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customXml/itemProps6.xml" ContentType="application/vnd.openxmlformats-officedocument.customXmlProperties+xml"/>
  <Override PartName="/customXml/itemProps7.xml" ContentType="application/vnd.openxmlformats-officedocument.customXmlProperties+xml"/>
  <Override PartName="/customXml/itemProps8.xml" ContentType="application/vnd.openxmlformats-officedocument.customXmlProperties+xml"/>
  <Override PartName="/customXml/itemProps9.xml" ContentType="application/vnd.openxmlformats-officedocument.customXmlProperties+xml"/>
  <Override PartName="/customXml/itemProps10.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comments/modernComment_113_583A1265.xml" ContentType="application/vnd.ms-powerpoint.comments+xml"/>
  <Override PartName="/ppt/notesSlides/notesSlide4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1" r:id="rId11"/>
  </p:sldMasterIdLst>
  <p:notesMasterIdLst>
    <p:notesMasterId r:id="rId55"/>
  </p:notesMasterIdLst>
  <p:sldIdLst>
    <p:sldId id="2142533104" r:id="rId12"/>
    <p:sldId id="257" r:id="rId13"/>
    <p:sldId id="258" r:id="rId14"/>
    <p:sldId id="259" r:id="rId15"/>
    <p:sldId id="261" r:id="rId16"/>
    <p:sldId id="262" r:id="rId17"/>
    <p:sldId id="263" r:id="rId18"/>
    <p:sldId id="264" r:id="rId19"/>
    <p:sldId id="265" r:id="rId20"/>
    <p:sldId id="266" r:id="rId21"/>
    <p:sldId id="341" r:id="rId22"/>
    <p:sldId id="268" r:id="rId23"/>
    <p:sldId id="269" r:id="rId24"/>
    <p:sldId id="2142533098" r:id="rId25"/>
    <p:sldId id="342" r:id="rId26"/>
    <p:sldId id="271" r:id="rId27"/>
    <p:sldId id="343" r:id="rId28"/>
    <p:sldId id="344" r:id="rId29"/>
    <p:sldId id="345" r:id="rId30"/>
    <p:sldId id="2142533091" r:id="rId31"/>
    <p:sldId id="316" r:id="rId32"/>
    <p:sldId id="2142533090" r:id="rId33"/>
    <p:sldId id="2142533092" r:id="rId34"/>
    <p:sldId id="318" r:id="rId35"/>
    <p:sldId id="322" r:id="rId36"/>
    <p:sldId id="2142533085" r:id="rId37"/>
    <p:sldId id="2142533093" r:id="rId38"/>
    <p:sldId id="320" r:id="rId39"/>
    <p:sldId id="2142533094" r:id="rId40"/>
    <p:sldId id="2142533095" r:id="rId41"/>
    <p:sldId id="2142533096" r:id="rId42"/>
    <p:sldId id="2142533105" r:id="rId43"/>
    <p:sldId id="309" r:id="rId44"/>
    <p:sldId id="2142533087" r:id="rId45"/>
    <p:sldId id="364" r:id="rId46"/>
    <p:sldId id="382" r:id="rId47"/>
    <p:sldId id="2142533099" r:id="rId48"/>
    <p:sldId id="2142533100" r:id="rId49"/>
    <p:sldId id="2142533102" r:id="rId50"/>
    <p:sldId id="361" r:id="rId51"/>
    <p:sldId id="381" r:id="rId52"/>
    <p:sldId id="275" r:id="rId53"/>
    <p:sldId id="274" r:id="rId54"/>
  </p:sldIdLst>
  <p:sldSz cx="9144000" cy="5143500" type="screen16x9"/>
  <p:notesSz cx="6858000" cy="9144000"/>
  <p:custDataLst>
    <p:custData r:id="rId2"/>
    <p:custData r:id="rId7"/>
    <p:custData r:id="rId5"/>
    <p:custData r:id="rId4"/>
    <p:custData r:id="rId6"/>
    <p:custData r:id="rId8"/>
    <p:custData r:id="rId3"/>
  </p:custDataLst>
  <p:defaultTextStyle>
    <a:defPPr rtl="0">
      <a:defRPr lang="ja-JP"/>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7FCEE916-163E-2429-0EE7-58942D52CAAF}" name="Judy Wakayama" initials="JW" userId="S::judy.wakayama@autodesk.com::70a22389-9f4a-4c31-89d7-c74f94e45bca" providerId="AD"/>
  <p188:author id="{4F92C71C-AD31-AD2A-0242-8AFB32BE0192}" name="Debra Pothier" initials="DP" userId="S::debra.pothier@autodesk.com::9126e818-c2d3-42e0-bf2c-385e733efa39" providerId="AD"/>
  <p188:author id="{62476324-C64D-9A62-A56A-F8DB4CC3043A}" name="Morgan Lamarre" initials="ML" userId="S::lamarrem@asme.org::d1755a83-dc3b-455e-8792-a7215d863d3b" providerId="AD"/>
  <p188:author id="{7A33FD4B-4F49-BBF8-1ACE-5464B0DE2ADA}" name="Nicolla Bernardo" initials="NB" userId="Nicolla Bernardo" providerId="None"/>
  <p188:author id="{C4084D57-D26E-A53D-E279-FB6EF226F6C9}" name="Michelle Antonio" initials="MA" userId="S::michelle.antonio@slidegenius.com::40297760-527b-428e-8caf-08717c514c46" providerId="AD"/>
  <p188:author id="{20F30165-2EDA-42A4-C42B-97E876CC71DE}" name="Debra Pothier" initials="DP" userId="S::debra.pothier_autodesk.com#ext#@asmestaff.onmicrosoft.com::52351938-0d26-4cfd-b05e-0ed46e04ae83" providerId="AD"/>
  <p188:author id="{971CD77C-E987-1DE5-D527-C49DB3AC7FD6}" name="Ryan de Jesus" initials="Rd" userId="S::ryan.dejesus@slidegenius.com::62b36732-5bfe-4f1e-8045-1d94bb670426" providerId="AD"/>
  <p188:author id="{EF89897E-4385-2146-D59D-2E31F87AD4DC}" name="Elliott Griffiths" initials="" userId="S::elliott.griffiths@autodesk.com::b29e1f91-8a83-4353-8841-ff96e2ef0d08" providerId="AD"/>
  <p188:author id="{1136DF80-3D4E-CF0C-18CB-DB88CA2B4E66}" name="Katreena de Leon" initials="Kd" userId="S::katreena.deleon@slidegenius.com::9e8bdc1d-754b-4214-9f84-571a7a8da5af" providerId="AD"/>
  <p188:author id="{770B4A85-7CEF-3F4F-51D1-6581ABACC1C4}" name="Anand Sethupathy" initials="AS" userId="S::sethupathya@asme.org::10cb1cdf-e46d-41d2-8c6e-23404ae3a7be" providerId="AD"/>
  <p188:author id="{61462292-97C3-8547-73E0-F5CEE1C96D3B}" name="Pooja Singh" initials="PS" userId="S::SinghP@asme.org::b74bb2c6-5b65-453f-af52-478e018a6e9f" providerId="AD"/>
  <p188:author id="{425A12AE-DBDF-1DDF-9064-2197112AFA47}" name="Christina Batelli" initials="CB" userId="S::christina.batelli@autodesk.com::656bc7cd-cbf1-42b9-ae51-648781249f06" providerId="AD"/>
  <p188:author id="{346012AF-65FE-D967-4D8D-BAD4C1DEEB75}" name="singhp@asme.org" initials="si" userId="S::urn:spo:guest#singhp@asme.org::" providerId="AD"/>
  <p188:author id="{F937A9BF-8C88-C0E2-34C7-F784D51641B4}" name="Aubrey Elic" initials="AE" userId="S::aubrey.elic@slidegenius.com::0531cbb4-e321-4934-8d52-00cbbb20b5df" providerId="AD"/>
  <p188:author id="{86CC10CC-C6EB-9BBB-5321-B6C692DAC147}" name="Pooja Singh" initials="PS" userId="S::singhp@asme.org::b74bb2c6-5b65-453f-af52-478e018a6e9f"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2" name="Author" initials="A" lastIdx="0"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B1B1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3B8D7C0-21C9-930A-C044-44F9C34DE67E}" v="7" dt="2023-12-14T14:52:46.02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298" autoAdjust="0"/>
    <p:restoredTop sz="88263" autoAdjust="0"/>
  </p:normalViewPr>
  <p:slideViewPr>
    <p:cSldViewPr snapToGrid="0" showGuides="1">
      <p:cViewPr varScale="1">
        <p:scale>
          <a:sx n="127" d="100"/>
          <a:sy n="127" d="100"/>
        </p:scale>
        <p:origin x="88" y="180"/>
      </p:cViewPr>
      <p:guideLst/>
    </p:cSldViewPr>
  </p:slideViewPr>
  <p:notesTextViewPr>
    <p:cViewPr>
      <p:scale>
        <a:sx n="75" d="100"/>
        <a:sy n="75" d="100"/>
      </p:scale>
      <p:origin x="0" y="0"/>
    </p:cViewPr>
  </p:notesTextViewPr>
  <p:sorterViewPr>
    <p:cViewPr varScale="1">
      <p:scale>
        <a:sx n="1" d="1"/>
        <a:sy n="1" d="1"/>
      </p:scale>
      <p:origin x="0" y="0"/>
    </p:cViewPr>
  </p:sorterViewPr>
  <p:notesViewPr>
    <p:cSldViewPr snapToGrid="0">
      <p:cViewPr varScale="1">
        <p:scale>
          <a:sx n="81" d="100"/>
          <a:sy n="81" d="100"/>
        </p:scale>
        <p:origin x="3894" y="10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2.xml"/><Relationship Id="rId18" Type="http://schemas.openxmlformats.org/officeDocument/2006/relationships/slide" Target="slides/slide7.xml"/><Relationship Id="rId26" Type="http://schemas.openxmlformats.org/officeDocument/2006/relationships/slide" Target="slides/slide15.xml"/><Relationship Id="rId39" Type="http://schemas.openxmlformats.org/officeDocument/2006/relationships/slide" Target="slides/slide28.xml"/><Relationship Id="rId21" Type="http://schemas.openxmlformats.org/officeDocument/2006/relationships/slide" Target="slides/slide10.xml"/><Relationship Id="rId34" Type="http://schemas.openxmlformats.org/officeDocument/2006/relationships/slide" Target="slides/slide23.xml"/><Relationship Id="rId42" Type="http://schemas.openxmlformats.org/officeDocument/2006/relationships/slide" Target="slides/slide31.xml"/><Relationship Id="rId47" Type="http://schemas.openxmlformats.org/officeDocument/2006/relationships/slide" Target="slides/slide36.xml"/><Relationship Id="rId50" Type="http://schemas.openxmlformats.org/officeDocument/2006/relationships/slide" Target="slides/slide39.xml"/><Relationship Id="rId55" Type="http://schemas.openxmlformats.org/officeDocument/2006/relationships/notesMaster" Target="notesMasters/notesMaster1.xml"/><Relationship Id="rId63" Type="http://schemas.microsoft.com/office/2018/10/relationships/authors" Target="authors.xml"/><Relationship Id="rId7" Type="http://schemas.openxmlformats.org/officeDocument/2006/relationships/customXml" Target="../customXml/item7.xml"/><Relationship Id="rId2" Type="http://schemas.openxmlformats.org/officeDocument/2006/relationships/customXml" Target="../customXml/item2.xml"/><Relationship Id="rId16" Type="http://schemas.openxmlformats.org/officeDocument/2006/relationships/slide" Target="slides/slide5.xml"/><Relationship Id="rId29" Type="http://schemas.openxmlformats.org/officeDocument/2006/relationships/slide" Target="slides/slide18.xml"/><Relationship Id="rId11" Type="http://schemas.openxmlformats.org/officeDocument/2006/relationships/slideMaster" Target="slideMasters/slideMaster1.xml"/><Relationship Id="rId24" Type="http://schemas.openxmlformats.org/officeDocument/2006/relationships/slide" Target="slides/slide13.xml"/><Relationship Id="rId32" Type="http://schemas.openxmlformats.org/officeDocument/2006/relationships/slide" Target="slides/slide21.xml"/><Relationship Id="rId37" Type="http://schemas.openxmlformats.org/officeDocument/2006/relationships/slide" Target="slides/slide26.xml"/><Relationship Id="rId40" Type="http://schemas.openxmlformats.org/officeDocument/2006/relationships/slide" Target="slides/slide29.xml"/><Relationship Id="rId45" Type="http://schemas.openxmlformats.org/officeDocument/2006/relationships/slide" Target="slides/slide34.xml"/><Relationship Id="rId53" Type="http://schemas.openxmlformats.org/officeDocument/2006/relationships/slide" Target="slides/slide42.xml"/><Relationship Id="rId58" Type="http://schemas.openxmlformats.org/officeDocument/2006/relationships/viewProps" Target="viewProps.xml"/><Relationship Id="rId5" Type="http://schemas.openxmlformats.org/officeDocument/2006/relationships/customXml" Target="../customXml/item5.xml"/><Relationship Id="rId61" Type="http://schemas.microsoft.com/office/2016/11/relationships/changesInfo" Target="changesInfos/changesInfo1.xml"/><Relationship Id="rId19" Type="http://schemas.openxmlformats.org/officeDocument/2006/relationships/slide" Target="slides/slide8.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slide" Target="slides/slide16.xml"/><Relationship Id="rId30" Type="http://schemas.openxmlformats.org/officeDocument/2006/relationships/slide" Target="slides/slide19.xml"/><Relationship Id="rId35" Type="http://schemas.openxmlformats.org/officeDocument/2006/relationships/slide" Target="slides/slide24.xml"/><Relationship Id="rId43" Type="http://schemas.openxmlformats.org/officeDocument/2006/relationships/slide" Target="slides/slide32.xml"/><Relationship Id="rId48" Type="http://schemas.openxmlformats.org/officeDocument/2006/relationships/slide" Target="slides/slide37.xml"/><Relationship Id="rId56" Type="http://schemas.openxmlformats.org/officeDocument/2006/relationships/commentAuthors" Target="commentAuthors.xml"/><Relationship Id="rId8" Type="http://schemas.openxmlformats.org/officeDocument/2006/relationships/customXml" Target="../customXml/item8.xml"/><Relationship Id="rId51" Type="http://schemas.openxmlformats.org/officeDocument/2006/relationships/slide" Target="slides/slide40.xml"/><Relationship Id="rId3" Type="http://schemas.openxmlformats.org/officeDocument/2006/relationships/customXml" Target="../customXml/item3.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33" Type="http://schemas.openxmlformats.org/officeDocument/2006/relationships/slide" Target="slides/slide22.xml"/><Relationship Id="rId38" Type="http://schemas.openxmlformats.org/officeDocument/2006/relationships/slide" Target="slides/slide27.xml"/><Relationship Id="rId46" Type="http://schemas.openxmlformats.org/officeDocument/2006/relationships/slide" Target="slides/slide35.xml"/><Relationship Id="rId59" Type="http://schemas.openxmlformats.org/officeDocument/2006/relationships/theme" Target="theme/theme1.xml"/><Relationship Id="rId20" Type="http://schemas.openxmlformats.org/officeDocument/2006/relationships/slide" Target="slides/slide9.xml"/><Relationship Id="rId41" Type="http://schemas.openxmlformats.org/officeDocument/2006/relationships/slide" Target="slides/slide30.xml"/><Relationship Id="rId54" Type="http://schemas.openxmlformats.org/officeDocument/2006/relationships/slide" Target="slides/slide43.xml"/><Relationship Id="rId62"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customXml" Target="../customXml/item6.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slide" Target="slides/slide17.xml"/><Relationship Id="rId36" Type="http://schemas.openxmlformats.org/officeDocument/2006/relationships/slide" Target="slides/slide25.xml"/><Relationship Id="rId49" Type="http://schemas.openxmlformats.org/officeDocument/2006/relationships/slide" Target="slides/slide38.xml"/><Relationship Id="rId57" Type="http://schemas.openxmlformats.org/officeDocument/2006/relationships/presProps" Target="presProps.xml"/><Relationship Id="rId10" Type="http://schemas.openxmlformats.org/officeDocument/2006/relationships/customXml" Target="../customXml/item10.xml"/><Relationship Id="rId31" Type="http://schemas.openxmlformats.org/officeDocument/2006/relationships/slide" Target="slides/slide20.xml"/><Relationship Id="rId44" Type="http://schemas.openxmlformats.org/officeDocument/2006/relationships/slide" Target="slides/slide33.xml"/><Relationship Id="rId52" Type="http://schemas.openxmlformats.org/officeDocument/2006/relationships/slide" Target="slides/slide41.xml"/><Relationship Id="rId60" Type="http://schemas.openxmlformats.org/officeDocument/2006/relationships/tableStyles" Target="tableStyles.xml"/><Relationship Id="rId4" Type="http://schemas.openxmlformats.org/officeDocument/2006/relationships/customXml" Target="../customXml/item4.xml"/><Relationship Id="rId9" Type="http://schemas.openxmlformats.org/officeDocument/2006/relationships/customXml" Target="../customXml/item9.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ooja Singh" userId="S::singhp@asme.org::b74bb2c6-5b65-453f-af52-478e018a6e9f" providerId="AD" clId="Web-{83B8D7C0-21C9-930A-C044-44F9C34DE67E}"/>
    <pc:docChg chg="modSld">
      <pc:chgData name="Pooja Singh" userId="S::singhp@asme.org::b74bb2c6-5b65-453f-af52-478e018a6e9f" providerId="AD" clId="Web-{83B8D7C0-21C9-930A-C044-44F9C34DE67E}" dt="2023-12-14T14:52:44.334" v="38"/>
      <pc:docMkLst>
        <pc:docMk/>
      </pc:docMkLst>
      <pc:sldChg chg="modNotes">
        <pc:chgData name="Pooja Singh" userId="S::singhp@asme.org::b74bb2c6-5b65-453f-af52-478e018a6e9f" providerId="AD" clId="Web-{83B8D7C0-21C9-930A-C044-44F9C34DE67E}" dt="2023-12-14T14:46:09.479" v="1"/>
        <pc:sldMkLst>
          <pc:docMk/>
          <pc:sldMk cId="740237606" sldId="258"/>
        </pc:sldMkLst>
      </pc:sldChg>
      <pc:sldChg chg="modNotes">
        <pc:chgData name="Pooja Singh" userId="S::singhp@asme.org::b74bb2c6-5b65-453f-af52-478e018a6e9f" providerId="AD" clId="Web-{83B8D7C0-21C9-930A-C044-44F9C34DE67E}" dt="2023-12-14T14:47:55.404" v="4"/>
        <pc:sldMkLst>
          <pc:docMk/>
          <pc:sldMk cId="909408096" sldId="263"/>
        </pc:sldMkLst>
      </pc:sldChg>
      <pc:sldChg chg="modNotes">
        <pc:chgData name="Pooja Singh" userId="S::singhp@asme.org::b74bb2c6-5b65-453f-af52-478e018a6e9f" providerId="AD" clId="Web-{83B8D7C0-21C9-930A-C044-44F9C34DE67E}" dt="2023-12-14T14:48:25.718" v="8"/>
        <pc:sldMkLst>
          <pc:docMk/>
          <pc:sldMk cId="3923964510" sldId="265"/>
        </pc:sldMkLst>
      </pc:sldChg>
      <pc:sldChg chg="modNotes">
        <pc:chgData name="Pooja Singh" userId="S::singhp@asme.org::b74bb2c6-5b65-453f-af52-478e018a6e9f" providerId="AD" clId="Web-{83B8D7C0-21C9-930A-C044-44F9C34DE67E}" dt="2023-12-14T14:48:45.812" v="10"/>
        <pc:sldMkLst>
          <pc:docMk/>
          <pc:sldMk cId="24934229" sldId="266"/>
        </pc:sldMkLst>
      </pc:sldChg>
      <pc:sldChg chg="modNotes">
        <pc:chgData name="Pooja Singh" userId="S::singhp@asme.org::b74bb2c6-5b65-453f-af52-478e018a6e9f" providerId="AD" clId="Web-{83B8D7C0-21C9-930A-C044-44F9C34DE67E}" dt="2023-12-14T14:50:11.815" v="17"/>
        <pc:sldMkLst>
          <pc:docMk/>
          <pc:sldMk cId="4233922944" sldId="271"/>
        </pc:sldMkLst>
      </pc:sldChg>
      <pc:sldChg chg="modNotes">
        <pc:chgData name="Pooja Singh" userId="S::singhp@asme.org::b74bb2c6-5b65-453f-af52-478e018a6e9f" providerId="AD" clId="Web-{83B8D7C0-21C9-930A-C044-44F9C34DE67E}" dt="2023-12-14T14:50:53.206" v="23"/>
        <pc:sldMkLst>
          <pc:docMk/>
          <pc:sldMk cId="1061478570" sldId="316"/>
        </pc:sldMkLst>
      </pc:sldChg>
      <pc:sldChg chg="modNotes">
        <pc:chgData name="Pooja Singh" userId="S::singhp@asme.org::b74bb2c6-5b65-453f-af52-478e018a6e9f" providerId="AD" clId="Web-{83B8D7C0-21C9-930A-C044-44F9C34DE67E}" dt="2023-12-14T14:51:46.473" v="36"/>
        <pc:sldMkLst>
          <pc:docMk/>
          <pc:sldMk cId="474275706" sldId="318"/>
        </pc:sldMkLst>
      </pc:sldChg>
      <pc:sldChg chg="modNotes">
        <pc:chgData name="Pooja Singh" userId="S::singhp@asme.org::b74bb2c6-5b65-453f-af52-478e018a6e9f" providerId="AD" clId="Web-{83B8D7C0-21C9-930A-C044-44F9C34DE67E}" dt="2023-12-14T14:52:44.334" v="38"/>
        <pc:sldMkLst>
          <pc:docMk/>
          <pc:sldMk cId="3897627242" sldId="2142533087"/>
        </pc:sldMkLst>
      </pc:sldChg>
      <pc:sldChg chg="modNotes">
        <pc:chgData name="Pooja Singh" userId="S::singhp@asme.org::b74bb2c6-5b65-453f-af52-478e018a6e9f" providerId="AD" clId="Web-{83B8D7C0-21C9-930A-C044-44F9C34DE67E}" dt="2023-12-14T14:51:15.332" v="28"/>
        <pc:sldMkLst>
          <pc:docMk/>
          <pc:sldMk cId="3308498530" sldId="2142533090"/>
        </pc:sldMkLst>
      </pc:sldChg>
      <pc:sldChg chg="modNotes">
        <pc:chgData name="Pooja Singh" userId="S::singhp@asme.org::b74bb2c6-5b65-453f-af52-478e018a6e9f" providerId="AD" clId="Web-{83B8D7C0-21C9-930A-C044-44F9C34DE67E}" dt="2023-12-14T14:51:25.285" v="33"/>
        <pc:sldMkLst>
          <pc:docMk/>
          <pc:sldMk cId="27143770" sldId="2142533092"/>
        </pc:sldMkLst>
      </pc:sldChg>
      <pc:sldChg chg="modNotes">
        <pc:chgData name="Pooja Singh" userId="S::singhp@asme.org::b74bb2c6-5b65-453f-af52-478e018a6e9f" providerId="AD" clId="Web-{83B8D7C0-21C9-930A-C044-44F9C34DE67E}" dt="2023-12-14T14:49:44.564" v="14"/>
        <pc:sldMkLst>
          <pc:docMk/>
          <pc:sldMk cId="3613148231" sldId="2142533098"/>
        </pc:sldMkLst>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
          <c:y val="0"/>
          <c:w val="1"/>
          <c:h val="1"/>
        </c:manualLayout>
      </c:layout>
      <c:doughnutChart>
        <c:varyColors val="1"/>
        <c:ser>
          <c:idx val="0"/>
          <c:order val="0"/>
          <c:tx>
            <c:strRef>
              <c:f>Sheet1!$B$1</c:f>
              <c:strCache>
                <c:ptCount val="1"/>
                <c:pt idx="0">
                  <c:v>営業</c:v>
                </c:pt>
              </c:strCache>
            </c:strRef>
          </c:tx>
          <c:spPr>
            <a:ln w="12700"/>
          </c:spPr>
          <c:dPt>
            <c:idx val="0"/>
            <c:bubble3D val="0"/>
            <c:spPr>
              <a:solidFill>
                <a:schemeClr val="accent1"/>
              </a:solidFill>
              <a:ln w="12700">
                <a:solidFill>
                  <a:schemeClr val="lt1"/>
                </a:solidFill>
              </a:ln>
              <a:effectLst/>
            </c:spPr>
            <c:extLst>
              <c:ext xmlns:c16="http://schemas.microsoft.com/office/drawing/2014/chart" uri="{C3380CC4-5D6E-409C-BE32-E72D297353CC}">
                <c16:uniqueId val="{00000001-2715-406E-B472-58414D0177AE}"/>
              </c:ext>
            </c:extLst>
          </c:dPt>
          <c:dPt>
            <c:idx val="1"/>
            <c:bubble3D val="0"/>
            <c:spPr>
              <a:solidFill>
                <a:schemeClr val="bg1">
                  <a:lumMod val="95000"/>
                </a:schemeClr>
              </a:solidFill>
              <a:ln w="12700">
                <a:solidFill>
                  <a:schemeClr val="lt1"/>
                </a:solidFill>
              </a:ln>
              <a:effectLst/>
            </c:spPr>
            <c:extLst>
              <c:ext xmlns:c16="http://schemas.microsoft.com/office/drawing/2014/chart" uri="{C3380CC4-5D6E-409C-BE32-E72D297353CC}">
                <c16:uniqueId val="{00000001-2950-47C6-87EB-2E70829098A2}"/>
              </c:ext>
            </c:extLst>
          </c:dPt>
          <c:cat>
            <c:strRef>
              <c:f>Sheet1!$A$2:$A$3</c:f>
              <c:strCache>
                <c:ptCount val="2"/>
                <c:pt idx="0">
                  <c:v>第 1 四半期</c:v>
                </c:pt>
                <c:pt idx="1">
                  <c:v>第 2 四半期</c:v>
                </c:pt>
              </c:strCache>
            </c:strRef>
          </c:cat>
          <c:val>
            <c:numRef>
              <c:f>Sheet1!$B$2:$B$3</c:f>
              <c:numCache>
                <c:formatCode>0%</c:formatCode>
                <c:ptCount val="2"/>
                <c:pt idx="0">
                  <c:v>0.86</c:v>
                </c:pt>
                <c:pt idx="1">
                  <c:v>0.14000000000000001</c:v>
                </c:pt>
              </c:numCache>
            </c:numRef>
          </c:val>
          <c:extLst>
            <c:ext xmlns:c16="http://schemas.microsoft.com/office/drawing/2014/chart" uri="{C3380CC4-5D6E-409C-BE32-E72D297353CC}">
              <c16:uniqueId val="{00000000-2950-47C6-87EB-2E70829098A2}"/>
            </c:ext>
          </c:extLst>
        </c:ser>
        <c:dLbls>
          <c:showLegendKey val="0"/>
          <c:showVal val="0"/>
          <c:showCatName val="0"/>
          <c:showSerName val="0"/>
          <c:showPercent val="0"/>
          <c:showBubbleSize val="0"/>
          <c:showLeaderLines val="1"/>
        </c:dLbls>
        <c:firstSliceAng val="0"/>
        <c:holeSize val="8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
          <c:y val="0"/>
          <c:w val="1"/>
          <c:h val="1"/>
        </c:manualLayout>
      </c:layout>
      <c:doughnutChart>
        <c:varyColors val="1"/>
        <c:ser>
          <c:idx val="0"/>
          <c:order val="0"/>
          <c:tx>
            <c:strRef>
              <c:f>Sheet1!$B$1</c:f>
              <c:strCache>
                <c:ptCount val="1"/>
                <c:pt idx="0">
                  <c:v>営業</c:v>
                </c:pt>
              </c:strCache>
            </c:strRef>
          </c:tx>
          <c:spPr>
            <a:ln w="12700"/>
          </c:spPr>
          <c:dPt>
            <c:idx val="0"/>
            <c:bubble3D val="0"/>
            <c:spPr>
              <a:solidFill>
                <a:schemeClr val="accent1"/>
              </a:solidFill>
              <a:ln w="12700">
                <a:solidFill>
                  <a:schemeClr val="lt1"/>
                </a:solidFill>
              </a:ln>
              <a:effectLst/>
            </c:spPr>
            <c:extLst>
              <c:ext xmlns:c16="http://schemas.microsoft.com/office/drawing/2014/chart" uri="{C3380CC4-5D6E-409C-BE32-E72D297353CC}">
                <c16:uniqueId val="{00000001-2FA9-48E6-BE35-79DBD8E02435}"/>
              </c:ext>
            </c:extLst>
          </c:dPt>
          <c:dPt>
            <c:idx val="1"/>
            <c:bubble3D val="0"/>
            <c:spPr>
              <a:solidFill>
                <a:schemeClr val="bg1">
                  <a:lumMod val="95000"/>
                </a:schemeClr>
              </a:solidFill>
              <a:ln w="12700">
                <a:solidFill>
                  <a:schemeClr val="lt1"/>
                </a:solidFill>
              </a:ln>
              <a:effectLst/>
            </c:spPr>
            <c:extLst>
              <c:ext xmlns:c16="http://schemas.microsoft.com/office/drawing/2014/chart" uri="{C3380CC4-5D6E-409C-BE32-E72D297353CC}">
                <c16:uniqueId val="{00000001-2950-47C6-87EB-2E70829098A2}"/>
              </c:ext>
            </c:extLst>
          </c:dPt>
          <c:cat>
            <c:strRef>
              <c:f>Sheet1!$A$2:$A$3</c:f>
              <c:strCache>
                <c:ptCount val="2"/>
                <c:pt idx="0">
                  <c:v>第 1 四半期</c:v>
                </c:pt>
                <c:pt idx="1">
                  <c:v>第 2 四半期</c:v>
                </c:pt>
              </c:strCache>
            </c:strRef>
          </c:cat>
          <c:val>
            <c:numRef>
              <c:f>Sheet1!$B$2:$B$3</c:f>
              <c:numCache>
                <c:formatCode>0%</c:formatCode>
                <c:ptCount val="2"/>
                <c:pt idx="0">
                  <c:v>0.83</c:v>
                </c:pt>
                <c:pt idx="1">
                  <c:v>0.12</c:v>
                </c:pt>
              </c:numCache>
            </c:numRef>
          </c:val>
          <c:extLst>
            <c:ext xmlns:c16="http://schemas.microsoft.com/office/drawing/2014/chart" uri="{C3380CC4-5D6E-409C-BE32-E72D297353CC}">
              <c16:uniqueId val="{00000000-2950-47C6-87EB-2E70829098A2}"/>
            </c:ext>
          </c:extLst>
        </c:ser>
        <c:dLbls>
          <c:showLegendKey val="0"/>
          <c:showVal val="0"/>
          <c:showCatName val="0"/>
          <c:showSerName val="0"/>
          <c:showPercent val="0"/>
          <c:showBubbleSize val="0"/>
          <c:showLeaderLines val="1"/>
        </c:dLbls>
        <c:firstSliceAng val="0"/>
        <c:holeSize val="8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
          <c:y val="0"/>
          <c:w val="1"/>
          <c:h val="1"/>
        </c:manualLayout>
      </c:layout>
      <c:doughnutChart>
        <c:varyColors val="1"/>
        <c:ser>
          <c:idx val="0"/>
          <c:order val="0"/>
          <c:tx>
            <c:strRef>
              <c:f>Sheet1!$B$1</c:f>
              <c:strCache>
                <c:ptCount val="1"/>
                <c:pt idx="0">
                  <c:v>営業</c:v>
                </c:pt>
              </c:strCache>
            </c:strRef>
          </c:tx>
          <c:spPr>
            <a:ln w="12700"/>
          </c:spPr>
          <c:dPt>
            <c:idx val="0"/>
            <c:bubble3D val="0"/>
            <c:spPr>
              <a:solidFill>
                <a:schemeClr val="accent2"/>
              </a:solidFill>
              <a:ln w="12700">
                <a:solidFill>
                  <a:schemeClr val="lt1"/>
                </a:solidFill>
              </a:ln>
              <a:effectLst/>
            </c:spPr>
            <c:extLst>
              <c:ext xmlns:c16="http://schemas.microsoft.com/office/drawing/2014/chart" uri="{C3380CC4-5D6E-409C-BE32-E72D297353CC}">
                <c16:uniqueId val="{00000001-C8BA-4C0E-81B9-D608C8ACF73C}"/>
              </c:ext>
            </c:extLst>
          </c:dPt>
          <c:dPt>
            <c:idx val="1"/>
            <c:bubble3D val="0"/>
            <c:spPr>
              <a:solidFill>
                <a:schemeClr val="bg1">
                  <a:lumMod val="95000"/>
                </a:schemeClr>
              </a:solidFill>
              <a:ln w="12700">
                <a:solidFill>
                  <a:schemeClr val="lt1"/>
                </a:solidFill>
              </a:ln>
              <a:effectLst/>
            </c:spPr>
            <c:extLst>
              <c:ext xmlns:c16="http://schemas.microsoft.com/office/drawing/2014/chart" uri="{C3380CC4-5D6E-409C-BE32-E72D297353CC}">
                <c16:uniqueId val="{00000001-2950-47C6-87EB-2E70829098A2}"/>
              </c:ext>
            </c:extLst>
          </c:dPt>
          <c:cat>
            <c:strRef>
              <c:f>Sheet1!$A$2:$A$3</c:f>
              <c:strCache>
                <c:ptCount val="2"/>
                <c:pt idx="0">
                  <c:v>第 1 四半期</c:v>
                </c:pt>
                <c:pt idx="1">
                  <c:v>第 2 四半期</c:v>
                </c:pt>
              </c:strCache>
            </c:strRef>
          </c:cat>
          <c:val>
            <c:numRef>
              <c:f>Sheet1!$B$2:$B$3</c:f>
              <c:numCache>
                <c:formatCode>0%</c:formatCode>
                <c:ptCount val="2"/>
                <c:pt idx="0">
                  <c:v>0.3</c:v>
                </c:pt>
                <c:pt idx="1">
                  <c:v>0.7</c:v>
                </c:pt>
              </c:numCache>
            </c:numRef>
          </c:val>
          <c:extLst>
            <c:ext xmlns:c16="http://schemas.microsoft.com/office/drawing/2014/chart" uri="{C3380CC4-5D6E-409C-BE32-E72D297353CC}">
              <c16:uniqueId val="{00000000-2950-47C6-87EB-2E70829098A2}"/>
            </c:ext>
          </c:extLst>
        </c:ser>
        <c:dLbls>
          <c:showLegendKey val="0"/>
          <c:showVal val="0"/>
          <c:showCatName val="0"/>
          <c:showSerName val="0"/>
          <c:showPercent val="0"/>
          <c:showBubbleSize val="0"/>
          <c:showLeaderLines val="1"/>
        </c:dLbls>
        <c:firstSliceAng val="0"/>
        <c:holeSize val="8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
          <c:y val="0"/>
          <c:w val="1"/>
          <c:h val="1"/>
        </c:manualLayout>
      </c:layout>
      <c:doughnutChart>
        <c:varyColors val="1"/>
        <c:ser>
          <c:idx val="0"/>
          <c:order val="0"/>
          <c:tx>
            <c:strRef>
              <c:f>Sheet1!$B$1</c:f>
              <c:strCache>
                <c:ptCount val="1"/>
                <c:pt idx="0">
                  <c:v>営業</c:v>
                </c:pt>
              </c:strCache>
            </c:strRef>
          </c:tx>
          <c:spPr>
            <a:solidFill>
              <a:schemeClr val="accent2"/>
            </a:solidFill>
            <a:ln w="12700"/>
          </c:spPr>
          <c:dPt>
            <c:idx val="0"/>
            <c:bubble3D val="0"/>
            <c:spPr>
              <a:solidFill>
                <a:schemeClr val="accent2"/>
              </a:solidFill>
              <a:ln w="12700">
                <a:solidFill>
                  <a:schemeClr val="lt1"/>
                </a:solidFill>
              </a:ln>
              <a:effectLst/>
            </c:spPr>
            <c:extLst>
              <c:ext xmlns:c16="http://schemas.microsoft.com/office/drawing/2014/chart" uri="{C3380CC4-5D6E-409C-BE32-E72D297353CC}">
                <c16:uniqueId val="{00000001-2FA9-48E6-BE35-79DBD8E02435}"/>
              </c:ext>
            </c:extLst>
          </c:dPt>
          <c:dPt>
            <c:idx val="1"/>
            <c:bubble3D val="0"/>
            <c:spPr>
              <a:solidFill>
                <a:schemeClr val="bg1">
                  <a:lumMod val="95000"/>
                </a:schemeClr>
              </a:solidFill>
              <a:ln w="12700">
                <a:solidFill>
                  <a:schemeClr val="lt1"/>
                </a:solidFill>
              </a:ln>
              <a:effectLst/>
            </c:spPr>
            <c:extLst>
              <c:ext xmlns:c16="http://schemas.microsoft.com/office/drawing/2014/chart" uri="{C3380CC4-5D6E-409C-BE32-E72D297353CC}">
                <c16:uniqueId val="{00000001-2950-47C6-87EB-2E70829098A2}"/>
              </c:ext>
            </c:extLst>
          </c:dPt>
          <c:cat>
            <c:strRef>
              <c:f>Sheet1!$A$2:$A$3</c:f>
              <c:strCache>
                <c:ptCount val="2"/>
                <c:pt idx="0">
                  <c:v>第 1 四半期</c:v>
                </c:pt>
                <c:pt idx="1">
                  <c:v>第 2 四半期</c:v>
                </c:pt>
              </c:strCache>
            </c:strRef>
          </c:cat>
          <c:val>
            <c:numRef>
              <c:f>Sheet1!$B$2:$B$3</c:f>
              <c:numCache>
                <c:formatCode>0%</c:formatCode>
                <c:ptCount val="2"/>
                <c:pt idx="0">
                  <c:v>0.57999999999999996</c:v>
                </c:pt>
                <c:pt idx="1">
                  <c:v>0.42</c:v>
                </c:pt>
              </c:numCache>
            </c:numRef>
          </c:val>
          <c:extLst>
            <c:ext xmlns:c16="http://schemas.microsoft.com/office/drawing/2014/chart" uri="{C3380CC4-5D6E-409C-BE32-E72D297353CC}">
              <c16:uniqueId val="{00000000-2950-47C6-87EB-2E70829098A2}"/>
            </c:ext>
          </c:extLst>
        </c:ser>
        <c:dLbls>
          <c:showLegendKey val="0"/>
          <c:showVal val="0"/>
          <c:showCatName val="0"/>
          <c:showSerName val="0"/>
          <c:showPercent val="0"/>
          <c:showBubbleSize val="0"/>
          <c:showLeaderLines val="1"/>
        </c:dLbls>
        <c:firstSliceAng val="0"/>
        <c:holeSize val="8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omments/modernComment_113_583A1265.xml><?xml version="1.0" encoding="utf-8"?>
<p188:cmLst xmlns:a="http://schemas.openxmlformats.org/drawingml/2006/main" xmlns:r="http://schemas.openxmlformats.org/officeDocument/2006/relationships" xmlns:p188="http://schemas.microsoft.com/office/powerpoint/2018/8/main">
  <p188:cm id="{7402A81A-DC71-4A01-8E9E-42045F2AA171}" authorId="{770B4A85-7CEF-3F4F-51D1-6581ABACC1C4}" status="resolved" created="2023-10-19T16:53:53.657">
    <pc:sldMkLst xmlns:pc="http://schemas.microsoft.com/office/powerpoint/2013/main/command">
      <pc:docMk/>
      <pc:sldMk cId="1480200805" sldId="275"/>
    </pc:sldMkLst>
    <p188:txBody>
      <a:bodyPr rtlCol="0"/>
      <a:lstStyle/>
      <a:p>
        <a:pPr rtl="0"/>
        <a:r>
          <a:rPr lang="ja-jp"/>
          <a:t>Move to Appendix. I assume most students in ME have some exposure to Python?</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pPr rtl="0"/>
            <a:fld id="{9DDAC606-D3F9-4FC9-9AE9-2FE6A1B7A37A}" type="datetimeFigureOut">
              <a:rPr lang="en-US" smtClean="0"/>
              <a:t>8/7/2024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rtl="0"/>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rtl="0"/>
            <a:r>
              <a:rPr lang="ja-jp"/>
              <a:t>Click to edit Master text styles</a:t>
            </a:r>
          </a:p>
          <a:p>
            <a:pPr lvl="1" rtl="0"/>
            <a:r>
              <a:rPr lang="ja-jp"/>
              <a:t>Second level</a:t>
            </a:r>
          </a:p>
          <a:p>
            <a:pPr lvl="2" rtl="0"/>
            <a:r>
              <a:rPr lang="ja-jp"/>
              <a:t>Third level</a:t>
            </a:r>
          </a:p>
          <a:p>
            <a:pPr lvl="3" rtl="0"/>
            <a:r>
              <a:rPr lang="ja-jp"/>
              <a:t>Fourth level</a:t>
            </a:r>
          </a:p>
          <a:p>
            <a:pPr lvl="4" rtl="0"/>
            <a:r>
              <a:rPr lang="ja-jp"/>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D5C99A32-E00F-47A9-9FFD-930640ADB7F9}" type="slidenum">
              <a:rPr lang="en-US" smtClean="0"/>
              <a:t>‹#›</a:t>
            </a:fld>
            <a:endParaRPr lang="en-US"/>
          </a:p>
        </p:txBody>
      </p:sp>
    </p:spTree>
    <p:extLst>
      <p:ext uri="{BB962C8B-B14F-4D97-AF65-F5344CB8AC3E}">
        <p14:creationId xmlns:p14="http://schemas.microsoft.com/office/powerpoint/2010/main" val="10374219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www.sam-solutions.com/blog/iot-in-smart-manufacturing/" TargetMode="External"/><Relationship Id="rId2" Type="http://schemas.openxmlformats.org/officeDocument/2006/relationships/slide" Target="../slides/slide11.xml"/><Relationship Id="rId1" Type="http://schemas.openxmlformats.org/officeDocument/2006/relationships/notesMaster" Target="../notesMasters/notesMaster1.xml"/><Relationship Id="rId4" Type="http://schemas.openxmlformats.org/officeDocument/2006/relationships/hyperlink" Target="https://www.ebool.com/hub/iot-facts-and-stats/" TargetMode="Externa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www.autodesk.com/design-make/articles/clean-aviation"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media.istockphoto.com/id/1347667222/vector/abstract-infographics-visualization.jpg?s=612x612&amp;w=0&amp;k=20&amp;c=4ek1q-7xi6xNIYy35i67BJWaJzuG6Bbhh-klKbLgZeA="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s://www.autodesk.com/customer-stories/conturo-prototyping" TargetMode="External"/><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s://creativecommons.org/licenses/by-sa/3.0/" TargetMode="External"/><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2.deloitte.com/content/dam/insights/us/articles/6276_2019-Deloitte-and-MAPI-Smart-Factory-Study/DI_2019-Deloitte-and-MAPI-Smart-Factory-Study.pdf"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endParaRPr lang="en-US" dirty="0"/>
          </a:p>
        </p:txBody>
      </p:sp>
      <p:sp>
        <p:nvSpPr>
          <p:cNvPr id="4" name="Slide Number Placeholder 3"/>
          <p:cNvSpPr>
            <a:spLocks noGrp="1"/>
          </p:cNvSpPr>
          <p:nvPr>
            <p:ph type="sldNum" sz="quarter" idx="5"/>
          </p:nvPr>
        </p:nvSpPr>
        <p:spPr/>
        <p:txBody>
          <a:bodyPr rtlCol="0"/>
          <a:lstStyle/>
          <a:p>
            <a:pPr rtl="0"/>
            <a:fld id="{D5C99A32-E00F-47A9-9FFD-930640ADB7F9}" type="slidenum">
              <a:rPr lang="en-US" smtClean="0"/>
              <a:t>1</a:t>
            </a:fld>
            <a:endParaRPr lang="en-US"/>
          </a:p>
        </p:txBody>
      </p:sp>
    </p:spTree>
    <p:extLst>
      <p:ext uri="{BB962C8B-B14F-4D97-AF65-F5344CB8AC3E}">
        <p14:creationId xmlns:p14="http://schemas.microsoft.com/office/powerpoint/2010/main" val="144309427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defRPr/>
            </a:pPr>
            <a:r>
              <a:rPr lang="ja-jp" b="1" dirty="0">
                <a:ea typeface="Meiryo" panose="020B0604030504040204" pitchFamily="34" charset="-128"/>
              </a:rPr>
              <a:t>ナレーション/講師の注記: </a:t>
            </a:r>
          </a:p>
          <a:p>
            <a:pPr rtl="0">
              <a:defRPr/>
            </a:pPr>
            <a:r>
              <a:rPr lang="ja-jp" dirty="0">
                <a:ea typeface="Meiryo" panose="020B0604030504040204" pitchFamily="34" charset="-128"/>
              </a:rPr>
              <a:t>デジタル製造とスマート</a:t>
            </a:r>
            <a:r>
              <a:rPr lang="ja-JP" altLang="en-US" dirty="0">
                <a:ea typeface="Meiryo" panose="020B0604030504040204" pitchFamily="34" charset="-128"/>
              </a:rPr>
              <a:t>マニュファクチャリング</a:t>
            </a:r>
            <a:r>
              <a:rPr lang="ja-jp" dirty="0">
                <a:ea typeface="Meiryo" panose="020B0604030504040204" pitchFamily="34" charset="-128"/>
              </a:rPr>
              <a:t>は、よく同じ意味で使われますが、明確な違いがあります。デジタル製造は、CAD、CAM、CNC 加工、センサー、データ解析を利用して、個々のプロセスを自動化し、最適化するデジタル テクノロジーを採用しています。一方、スマート</a:t>
            </a:r>
            <a:r>
              <a:rPr lang="ja-JP" altLang="en-US" dirty="0">
                <a:ea typeface="Meiryo" panose="020B0604030504040204" pitchFamily="34" charset="-128"/>
              </a:rPr>
              <a:t>マニュファクチャリング</a:t>
            </a:r>
            <a:r>
              <a:rPr lang="ja-jp" dirty="0">
                <a:ea typeface="Meiryo" panose="020B0604030504040204" pitchFamily="34" charset="-128"/>
              </a:rPr>
              <a:t>は、コネクテッドでインテリジェントな製造システムの作成に重点を置いた、より高度なアプローチです。センサー、モノのインターネット(IoT)、データ解析、機械学習を活用して製造工程全体を強化することで、幅広い範囲をカバーしています。デジタル製造はプロセスの自動化と最適化を目的としていますが、スマート</a:t>
            </a:r>
            <a:r>
              <a:rPr lang="ja-JP" altLang="en-US" dirty="0">
                <a:ea typeface="Meiryo" panose="020B0604030504040204" pitchFamily="34" charset="-128"/>
              </a:rPr>
              <a:t>マニュファクチャリング</a:t>
            </a:r>
            <a:r>
              <a:rPr lang="ja-jp" dirty="0">
                <a:ea typeface="Meiryo" panose="020B0604030504040204" pitchFamily="34" charset="-128"/>
              </a:rPr>
              <a:t>は機械の接続、データの収集、全体的な効率性の向上を目的としています。</a:t>
            </a:r>
            <a:endParaRPr lang="en-US" dirty="0">
              <a:ea typeface="Meiryo" panose="020B0604030504040204" pitchFamily="34" charset="-128"/>
              <a:cs typeface="Calibri"/>
            </a:endParaRPr>
          </a:p>
          <a:p>
            <a:pPr rtl="0">
              <a:defRPr/>
            </a:pPr>
            <a:endParaRPr lang="en-US" dirty="0">
              <a:ea typeface="Meiryo" panose="020B0604030504040204" pitchFamily="34" charset="-128"/>
              <a:cs typeface="Calibri"/>
            </a:endParaRPr>
          </a:p>
          <a:p>
            <a:pPr rtl="0"/>
            <a:endParaRPr lang="en-US" dirty="0">
              <a:ea typeface="Meiryo" panose="020B0604030504040204" pitchFamily="34" charset="-128"/>
            </a:endParaRPr>
          </a:p>
        </p:txBody>
      </p:sp>
      <p:sp>
        <p:nvSpPr>
          <p:cNvPr id="4" name="Slide Number Placeholder 3"/>
          <p:cNvSpPr>
            <a:spLocks noGrp="1"/>
          </p:cNvSpPr>
          <p:nvPr>
            <p:ph type="sldNum" sz="quarter" idx="5"/>
          </p:nvPr>
        </p:nvSpPr>
        <p:spPr/>
        <p:txBody>
          <a:bodyPr rtlCol="0"/>
          <a:lstStyle/>
          <a:p>
            <a:pPr rtl="0"/>
            <a:fld id="{D5C99A32-E00F-47A9-9FFD-930640ADB7F9}" type="slidenum">
              <a:rPr lang="en-US" smtClean="0"/>
              <a:t>10</a:t>
            </a:fld>
            <a:endParaRPr lang="en-US"/>
          </a:p>
        </p:txBody>
      </p:sp>
    </p:spTree>
    <p:extLst>
      <p:ext uri="{BB962C8B-B14F-4D97-AF65-F5344CB8AC3E}">
        <p14:creationId xmlns:p14="http://schemas.microsoft.com/office/powerpoint/2010/main" val="412902208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defRPr/>
            </a:pPr>
            <a:r>
              <a:rPr lang="ja-jp" b="1" dirty="0">
                <a:ea typeface="Meiryo" panose="020B0604030504040204" pitchFamily="34" charset="-128"/>
                <a:cs typeface="Calibri"/>
              </a:rPr>
              <a:t>DOODLY </a:t>
            </a:r>
            <a:endParaRPr lang="en-US" dirty="0">
              <a:ea typeface="Meiryo" panose="020B0604030504040204" pitchFamily="34" charset="-128"/>
              <a:cs typeface="Calibri" panose="020F0502020204030204"/>
            </a:endParaRPr>
          </a:p>
          <a:p>
            <a:pPr rtl="0">
              <a:defRPr/>
            </a:pPr>
            <a:endParaRPr lang="en-US" b="1" dirty="0">
              <a:ea typeface="Meiryo" panose="020B0604030504040204" pitchFamily="34" charset="-128"/>
            </a:endParaRPr>
          </a:p>
          <a:p>
            <a:pPr rtl="0">
              <a:defRPr/>
            </a:pPr>
            <a:r>
              <a:rPr lang="ja-jp" b="1" dirty="0">
                <a:ea typeface="Meiryo" panose="020B0604030504040204" pitchFamily="34" charset="-128"/>
              </a:rPr>
              <a:t>ナレーション/講師の注記:</a:t>
            </a:r>
            <a:endParaRPr lang="en-US" dirty="0">
              <a:ea typeface="Meiryo" panose="020B0604030504040204" pitchFamily="34" charset="-128"/>
            </a:endParaRPr>
          </a:p>
          <a:p>
            <a:pPr marL="0" marR="0" rtl="0">
              <a:spcBef>
                <a:spcPts val="0"/>
              </a:spcBef>
              <a:spcAft>
                <a:spcPts val="0"/>
              </a:spcAft>
            </a:pPr>
            <a:r>
              <a:rPr lang="ja-jp" sz="1800" dirty="0">
                <a:solidFill>
                  <a:schemeClr val="tx1"/>
                </a:solidFill>
                <a:effectLst/>
                <a:latin typeface="Meiryo" panose="020B0604030504040204" pitchFamily="34" charset="-128"/>
                <a:ea typeface="Meiryo" panose="020B0604030504040204" pitchFamily="34" charset="-128"/>
                <a:cs typeface="Calibri" panose="020F0502020204030204" pitchFamily="34" charset="0"/>
              </a:rPr>
              <a:t>モノのインターネット(IoT)の統合は、スマート</a:t>
            </a:r>
            <a:r>
              <a:rPr lang="ja-JP" altLang="en-US" sz="1800" dirty="0">
                <a:solidFill>
                  <a:schemeClr val="tx1"/>
                </a:solidFill>
                <a:effectLst/>
                <a:latin typeface="Meiryo" panose="020B0604030504040204" pitchFamily="34" charset="-128"/>
                <a:ea typeface="Meiryo" panose="020B0604030504040204" pitchFamily="34" charset="-128"/>
                <a:cs typeface="Calibri" panose="020F0502020204030204" pitchFamily="34" charset="0"/>
              </a:rPr>
              <a:t>マニュファクチャリング</a:t>
            </a:r>
            <a:r>
              <a:rPr lang="ja-jp" sz="1800" dirty="0">
                <a:solidFill>
                  <a:schemeClr val="tx1"/>
                </a:solidFill>
                <a:effectLst/>
                <a:latin typeface="Meiryo" panose="020B0604030504040204" pitchFamily="34" charset="-128"/>
                <a:ea typeface="Meiryo" panose="020B0604030504040204" pitchFamily="34" charset="-128"/>
                <a:cs typeface="Calibri" panose="020F0502020204030204" pitchFamily="34" charset="0"/>
              </a:rPr>
              <a:t>において重要な役割を果たします。スマート</a:t>
            </a:r>
            <a:r>
              <a:rPr lang="ja-JP" altLang="en-US" sz="1800" dirty="0">
                <a:solidFill>
                  <a:schemeClr val="tx1"/>
                </a:solidFill>
                <a:effectLst/>
                <a:latin typeface="Meiryo" panose="020B0604030504040204" pitchFamily="34" charset="-128"/>
                <a:ea typeface="Meiryo" panose="020B0604030504040204" pitchFamily="34" charset="-128"/>
                <a:cs typeface="Calibri" panose="020F0502020204030204" pitchFamily="34" charset="0"/>
              </a:rPr>
              <a:t>マニュファクチャリング</a:t>
            </a:r>
            <a:r>
              <a:rPr lang="ja-jp" sz="1800" dirty="0">
                <a:solidFill>
                  <a:schemeClr val="tx1"/>
                </a:solidFill>
                <a:effectLst/>
                <a:latin typeface="Meiryo" panose="020B0604030504040204" pitchFamily="34" charset="-128"/>
                <a:ea typeface="Meiryo" panose="020B0604030504040204" pitchFamily="34" charset="-128"/>
                <a:cs typeface="Calibri" panose="020F0502020204030204" pitchFamily="34" charset="0"/>
              </a:rPr>
              <a:t>では、「スマート デバイス」とも呼ばれるこの相互接続された物理デバイスのネットワークが、相互および中央システムとシームレスに通信することで、品質管理の強化、プロセス最適化の改善、サプライ チェーンの透明性の向上、製造工程のリモート監視を実現できるからです。実際、次のことを知っていましたか。 </a:t>
            </a:r>
            <a:endParaRPr lang="en-US" sz="1800" dirty="0">
              <a:solidFill>
                <a:schemeClr val="tx1"/>
              </a:solidFill>
              <a:effectLst/>
              <a:latin typeface="Meiryo" panose="020B0604030504040204" pitchFamily="34" charset="-128"/>
              <a:ea typeface="Meiryo" panose="020B0604030504040204" pitchFamily="34" charset="-128"/>
              <a:cs typeface="Times New Roman" panose="02020603050405020304" pitchFamily="18" charset="0"/>
            </a:endParaRPr>
          </a:p>
          <a:p>
            <a:pPr marL="0" marR="0" rtl="0">
              <a:spcBef>
                <a:spcPts val="0"/>
              </a:spcBef>
              <a:spcAft>
                <a:spcPts val="0"/>
              </a:spcAft>
            </a:pPr>
            <a:r>
              <a:rPr lang="ja-jp" sz="1800" dirty="0">
                <a:solidFill>
                  <a:schemeClr val="tx1"/>
                </a:solidFill>
                <a:effectLst/>
                <a:latin typeface="Meiryo" panose="020B0604030504040204" pitchFamily="34" charset="-128"/>
                <a:ea typeface="Meiryo" panose="020B0604030504040204" pitchFamily="34" charset="-128"/>
                <a:cs typeface="Calibri" panose="020F0502020204030204" pitchFamily="34" charset="0"/>
              </a:rPr>
              <a:t>2025 年までに製造業がもたらす年間の経済効果は、年間 3 兆 9000 億ドルが見込まれています。 </a:t>
            </a:r>
            <a:endParaRPr lang="en-US" sz="1800" dirty="0">
              <a:solidFill>
                <a:schemeClr val="tx1"/>
              </a:solidFill>
              <a:effectLst/>
              <a:latin typeface="Meiryo" panose="020B0604030504040204" pitchFamily="34" charset="-128"/>
              <a:ea typeface="Meiryo" panose="020B0604030504040204" pitchFamily="34" charset="-128"/>
              <a:cs typeface="Times New Roman" panose="02020603050405020304" pitchFamily="18" charset="0"/>
            </a:endParaRPr>
          </a:p>
          <a:p>
            <a:pPr marL="0" marR="0" rtl="0">
              <a:spcBef>
                <a:spcPts val="0"/>
              </a:spcBef>
              <a:spcAft>
                <a:spcPts val="0"/>
              </a:spcAft>
            </a:pPr>
            <a:r>
              <a:rPr lang="ja-jp" sz="1800" dirty="0">
                <a:solidFill>
                  <a:schemeClr val="tx1"/>
                </a:solidFill>
                <a:effectLst/>
                <a:latin typeface="Meiryo" panose="020B0604030504040204" pitchFamily="34" charset="-128"/>
                <a:ea typeface="Meiryo" panose="020B0604030504040204" pitchFamily="34" charset="-128"/>
                <a:cs typeface="Calibri" panose="020F0502020204030204" pitchFamily="34" charset="0"/>
              </a:rPr>
              <a:t>毎秒 127 個の新しいデバイスが IoT に接続されています。 </a:t>
            </a:r>
            <a:endParaRPr lang="en-US" sz="1800" dirty="0">
              <a:solidFill>
                <a:schemeClr val="tx1"/>
              </a:solidFill>
              <a:effectLst/>
              <a:latin typeface="Meiryo" panose="020B0604030504040204" pitchFamily="34" charset="-128"/>
              <a:ea typeface="Meiryo" panose="020B0604030504040204" pitchFamily="34" charset="-128"/>
              <a:cs typeface="Times New Roman" panose="02020603050405020304" pitchFamily="18" charset="0"/>
            </a:endParaRPr>
          </a:p>
          <a:p>
            <a:pPr marL="0" marR="0" rtl="0">
              <a:spcBef>
                <a:spcPts val="0"/>
              </a:spcBef>
              <a:spcAft>
                <a:spcPts val="0"/>
              </a:spcAft>
            </a:pPr>
            <a:r>
              <a:rPr lang="ja-jp" sz="1800" dirty="0">
                <a:solidFill>
                  <a:schemeClr val="tx1"/>
                </a:solidFill>
                <a:effectLst/>
                <a:latin typeface="Meiryo" panose="020B0604030504040204" pitchFamily="34" charset="-128"/>
                <a:ea typeface="Meiryo" panose="020B0604030504040204" pitchFamily="34" charset="-128"/>
                <a:cs typeface="Calibri" panose="020F0502020204030204" pitchFamily="34" charset="0"/>
              </a:rPr>
              <a:t>2025 年末までに、640 億の IoT デバイスが世界に存在することになります。 </a:t>
            </a:r>
            <a:endParaRPr lang="en-US" sz="1800" dirty="0">
              <a:solidFill>
                <a:schemeClr val="tx1"/>
              </a:solidFill>
              <a:effectLst/>
              <a:latin typeface="Meiryo" panose="020B0604030504040204" pitchFamily="34" charset="-128"/>
              <a:ea typeface="Meiryo" panose="020B0604030504040204" pitchFamily="34" charset="-128"/>
              <a:cs typeface="Times New Roman" panose="02020603050405020304" pitchFamily="18" charset="0"/>
            </a:endParaRPr>
          </a:p>
          <a:p>
            <a:pPr marL="0" marR="0" rtl="0">
              <a:spcBef>
                <a:spcPts val="0"/>
              </a:spcBef>
              <a:spcAft>
                <a:spcPts val="0"/>
              </a:spcAft>
            </a:pPr>
            <a:r>
              <a:rPr lang="ja-jp" sz="1800" dirty="0">
                <a:solidFill>
                  <a:schemeClr val="tx1"/>
                </a:solidFill>
                <a:effectLst/>
                <a:latin typeface="Meiryo" panose="020B0604030504040204" pitchFamily="34" charset="-128"/>
                <a:ea typeface="Meiryo" panose="020B0604030504040204" pitchFamily="34" charset="-128"/>
                <a:cs typeface="Calibri" panose="020F0502020204030204" pitchFamily="34" charset="0"/>
              </a:rPr>
              <a:t>産業製造企業の 5 社に 4 社が IoT デバイスを使用しているか、使用する予定です。 </a:t>
            </a:r>
          </a:p>
          <a:p>
            <a:pPr marL="0" marR="0" rtl="0">
              <a:spcBef>
                <a:spcPts val="0"/>
              </a:spcBef>
              <a:spcAft>
                <a:spcPts val="0"/>
              </a:spcAft>
            </a:pPr>
            <a:endParaRPr lang="en-US" sz="1800" dirty="0">
              <a:solidFill>
                <a:schemeClr val="tx1"/>
              </a:solidFill>
              <a:effectLst/>
              <a:latin typeface="Calibri" panose="020F0502020204030204" pitchFamily="34" charset="0"/>
              <a:ea typeface="Meiryo" panose="020B0604030504040204" pitchFamily="34" charset="-128"/>
              <a:cs typeface="Calibri" panose="020F0502020204030204" pitchFamily="34" charset="0"/>
            </a:endParaRPr>
          </a:p>
          <a:p>
            <a:pPr marL="0" marR="0" rtl="0">
              <a:spcBef>
                <a:spcPts val="0"/>
              </a:spcBef>
              <a:spcAft>
                <a:spcPts val="0"/>
              </a:spcAft>
            </a:pPr>
            <a:r>
              <a:rPr lang="ja-jp" sz="1800" dirty="0">
                <a:solidFill>
                  <a:schemeClr val="tx1"/>
                </a:solidFill>
                <a:effectLst/>
                <a:latin typeface="Calibri" panose="020F0502020204030204" pitchFamily="34" charset="0"/>
                <a:ea typeface="Meiryo" panose="020B0604030504040204" pitchFamily="34" charset="-128"/>
                <a:cs typeface="Calibri" panose="020F0502020204030204" pitchFamily="34" charset="0"/>
              </a:rPr>
              <a:t>IoT が進化し続ける中で、製造業界の革新的で柔軟な用途がさらに見られるはずです。 </a:t>
            </a:r>
            <a:endParaRPr lang="en-US" dirty="0">
              <a:solidFill>
                <a:schemeClr val="tx1"/>
              </a:solidFill>
              <a:ea typeface="Meiryo" panose="020B0604030504040204" pitchFamily="34" charset="-128"/>
            </a:endParaRPr>
          </a:p>
          <a:p>
            <a:pPr rtl="0"/>
            <a:endParaRPr lang="en-US" dirty="0">
              <a:solidFill>
                <a:srgbClr val="0563C1"/>
              </a:solidFill>
              <a:ea typeface="Meiryo" panose="020B0604030504040204" pitchFamily="34" charset="-128"/>
              <a:hlinkClick r:id="rId3">
                <a:extLst>
                  <a:ext uri="{A12FA001-AC4F-418D-AE19-62706E023703}">
                    <ahyp:hlinkClr xmlns:ahyp="http://schemas.microsoft.com/office/drawing/2018/hyperlinkcolor" val="tx"/>
                  </a:ext>
                </a:extLst>
              </a:hlinkClick>
            </a:endParaRPr>
          </a:p>
          <a:p>
            <a:pPr rtl="0"/>
            <a:r>
              <a:rPr lang="ja-jp" dirty="0">
                <a:solidFill>
                  <a:schemeClr val="tx1"/>
                </a:solidFill>
                <a:ea typeface="Meiryo" panose="020B0604030504040204" pitchFamily="34" charset="-128"/>
                <a:hlinkClick r:id="rId3">
                  <a:extLst>
                    <a:ext uri="{A12FA001-AC4F-418D-AE19-62706E023703}">
                      <ahyp:hlinkClr xmlns:ahyp="http://schemas.microsoft.com/office/drawing/2018/hyperlinkcolor" val="tx"/>
                    </a:ext>
                  </a:extLst>
                </a:hlinkClick>
              </a:rPr>
              <a:t>IoT in Manufacturing: Ultimate Guide and Use Cases | SaM Solutions (sam-solutions.com)</a:t>
            </a:r>
          </a:p>
          <a:p>
            <a:pPr rtl="0"/>
            <a:r>
              <a:rPr lang="ja-jp" dirty="0">
                <a:solidFill>
                  <a:schemeClr val="tx1"/>
                </a:solidFill>
                <a:ea typeface="Meiryo" panose="020B0604030504040204" pitchFamily="34" charset="-128"/>
                <a:hlinkClick r:id="rId4">
                  <a:extLst>
                    <a:ext uri="{A12FA001-AC4F-418D-AE19-62706E023703}">
                      <ahyp:hlinkClr xmlns:ahyp="http://schemas.microsoft.com/office/drawing/2018/hyperlinkcolor" val="tx"/>
                    </a:ext>
                  </a:extLst>
                </a:hlinkClick>
              </a:rPr>
              <a:t>IoT (Internet of things) - 40 Fun Facts and Stats - eBool Hub</a:t>
            </a:r>
            <a:endParaRPr lang="en-US" dirty="0">
              <a:solidFill>
                <a:schemeClr val="tx1"/>
              </a:solidFill>
              <a:ea typeface="Meiryo" panose="020B0604030504040204" pitchFamily="34" charset="-128"/>
            </a:endParaRPr>
          </a:p>
        </p:txBody>
      </p:sp>
      <p:sp>
        <p:nvSpPr>
          <p:cNvPr id="4" name="Slide Number Placeholder 3"/>
          <p:cNvSpPr>
            <a:spLocks noGrp="1"/>
          </p:cNvSpPr>
          <p:nvPr>
            <p:ph type="sldNum" sz="quarter" idx="5"/>
          </p:nvPr>
        </p:nvSpPr>
        <p:spPr/>
        <p:txBody>
          <a:bodyPr rtlCol="0"/>
          <a:lstStyle/>
          <a:p>
            <a:pPr rtl="0"/>
            <a:fld id="{A3DBDDC1-C365-4A03-B93C-D01092F84FE9}" type="slidenum">
              <a:rPr lang="en-US"/>
              <a:t>11</a:t>
            </a:fld>
            <a:endParaRPr lang="en-US"/>
          </a:p>
        </p:txBody>
      </p:sp>
    </p:spTree>
    <p:extLst>
      <p:ext uri="{BB962C8B-B14F-4D97-AF65-F5344CB8AC3E}">
        <p14:creationId xmlns:p14="http://schemas.microsoft.com/office/powerpoint/2010/main" val="91828964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defRPr/>
            </a:pPr>
            <a:r>
              <a:rPr lang="ja-jp" b="1" dirty="0">
                <a:ea typeface="Meiryo" panose="020B0604030504040204" pitchFamily="34" charset="-128"/>
              </a:rPr>
              <a:t>ナレーション/講師の注記:</a:t>
            </a:r>
          </a:p>
          <a:p>
            <a:pPr rtl="0">
              <a:defRPr/>
            </a:pPr>
            <a:r>
              <a:rPr lang="ja-jp" b="0" dirty="0">
                <a:ea typeface="Meiryo" panose="020B0604030504040204" pitchFamily="34" charset="-128"/>
              </a:rPr>
              <a:t>スマート テクノロジーのトップ 6 は次のとおりです。 </a:t>
            </a:r>
          </a:p>
          <a:p>
            <a:pPr marL="228600" indent="-228600" rtl="0">
              <a:buAutoNum type="arabicPeriod"/>
              <a:defRPr/>
            </a:pPr>
            <a:r>
              <a:rPr lang="ja-jp" b="0" dirty="0">
                <a:ea typeface="Meiryo" panose="020B0604030504040204" pitchFamily="34" charset="-128"/>
              </a:rPr>
              <a:t>製造 - LED 設計により、製造プロセスが設計の決定に影響を与えることができます。</a:t>
            </a:r>
          </a:p>
          <a:p>
            <a:pPr marL="228600" indent="-228600" rtl="0">
              <a:buAutoNum type="arabicPeriod"/>
              <a:defRPr/>
            </a:pPr>
            <a:r>
              <a:rPr lang="ja-jp" b="0" dirty="0">
                <a:ea typeface="Meiryo" panose="020B0604030504040204" pitchFamily="34" charset="-128"/>
              </a:rPr>
              <a:t>積層造形 - プロトタイプに新たな定義を与えます。 </a:t>
            </a:r>
          </a:p>
          <a:p>
            <a:pPr marL="228600" indent="-228600" rtl="0">
              <a:buAutoNum type="arabicPeriod"/>
              <a:defRPr/>
            </a:pPr>
            <a:r>
              <a:rPr lang="ja-jp" b="0" dirty="0">
                <a:ea typeface="Meiryo" panose="020B0604030504040204" pitchFamily="34" charset="-128"/>
              </a:rPr>
              <a:t>CNC 加工/測定 - セットアップ時間の短縮、再作業の最小化、および正確なパーツの作成に役立ちます。 </a:t>
            </a:r>
          </a:p>
          <a:p>
            <a:pPr marL="228600" indent="-228600" rtl="0">
              <a:buAutoNum type="arabicPeriod"/>
              <a:defRPr/>
            </a:pPr>
            <a:r>
              <a:rPr lang="ja-jp" b="0" dirty="0">
                <a:ea typeface="Meiryo" panose="020B0604030504040204" pitchFamily="34" charset="-128"/>
              </a:rPr>
              <a:t>ハイブリッドな製造は、同じ機械で金属の積層造形と従来の切削技術を組み合わせて、材料の浪費を抑えながら迅速に部品を製造します。</a:t>
            </a:r>
          </a:p>
          <a:p>
            <a:pPr marL="228600" indent="-228600" rtl="0">
              <a:buAutoNum type="arabicPeriod"/>
              <a:defRPr/>
            </a:pPr>
            <a:r>
              <a:rPr lang="ja-jp" b="0" dirty="0">
                <a:ea typeface="Meiryo" panose="020B0604030504040204" pitchFamily="34" charset="-128"/>
              </a:rPr>
              <a:t>シミュレーションは、メカニカル シミュレーション、数値流体力学、製造に関する正確な解析を使用して、製品の最適化に役立ちます。 </a:t>
            </a:r>
          </a:p>
          <a:p>
            <a:pPr marL="228600" indent="-228600" rtl="0">
              <a:buAutoNum type="arabicPeriod"/>
              <a:defRPr/>
            </a:pPr>
            <a:r>
              <a:rPr lang="ja-jp" b="0" dirty="0">
                <a:ea typeface="Meiryo" panose="020B0604030504040204" pitchFamily="34" charset="-128"/>
              </a:rPr>
              <a:t>ロボットの自動化は、3D プリントと減算プロセスを自動化します。 </a:t>
            </a:r>
          </a:p>
          <a:p>
            <a:pPr rtl="0"/>
            <a:endParaRPr lang="en-US" dirty="0">
              <a:ea typeface="Meiryo" panose="020B0604030504040204" pitchFamily="34" charset="-128"/>
            </a:endParaRPr>
          </a:p>
        </p:txBody>
      </p:sp>
      <p:sp>
        <p:nvSpPr>
          <p:cNvPr id="4" name="Slide Number Placeholder 3"/>
          <p:cNvSpPr>
            <a:spLocks noGrp="1"/>
          </p:cNvSpPr>
          <p:nvPr>
            <p:ph type="sldNum" sz="quarter" idx="5"/>
          </p:nvPr>
        </p:nvSpPr>
        <p:spPr/>
        <p:txBody>
          <a:bodyPr rtlCol="0"/>
          <a:lstStyle/>
          <a:p>
            <a:pPr rtl="0"/>
            <a:fld id="{D5C99A32-E00F-47A9-9FFD-930640ADB7F9}" type="slidenum">
              <a:rPr lang="en-US" smtClean="0"/>
              <a:t>12</a:t>
            </a:fld>
            <a:endParaRPr lang="en-US"/>
          </a:p>
        </p:txBody>
      </p:sp>
    </p:spTree>
    <p:extLst>
      <p:ext uri="{BB962C8B-B14F-4D97-AF65-F5344CB8AC3E}">
        <p14:creationId xmlns:p14="http://schemas.microsoft.com/office/powerpoint/2010/main" val="244689611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dirty="0">
                <a:ea typeface="Meiryo" panose="020B0604030504040204" pitchFamily="34" charset="-128"/>
                <a:hlinkClick r:id="rId3"/>
              </a:rPr>
              <a:t>航空機をよりクリーンに: 先進的な製造技術で Clean Aviation 共同事業が躍進(autodesk.com)</a:t>
            </a:r>
            <a:endParaRPr lang="en-US" dirty="0">
              <a:ea typeface="Meiryo" panose="020B0604030504040204" pitchFamily="34" charset="-128"/>
            </a:endParaRPr>
          </a:p>
          <a:p>
            <a:pPr rtl="0"/>
            <a:endParaRPr lang="en-US" dirty="0">
              <a:ea typeface="Meiryo" panose="020B0604030504040204" pitchFamily="34" charset="-128"/>
            </a:endParaRPr>
          </a:p>
          <a:p>
            <a:pPr marL="171450" indent="-171450" rtl="0">
              <a:buFont typeface="Arial,Sans-Serif"/>
              <a:buChar char="•"/>
            </a:pPr>
            <a:r>
              <a:rPr lang="ja-jp" dirty="0">
                <a:ea typeface="Meiryo" panose="020B0604030504040204" pitchFamily="34" charset="-128"/>
              </a:rPr>
              <a:t>直径 1 メートルに相当するこの研究により、ニッケル合金 718 に直接金属レーザー溶融(DMLM)技術を使用した史上初の金属 3D プリント タービン中心枠(TCF)ケーシングが生まれました。 GE アビエーション社提供。 </a:t>
            </a:r>
            <a:r>
              <a:rPr lang="ja-jp" b="1" dirty="0">
                <a:ea typeface="Meiryo" panose="020B0604030504040204" pitchFamily="34" charset="-128"/>
              </a:rPr>
              <a:t>航空業界は大規模で、8770 万人の雇用を支え、全貿易の 3 分の 1 以上を可能にし、国内総生産(GDP)の 4.1% を占め、排出量全体の 2.4% を占めるグローバル産業です。</a:t>
            </a:r>
            <a:endParaRPr lang="en-US" dirty="0">
              <a:ea typeface="Meiryo" panose="020B0604030504040204" pitchFamily="34" charset="-128"/>
            </a:endParaRPr>
          </a:p>
          <a:p>
            <a:pPr marL="171450" indent="-171450" rtl="0">
              <a:buFont typeface="Arial,Sans-Serif"/>
              <a:buChar char="•"/>
            </a:pPr>
            <a:r>
              <a:rPr lang="ja-jp" b="1" dirty="0">
                <a:ea typeface="Meiryo" panose="020B0604030504040204" pitchFamily="34" charset="-128"/>
              </a:rPr>
              <a:t>環境への影響を減らし、業界の成長と相殺するため、航空業界はジェネレーティブ デザインと積層造形を活用できます。</a:t>
            </a:r>
            <a:endParaRPr lang="en-US" dirty="0">
              <a:ea typeface="Meiryo" panose="020B0604030504040204" pitchFamily="34" charset="-128"/>
            </a:endParaRPr>
          </a:p>
          <a:p>
            <a:pPr marL="171450" indent="-171450" rtl="0">
              <a:buFont typeface="Arial,Sans-Serif"/>
              <a:buChar char="•"/>
            </a:pPr>
            <a:r>
              <a:rPr lang="ja-jp" b="1" dirty="0">
                <a:ea typeface="Meiryo" panose="020B0604030504040204" pitchFamily="34" charset="-128"/>
              </a:rPr>
              <a:t>高度な製造技術により、より軽く、より効率的な航空機を製造することで、国際的な排出目標に近づいています。</a:t>
            </a:r>
            <a:endParaRPr lang="en-US" dirty="0">
              <a:ea typeface="Meiryo" panose="020B0604030504040204" pitchFamily="34" charset="-128"/>
            </a:endParaRPr>
          </a:p>
          <a:p>
            <a:pPr rtl="0"/>
            <a:endParaRPr lang="en-US" dirty="0">
              <a:ea typeface="Meiryo" panose="020B0604030504040204" pitchFamily="34" charset="-128"/>
            </a:endParaRPr>
          </a:p>
          <a:p>
            <a:pPr rtl="0"/>
            <a:endParaRPr lang="en-US" dirty="0">
              <a:ea typeface="Meiryo" panose="020B0604030504040204" pitchFamily="34" charset="-128"/>
            </a:endParaRPr>
          </a:p>
          <a:p>
            <a:pPr rtl="0"/>
            <a:r>
              <a:rPr lang="ja-jp" dirty="0">
                <a:ea typeface="Meiryo" panose="020B0604030504040204" pitchFamily="34" charset="-128"/>
              </a:rPr>
              <a:t>Clean Sky は、運航機の 75% を 2050 年までに置き換えることを目指して、2035 年までに破壊的新製品を発売することを支援しています。そのため、製造の速度は重要な利点となります。特に、EU では、2050 年までに欧州グリーン ディール(EU)構想の一環として、カーボンニュートラルな経済を確立することを約束しているためです。「2035 年には新しい航空機を運航し、2050 年までに十分に高い機体交換率で対応するためには、市場投入までの時間短縮と生産率を上げる必要があります」と彼女は語ります。「設計や製造工程にかかる時間を少しでも改善できれば、これらの目標を達成する上で大きなメリットがあります」。</a:t>
            </a:r>
          </a:p>
          <a:p>
            <a:pPr rtl="0"/>
            <a:endParaRPr lang="en-US" dirty="0">
              <a:ea typeface="Meiryo" panose="020B0604030504040204" pitchFamily="34" charset="-128"/>
              <a:cs typeface="Calibri" panose="020F0502020204030204"/>
            </a:endParaRPr>
          </a:p>
        </p:txBody>
      </p:sp>
      <p:sp>
        <p:nvSpPr>
          <p:cNvPr id="4" name="Slide Number Placeholder 3"/>
          <p:cNvSpPr>
            <a:spLocks noGrp="1"/>
          </p:cNvSpPr>
          <p:nvPr>
            <p:ph type="sldNum" sz="quarter" idx="5"/>
          </p:nvPr>
        </p:nvSpPr>
        <p:spPr/>
        <p:txBody>
          <a:bodyPr rtlCol="0"/>
          <a:lstStyle/>
          <a:p>
            <a:pPr rtl="0"/>
            <a:fld id="{D5C99A32-E00F-47A9-9FFD-930640ADB7F9}" type="slidenum">
              <a:rPr lang="en-US" smtClean="0"/>
              <a:t>13</a:t>
            </a:fld>
            <a:endParaRPr lang="en-US"/>
          </a:p>
        </p:txBody>
      </p:sp>
    </p:spTree>
    <p:extLst>
      <p:ext uri="{BB962C8B-B14F-4D97-AF65-F5344CB8AC3E}">
        <p14:creationId xmlns:p14="http://schemas.microsoft.com/office/powerpoint/2010/main" val="53499356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defRPr/>
            </a:pPr>
            <a:r>
              <a:rPr lang="ja-jp" b="1" dirty="0">
                <a:ea typeface="Meiryo" panose="020B0604030504040204" pitchFamily="34" charset="-128"/>
                <a:cs typeface="Calibri"/>
              </a:rPr>
              <a:t>DOODLY</a:t>
            </a:r>
            <a:endParaRPr lang="en-US" b="1" dirty="0">
              <a:ea typeface="Meiryo" panose="020B0604030504040204" pitchFamily="34" charset="-128"/>
            </a:endParaRPr>
          </a:p>
          <a:p>
            <a:pPr rtl="0">
              <a:defRPr/>
            </a:pPr>
            <a:endParaRPr lang="en-US" b="1" dirty="0">
              <a:ea typeface="Meiryo" panose="020B0604030504040204" pitchFamily="34" charset="-128"/>
            </a:endParaRPr>
          </a:p>
          <a:p>
            <a:pPr rtl="0">
              <a:defRPr/>
            </a:pPr>
            <a:r>
              <a:rPr lang="ja-jp" b="1" dirty="0">
                <a:ea typeface="Meiryo" panose="020B0604030504040204" pitchFamily="34" charset="-128"/>
              </a:rPr>
              <a:t>ナレーション/講師の注記:</a:t>
            </a:r>
            <a:endParaRPr lang="en-US" b="1" dirty="0">
              <a:ea typeface="Meiryo" panose="020B0604030504040204" pitchFamily="34" charset="-128"/>
              <a:cs typeface="Calibri"/>
            </a:endParaRPr>
          </a:p>
          <a:p>
            <a:pPr rtl="0"/>
            <a:r>
              <a:rPr lang="ja-jp" b="1" dirty="0">
                <a:ea typeface="Meiryo" panose="020B0604030504040204" pitchFamily="34" charset="-128"/>
              </a:rPr>
              <a:t>ビッグデータ</a:t>
            </a:r>
            <a:r>
              <a:rPr lang="ja-jp" dirty="0">
                <a:ea typeface="Meiryo" panose="020B0604030504040204" pitchFamily="34" charset="-128"/>
              </a:rPr>
              <a:t>について考えてみましょう。このデータは、従来の処理および解析法では大きすぎ、速すぎ、複雑すぎるデータのことです。その定義の特性は、量、速度、および種類です。量は、従来のデータベースの容量を超えるデータの規模を表します。速度は、データの生成と処理の速度を示します。リアルタイムの解析が必要になる場合が多くあります。種類は、多様なデータ形式を含みます。構造化、半構造化、非構造化データ(テキスト、イメージ、ビデオなど)が含まれます。ビッグデータのソースには、IoT デバイス、機械およびセンサーのデータ、サプライ チェーン、ソーシャル メディア、衛星、ビデオ、顧客とのやりとり、オンライン トランザクション、医療記録、政府のデータが含まれます。</a:t>
            </a:r>
            <a:endParaRPr lang="en-US" dirty="0">
              <a:ea typeface="Meiryo" panose="020B0604030504040204" pitchFamily="34" charset="-128"/>
              <a:cs typeface="Calibri"/>
            </a:endParaRPr>
          </a:p>
          <a:p>
            <a:pPr rtl="0"/>
            <a:endParaRPr lang="en-US" b="0" i="0" dirty="0">
              <a:solidFill>
                <a:schemeClr val="tx1"/>
              </a:solidFill>
              <a:effectLst/>
              <a:latin typeface="Söhne"/>
              <a:ea typeface="Meiryo" panose="020B0604030504040204" pitchFamily="34"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dirty="0">
                <a:solidFill>
                  <a:schemeClr val="tx1"/>
                </a:solidFill>
                <a:ea typeface="Meiryo" panose="020B0604030504040204" pitchFamily="34" charset="-128"/>
                <a:cs typeface="Calibri"/>
              </a:rPr>
              <a:t>画像提供: </a:t>
            </a:r>
            <a:r>
              <a:rPr lang="ja-jp" dirty="0">
                <a:solidFill>
                  <a:schemeClr val="tx1"/>
                </a:solidFill>
                <a:ea typeface="Meiryo" panose="020B0604030504040204" pitchFamily="34" charset="-128"/>
                <a:hlinkClick r:id="rId3">
                  <a:extLst>
                    <a:ext uri="{A12FA001-AC4F-418D-AE19-62706E023703}">
                      <ahyp:hlinkClr xmlns:ahyp="http://schemas.microsoft.com/office/drawing/2018/hyperlinkcolor" val="tx"/>
                    </a:ext>
                  </a:extLst>
                </a:hlinkClick>
              </a:rPr>
              <a:t>https://media.istockphoto.com/id/1347667222/vector/abstract-infographics-visualization.jpg?s=612x612&amp;w=0&amp;k=20&amp;c=4ek1q-7xi6xNIYy35i67BJWaJzuG6Bbhh-klKbLgZeA=</a:t>
            </a:r>
            <a:r>
              <a:rPr lang="ja-jp" dirty="0">
                <a:solidFill>
                  <a:schemeClr val="tx1"/>
                </a:solidFill>
                <a:ea typeface="Meiryo" panose="020B0604030504040204" pitchFamily="34" charset="-128"/>
              </a:rPr>
              <a:t> </a:t>
            </a:r>
            <a:endParaRPr lang="en-US" dirty="0">
              <a:solidFill>
                <a:schemeClr val="tx1"/>
              </a:solidFill>
              <a:ea typeface="Meiryo" panose="020B0604030504040204" pitchFamily="34" charset="-128"/>
              <a:cs typeface="Calibri"/>
            </a:endParaRPr>
          </a:p>
          <a:p>
            <a:pPr rtl="0"/>
            <a:endParaRPr lang="en-US" dirty="0">
              <a:solidFill>
                <a:schemeClr val="tx1"/>
              </a:solidFill>
              <a:ea typeface="Meiryo" panose="020B0604030504040204" pitchFamily="34" charset="-128"/>
            </a:endParaRPr>
          </a:p>
          <a:p>
            <a:pPr rtl="0"/>
            <a:br>
              <a:rPr lang="en-US" dirty="0">
                <a:ea typeface="Meiryo" panose="020B0604030504040204" pitchFamily="34" charset="-128"/>
                <a:cs typeface="+mn-lt"/>
              </a:rPr>
            </a:br>
            <a:endParaRPr lang="en-US" dirty="0">
              <a:ea typeface="Meiryo" panose="020B0604030504040204" pitchFamily="34" charset="-128"/>
            </a:endParaRPr>
          </a:p>
          <a:p>
            <a:pPr rtl="0"/>
            <a:endParaRPr lang="en-US" b="1" dirty="0">
              <a:ea typeface="Meiryo" panose="020B0604030504040204" pitchFamily="34" charset="-128"/>
              <a:cs typeface="Calibri"/>
            </a:endParaRPr>
          </a:p>
          <a:p>
            <a:pPr rtl="0"/>
            <a:endParaRPr lang="en-US" dirty="0">
              <a:ea typeface="Meiryo" panose="020B0604030504040204" pitchFamily="34" charset="-128"/>
            </a:endParaRPr>
          </a:p>
        </p:txBody>
      </p:sp>
      <p:sp>
        <p:nvSpPr>
          <p:cNvPr id="4" name="Slide Number Placeholder 3"/>
          <p:cNvSpPr>
            <a:spLocks noGrp="1"/>
          </p:cNvSpPr>
          <p:nvPr>
            <p:ph type="sldNum" sz="quarter" idx="5"/>
          </p:nvPr>
        </p:nvSpPr>
        <p:spPr/>
        <p:txBody>
          <a:bodyPr rtlCol="0"/>
          <a:lstStyle/>
          <a:p>
            <a:pPr rtl="0"/>
            <a:fld id="{D5C99A32-E00F-47A9-9FFD-930640ADB7F9}" type="slidenum">
              <a:rPr lang="en-US" smtClean="0"/>
              <a:t>14</a:t>
            </a:fld>
            <a:endParaRPr lang="en-US"/>
          </a:p>
        </p:txBody>
      </p:sp>
    </p:spTree>
    <p:extLst>
      <p:ext uri="{BB962C8B-B14F-4D97-AF65-F5344CB8AC3E}">
        <p14:creationId xmlns:p14="http://schemas.microsoft.com/office/powerpoint/2010/main" val="237860605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defRPr/>
            </a:pPr>
            <a:r>
              <a:rPr lang="ja-jp" b="1" dirty="0">
                <a:ea typeface="Meiryo" panose="020B0604030504040204" pitchFamily="34" charset="-128"/>
              </a:rPr>
              <a:t>ナレーション/講師の注記(DP 承認済み): </a:t>
            </a:r>
          </a:p>
          <a:p>
            <a:pPr rtl="0">
              <a:defRPr/>
            </a:pPr>
            <a:endParaRPr lang="en-US" b="1" dirty="0">
              <a:ea typeface="Meiryo" panose="020B0604030504040204" pitchFamily="34" charset="-128"/>
            </a:endParaRPr>
          </a:p>
          <a:p>
            <a:pPr algn="l" rtl="0"/>
            <a:r>
              <a:rPr lang="ja-jp" sz="1200" b="0" i="0" dirty="0">
                <a:solidFill>
                  <a:srgbClr val="374151"/>
                </a:solidFill>
                <a:effectLst/>
                <a:latin typeface="Söhne"/>
                <a:ea typeface="Meiryo" panose="020B0604030504040204" pitchFamily="34" charset="-128"/>
              </a:rPr>
              <a:t>インダストリー 4.0 の解析でデータを使用するプロセスは、関連するデータ ソースを特定し、データを収集し、解析するという構造化されたパスに従います。メーカーがデータ解析を効果的に活用するには、まず該当するデータ ソースを特定し、そのタイプ、情報源、およびプロセス改善の可能性について理解する必要があります。</a:t>
            </a:r>
          </a:p>
          <a:p>
            <a:pPr algn="l" rtl="0"/>
            <a:endParaRPr lang="en-US" sz="1200" b="0" i="0" dirty="0">
              <a:solidFill>
                <a:srgbClr val="374151"/>
              </a:solidFill>
              <a:effectLst/>
              <a:latin typeface="Söhne"/>
              <a:ea typeface="Meiryo" panose="020B0604030504040204" pitchFamily="34" charset="-128"/>
            </a:endParaRPr>
          </a:p>
          <a:p>
            <a:pPr marL="457200" indent="-457200" algn="l" rtl="0">
              <a:buFont typeface="Arial" panose="020B0604020202020204" pitchFamily="34" charset="0"/>
              <a:buChar char="•"/>
            </a:pPr>
            <a:r>
              <a:rPr lang="ja-jp" sz="1200" b="0" i="0" dirty="0">
                <a:solidFill>
                  <a:srgbClr val="374151"/>
                </a:solidFill>
                <a:effectLst/>
                <a:latin typeface="Söhne"/>
                <a:ea typeface="Meiryo" panose="020B0604030504040204" pitchFamily="34" charset="-128"/>
              </a:rPr>
              <a:t>データ収集には、アンケート、顧客とのやりとり、センサー、IoT デバイス(温度、圧力、湿度など)など、さまざまなデータ ソースを使用できます。機械学習や人工知能などの高度な解析ツールを使用して、説明、診断、予測、規範的な解析を行い、運用に関する洞察を得ることができます。</a:t>
            </a:r>
          </a:p>
          <a:p>
            <a:pPr marL="457200" indent="-457200" algn="l" rtl="0">
              <a:buFont typeface="Arial" panose="020B0604020202020204" pitchFamily="34" charset="0"/>
              <a:buChar char="•"/>
            </a:pPr>
            <a:r>
              <a:rPr lang="ja-jp" sz="1200" b="0" i="0" dirty="0">
                <a:solidFill>
                  <a:srgbClr val="374151"/>
                </a:solidFill>
                <a:effectLst/>
                <a:latin typeface="Söhne"/>
                <a:ea typeface="Meiryo" panose="020B0604030504040204" pitchFamily="34" charset="-128"/>
              </a:rPr>
              <a:t>データを使用した意思決定には、解析と解釈に基づいた選択とアクションが含まれます。ビジネス目標に合わせて重要業績評価指標(KPI)を定義し、ベンチマーク、意思決定への影響の測定値を導きます。</a:t>
            </a:r>
          </a:p>
          <a:p>
            <a:pPr marL="457200" indent="-457200" algn="l" rtl="0">
              <a:buFont typeface="Arial" panose="020B0604020202020204" pitchFamily="34" charset="0"/>
              <a:buChar char="•"/>
            </a:pPr>
            <a:r>
              <a:rPr lang="ja-jp" sz="1200" b="0" i="0" dirty="0">
                <a:solidFill>
                  <a:srgbClr val="374151"/>
                </a:solidFill>
                <a:effectLst/>
                <a:latin typeface="Söhne"/>
                <a:ea typeface="Meiryo" panose="020B0604030504040204" pitchFamily="34" charset="-128"/>
              </a:rPr>
              <a:t>たとえば、需要予測では、データ駆動型モデルは、過去の販売データと市場トレンドを利用して、将来の製品の需要を予測します。これにより、製造業者は生産レベルと在庫レベルをより正確に計画できるようになります。</a:t>
            </a:r>
          </a:p>
          <a:p>
            <a:pPr rtl="0">
              <a:defRPr/>
            </a:pPr>
            <a:endParaRPr lang="en-US" b="1" dirty="0">
              <a:ea typeface="Meiryo" panose="020B0604030504040204" pitchFamily="34" charset="-128"/>
            </a:endParaRPr>
          </a:p>
          <a:p>
            <a:pPr rtl="0"/>
            <a:endParaRPr lang="en-US" dirty="0">
              <a:ea typeface="Meiryo" panose="020B0604030504040204" pitchFamily="34" charset="-128"/>
            </a:endParaRPr>
          </a:p>
        </p:txBody>
      </p:sp>
      <p:sp>
        <p:nvSpPr>
          <p:cNvPr id="4" name="Slide Number Placeholder 3"/>
          <p:cNvSpPr>
            <a:spLocks noGrp="1"/>
          </p:cNvSpPr>
          <p:nvPr>
            <p:ph type="sldNum" sz="quarter" idx="5"/>
          </p:nvPr>
        </p:nvSpPr>
        <p:spPr/>
        <p:txBody>
          <a:bodyPr rtlCol="0"/>
          <a:lstStyle/>
          <a:p>
            <a:pPr rtl="0"/>
            <a:fld id="{D5C99A32-E00F-47A9-9FFD-930640ADB7F9}" type="slidenum">
              <a:rPr lang="en-US" smtClean="0"/>
              <a:t>15</a:t>
            </a:fld>
            <a:endParaRPr lang="en-US"/>
          </a:p>
        </p:txBody>
      </p:sp>
    </p:spTree>
    <p:extLst>
      <p:ext uri="{BB962C8B-B14F-4D97-AF65-F5344CB8AC3E}">
        <p14:creationId xmlns:p14="http://schemas.microsoft.com/office/powerpoint/2010/main" val="281186854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defRPr/>
            </a:pPr>
            <a:r>
              <a:rPr lang="ja-jp" b="1" dirty="0">
                <a:ea typeface="Meiryo" panose="020B0604030504040204" pitchFamily="34" charset="-128"/>
              </a:rPr>
              <a:t>ナレーション/講師の注記 </a:t>
            </a:r>
            <a:endParaRPr lang="en-US" dirty="0">
              <a:solidFill>
                <a:srgbClr val="000000"/>
              </a:solidFill>
              <a:latin typeface="Meiryo" panose="020B0604030504040204" pitchFamily="34" charset="-128"/>
              <a:ea typeface="Meiryo" panose="020B0604030504040204" pitchFamily="34" charset="-128"/>
              <a:cs typeface="Calibri" panose="020F0502020204030204"/>
            </a:endParaRPr>
          </a:p>
          <a:p>
            <a:pPr rtl="0">
              <a:defRPr/>
            </a:pPr>
            <a:r>
              <a:rPr lang="ja-jp" sz="1200" b="0" i="0" dirty="0">
                <a:solidFill>
                  <a:srgbClr val="374151"/>
                </a:solidFill>
                <a:effectLst/>
                <a:latin typeface="Söhne"/>
                <a:ea typeface="Meiryo" panose="020B0604030504040204" pitchFamily="34" charset="-128"/>
              </a:rPr>
              <a:t>ビッグデータと統計プロセス制御(SPC)は、現代の製造、操作の革新、効率、品質、生産性の向上に不可欠です。SPC は統計解析手法で、従来、製造で使用されていますが、医療やサービスの用途も見つかっています。</a:t>
            </a:r>
            <a:endParaRPr lang="en-US" dirty="0">
              <a:ea typeface="Meiryo" panose="020B0604030504040204" pitchFamily="34" charset="-128"/>
            </a:endParaRPr>
          </a:p>
          <a:p>
            <a:pPr marL="457200" indent="-457200" algn="l" rtl="0">
              <a:buFont typeface="Arial" panose="020B0604020202020204" pitchFamily="34" charset="0"/>
              <a:buChar char="•"/>
            </a:pPr>
            <a:r>
              <a:rPr lang="ja-jp" sz="1200" b="0" i="0" dirty="0">
                <a:solidFill>
                  <a:srgbClr val="374151"/>
                </a:solidFill>
                <a:effectLst/>
                <a:latin typeface="Söhne"/>
                <a:ea typeface="Meiryo" panose="020B0604030504040204" pitchFamily="34" charset="-128"/>
              </a:rPr>
              <a:t>製造では、ビッグデータを使用して機器データをリアルタイムで監視することにより、予測的メンテナンスを容易にします。これにより、メンテナンスの必要性を予測してダウンタイムを最小限に抑え、故障を防ぐことができます。品質管理は、ビッグデータ解析による利点を享受でき、製品の品質を継続的に監視および維持し、欠陥を迅速に減らすことができます。</a:t>
            </a:r>
          </a:p>
          <a:p>
            <a:pPr marL="457200" indent="-457200" algn="l" rtl="0">
              <a:buFont typeface="Arial" panose="020B0604020202020204" pitchFamily="34" charset="0"/>
              <a:buChar char="•"/>
            </a:pPr>
            <a:r>
              <a:rPr lang="ja-jp" sz="1200" b="0" i="0" dirty="0">
                <a:solidFill>
                  <a:srgbClr val="374151"/>
                </a:solidFill>
                <a:effectLst/>
                <a:latin typeface="Söhne"/>
                <a:ea typeface="Meiryo" panose="020B0604030504040204" pitchFamily="34" charset="-128"/>
              </a:rPr>
              <a:t>プロセスの最適化においては、ビッグデータはリアルタイムの非効率性の特定と解決、リソース割り当ての最適化、ボトルネックの最小化、および生産の合理化を行います。また、エネルギー消費の監視を支援し、節約とサステイナビリティの機会を特定します。</a:t>
            </a:r>
          </a:p>
          <a:p>
            <a:pPr marL="457200" indent="-457200" algn="l" rtl="0">
              <a:buFont typeface="Arial" panose="020B0604020202020204" pitchFamily="34" charset="0"/>
              <a:buChar char="•"/>
            </a:pPr>
            <a:r>
              <a:rPr lang="ja-jp" sz="1200" b="0" i="0" dirty="0">
                <a:solidFill>
                  <a:srgbClr val="374151"/>
                </a:solidFill>
                <a:effectLst/>
                <a:latin typeface="Söhne"/>
                <a:ea typeface="Meiryo" panose="020B0604030504040204" pitchFamily="34" charset="-128"/>
              </a:rPr>
              <a:t>サプライ チェーンの運用において、ビッグデータはインベントリ、サプライヤーのパフォーマンス、物流を追跡し、搬送をタイムリーに行い、リード タイムを短縮し、コストを最小化します。トレーサビリティと透明性が向上し、メーカーはサプライヤーからエンド カスタマーまで材料や製品を監視できるようになります。</a:t>
            </a:r>
          </a:p>
          <a:p>
            <a:pPr rtl="0">
              <a:defRPr/>
            </a:pPr>
            <a:endParaRPr lang="en-US" dirty="0">
              <a:ea typeface="Meiryo" panose="020B0604030504040204" pitchFamily="34" charset="-128"/>
            </a:endParaRPr>
          </a:p>
          <a:p>
            <a:pPr rtl="0"/>
            <a:endParaRPr lang="en-US" dirty="0">
              <a:ea typeface="Meiryo" panose="020B0604030504040204" pitchFamily="34" charset="-128"/>
            </a:endParaRPr>
          </a:p>
        </p:txBody>
      </p:sp>
      <p:sp>
        <p:nvSpPr>
          <p:cNvPr id="4" name="Slide Number Placeholder 3"/>
          <p:cNvSpPr>
            <a:spLocks noGrp="1"/>
          </p:cNvSpPr>
          <p:nvPr>
            <p:ph type="sldNum" sz="quarter" idx="5"/>
          </p:nvPr>
        </p:nvSpPr>
        <p:spPr/>
        <p:txBody>
          <a:bodyPr rtlCol="0"/>
          <a:lstStyle/>
          <a:p>
            <a:pPr rtl="0"/>
            <a:fld id="{D5C99A32-E00F-47A9-9FFD-930640ADB7F9}" type="slidenum">
              <a:rPr lang="en-US" smtClean="0"/>
              <a:t>16</a:t>
            </a:fld>
            <a:endParaRPr lang="en-US"/>
          </a:p>
        </p:txBody>
      </p:sp>
    </p:spTree>
    <p:extLst>
      <p:ext uri="{BB962C8B-B14F-4D97-AF65-F5344CB8AC3E}">
        <p14:creationId xmlns:p14="http://schemas.microsoft.com/office/powerpoint/2010/main" val="334841771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dirty="0">
                <a:ea typeface="Meiryo" panose="020B0604030504040204" pitchFamily="34" charset="-128"/>
                <a:cs typeface="Calibri"/>
              </a:rPr>
              <a:t>回答: IoT デバイス/センサー、アーカイブ、機械ログ、ソーシャル メディア、センサー データ、販売、市場動向、ビデオ/画像</a:t>
            </a:r>
          </a:p>
          <a:p>
            <a:pPr rtl="0"/>
            <a:endParaRPr lang="en-US" dirty="0">
              <a:ea typeface="Meiryo" panose="020B0604030504040204" pitchFamily="34" charset="-128"/>
            </a:endParaRPr>
          </a:p>
        </p:txBody>
      </p:sp>
      <p:sp>
        <p:nvSpPr>
          <p:cNvPr id="4" name="Slide Number Placeholder 3"/>
          <p:cNvSpPr>
            <a:spLocks noGrp="1"/>
          </p:cNvSpPr>
          <p:nvPr>
            <p:ph type="sldNum" sz="quarter" idx="5"/>
          </p:nvPr>
        </p:nvSpPr>
        <p:spPr/>
        <p:txBody>
          <a:bodyPr rtlCol="0"/>
          <a:lstStyle/>
          <a:p>
            <a:pPr rtl="0"/>
            <a:fld id="{D5C99A32-E00F-47A9-9FFD-930640ADB7F9}" type="slidenum">
              <a:rPr lang="en-US" smtClean="0"/>
              <a:t>17</a:t>
            </a:fld>
            <a:endParaRPr lang="en-US"/>
          </a:p>
        </p:txBody>
      </p:sp>
    </p:spTree>
    <p:extLst>
      <p:ext uri="{BB962C8B-B14F-4D97-AF65-F5344CB8AC3E}">
        <p14:creationId xmlns:p14="http://schemas.microsoft.com/office/powerpoint/2010/main" val="419465545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r>
              <a:rPr lang="ja-jp" dirty="0">
                <a:ea typeface="Meiryo" panose="020B0604030504040204" pitchFamily="34" charset="-128"/>
                <a:cs typeface="Calibri"/>
              </a:rPr>
              <a:t>正解: B </a:t>
            </a:r>
          </a:p>
          <a:p>
            <a:pPr rtl="0"/>
            <a:r>
              <a:rPr lang="ja-jp" dirty="0">
                <a:ea typeface="Meiryo" panose="020B0604030504040204" pitchFamily="34" charset="-128"/>
                <a:cs typeface="Calibri"/>
              </a:rPr>
              <a:t>A - ビッグデータの種類の定義</a:t>
            </a:r>
          </a:p>
          <a:p>
            <a:pPr rtl="0"/>
            <a:r>
              <a:rPr lang="ja-jp" dirty="0">
                <a:ea typeface="Meiryo" panose="020B0604030504040204" pitchFamily="34" charset="-128"/>
                <a:cs typeface="Calibri"/>
              </a:rPr>
              <a:t>C – ビッグデータの可変性の定義 </a:t>
            </a:r>
          </a:p>
          <a:p>
            <a:pPr rtl="0"/>
            <a:r>
              <a:rPr lang="ja-jp" dirty="0">
                <a:ea typeface="Meiryo" panose="020B0604030504040204" pitchFamily="34" charset="-128"/>
                <a:cs typeface="Calibri"/>
              </a:rPr>
              <a:t>D - ビッグデータの信憑性の定義 </a:t>
            </a:r>
          </a:p>
          <a:p>
            <a:pPr rtl="0"/>
            <a:endParaRPr lang="en-US" dirty="0">
              <a:ea typeface="Meiryo" panose="020B0604030504040204" pitchFamily="34" charset="-128"/>
            </a:endParaRPr>
          </a:p>
        </p:txBody>
      </p:sp>
      <p:sp>
        <p:nvSpPr>
          <p:cNvPr id="4" name="Slide Number Placeholder 3"/>
          <p:cNvSpPr>
            <a:spLocks noGrp="1"/>
          </p:cNvSpPr>
          <p:nvPr>
            <p:ph type="sldNum" sz="quarter" idx="5"/>
          </p:nvPr>
        </p:nvSpPr>
        <p:spPr/>
        <p:txBody>
          <a:bodyPr rtlCol="0"/>
          <a:lstStyle/>
          <a:p>
            <a:pPr rtl="0"/>
            <a:fld id="{D5C99A32-E00F-47A9-9FFD-930640ADB7F9}" type="slidenum">
              <a:rPr lang="en-US" smtClean="0"/>
              <a:t>18</a:t>
            </a:fld>
            <a:endParaRPr lang="en-US"/>
          </a:p>
        </p:txBody>
      </p:sp>
    </p:spTree>
    <p:extLst>
      <p:ext uri="{BB962C8B-B14F-4D97-AF65-F5344CB8AC3E}">
        <p14:creationId xmlns:p14="http://schemas.microsoft.com/office/powerpoint/2010/main" val="272390868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defRPr/>
            </a:pPr>
            <a:r>
              <a:rPr lang="ja-jp" b="1" dirty="0">
                <a:solidFill>
                  <a:schemeClr val="tx1"/>
                </a:solidFill>
                <a:ea typeface="Meiryo" panose="020B0604030504040204" pitchFamily="34" charset="-128"/>
              </a:rPr>
              <a:t>ナレーション/講師の注記:</a:t>
            </a:r>
          </a:p>
          <a:p>
            <a:pPr rtl="0">
              <a:defRPr/>
            </a:pPr>
            <a:r>
              <a:rPr lang="ja-jp" dirty="0">
                <a:solidFill>
                  <a:schemeClr val="tx1"/>
                </a:solidFill>
                <a:ea typeface="Meiryo" panose="020B0604030504040204" pitchFamily="34" charset="-128"/>
              </a:rPr>
              <a:t>データを使用して、製造のための設計または DfM を最適化することができます。エンジニアは、さまざまな材料や製造プロセスに関するデータを収集して解析し、製品の品質、コスト、効率の面で最良の結果を得られる組み合わせを判断することができます。データ駆動型の決定によって、DfM に適した材料とプロセスを選択できます。 </a:t>
            </a:r>
            <a:endParaRPr lang="en-US" dirty="0">
              <a:solidFill>
                <a:schemeClr val="tx1"/>
              </a:solidFill>
              <a:ea typeface="Meiryo" panose="020B0604030504040204" pitchFamily="34" charset="-128"/>
              <a:cs typeface="Calibri"/>
            </a:endParaRPr>
          </a:p>
          <a:p>
            <a:pPr rtl="0">
              <a:defRPr/>
            </a:pPr>
            <a:r>
              <a:rPr lang="ja-jp" dirty="0">
                <a:solidFill>
                  <a:schemeClr val="tx1"/>
                </a:solidFill>
                <a:ea typeface="Meiryo" panose="020B0604030504040204" pitchFamily="34" charset="-128"/>
              </a:rPr>
              <a:t>DfM の次の側面には、デジタル リテラシーとデータ スキルが必要です。</a:t>
            </a:r>
          </a:p>
          <a:p>
            <a:pPr marL="342900" indent="-342900" rtl="0">
              <a:buAutoNum type="arabicPeriod"/>
              <a:defRPr/>
            </a:pPr>
            <a:r>
              <a:rPr lang="ja-jp" dirty="0">
                <a:solidFill>
                  <a:schemeClr val="tx1"/>
                </a:solidFill>
                <a:ea typeface="Meiryo" panose="020B0604030504040204" pitchFamily="34" charset="-128"/>
              </a:rPr>
              <a:t>材料の選択</a:t>
            </a:r>
          </a:p>
          <a:p>
            <a:pPr marL="342900" indent="-342900" rtl="0">
              <a:buAutoNum type="arabicPeriod"/>
              <a:defRPr/>
            </a:pPr>
            <a:r>
              <a:rPr lang="ja-jp" dirty="0">
                <a:solidFill>
                  <a:schemeClr val="tx1"/>
                </a:solidFill>
                <a:ea typeface="Meiryo" panose="020B0604030504040204" pitchFamily="34" charset="-128"/>
              </a:rPr>
              <a:t>製造プロセスの選択と改善</a:t>
            </a:r>
          </a:p>
          <a:p>
            <a:pPr marL="342900" indent="-342900" rtl="0">
              <a:buAutoNum type="arabicPeriod"/>
              <a:defRPr/>
            </a:pPr>
            <a:r>
              <a:rPr lang="ja-jp" dirty="0">
                <a:solidFill>
                  <a:schemeClr val="tx1"/>
                </a:solidFill>
                <a:ea typeface="Meiryo" panose="020B0604030504040204" pitchFamily="34" charset="-128"/>
              </a:rPr>
              <a:t>製品ライフサイクル管理 </a:t>
            </a:r>
          </a:p>
          <a:p>
            <a:pPr marL="342900" indent="-342900" rtl="0">
              <a:buAutoNum type="arabicPeriod"/>
              <a:defRPr/>
            </a:pPr>
            <a:r>
              <a:rPr lang="ja-jp" dirty="0">
                <a:solidFill>
                  <a:schemeClr val="tx1"/>
                </a:solidFill>
                <a:ea typeface="Meiryo" panose="020B0604030504040204" pitchFamily="34" charset="-128"/>
              </a:rPr>
              <a:t>シミュレーションとモデリング </a:t>
            </a:r>
          </a:p>
          <a:p>
            <a:pPr marL="342900" indent="-342900" rtl="0">
              <a:buAutoNum type="arabicPeriod"/>
              <a:defRPr/>
            </a:pPr>
            <a:r>
              <a:rPr lang="ja-jp" dirty="0">
                <a:solidFill>
                  <a:schemeClr val="tx1"/>
                </a:solidFill>
                <a:ea typeface="Meiryo" panose="020B0604030504040204" pitchFamily="34" charset="-128"/>
              </a:rPr>
              <a:t>コミュニケーションとコラボレーション </a:t>
            </a:r>
            <a:endParaRPr lang="en-US" dirty="0">
              <a:solidFill>
                <a:schemeClr val="tx1"/>
              </a:solidFill>
              <a:ea typeface="Meiryo" panose="020B0604030504040204" pitchFamily="34" charset="-128"/>
              <a:cs typeface="Calibri"/>
            </a:endParaRPr>
          </a:p>
          <a:p>
            <a:pPr rtl="0"/>
            <a:endParaRPr lang="en-US" dirty="0">
              <a:ea typeface="Meiryo" panose="020B0604030504040204" pitchFamily="34" charset="-128"/>
            </a:endParaRPr>
          </a:p>
        </p:txBody>
      </p:sp>
      <p:sp>
        <p:nvSpPr>
          <p:cNvPr id="4" name="Slide Number Placeholder 3"/>
          <p:cNvSpPr>
            <a:spLocks noGrp="1"/>
          </p:cNvSpPr>
          <p:nvPr>
            <p:ph type="sldNum" sz="quarter" idx="5"/>
          </p:nvPr>
        </p:nvSpPr>
        <p:spPr/>
        <p:txBody>
          <a:bodyPr rtlCol="0"/>
          <a:lstStyle/>
          <a:p>
            <a:pPr rtl="0"/>
            <a:fld id="{D5C99A32-E00F-47A9-9FFD-930640ADB7F9}" type="slidenum">
              <a:rPr lang="en-US" smtClean="0"/>
              <a:t>19</a:t>
            </a:fld>
            <a:endParaRPr lang="en-US"/>
          </a:p>
        </p:txBody>
      </p:sp>
    </p:spTree>
    <p:extLst>
      <p:ext uri="{BB962C8B-B14F-4D97-AF65-F5344CB8AC3E}">
        <p14:creationId xmlns:p14="http://schemas.microsoft.com/office/powerpoint/2010/main" val="29342706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r>
              <a:rPr lang="ja-jp" b="1" dirty="0">
                <a:ea typeface="Meiryo" panose="020B0604030504040204" pitchFamily="34" charset="-128"/>
              </a:rPr>
              <a:t>ナレーション/講師の注記:</a:t>
            </a:r>
          </a:p>
          <a:p>
            <a:pPr rtl="0">
              <a:defRPr/>
            </a:pPr>
            <a:r>
              <a:rPr lang="ja-jp" sz="1200" dirty="0">
                <a:solidFill>
                  <a:schemeClr val="tx1"/>
                </a:solidFill>
                <a:effectLst/>
                <a:latin typeface="Meiryo" panose="020B0604030504040204" pitchFamily="34" charset="-128"/>
                <a:ea typeface="Meiryo" panose="020B0604030504040204" pitchFamily="34" charset="-128"/>
                <a:cs typeface="Calibri"/>
              </a:rPr>
              <a:t>このモジュールでは、次の内容について学習します</a:t>
            </a:r>
            <a:r>
              <a:rPr lang="ja-jp" sz="1200" dirty="0">
                <a:latin typeface="Meiryo" panose="020B0604030504040204" pitchFamily="34" charset="-128"/>
                <a:ea typeface="Meiryo" panose="020B0604030504040204" pitchFamily="34" charset="-128"/>
                <a:cs typeface="Calibri"/>
              </a:rPr>
              <a:t>: (箇条書きの項目を読み上げる)</a:t>
            </a:r>
            <a:endParaRPr lang="en-US" sz="1200" dirty="0">
              <a:solidFill>
                <a:schemeClr val="tx1"/>
              </a:solidFill>
              <a:latin typeface="Meiryo" panose="020B0604030504040204" pitchFamily="34" charset="-128"/>
              <a:ea typeface="Meiryo" panose="020B0604030504040204" pitchFamily="34" charset="-128"/>
              <a:cs typeface="Calibri" panose="020F0502020204030204" pitchFamily="34" charset="0"/>
            </a:endParaRPr>
          </a:p>
          <a:p>
            <a:pPr rtl="0"/>
            <a:endParaRPr lang="en-US" dirty="0">
              <a:ea typeface="Meiryo" panose="020B0604030504040204" pitchFamily="34" charset="-128"/>
            </a:endParaRPr>
          </a:p>
        </p:txBody>
      </p:sp>
      <p:sp>
        <p:nvSpPr>
          <p:cNvPr id="4" name="Slide Number Placeholder 3"/>
          <p:cNvSpPr>
            <a:spLocks noGrp="1"/>
          </p:cNvSpPr>
          <p:nvPr>
            <p:ph type="sldNum" sz="quarter" idx="5"/>
          </p:nvPr>
        </p:nvSpPr>
        <p:spPr/>
        <p:txBody>
          <a:bodyPr rtlCol="0"/>
          <a:lstStyle/>
          <a:p>
            <a:pPr rtl="0"/>
            <a:fld id="{D5C99A32-E00F-47A9-9FFD-930640ADB7F9}" type="slidenum">
              <a:rPr lang="en-US" smtClean="0"/>
              <a:t>2</a:t>
            </a:fld>
            <a:endParaRPr lang="en-US"/>
          </a:p>
        </p:txBody>
      </p:sp>
    </p:spTree>
    <p:extLst>
      <p:ext uri="{BB962C8B-B14F-4D97-AF65-F5344CB8AC3E}">
        <p14:creationId xmlns:p14="http://schemas.microsoft.com/office/powerpoint/2010/main" val="411388535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b="1" dirty="0">
                <a:ea typeface="Meiryo" panose="020B0604030504040204" pitchFamily="34" charset="-128"/>
              </a:rPr>
              <a:t>ナレーション/講師の注記(DP 承認済み): </a:t>
            </a:r>
          </a:p>
          <a:p>
            <a:pPr rtl="0"/>
            <a:endParaRPr lang="en-US" dirty="0">
              <a:ea typeface="Meiryo" panose="020B0604030504040204" pitchFamily="34" charset="-128"/>
            </a:endParaRPr>
          </a:p>
          <a:p>
            <a:pPr rtl="0"/>
            <a:r>
              <a:rPr lang="ja-jp" dirty="0">
                <a:ea typeface="Meiryo" panose="020B0604030504040204" pitchFamily="34" charset="-128"/>
              </a:rPr>
              <a:t>CloudNC Assist は、シミュレーション、CAD との統合、仮想プロトタイプ、ツールパスの最適化、コラボレーション、アクセス性をどこからでも実現できる機械エンジニア向けの強力なツールです。設計および解析プロセスが強化され、エンジニアは設計の最適化、機械システムのシミュレーション、仮想プロトタイプの作成、ツールパスの最適化、同僚とのコラボレーション、リモートでの作業を行うことができます。</a:t>
            </a:r>
            <a:endParaRPr lang="en-US" dirty="0">
              <a:ea typeface="Meiryo" panose="020B0604030504040204" pitchFamily="34" charset="-128"/>
              <a:cs typeface="Calibri"/>
            </a:endParaRPr>
          </a:p>
          <a:p>
            <a:pPr rtl="0"/>
            <a:endParaRPr lang="en-US" dirty="0">
              <a:ea typeface="Meiryo" panose="020B0604030504040204" pitchFamily="34" charset="-128"/>
            </a:endParaRPr>
          </a:p>
          <a:p>
            <a:pPr rtl="0"/>
            <a:r>
              <a:rPr lang="ja-jp" dirty="0">
                <a:ea typeface="Meiryo" panose="020B0604030504040204" pitchFamily="34" charset="-128"/>
              </a:rPr>
              <a:t>たとえば、エンジニアが複雑な機械コンポーネントを設計しているとします。CloudNC Assist を使用すると、CAD 設計を直接ツールに読み込み、さまざまな条件下でのコンポーネントの動作を解析するためのシミュレーションを実行できます。これらのツールを使用すると、応力分布を視覚化し、潜在的な弱点を特定し、設計を修正してパフォーマンスを向上させることができます。</a:t>
            </a:r>
            <a:endParaRPr lang="en-US" dirty="0">
              <a:ea typeface="Meiryo" panose="020B0604030504040204" pitchFamily="34" charset="-128"/>
              <a:cs typeface="Calibri"/>
            </a:endParaRPr>
          </a:p>
          <a:p>
            <a:pPr rtl="0"/>
            <a:endParaRPr lang="en-US" dirty="0">
              <a:ea typeface="Meiryo" panose="020B0604030504040204" pitchFamily="34" charset="-128"/>
            </a:endParaRPr>
          </a:p>
          <a:p>
            <a:pPr rtl="0"/>
            <a:r>
              <a:rPr lang="ja-jp" dirty="0">
                <a:ea typeface="Meiryo" panose="020B0604030504040204" pitchFamily="34" charset="-128"/>
              </a:rPr>
              <a:t>また、CloudNC Assist を使用すると、エンジニアは設計の仮想プロトタイプを作成できます。これらのツールを使用すると、さまざまなコンポーネントの機能や適合を仮想的にテストできるため、実際のプロトタイプを製造する場合と比較して時間とリソースを節約できます。エンジニアは、仮想テスト結果に基づいて反復作業を行い、設計を改良することで、より最適化された堅牢な最終設計を実現できます。</a:t>
            </a:r>
          </a:p>
          <a:p>
            <a:pPr rtl="0"/>
            <a:endParaRPr lang="en-US" b="1" dirty="0">
              <a:ea typeface="Meiryo" panose="020B0604030504040204" pitchFamily="34" charset="-128"/>
              <a:cs typeface="Calibri"/>
            </a:endParaRPr>
          </a:p>
          <a:p>
            <a:pPr rtl="0"/>
            <a:endParaRPr lang="en-US" dirty="0">
              <a:ea typeface="Meiryo" panose="020B0604030504040204" pitchFamily="34" charset="-128"/>
            </a:endParaRPr>
          </a:p>
        </p:txBody>
      </p:sp>
      <p:sp>
        <p:nvSpPr>
          <p:cNvPr id="4" name="Slide Number Placeholder 3"/>
          <p:cNvSpPr>
            <a:spLocks noGrp="1"/>
          </p:cNvSpPr>
          <p:nvPr>
            <p:ph type="sldNum" sz="quarter" idx="5"/>
          </p:nvPr>
        </p:nvSpPr>
        <p:spPr/>
        <p:txBody>
          <a:bodyPr rtlCol="0"/>
          <a:lstStyle/>
          <a:p>
            <a:pPr rtl="0"/>
            <a:fld id="{D5C99A32-E00F-47A9-9FFD-930640ADB7F9}" type="slidenum">
              <a:rPr lang="en-US" smtClean="0"/>
              <a:t>20</a:t>
            </a:fld>
            <a:endParaRPr lang="en-US"/>
          </a:p>
        </p:txBody>
      </p:sp>
    </p:spTree>
    <p:extLst>
      <p:ext uri="{BB962C8B-B14F-4D97-AF65-F5344CB8AC3E}">
        <p14:creationId xmlns:p14="http://schemas.microsoft.com/office/powerpoint/2010/main" val="103381418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defRPr/>
            </a:pPr>
            <a:r>
              <a:rPr lang="ja-jp" b="1" dirty="0">
                <a:solidFill>
                  <a:schemeClr val="tx1"/>
                </a:solidFill>
                <a:ea typeface="Meiryo" panose="020B0604030504040204" pitchFamily="34" charset="-128"/>
                <a:cs typeface="Calibri"/>
              </a:rPr>
              <a:t>ナレーション</a:t>
            </a:r>
            <a:r>
              <a:rPr lang="ja-jp" b="1" dirty="0">
                <a:solidFill>
                  <a:schemeClr val="tx1"/>
                </a:solidFill>
                <a:ea typeface="Meiryo" panose="020B0604030504040204" pitchFamily="34" charset="-128"/>
              </a:rPr>
              <a:t>/講師の注記:</a:t>
            </a:r>
            <a:endParaRPr lang="en-US" sz="1800" dirty="0">
              <a:solidFill>
                <a:schemeClr val="tx1"/>
              </a:solidFill>
              <a:ea typeface="Meiryo" panose="020B0604030504040204" pitchFamily="34" charset="-128"/>
              <a:cs typeface="Calibri" panose="020F0502020204030204"/>
            </a:endParaRPr>
          </a:p>
          <a:p>
            <a:pPr marL="285750" indent="-285750" rtl="0">
              <a:buFont typeface="Arial"/>
              <a:buChar char="•"/>
              <a:defRPr/>
            </a:pPr>
            <a:r>
              <a:rPr lang="ja-jp" dirty="0">
                <a:ea typeface="Meiryo" panose="020B0604030504040204" pitchFamily="34" charset="-128"/>
              </a:rPr>
              <a:t>エンジニアは、デジタル ツールとデータベースを活用して、機械的特性、コスト、環境への影響に基づいて材料を比較し、情報に基づいた意思決定にデータ スキルを必要とします。設計とパフォーマンスの要件が満たされると、データは熱抵抗、重量容量、環境への配慮性に関する情報を提供することにより、材料を選択する際に役立ちます。</a:t>
            </a:r>
            <a:endParaRPr lang="en-US" dirty="0">
              <a:ea typeface="Meiryo" panose="020B0604030504040204" pitchFamily="34" charset="-128"/>
              <a:cs typeface="Calibri" panose="020F0502020204030204"/>
            </a:endParaRPr>
          </a:p>
          <a:p>
            <a:pPr marL="285750" indent="-285750" rtl="0">
              <a:buFont typeface="Arial"/>
              <a:buChar char="•"/>
              <a:defRPr/>
            </a:pPr>
            <a:r>
              <a:rPr lang="ja-jp" dirty="0">
                <a:ea typeface="Meiryo" panose="020B0604030504040204" pitchFamily="34" charset="-128"/>
              </a:rPr>
              <a:t>データ リテラシーは貴重なスキルであり、エンジニアは関連するデータを収集して解釈することができます。デジタル ツールを使用すると、エンジニアは複数の材料を考慮し、選択を最適化して製品のパフォーマンスを向上させ、コストを削減し、サステイナビリティを促進することができます。専門のデジタル ツールにより、エンジニアや設計者は特定のケースに最適な材料を比較して選択することができます。</a:t>
            </a:r>
            <a:endParaRPr lang="en-US" dirty="0">
              <a:ea typeface="Meiryo" panose="020B0604030504040204" pitchFamily="34" charset="-128"/>
              <a:cs typeface="Calibri" panose="020F0502020204030204"/>
            </a:endParaRPr>
          </a:p>
          <a:p>
            <a:pPr rtl="0">
              <a:defRPr/>
            </a:pPr>
            <a:endParaRPr lang="en-US" b="1" dirty="0">
              <a:latin typeface="Artifakt ElementOfc"/>
              <a:ea typeface="Meiryo" panose="020B0604030504040204" pitchFamily="34" charset="-128"/>
              <a:cs typeface="Arial"/>
            </a:endParaRPr>
          </a:p>
        </p:txBody>
      </p:sp>
      <p:sp>
        <p:nvSpPr>
          <p:cNvPr id="4" name="Slide Number Placeholder 3"/>
          <p:cNvSpPr>
            <a:spLocks noGrp="1"/>
          </p:cNvSpPr>
          <p:nvPr>
            <p:ph type="sldNum" sz="quarter" idx="5"/>
          </p:nvPr>
        </p:nvSpPr>
        <p:spPr/>
        <p:txBody>
          <a:bodyPr rtlCol="0"/>
          <a:lstStyle/>
          <a:p>
            <a:pPr rtl="0"/>
            <a:fld id="{A3DBDDC1-C365-4A03-B93C-D01092F84FE9}" type="slidenum">
              <a:rPr lang="en-US"/>
              <a:t>21</a:t>
            </a:fld>
            <a:endParaRPr lang="en-US"/>
          </a:p>
        </p:txBody>
      </p:sp>
    </p:spTree>
    <p:extLst>
      <p:ext uri="{BB962C8B-B14F-4D97-AF65-F5344CB8AC3E}">
        <p14:creationId xmlns:p14="http://schemas.microsoft.com/office/powerpoint/2010/main" val="299869860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defRPr/>
            </a:pPr>
            <a:r>
              <a:rPr lang="ja-jp" b="1" dirty="0">
                <a:ea typeface="Meiryo" panose="020B0604030504040204" pitchFamily="34" charset="-128"/>
              </a:rPr>
              <a:t>ナレーション/講師の注記:</a:t>
            </a:r>
            <a:endParaRPr lang="en-US" sz="1800" dirty="0">
              <a:latin typeface="Meiryo" panose="020B0604030504040204" pitchFamily="34" charset="-128"/>
              <a:ea typeface="Meiryo" panose="020B0604030504040204" pitchFamily="34" charset="-128"/>
              <a:cs typeface="Times New Roman" panose="02020603050405020304" pitchFamily="18" charset="0"/>
            </a:endParaRPr>
          </a:p>
          <a:p>
            <a:pPr rtl="0">
              <a:defRPr/>
            </a:pPr>
            <a:r>
              <a:rPr lang="ja-jp" dirty="0">
                <a:ea typeface="Meiryo" panose="020B0604030504040204" pitchFamily="34" charset="-128"/>
              </a:rPr>
              <a:t>前のスライドで説明したように、デジタル リテラシーはエンジニアが製造機器センサーからデータを収集および解析し、プロセス改善のためのリアルタイムな調整を可能にします。データはさまざまなソースから収集できます。これには、センサー、機器、品質管理、サプライ チェーン、材料データベース、機器の仕様、製品の要件に基づく過去の生産記録などが含まれます。</a:t>
            </a:r>
            <a:endParaRPr lang="en-US" dirty="0">
              <a:ea typeface="Meiryo" panose="020B0604030504040204" pitchFamily="34" charset="-128"/>
              <a:cs typeface="Calibri"/>
            </a:endParaRPr>
          </a:p>
          <a:p>
            <a:pPr rtl="0">
              <a:defRPr/>
            </a:pPr>
            <a:endParaRPr lang="en-US" dirty="0">
              <a:ea typeface="Meiryo" panose="020B0604030504040204" pitchFamily="34" charset="-128"/>
            </a:endParaRPr>
          </a:p>
          <a:p>
            <a:pPr rtl="0">
              <a:defRPr/>
            </a:pPr>
            <a:r>
              <a:rPr lang="ja-jp" dirty="0">
                <a:ea typeface="Meiryo" panose="020B0604030504040204" pitchFamily="34" charset="-128"/>
              </a:rPr>
              <a:t>さらに、高度なデータ解析と機械学習を適用して改善のためのパターンと領域を特定することで、材料特性、コスト、生産量、品質要件を考慮して最適なプロセスを選択することで製造プロセスを最適化できます。リアルタイムの監視とデータ駆動型の意思決定を実行して、変更や中断に迅速に対応し、不具合を削減し、リソース使用率を向上させます。</a:t>
            </a:r>
            <a:endParaRPr lang="en-US" dirty="0">
              <a:ea typeface="Meiryo" panose="020B0604030504040204" pitchFamily="34" charset="-128"/>
              <a:cs typeface="Calibri" panose="020F0502020204030204"/>
            </a:endParaRPr>
          </a:p>
          <a:p>
            <a:pPr rtl="0">
              <a:defRPr/>
            </a:pPr>
            <a:endParaRPr lang="en-US" dirty="0">
              <a:ea typeface="Meiryo" panose="020B0604030504040204" pitchFamily="34" charset="-128"/>
            </a:endParaRPr>
          </a:p>
          <a:p>
            <a:pPr rtl="0">
              <a:defRPr/>
            </a:pPr>
            <a:r>
              <a:rPr lang="ja-jp" dirty="0">
                <a:ea typeface="Meiryo" panose="020B0604030504040204" pitchFamily="34" charset="-128"/>
              </a:rPr>
              <a:t>一例として、設計と製造の機能強化にデジタル テクノロジーを活用している Briggs Automotive Company (BAC)社があります。BAC 社は、Autodesk Fusion 360 のジェネレーティブ デザインを使用してマルチ材料のハイブリッド炭素複合ホイールを作成し、剛性とパフォーマンスのために材料の配置を最適化しました。BAC 社は、Autodesk Vault と Oracle NetSuite を使用して、データの整理、設計管理、予測的メンテナンスを容易にし、効率を向上させました。</a:t>
            </a:r>
            <a:endParaRPr lang="en-US" dirty="0">
              <a:ea typeface="Meiryo" panose="020B0604030504040204" pitchFamily="34" charset="-128"/>
              <a:cs typeface="Calibri"/>
            </a:endParaRPr>
          </a:p>
          <a:p>
            <a:pPr rtl="0">
              <a:defRPr/>
            </a:pPr>
            <a:endParaRPr lang="en-US" dirty="0">
              <a:latin typeface="Meiryo" panose="020B0604030504040204" pitchFamily="34" charset="-128"/>
              <a:ea typeface="Meiryo" panose="020B0604030504040204" pitchFamily="34" charset="-128"/>
              <a:cs typeface="Calibri" panose="020F0502020204030204"/>
            </a:endParaRPr>
          </a:p>
          <a:p>
            <a:pPr rtl="0">
              <a:defRPr/>
            </a:pPr>
            <a:endParaRPr lang="en-US" dirty="0">
              <a:latin typeface="Meiryo" panose="020B0604030504040204" pitchFamily="34" charset="-128"/>
              <a:ea typeface="Meiryo" panose="020B0604030504040204" pitchFamily="34" charset="-128"/>
              <a:cs typeface="Calibri" panose="020F0502020204030204"/>
            </a:endParaRPr>
          </a:p>
          <a:p>
            <a:pPr rtl="0">
              <a:defRPr/>
            </a:pPr>
            <a:endParaRPr lang="en-US" dirty="0">
              <a:latin typeface="Meiryo" panose="020B0604030504040204" pitchFamily="34" charset="-128"/>
              <a:ea typeface="Meiryo" panose="020B0604030504040204" pitchFamily="34" charset="-128"/>
              <a:cs typeface="Calibri" panose="020F0502020204030204"/>
            </a:endParaRPr>
          </a:p>
          <a:p>
            <a:pPr rtl="0">
              <a:defRPr/>
            </a:pPr>
            <a:endParaRPr lang="en-US" b="1" dirty="0">
              <a:latin typeface="Meiryo" panose="020B0604030504040204" pitchFamily="34" charset="-128"/>
              <a:ea typeface="Meiryo" panose="020B0604030504040204" pitchFamily="34" charset="-128"/>
              <a:cs typeface="Calibri"/>
            </a:endParaRPr>
          </a:p>
        </p:txBody>
      </p:sp>
      <p:sp>
        <p:nvSpPr>
          <p:cNvPr id="4" name="Slide Number Placeholder 3"/>
          <p:cNvSpPr>
            <a:spLocks noGrp="1"/>
          </p:cNvSpPr>
          <p:nvPr>
            <p:ph type="sldNum" sz="quarter" idx="5"/>
          </p:nvPr>
        </p:nvSpPr>
        <p:spPr/>
        <p:txBody>
          <a:bodyPr rtlCol="0"/>
          <a:lstStyle/>
          <a:p>
            <a:pPr rtl="0"/>
            <a:fld id="{A3DBDDC1-C365-4A03-B93C-D01092F84FE9}" type="slidenum">
              <a:rPr lang="en-US"/>
              <a:t>22</a:t>
            </a:fld>
            <a:endParaRPr lang="en-US"/>
          </a:p>
        </p:txBody>
      </p:sp>
    </p:spTree>
    <p:extLst>
      <p:ext uri="{BB962C8B-B14F-4D97-AF65-F5344CB8AC3E}">
        <p14:creationId xmlns:p14="http://schemas.microsoft.com/office/powerpoint/2010/main" val="420499617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defRPr/>
            </a:pPr>
            <a:r>
              <a:rPr lang="ja-jp" b="1" dirty="0">
                <a:ea typeface="Meiryo" panose="020B0604030504040204" pitchFamily="34" charset="-128"/>
              </a:rPr>
              <a:t>ナレーション/講師の注記:</a:t>
            </a:r>
            <a:endParaRPr lang="en-US" sz="1800" dirty="0">
              <a:latin typeface="Meiryo" panose="020B0604030504040204" pitchFamily="34" charset="-128"/>
              <a:ea typeface="Meiryo" panose="020B0604030504040204" pitchFamily="34" charset="-128"/>
              <a:cs typeface="Times New Roman" panose="02020603050405020304" pitchFamily="18" charset="0"/>
            </a:endParaRPr>
          </a:p>
          <a:p>
            <a:pPr rtl="0">
              <a:defRPr/>
            </a:pPr>
            <a:r>
              <a:rPr lang="ja-jp" dirty="0">
                <a:ea typeface="Meiryo" panose="020B0604030504040204" pitchFamily="34" charset="-128"/>
              </a:rPr>
              <a:t>情報共有の規格は、異なる事業体間のデータ交換とコラボレーションを円滑に行うために不可欠です。これらの規格は、情報を送信および解釈するための共通の形式、プロトコル、手順を定義し、さまざまなシステムやプラットフォーム間で互換性と一貫性を確保します。例として、エンジニアリング、製造、または検査の各工程で CAD データを使用する企業のための ASME Y14.41 や、異なるエンジニアリング ソフトウェア間でのデータ交換のガイドラインを提供する ASME B16.47 などがあります。</a:t>
            </a:r>
            <a:endParaRPr lang="en-US" dirty="0">
              <a:ea typeface="Meiryo" panose="020B0604030504040204" pitchFamily="34" charset="-128"/>
              <a:cs typeface="Calibri"/>
            </a:endParaRPr>
          </a:p>
        </p:txBody>
      </p:sp>
      <p:sp>
        <p:nvSpPr>
          <p:cNvPr id="4" name="Slide Number Placeholder 3"/>
          <p:cNvSpPr>
            <a:spLocks noGrp="1"/>
          </p:cNvSpPr>
          <p:nvPr>
            <p:ph type="sldNum" sz="quarter" idx="5"/>
          </p:nvPr>
        </p:nvSpPr>
        <p:spPr/>
        <p:txBody>
          <a:bodyPr rtlCol="0"/>
          <a:lstStyle/>
          <a:p>
            <a:pPr rtl="0"/>
            <a:fld id="{D5C99A32-E00F-47A9-9FFD-930640ADB7F9}" type="slidenum">
              <a:rPr lang="en-US" smtClean="0"/>
              <a:t>23</a:t>
            </a:fld>
            <a:endParaRPr lang="en-US"/>
          </a:p>
        </p:txBody>
      </p:sp>
    </p:spTree>
    <p:extLst>
      <p:ext uri="{BB962C8B-B14F-4D97-AF65-F5344CB8AC3E}">
        <p14:creationId xmlns:p14="http://schemas.microsoft.com/office/powerpoint/2010/main" val="387436074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defRPr/>
            </a:pPr>
            <a:r>
              <a:rPr lang="ja-jp" b="1" dirty="0">
                <a:ea typeface="Meiryo" panose="020B0604030504040204" pitchFamily="34" charset="-128"/>
              </a:rPr>
              <a:t>ナレーション/講師の注記:</a:t>
            </a:r>
          </a:p>
          <a:p>
            <a:pPr rtl="0">
              <a:defRPr/>
            </a:pPr>
            <a:r>
              <a:rPr lang="ja-jp" dirty="0">
                <a:ea typeface="Meiryo" panose="020B0604030504040204" pitchFamily="34" charset="-128"/>
              </a:rPr>
              <a:t>製品ライフサイクル管理(PLM)ソフトウェアは、ライフサイクル全体にわたって製品データ、ドキュメント、プロセスを監視するために不可欠です。デジタル スキルに精通すると、エンジニアは PLM システムのメリットを最大限に活用し、シームレスなコラボレーションを促進し、正確な変更追跡を行い、設計の変更を製造チームに効果的に伝えることができます。個人がデータ スキルを活用することで、組織化された、アクセス可能な製品情報を提供し、部門間でのコラボレーションとトレーサビリティをライフサイクル全体にわたって推進することができます。これらのスキルは、品質管理、コンプライアンス、トラブルシューティング、効率的なサプライ チェーン管理のために不可欠であり、物流の調整、需要予測、在庫管理、タイムリーな搬送を可能にします。組織は、製品ライフサイクルの各段階でデータ解析を適用することにより、リソースの最適化、無駄の削減、コストの削減を実現できます。</a:t>
            </a:r>
            <a:endParaRPr lang="en-US" dirty="0">
              <a:ea typeface="Meiryo" panose="020B0604030504040204" pitchFamily="34" charset="-128"/>
              <a:cs typeface="Calibri"/>
            </a:endParaRPr>
          </a:p>
        </p:txBody>
      </p:sp>
      <p:sp>
        <p:nvSpPr>
          <p:cNvPr id="4" name="Slide Number Placeholder 3"/>
          <p:cNvSpPr>
            <a:spLocks noGrp="1"/>
          </p:cNvSpPr>
          <p:nvPr>
            <p:ph type="sldNum" sz="quarter" idx="5"/>
          </p:nvPr>
        </p:nvSpPr>
        <p:spPr/>
        <p:txBody>
          <a:bodyPr rtlCol="0"/>
          <a:lstStyle/>
          <a:p>
            <a:pPr rtl="0"/>
            <a:fld id="{A3DBDDC1-C365-4A03-B93C-D01092F84FE9}" type="slidenum">
              <a:rPr lang="en-US"/>
              <a:t>24</a:t>
            </a:fld>
            <a:endParaRPr lang="en-US"/>
          </a:p>
        </p:txBody>
      </p:sp>
    </p:spTree>
    <p:extLst>
      <p:ext uri="{BB962C8B-B14F-4D97-AF65-F5344CB8AC3E}">
        <p14:creationId xmlns:p14="http://schemas.microsoft.com/office/powerpoint/2010/main" val="67241976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defRPr/>
            </a:pPr>
            <a:r>
              <a:rPr lang="ja-jp" b="1" dirty="0">
                <a:solidFill>
                  <a:schemeClr val="tx1"/>
                </a:solidFill>
                <a:ea typeface="Meiryo" panose="020B0604030504040204" pitchFamily="34" charset="-128"/>
              </a:rPr>
              <a:t>ナレーションの注記:</a:t>
            </a:r>
          </a:p>
          <a:p>
            <a:pPr rtl="0"/>
            <a:r>
              <a:rPr lang="ja-jp" sz="1800" dirty="0">
                <a:solidFill>
                  <a:schemeClr val="tx1"/>
                </a:solidFill>
                <a:effectLst/>
                <a:latin typeface="Meiryo" panose="020B0604030504040204" pitchFamily="34" charset="-128"/>
                <a:ea typeface="Meiryo" panose="020B0604030504040204" pitchFamily="34" charset="-128"/>
                <a:cs typeface="Calibri"/>
              </a:rPr>
              <a:t>シミュレーションは、企業が製造プロセスを最適化するためにさまざまな方法で使用する新たなテクノロジーです。第一の活用方法は、ボトルネックを特定することです。これは、さまざまな生産シナリオをシミュレートし、プロセスのさまざまな段階でスループットを測定することで行います。ボトルネックが特定されたら、それらに対処するための手順を実行できます。 2 番目の方法は、効率を改善することです。シミュレーションを使用すると、無駄やダウンタイムが発生しやすい領域を特定できます。</a:t>
            </a:r>
            <a:r>
              <a:rPr lang="ja-jp" sz="1800" dirty="0">
                <a:solidFill>
                  <a:schemeClr val="tx1"/>
                </a:solidFill>
                <a:latin typeface="Meiryo" panose="020B0604030504040204" pitchFamily="34" charset="-128"/>
                <a:ea typeface="Meiryo" panose="020B0604030504040204" pitchFamily="34" charset="-128"/>
                <a:cs typeface="Calibri"/>
              </a:rPr>
              <a:t>シミュレーションを使用すると、特定のプログラムの実行時にコンピュータで何が起こるかを理解し、確信を持てることができるので、信頼性を高めることもできます。</a:t>
            </a:r>
            <a:r>
              <a:rPr lang="ja-jp" sz="1800" dirty="0">
                <a:solidFill>
                  <a:schemeClr val="tx1"/>
                </a:solidFill>
                <a:effectLst/>
                <a:latin typeface="Meiryo" panose="020B0604030504040204" pitchFamily="34" charset="-128"/>
                <a:ea typeface="Meiryo" panose="020B0604030504040204" pitchFamily="34" charset="-128"/>
                <a:cs typeface="Calibri"/>
              </a:rPr>
              <a:t>シミュレーションの 3 番目の活用方法は、コストの削減です。お金を節約できる領域を特定するのに役立ちます。例えば、シミュレーションを使用して、必要なインベントリの量を減らしたり、エネルギー使用を最適化することができます。 </a:t>
            </a:r>
          </a:p>
          <a:p>
            <a:pPr rtl="0"/>
            <a:endParaRPr lang="en-US" sz="1800" dirty="0">
              <a:solidFill>
                <a:schemeClr val="tx1"/>
              </a:solidFill>
              <a:latin typeface="Meiryo" panose="020B0604030504040204" pitchFamily="34" charset="-128"/>
              <a:ea typeface="Meiryo" panose="020B0604030504040204" pitchFamily="34" charset="-128"/>
              <a:cs typeface="Calibri"/>
            </a:endParaRPr>
          </a:p>
          <a:p>
            <a:pPr rtl="0"/>
            <a:endParaRPr lang="en-US" sz="1800" dirty="0">
              <a:solidFill>
                <a:schemeClr val="tx1"/>
              </a:solidFill>
              <a:latin typeface="Meiryo" panose="020B0604030504040204" pitchFamily="34" charset="-128"/>
              <a:ea typeface="Meiryo" panose="020B0604030504040204" pitchFamily="34" charset="-128"/>
              <a:cs typeface="Calibri"/>
            </a:endParaRPr>
          </a:p>
          <a:p>
            <a:pPr rtl="0"/>
            <a:r>
              <a:rPr lang="ja-jp" dirty="0">
                <a:solidFill>
                  <a:schemeClr val="tx1"/>
                </a:solidFill>
                <a:ea typeface="Meiryo" panose="020B0604030504040204" pitchFamily="34" charset="-128"/>
              </a:rPr>
              <a:t>Conturo Prototyping: </a:t>
            </a:r>
            <a:r>
              <a:rPr lang="ja-jp" u="sng" dirty="0">
                <a:solidFill>
                  <a:schemeClr val="tx1"/>
                </a:solidFill>
                <a:ea typeface="Meiryo" panose="020B0604030504040204" pitchFamily="34" charset="-128"/>
                <a:hlinkClick r:id="rId3">
                  <a:extLst>
                    <a:ext uri="{A12FA001-AC4F-418D-AE19-62706E023703}">
                      <ahyp:hlinkClr xmlns:ahyp="http://schemas.microsoft.com/office/drawing/2018/hyperlinkcolor" val="tx"/>
                    </a:ext>
                  </a:extLst>
                </a:hlinkClick>
              </a:rPr>
              <a:t>https://www.autodesk.com/customer-stories/conturo-prototyping</a:t>
            </a:r>
            <a:endParaRPr lang="en-US" dirty="0">
              <a:solidFill>
                <a:schemeClr val="tx1"/>
              </a:solidFill>
              <a:ea typeface="Meiryo" panose="020B0604030504040204" pitchFamily="34" charset="-128"/>
            </a:endParaRPr>
          </a:p>
        </p:txBody>
      </p:sp>
      <p:sp>
        <p:nvSpPr>
          <p:cNvPr id="4" name="Slide Number Placeholder 3"/>
          <p:cNvSpPr>
            <a:spLocks noGrp="1"/>
          </p:cNvSpPr>
          <p:nvPr>
            <p:ph type="sldNum" sz="quarter" idx="5"/>
          </p:nvPr>
        </p:nvSpPr>
        <p:spPr/>
        <p:txBody>
          <a:bodyPr rtlCol="0"/>
          <a:lstStyle/>
          <a:p>
            <a:pPr rtl="0"/>
            <a:fld id="{A3DBDDC1-C365-4A03-B93C-D01092F84FE9}" type="slidenum">
              <a:rPr lang="en-US" smtClean="0"/>
              <a:t>25</a:t>
            </a:fld>
            <a:endParaRPr lang="en-US"/>
          </a:p>
        </p:txBody>
      </p:sp>
    </p:spTree>
    <p:extLst>
      <p:ext uri="{BB962C8B-B14F-4D97-AF65-F5344CB8AC3E}">
        <p14:creationId xmlns:p14="http://schemas.microsoft.com/office/powerpoint/2010/main" val="79959259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b="1" dirty="0">
                <a:solidFill>
                  <a:schemeClr val="tx1"/>
                </a:solidFill>
                <a:ea typeface="Meiryo" panose="020B0604030504040204" pitchFamily="34" charset="-128"/>
              </a:rPr>
              <a:t>ナレーションの注記:</a:t>
            </a:r>
          </a:p>
          <a:p>
            <a:pPr rtl="0"/>
            <a:r>
              <a:rPr lang="ja-jp" dirty="0">
                <a:ea typeface="Meiryo" panose="020B0604030504040204" pitchFamily="34" charset="-128"/>
              </a:rPr>
              <a:t>ペンシルバニア州ピッツバーグに本社を置く Conturo Prototying 社は、シミュレーションを活用して顧客に包括的な製品開発ソリューションを提供しています。同社の最高執行責任者である Andy Lawniczak 氏によると、複雑なアセンブリの設計とテストに時間がかからなくなりました。Autodesk Fusion にすべてをアップロードして、実際の環境をシミュレートし、問題をトラブルシューティングできるようになったためです。ツールパス、加工エクステンション、干渉回避などの機能により、プロセスをより迅速かつ機敏に処理できます。 </a:t>
            </a:r>
          </a:p>
          <a:p>
            <a:pPr rtl="0"/>
            <a:endParaRPr lang="en-US" dirty="0">
              <a:ea typeface="Meiryo" panose="020B0604030504040204" pitchFamily="34" charset="-128"/>
            </a:endParaRPr>
          </a:p>
          <a:p>
            <a:pPr rtl="0"/>
            <a:r>
              <a:rPr lang="ja-jp" dirty="0">
                <a:ea typeface="Meiryo" panose="020B0604030504040204" pitchFamily="34" charset="-128"/>
              </a:rPr>
              <a:t>https://www.autodesk.com/customer-stories/conturo-prototyping </a:t>
            </a:r>
          </a:p>
        </p:txBody>
      </p:sp>
      <p:sp>
        <p:nvSpPr>
          <p:cNvPr id="4" name="Slide Number Placeholder 3"/>
          <p:cNvSpPr>
            <a:spLocks noGrp="1"/>
          </p:cNvSpPr>
          <p:nvPr>
            <p:ph type="sldNum" sz="quarter" idx="5"/>
          </p:nvPr>
        </p:nvSpPr>
        <p:spPr/>
        <p:txBody>
          <a:bodyPr rtlCol="0"/>
          <a:lstStyle/>
          <a:p>
            <a:pPr marL="0" marR="0" lvl="0" indent="0" algn="r" defTabSz="914400" rtl="0" eaLnBrk="1" fontAlgn="auto" latinLnBrk="0" hangingPunct="1">
              <a:lnSpc>
                <a:spcPct val="100000"/>
              </a:lnSpc>
              <a:spcBef>
                <a:spcPts val="0"/>
              </a:spcBef>
              <a:spcAft>
                <a:spcPts val="0"/>
              </a:spcAft>
              <a:buClrTx/>
              <a:buSzTx/>
              <a:buFontTx/>
              <a:buNone/>
              <a:tabLst/>
              <a:defRPr/>
            </a:pPr>
            <a:fld id="{A3DBDDC1-C365-4A03-B93C-D01092F84FE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9975658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defRPr/>
            </a:pPr>
            <a:r>
              <a:rPr lang="ja-jp" b="1" dirty="0">
                <a:solidFill>
                  <a:schemeClr val="tx1"/>
                </a:solidFill>
                <a:ea typeface="Meiryo" panose="020B0604030504040204" pitchFamily="34" charset="-128"/>
                <a:cs typeface="Calibri"/>
              </a:rPr>
              <a:t>DOODLY</a:t>
            </a:r>
            <a:endParaRPr lang="en-US" b="1" dirty="0">
              <a:solidFill>
                <a:schemeClr val="tx1"/>
              </a:solidFill>
              <a:ea typeface="Meiryo" panose="020B0604030504040204" pitchFamily="34" charset="-128"/>
            </a:endParaRPr>
          </a:p>
          <a:p>
            <a:pPr rtl="0">
              <a:defRPr/>
            </a:pPr>
            <a:endParaRPr lang="en-US" b="1" dirty="0">
              <a:solidFill>
                <a:schemeClr val="tx1"/>
              </a:solidFill>
              <a:ea typeface="Meiryo" panose="020B0604030504040204" pitchFamily="34" charset="-128"/>
            </a:endParaRPr>
          </a:p>
          <a:p>
            <a:pPr rtl="0">
              <a:defRPr/>
            </a:pPr>
            <a:r>
              <a:rPr lang="ja-jp" b="1" dirty="0">
                <a:solidFill>
                  <a:schemeClr val="tx1"/>
                </a:solidFill>
                <a:ea typeface="Meiryo" panose="020B0604030504040204" pitchFamily="34" charset="-128"/>
              </a:rPr>
              <a:t>ナレーション/講師の注記:</a:t>
            </a:r>
          </a:p>
          <a:p>
            <a:pPr marL="0" marR="0" rtl="0">
              <a:spcBef>
                <a:spcPts val="0"/>
              </a:spcBef>
              <a:spcAft>
                <a:spcPts val="0"/>
              </a:spcAft>
            </a:pPr>
            <a:r>
              <a:rPr lang="ja-jp" dirty="0">
                <a:solidFill>
                  <a:schemeClr val="tx1"/>
                </a:solidFill>
                <a:ea typeface="Meiryo" panose="020B0604030504040204" pitchFamily="34" charset="-128"/>
              </a:rPr>
              <a:t>また、デジタル ツインは製造プロセスを最適化するために使用できます。</a:t>
            </a:r>
            <a:r>
              <a:rPr lang="ja-jp" sz="1200" dirty="0">
                <a:solidFill>
                  <a:schemeClr val="tx1"/>
                </a:solidFill>
                <a:effectLst/>
                <a:latin typeface="Meiryo" panose="020B0604030504040204" pitchFamily="34" charset="-128"/>
                <a:ea typeface="Meiryo" panose="020B0604030504040204" pitchFamily="34" charset="-128"/>
                <a:cs typeface="Calibri" panose="020F0502020204030204" pitchFamily="34" charset="0"/>
              </a:rPr>
              <a:t>また、デジタル ツインは製造プロセスを最適化するために使用できます。デジタル ツインは、物理オブジェクト、システム、またはプロセスを仮想表現したものです。これらのデータは、センサー、IoT デバイス、その他のソースからのリアルタイム データと、CAD (コンピュータ支援設計)モデル、シミュレーション、高度な解析を組み合わせることで作成されます。製造では、さまざまな製造シナリオのシミュレーションとテスト、製造プロセス全体のリアルタイムでの視覚化、および製造設備の状態をリアルタイムで監視して障害を予測し、修理を事前予防的にスケジュールするために使用できます。 </a:t>
            </a:r>
            <a:endParaRPr lang="en-US" sz="1200" dirty="0">
              <a:solidFill>
                <a:schemeClr val="tx1"/>
              </a:solidFill>
              <a:effectLst/>
              <a:latin typeface="Meiryo" panose="020B0604030504040204" pitchFamily="34" charset="-128"/>
              <a:ea typeface="Meiryo" panose="020B0604030504040204" pitchFamily="34" charset="-128"/>
              <a:cs typeface="Times New Roman" panose="02020603050405020304" pitchFamily="18" charset="0"/>
            </a:endParaRPr>
          </a:p>
          <a:p>
            <a:pPr marL="0" marR="0" rtl="0">
              <a:spcBef>
                <a:spcPts val="0"/>
              </a:spcBef>
              <a:spcAft>
                <a:spcPts val="0"/>
              </a:spcAft>
            </a:pPr>
            <a:r>
              <a:rPr lang="ja-jp" sz="1200" dirty="0">
                <a:solidFill>
                  <a:schemeClr val="tx1"/>
                </a:solidFill>
                <a:effectLst/>
                <a:latin typeface="Meiryo" panose="020B0604030504040204" pitchFamily="34" charset="-128"/>
                <a:ea typeface="Meiryo" panose="020B0604030504040204" pitchFamily="34" charset="-128"/>
                <a:cs typeface="Calibri"/>
              </a:rPr>
              <a:t>圧縮空気システムの大手メーカーである Kaeser 社は、デジタル ツインを使用して、リリースされた各システムをデジタル ツインで仮想的に複製することで、各コンプレッサの状態を監視しています。これにより、潜在的な障害をリモートで検出し、メンテナンスをタイムリーにスケジュールできます。</a:t>
            </a:r>
          </a:p>
          <a:p>
            <a:pPr rtl="0"/>
            <a:endParaRPr lang="en-US" dirty="0">
              <a:solidFill>
                <a:schemeClr val="tx1"/>
              </a:solidFill>
              <a:ea typeface="Meiryo" panose="020B0604030504040204" pitchFamily="34" charset="-128"/>
              <a:cs typeface="Calibri"/>
            </a:endParaRPr>
          </a:p>
          <a:p>
            <a:pPr rtl="0"/>
            <a:r>
              <a:rPr lang="ja-jp" b="1" dirty="0">
                <a:ea typeface="Meiryo" panose="020B0604030504040204" pitchFamily="34" charset="-128"/>
              </a:rPr>
              <a:t>DP ナレーション </a:t>
            </a:r>
            <a:endParaRPr lang="en-US" dirty="0">
              <a:ea typeface="Meiryo" panose="020B0604030504040204" pitchFamily="34" charset="-128"/>
            </a:endParaRPr>
          </a:p>
          <a:p>
            <a:pPr rtl="0"/>
            <a:r>
              <a:rPr lang="ja-jp" dirty="0">
                <a:ea typeface="Meiryo" panose="020B0604030504040204" pitchFamily="34" charset="-128"/>
              </a:rPr>
              <a:t>デジタル ツインは、物理オブジェクトまたはプロセスの仮想表現を作成し、リアルタイムデータと CAD モデル、シミュレーション、高度な解析を組み合わせることにより、製造を最適化します。これらのツールは、生産シナリオをシミュレートし、製造プロセスをリアルタイムで視覚化し、装置の状態を監視して障害を予測し、修理を事前予防的にスケジュールします。</a:t>
            </a:r>
          </a:p>
          <a:p>
            <a:pPr rtl="0"/>
            <a:endParaRPr lang="en-US" dirty="0">
              <a:ea typeface="Meiryo" panose="020B0604030504040204" pitchFamily="34" charset="-128"/>
            </a:endParaRPr>
          </a:p>
          <a:p>
            <a:pPr rtl="0"/>
            <a:endParaRPr lang="en-US" dirty="0">
              <a:ea typeface="Meiryo" panose="020B0604030504040204" pitchFamily="34" charset="-128"/>
              <a:cs typeface="Calibri"/>
            </a:endParaRPr>
          </a:p>
          <a:p>
            <a:pPr rtl="0"/>
            <a:endParaRPr lang="en-US" dirty="0">
              <a:ea typeface="Meiryo" panose="020B0604030504040204" pitchFamily="34" charset="-128"/>
              <a:hlinkClick r:id="" action="ppaction://noaction">
                <a:extLst>
                  <a:ext uri="{A12FA001-AC4F-418D-AE19-62706E023703}">
                    <ahyp:hlinkClr xmlns:ahyp="http://schemas.microsoft.com/office/drawing/2018/hyperlinkcolor" val="tx"/>
                  </a:ext>
                </a:extLst>
              </a:hlinkClick>
            </a:endParaRPr>
          </a:p>
          <a:p>
            <a:pPr rtl="0"/>
            <a:r>
              <a:rPr lang="ja-jp" dirty="0">
                <a:solidFill>
                  <a:schemeClr val="tx1"/>
                </a:solidFill>
                <a:ea typeface="Meiryo" panose="020B0604030504040204" pitchFamily="34" charset="-128"/>
                <a:hlinkClick r:id="" action="ppaction://noaction">
                  <a:extLst>
                    <a:ext uri="{A12FA001-AC4F-418D-AE19-62706E023703}">
                      <ahyp:hlinkClr xmlns:ahyp="http://schemas.microsoft.com/office/drawing/2018/hyperlinkcolor" val="tx"/>
                    </a:ext>
                  </a:extLst>
                </a:hlinkClick>
              </a:rPr>
              <a:t>作者不明のこの写真</a:t>
            </a:r>
            <a:r>
              <a:rPr lang="ja-jp" dirty="0">
                <a:solidFill>
                  <a:schemeClr val="tx1"/>
                </a:solidFill>
                <a:ea typeface="Meiryo" panose="020B0604030504040204" pitchFamily="34" charset="-128"/>
              </a:rPr>
              <a:t>は </a:t>
            </a:r>
            <a:r>
              <a:rPr lang="ja-jp" dirty="0">
                <a:solidFill>
                  <a:schemeClr val="tx1"/>
                </a:solidFill>
                <a:ea typeface="Meiryo" panose="020B0604030504040204" pitchFamily="34" charset="-128"/>
                <a:hlinkClick r:id="rId3">
                  <a:extLst>
                    <a:ext uri="{A12FA001-AC4F-418D-AE19-62706E023703}">
                      <ahyp:hlinkClr xmlns:ahyp="http://schemas.microsoft.com/office/drawing/2018/hyperlinkcolor" val="tx"/>
                    </a:ext>
                  </a:extLst>
                </a:hlinkClick>
              </a:rPr>
              <a:t>CC BY-SA</a:t>
            </a:r>
            <a:r>
              <a:rPr lang="ja-jp" dirty="0">
                <a:solidFill>
                  <a:schemeClr val="tx1"/>
                </a:solidFill>
                <a:ea typeface="Meiryo" panose="020B0604030504040204" pitchFamily="34" charset="-128"/>
              </a:rPr>
              <a:t> の下でライセンスされています。</a:t>
            </a:r>
          </a:p>
        </p:txBody>
      </p:sp>
      <p:sp>
        <p:nvSpPr>
          <p:cNvPr id="4" name="Slide Number Placeholder 3"/>
          <p:cNvSpPr>
            <a:spLocks noGrp="1"/>
          </p:cNvSpPr>
          <p:nvPr>
            <p:ph type="sldNum" sz="quarter" idx="5"/>
          </p:nvPr>
        </p:nvSpPr>
        <p:spPr/>
        <p:txBody>
          <a:bodyPr rtlCol="0"/>
          <a:lstStyle/>
          <a:p>
            <a:pPr rtl="0"/>
            <a:fld id="{D5C99A32-E00F-47A9-9FFD-930640ADB7F9}" type="slidenum">
              <a:rPr lang="en-US" smtClean="0"/>
              <a:t>27</a:t>
            </a:fld>
            <a:endParaRPr lang="en-US"/>
          </a:p>
        </p:txBody>
      </p:sp>
    </p:spTree>
    <p:extLst>
      <p:ext uri="{BB962C8B-B14F-4D97-AF65-F5344CB8AC3E}">
        <p14:creationId xmlns:p14="http://schemas.microsoft.com/office/powerpoint/2010/main" val="373613569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defRPr/>
            </a:pPr>
            <a:r>
              <a:rPr lang="ja-jp" b="1" dirty="0">
                <a:solidFill>
                  <a:schemeClr val="tx2"/>
                </a:solidFill>
                <a:ea typeface="Meiryo" panose="020B0604030504040204" pitchFamily="34" charset="-128"/>
              </a:rPr>
              <a:t>ナレーション/講師の注記:</a:t>
            </a:r>
          </a:p>
          <a:p>
            <a:pPr marL="0" marR="0" rtl="0">
              <a:spcBef>
                <a:spcPts val="0"/>
              </a:spcBef>
              <a:spcAft>
                <a:spcPts val="0"/>
              </a:spcAft>
            </a:pPr>
            <a:r>
              <a:rPr lang="ja-jp" sz="1800" dirty="0">
                <a:solidFill>
                  <a:schemeClr val="tx2"/>
                </a:solidFill>
                <a:effectLst/>
                <a:latin typeface="Meiryo" panose="020B0604030504040204" pitchFamily="34" charset="-128"/>
                <a:ea typeface="Meiryo" panose="020B0604030504040204" pitchFamily="34" charset="-128"/>
                <a:cs typeface="Calibri" panose="020F0502020204030204" pitchFamily="34" charset="0"/>
              </a:rPr>
              <a:t>シミュレーションとデジタル ツインは似ていますが、いくつかの明確な相違点があります。 </a:t>
            </a:r>
            <a:endParaRPr lang="en-US" sz="1800" dirty="0">
              <a:solidFill>
                <a:schemeClr val="tx2"/>
              </a:solidFill>
              <a:effectLst/>
              <a:latin typeface="Meiryo" panose="020B0604030504040204" pitchFamily="34" charset="-128"/>
              <a:ea typeface="Meiryo" panose="020B0604030504040204" pitchFamily="34" charset="-128"/>
              <a:cs typeface="Times New Roman" panose="02020603050405020304" pitchFamily="18" charset="0"/>
            </a:endParaRPr>
          </a:p>
          <a:p>
            <a:pPr marL="0" marR="0" rtl="0">
              <a:spcBef>
                <a:spcPts val="0"/>
              </a:spcBef>
              <a:spcAft>
                <a:spcPts val="0"/>
              </a:spcAft>
            </a:pPr>
            <a:r>
              <a:rPr lang="ja-jp" sz="1800" dirty="0">
                <a:solidFill>
                  <a:schemeClr val="tx2"/>
                </a:solidFill>
                <a:effectLst/>
                <a:latin typeface="Meiryo" panose="020B0604030504040204" pitchFamily="34" charset="-128"/>
                <a:ea typeface="Meiryo" panose="020B0604030504040204" pitchFamily="34" charset="-128"/>
                <a:cs typeface="Calibri" panose="020F0502020204030204" pitchFamily="34" charset="0"/>
              </a:rPr>
              <a:t>目的について言うと、シミュレーションは動作を予測するために使用され、デジタル ツインデジタル ツインは動作を理解するために使用されます。 </a:t>
            </a:r>
            <a:endParaRPr lang="en-US" sz="1800" dirty="0">
              <a:solidFill>
                <a:schemeClr val="tx2"/>
              </a:solidFill>
              <a:effectLst/>
              <a:latin typeface="Meiryo" panose="020B0604030504040204" pitchFamily="34" charset="-128"/>
              <a:ea typeface="Meiryo" panose="020B0604030504040204" pitchFamily="34" charset="-128"/>
              <a:cs typeface="Times New Roman" panose="02020603050405020304" pitchFamily="18" charset="0"/>
            </a:endParaRPr>
          </a:p>
          <a:p>
            <a:pPr marL="0" marR="0" rtl="0">
              <a:spcBef>
                <a:spcPts val="0"/>
              </a:spcBef>
              <a:spcAft>
                <a:spcPts val="0"/>
              </a:spcAft>
            </a:pPr>
            <a:r>
              <a:rPr lang="ja-jp" sz="1800" dirty="0">
                <a:solidFill>
                  <a:schemeClr val="tx2"/>
                </a:solidFill>
                <a:effectLst/>
                <a:latin typeface="Meiryo" panose="020B0604030504040204" pitchFamily="34" charset="-128"/>
                <a:ea typeface="Meiryo" panose="020B0604030504040204" pitchFamily="34" charset="-128"/>
                <a:cs typeface="Calibri" panose="020F0502020204030204" pitchFamily="34" charset="0"/>
              </a:rPr>
              <a:t>シミュレーションは静的なデータを収集します。これは、設計者が他の要素やパラメータを導入しない限り変化しないモデルを使用します。一方、デジタル ツインは動的データを収集します。動的データにはリアルタイム データがあり、つまりツインは変化し発展することができます。 </a:t>
            </a:r>
            <a:endParaRPr lang="en-US" sz="1800" dirty="0">
              <a:solidFill>
                <a:schemeClr val="tx2"/>
              </a:solidFill>
              <a:effectLst/>
              <a:latin typeface="Meiryo" panose="020B0604030504040204" pitchFamily="34" charset="-128"/>
              <a:ea typeface="Meiryo" panose="020B0604030504040204" pitchFamily="34" charset="-128"/>
              <a:cs typeface="Times New Roman" panose="02020603050405020304" pitchFamily="18" charset="0"/>
            </a:endParaRPr>
          </a:p>
          <a:p>
            <a:pPr marL="0" marR="0" rtl="0">
              <a:spcBef>
                <a:spcPts val="0"/>
              </a:spcBef>
              <a:spcAft>
                <a:spcPts val="0"/>
              </a:spcAft>
            </a:pPr>
            <a:r>
              <a:rPr lang="ja-jp" sz="1800" dirty="0">
                <a:solidFill>
                  <a:schemeClr val="tx2"/>
                </a:solidFill>
                <a:effectLst/>
                <a:latin typeface="Meiryo" panose="020B0604030504040204" pitchFamily="34" charset="-128"/>
                <a:ea typeface="Meiryo" panose="020B0604030504040204" pitchFamily="34" charset="-128"/>
                <a:cs typeface="Calibri" panose="020F0502020204030204" pitchFamily="34" charset="0"/>
              </a:rPr>
              <a:t>テクノロジーを更新するには、シミュレーションは手動で実行する必要があり、デジタル ツインは自動的に更新されます。 </a:t>
            </a:r>
            <a:endParaRPr lang="en-US" sz="1800" dirty="0">
              <a:solidFill>
                <a:schemeClr val="tx2"/>
              </a:solidFill>
              <a:effectLst/>
              <a:latin typeface="Meiryo" panose="020B0604030504040204" pitchFamily="34" charset="-128"/>
              <a:ea typeface="Meiryo" panose="020B0604030504040204" pitchFamily="34" charset="-128"/>
              <a:cs typeface="Times New Roman" panose="02020603050405020304" pitchFamily="18" charset="0"/>
            </a:endParaRPr>
          </a:p>
          <a:p>
            <a:pPr marL="0" marR="0" rtl="0">
              <a:spcBef>
                <a:spcPts val="0"/>
              </a:spcBef>
              <a:spcAft>
                <a:spcPts val="0"/>
              </a:spcAft>
            </a:pPr>
            <a:r>
              <a:rPr lang="ja-jp" sz="1800" dirty="0">
                <a:solidFill>
                  <a:schemeClr val="tx2"/>
                </a:solidFill>
                <a:effectLst/>
                <a:latin typeface="Meiryo" panose="020B0604030504040204" pitchFamily="34" charset="-128"/>
                <a:ea typeface="Meiryo" panose="020B0604030504040204" pitchFamily="34" charset="-128"/>
                <a:cs typeface="Calibri" panose="020F0502020204030204" pitchFamily="34" charset="0"/>
              </a:rPr>
              <a:t>シミュレーションは設計とテストに使用され、デジタル ツインは監視と最適化に使用されます。</a:t>
            </a:r>
            <a:endParaRPr lang="en-US" sz="1800" dirty="0">
              <a:solidFill>
                <a:schemeClr val="tx2"/>
              </a:solidFill>
              <a:effectLst/>
              <a:latin typeface="Meiryo" panose="020B0604030504040204" pitchFamily="34" charset="-128"/>
              <a:ea typeface="Meiryo" panose="020B0604030504040204" pitchFamily="34" charset="-128"/>
              <a:cs typeface="Times New Roman" panose="02020603050405020304" pitchFamily="18" charset="0"/>
            </a:endParaRPr>
          </a:p>
          <a:p>
            <a:pPr marL="0" marR="0" rtl="0">
              <a:spcBef>
                <a:spcPts val="0"/>
              </a:spcBef>
              <a:spcAft>
                <a:spcPts val="0"/>
              </a:spcAft>
            </a:pPr>
            <a:r>
              <a:rPr lang="ja-jp" sz="1800" dirty="0">
                <a:solidFill>
                  <a:schemeClr val="tx2"/>
                </a:solidFill>
                <a:effectLst/>
                <a:latin typeface="Meiryo" panose="020B0604030504040204" pitchFamily="34" charset="-128"/>
                <a:ea typeface="Meiryo" panose="020B0604030504040204" pitchFamily="34" charset="-128"/>
                <a:cs typeface="Calibri" panose="020F0502020204030204" pitchFamily="34" charset="0"/>
              </a:rPr>
              <a:t>シミュレーションでは、テスト用の潜在的なパラメータを入力することで、考えられる状況に対処します。しかし、デジタル ツインは特定の製品やプロセスからの実際のフィードバックを使用します。 </a:t>
            </a:r>
            <a:endParaRPr lang="en-US" sz="1800" dirty="0">
              <a:solidFill>
                <a:schemeClr val="tx2"/>
              </a:solidFill>
              <a:effectLst/>
              <a:latin typeface="Meiryo" panose="020B0604030504040204" pitchFamily="34" charset="-128"/>
              <a:ea typeface="Meiryo" panose="020B0604030504040204" pitchFamily="34" charset="-128"/>
              <a:cs typeface="Times New Roman" panose="02020603050405020304" pitchFamily="18" charset="0"/>
            </a:endParaRPr>
          </a:p>
          <a:p>
            <a:pPr marL="0" marR="0" rtl="0">
              <a:spcBef>
                <a:spcPts val="0"/>
              </a:spcBef>
              <a:spcAft>
                <a:spcPts val="0"/>
              </a:spcAft>
            </a:pPr>
            <a:r>
              <a:rPr lang="ja-jp" sz="1800" dirty="0">
                <a:solidFill>
                  <a:schemeClr val="tx2"/>
                </a:solidFill>
                <a:effectLst/>
                <a:latin typeface="Meiryo" panose="020B0604030504040204" pitchFamily="34" charset="-128"/>
                <a:ea typeface="Meiryo" panose="020B0604030504040204" pitchFamily="34" charset="-128"/>
                <a:cs typeface="Calibri" panose="020F0502020204030204" pitchFamily="34" charset="0"/>
              </a:rPr>
              <a:t>実装の観点から見ると、シミュレーションは数学モデルと計算モデルに基づいて構築されますが、デジタル ツインには IoT デバイス、センサー、およびデータ解析の統合が必要です。 </a:t>
            </a:r>
            <a:endParaRPr lang="en-US" sz="1800" dirty="0">
              <a:solidFill>
                <a:schemeClr val="tx2"/>
              </a:solidFill>
              <a:effectLst/>
              <a:latin typeface="Meiryo" panose="020B0604030504040204" pitchFamily="34" charset="-128"/>
              <a:ea typeface="Meiryo" panose="020B0604030504040204" pitchFamily="34" charset="-128"/>
              <a:cs typeface="Calibri" panose="020F0502020204030204" pitchFamily="34" charset="0"/>
            </a:endParaRPr>
          </a:p>
          <a:p>
            <a:pPr rtl="0"/>
            <a:endParaRPr lang="en-US" sz="1800" dirty="0">
              <a:solidFill>
                <a:schemeClr val="tx2"/>
              </a:solidFill>
              <a:latin typeface="Meiryo" panose="020B0604030504040204" pitchFamily="34" charset="-128"/>
              <a:ea typeface="Meiryo" panose="020B0604030504040204" pitchFamily="34" charset="-128"/>
              <a:cs typeface="Calibri"/>
            </a:endParaRPr>
          </a:p>
          <a:p>
            <a:pPr rtl="0"/>
            <a:r>
              <a:rPr lang="ja-jp" sz="1800" dirty="0">
                <a:solidFill>
                  <a:schemeClr val="tx2"/>
                </a:solidFill>
                <a:latin typeface="Meiryo" panose="020B0604030504040204" pitchFamily="34" charset="-128"/>
                <a:ea typeface="Meiryo" panose="020B0604030504040204" pitchFamily="34" charset="-128"/>
                <a:cs typeface="Calibri"/>
              </a:rPr>
              <a:t>DP 短縮版: </a:t>
            </a:r>
          </a:p>
          <a:p>
            <a:pPr rtl="0"/>
            <a:r>
              <a:rPr lang="ja-jp" sz="1800" dirty="0">
                <a:solidFill>
                  <a:schemeClr val="tx2"/>
                </a:solidFill>
                <a:latin typeface="Meiryo" panose="020B0604030504040204" pitchFamily="34" charset="-128"/>
                <a:ea typeface="Meiryo" panose="020B0604030504040204" pitchFamily="34" charset="-128"/>
                <a:cs typeface="Calibri"/>
              </a:rPr>
              <a:t>シミュレーションとデジタル ツインは似ていますが、明確な相違点があります。シミュレーションは動作を予測し、デジタル ツインは動作を理解します。シミュレーションは静的データに依存するため、手動で更新する必要があります。一方、デジタル ツインは動的データを使用し、自動的に更新されます。シミュレーションは設計とテスト用であり、デジタル ツインはモニタと最適化用です。シミュレーションは潜在的な状況を処理しますが、デジタル ツインは実世界のフィードバックを使用します。実装されたシミュレーションには数学モデルが含まれ、デジタル ツインは IoT デバイス、センサー、およびデータ解析を統合してより包括的なアプローチを実現します。 </a:t>
            </a:r>
          </a:p>
        </p:txBody>
      </p:sp>
      <p:sp>
        <p:nvSpPr>
          <p:cNvPr id="4" name="Slide Number Placeholder 3"/>
          <p:cNvSpPr>
            <a:spLocks noGrp="1"/>
          </p:cNvSpPr>
          <p:nvPr>
            <p:ph type="sldNum" sz="quarter" idx="5"/>
          </p:nvPr>
        </p:nvSpPr>
        <p:spPr/>
        <p:txBody>
          <a:bodyPr rtlCol="0"/>
          <a:lstStyle/>
          <a:p>
            <a:pPr rtl="0"/>
            <a:fld id="{A3DBDDC1-C365-4A03-B93C-D01092F84FE9}" type="slidenum">
              <a:rPr lang="en-US" smtClean="0"/>
              <a:t>28</a:t>
            </a:fld>
            <a:endParaRPr lang="en-US"/>
          </a:p>
        </p:txBody>
      </p:sp>
    </p:spTree>
    <p:extLst>
      <p:ext uri="{BB962C8B-B14F-4D97-AF65-F5344CB8AC3E}">
        <p14:creationId xmlns:p14="http://schemas.microsoft.com/office/powerpoint/2010/main" val="385486784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r>
              <a:rPr lang="ja-jp" dirty="0">
                <a:ea typeface="Meiryo" panose="020B0604030504040204" pitchFamily="34" charset="-128"/>
                <a:cs typeface="Calibri"/>
              </a:rPr>
              <a:t>正解: B</a:t>
            </a:r>
          </a:p>
          <a:p>
            <a:pPr rtl="0"/>
            <a:r>
              <a:rPr lang="ja-jp" dirty="0">
                <a:ea typeface="Meiryo" panose="020B0604030504040204" pitchFamily="34" charset="-128"/>
                <a:cs typeface="Calibri"/>
              </a:rPr>
              <a:t>回帰アルゴリズムは、住宅価格、ある日に店に来た顧客の数、特定の日の温度など、継続的な値を予測するために使用されます。 </a:t>
            </a:r>
          </a:p>
        </p:txBody>
      </p:sp>
      <p:sp>
        <p:nvSpPr>
          <p:cNvPr id="4" name="Slide Number Placeholder 3"/>
          <p:cNvSpPr>
            <a:spLocks noGrp="1"/>
          </p:cNvSpPr>
          <p:nvPr>
            <p:ph type="sldNum" sz="quarter" idx="5"/>
          </p:nvPr>
        </p:nvSpPr>
        <p:spPr/>
        <p:txBody>
          <a:bodyPr rtlCol="0"/>
          <a:lstStyle/>
          <a:p>
            <a:pPr rtl="0"/>
            <a:fld id="{D5C99A32-E00F-47A9-9FFD-930640ADB7F9}" type="slidenum">
              <a:rPr lang="en-US" smtClean="0"/>
              <a:t>29</a:t>
            </a:fld>
            <a:endParaRPr lang="en-US"/>
          </a:p>
        </p:txBody>
      </p:sp>
    </p:spTree>
    <p:extLst>
      <p:ext uri="{BB962C8B-B14F-4D97-AF65-F5344CB8AC3E}">
        <p14:creationId xmlns:p14="http://schemas.microsoft.com/office/powerpoint/2010/main" val="13269502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b="1" dirty="0">
                <a:ea typeface="Meiryo" panose="020B0604030504040204" pitchFamily="34" charset="-128"/>
              </a:rPr>
              <a:t>ナレーション/講師の注記:</a:t>
            </a:r>
            <a:endParaRPr lang="en-US" sz="1800" b="1" dirty="0">
              <a:ea typeface="Meiryo" panose="020B0604030504040204" pitchFamily="34" charset="-128"/>
              <a:cs typeface="Calibri" panose="020F0502020204030204"/>
            </a:endParaRPr>
          </a:p>
          <a:p>
            <a:pPr rtl="0"/>
            <a:r>
              <a:rPr lang="ja-jp" dirty="0">
                <a:ea typeface="Meiryo" panose="020B0604030504040204" pitchFamily="34" charset="-128"/>
              </a:rPr>
              <a:t>このモジュールの中核となるテーマを見ていく前に、製品製造の主要な手順を確認しましょう。モジュール 1 で触れたように、製品は市場導入から棚からの撤去まで、8 段階のライフサイクルをたどります。このプロセスは計画から始まります。計画では、エンジニアが顧客の期待、業界および品質の基準、規制、およびその他のパフォーマンス基準を考慮します。次に、技術仕様を開発して製品の実現可能性を評価します。これらの仕様は、CAD と CAM のソフトウェアを使用してデジタル設計に変換され、積層造形を使用してプロトタイプを作成する際の基礎となります。設計とプロトタイプ作成は繰り返し行うため、エンジニアは問題に対処することができます。ステークホルダーがプロトタイプを承認すると、製造施設で大量生産が行われます。製品は評価のためにお客様に送付されます。承認を得ると、メーカーは効果的に使用するための不可欠な情報を提供します。最終的に、製品の可能性が最大限に達すると、その製品は廃棄またはリサイクルされます。</a:t>
            </a:r>
            <a:endParaRPr lang="en-US" dirty="0">
              <a:ea typeface="Meiryo" panose="020B0604030504040204" pitchFamily="34" charset="-128"/>
              <a:cs typeface="Calibri"/>
            </a:endParaRPr>
          </a:p>
          <a:p>
            <a:pPr rtl="0"/>
            <a:endParaRPr lang="en-US" dirty="0">
              <a:ea typeface="Meiryo" panose="020B0604030504040204" pitchFamily="34" charset="-128"/>
            </a:endParaRPr>
          </a:p>
        </p:txBody>
      </p:sp>
      <p:sp>
        <p:nvSpPr>
          <p:cNvPr id="4" name="Slide Number Placeholder 3"/>
          <p:cNvSpPr>
            <a:spLocks noGrp="1"/>
          </p:cNvSpPr>
          <p:nvPr>
            <p:ph type="sldNum" sz="quarter" idx="5"/>
          </p:nvPr>
        </p:nvSpPr>
        <p:spPr/>
        <p:txBody>
          <a:bodyPr rtlCol="0"/>
          <a:lstStyle/>
          <a:p>
            <a:pPr rtl="0"/>
            <a:fld id="{D5C99A32-E00F-47A9-9FFD-930640ADB7F9}" type="slidenum">
              <a:rPr lang="en-US" smtClean="0"/>
              <a:t>3</a:t>
            </a:fld>
            <a:endParaRPr lang="en-US"/>
          </a:p>
        </p:txBody>
      </p:sp>
    </p:spTree>
    <p:extLst>
      <p:ext uri="{BB962C8B-B14F-4D97-AF65-F5344CB8AC3E}">
        <p14:creationId xmlns:p14="http://schemas.microsoft.com/office/powerpoint/2010/main" val="152902417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r>
              <a:rPr lang="ja-jp" dirty="0">
                <a:ea typeface="Meiryo" panose="020B0604030504040204" pitchFamily="34" charset="-128"/>
                <a:cs typeface="Calibri"/>
              </a:rPr>
              <a:t>正解: D</a:t>
            </a:r>
          </a:p>
          <a:p>
            <a:pPr rtl="0"/>
            <a:r>
              <a:rPr lang="ja-jp" dirty="0">
                <a:ea typeface="Meiryo" panose="020B0604030504040204" pitchFamily="34" charset="-128"/>
                <a:cs typeface="Calibri"/>
              </a:rPr>
              <a:t>デジタル ツイン技術により、高価なインフラストラクチャやテクノロジーに投資することなく、IT、ERP、およびサプライ チェーンに関連する大きなデータをメーカーが抽出できるようになります。 </a:t>
            </a:r>
          </a:p>
          <a:p>
            <a:pPr rtl="0"/>
            <a:endParaRPr lang="en-US" dirty="0">
              <a:ea typeface="Meiryo" panose="020B0604030504040204" pitchFamily="34" charset="-128"/>
            </a:endParaRPr>
          </a:p>
        </p:txBody>
      </p:sp>
      <p:sp>
        <p:nvSpPr>
          <p:cNvPr id="4" name="Slide Number Placeholder 3"/>
          <p:cNvSpPr>
            <a:spLocks noGrp="1"/>
          </p:cNvSpPr>
          <p:nvPr>
            <p:ph type="sldNum" sz="quarter" idx="5"/>
          </p:nvPr>
        </p:nvSpPr>
        <p:spPr/>
        <p:txBody>
          <a:bodyPr rtlCol="0"/>
          <a:lstStyle/>
          <a:p>
            <a:pPr rtl="0"/>
            <a:fld id="{D5C99A32-E00F-47A9-9FFD-930640ADB7F9}" type="slidenum">
              <a:rPr lang="en-US" smtClean="0"/>
              <a:t>30</a:t>
            </a:fld>
            <a:endParaRPr lang="en-US"/>
          </a:p>
        </p:txBody>
      </p:sp>
    </p:spTree>
    <p:extLst>
      <p:ext uri="{BB962C8B-B14F-4D97-AF65-F5344CB8AC3E}">
        <p14:creationId xmlns:p14="http://schemas.microsoft.com/office/powerpoint/2010/main" val="207442666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r>
              <a:rPr lang="ja-jp" dirty="0">
                <a:ea typeface="Meiryo" panose="020B0604030504040204" pitchFamily="34" charset="-128"/>
                <a:cs typeface="Calibri"/>
              </a:rPr>
              <a:t>正解: C</a:t>
            </a:r>
          </a:p>
          <a:p>
            <a:pPr rtl="0"/>
            <a:r>
              <a:rPr lang="ja-jp" dirty="0">
                <a:ea typeface="Meiryo" panose="020B0604030504040204" pitchFamily="34" charset="-128"/>
              </a:rPr>
              <a:t>プロトタイプを迅速に作成することで、本格的な製造に進む前に、設計の概念や機能など、製品について評価することができます。</a:t>
            </a:r>
          </a:p>
        </p:txBody>
      </p:sp>
      <p:sp>
        <p:nvSpPr>
          <p:cNvPr id="4" name="Slide Number Placeholder 3"/>
          <p:cNvSpPr>
            <a:spLocks noGrp="1"/>
          </p:cNvSpPr>
          <p:nvPr>
            <p:ph type="sldNum" sz="quarter" idx="5"/>
          </p:nvPr>
        </p:nvSpPr>
        <p:spPr/>
        <p:txBody>
          <a:bodyPr rtlCol="0"/>
          <a:lstStyle/>
          <a:p>
            <a:pPr rtl="0"/>
            <a:fld id="{D5C99A32-E00F-47A9-9FFD-930640ADB7F9}" type="slidenum">
              <a:rPr lang="en-US" smtClean="0"/>
              <a:t>31</a:t>
            </a:fld>
            <a:endParaRPr lang="en-US"/>
          </a:p>
        </p:txBody>
      </p:sp>
    </p:spTree>
    <p:extLst>
      <p:ext uri="{BB962C8B-B14F-4D97-AF65-F5344CB8AC3E}">
        <p14:creationId xmlns:p14="http://schemas.microsoft.com/office/powerpoint/2010/main" val="28346358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defRPr/>
            </a:pPr>
            <a:endParaRPr lang="en-US" sz="1800" b="1" dirty="0">
              <a:ea typeface="Meiryo" panose="020B0604030504040204" pitchFamily="34" charset="-128"/>
              <a:cs typeface="Calibri"/>
            </a:endParaRPr>
          </a:p>
          <a:p>
            <a:pPr rtl="0">
              <a:defRPr/>
            </a:pPr>
            <a:r>
              <a:rPr lang="ja-jp" sz="1800" b="1" dirty="0">
                <a:ea typeface="Meiryo" panose="020B0604030504040204" pitchFamily="34" charset="-128"/>
                <a:cs typeface="Calibri"/>
              </a:rPr>
              <a:t>会社名を示さない DP 書き換え </a:t>
            </a:r>
          </a:p>
          <a:p>
            <a:pPr rtl="0">
              <a:defRPr/>
            </a:pPr>
            <a:r>
              <a:rPr lang="ja-jp" sz="2800" b="0" i="0" dirty="0">
                <a:solidFill>
                  <a:srgbClr val="374151"/>
                </a:solidFill>
                <a:effectLst/>
                <a:latin typeface="Söhne"/>
                <a:ea typeface="Meiryo" panose="020B0604030504040204" pitchFamily="34" charset="-128"/>
              </a:rPr>
              <a:t>ストレージ、データベース、およびコンピューティング プラットフォームを含むクラウド コンピューティングにより、データのストレージと処理が革新されます。クラウド ストレージ サービスは、オンラインのデータ ストレージを提供し、どこからでもアクセスでき、大規模なファイルやバックアップでよく使用されます。構造化照会言語(SQL)やリレーショナル データベース サービスに代表されるクラウド データベースは、特に Web アプリケーションのクラウドベース データを管理します。業界のクラウド コンピューティング プラットフォームと同様に、さまざまなコンピューティング サービスを提供し、Web やモバイルから機械学習に至るまで、アプリケーションの作成と配置を行うことができます。</a:t>
            </a:r>
            <a:endParaRPr lang="en-US" sz="1800" dirty="0">
              <a:ea typeface="Meiryo" panose="020B0604030504040204" pitchFamily="34" charset="-128"/>
              <a:cs typeface="Calibri" panose="020F0502020204030204"/>
            </a:endParaRPr>
          </a:p>
          <a:p>
            <a:pPr rtl="0">
              <a:defRPr/>
            </a:pPr>
            <a:endParaRPr lang="en-US" sz="1800" dirty="0">
              <a:ea typeface="Meiryo" panose="020B0604030504040204" pitchFamily="34" charset="-128"/>
            </a:endParaRPr>
          </a:p>
        </p:txBody>
      </p:sp>
      <p:sp>
        <p:nvSpPr>
          <p:cNvPr id="4" name="Slide Number Placeholder 3"/>
          <p:cNvSpPr>
            <a:spLocks noGrp="1"/>
          </p:cNvSpPr>
          <p:nvPr>
            <p:ph type="sldNum" sz="quarter" idx="5"/>
          </p:nvPr>
        </p:nvSpPr>
        <p:spPr/>
        <p:txBody>
          <a:bodyPr rtlCol="0"/>
          <a:lstStyle/>
          <a:p>
            <a:pPr marL="0" marR="0" lvl="0" indent="0" algn="r" defTabSz="914400" rtl="0" eaLnBrk="1" fontAlgn="auto" latinLnBrk="0" hangingPunct="1">
              <a:lnSpc>
                <a:spcPct val="100000"/>
              </a:lnSpc>
              <a:spcBef>
                <a:spcPts val="0"/>
              </a:spcBef>
              <a:spcAft>
                <a:spcPts val="0"/>
              </a:spcAft>
              <a:buClrTx/>
              <a:buSzTx/>
              <a:buFontTx/>
              <a:buNone/>
              <a:tabLst/>
              <a:defRPr/>
            </a:pPr>
            <a:fld id="{A3DBDDC1-C365-4A03-B93C-D01092F84FE9}"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31976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defRPr/>
            </a:pPr>
            <a:r>
              <a:rPr lang="ja-jp" sz="1800" b="1" dirty="0">
                <a:ea typeface="Meiryo" panose="020B0604030504040204" pitchFamily="34" charset="-128"/>
              </a:rPr>
              <a:t>ナレーション/講師の注記:</a:t>
            </a:r>
          </a:p>
          <a:p>
            <a:pPr rtl="0"/>
            <a:endParaRPr lang="en-US" sz="1800" b="1" dirty="0">
              <a:latin typeface="Meiryo" panose="020B0604030504040204" pitchFamily="34" charset="-128"/>
              <a:ea typeface="Meiryo" panose="020B0604030504040204" pitchFamily="34" charset="-128"/>
              <a:cs typeface="Calibri"/>
            </a:endParaRPr>
          </a:p>
          <a:p>
            <a:pPr rtl="0"/>
            <a:r>
              <a:rPr lang="ja-jp" sz="1800" dirty="0">
                <a:ea typeface="Meiryo" panose="020B0604030504040204" pitchFamily="34" charset="-128"/>
              </a:rPr>
              <a:t>Fusion は、設計、エンジニアリング、製造の各ツールの包括的なセットを提供する産業クラウド プラットフォームです。CAD モデリング、シミュレーション、ジェネレーティブ デザイン、CAM、コラボレーション機能などを提供します。Fusion 360 を使用すると、単一のクラウドベースの環境で製品の設計、解析、製造を行うことができます。シームレスなコラボレーションを促進し、どこからでもアクセスでき、製品開発プロセスを合理化できます。Fusion 360 を使用すると、アイデアを効率的かつ効果的に実現できます。</a:t>
            </a:r>
            <a:endParaRPr lang="en-US" sz="1800" dirty="0">
              <a:ea typeface="Meiryo" panose="020B0604030504040204" pitchFamily="34" charset="-128"/>
              <a:cs typeface="Calibri"/>
            </a:endParaRPr>
          </a:p>
          <a:p>
            <a:pPr rtl="0"/>
            <a:endParaRPr lang="en-US" sz="1800" b="1" dirty="0">
              <a:latin typeface="Meiryo" panose="020B0604030504040204" pitchFamily="34" charset="-128"/>
              <a:ea typeface="Meiryo" panose="020B0604030504040204" pitchFamily="34" charset="-128"/>
              <a:cs typeface="Calibri"/>
            </a:endParaRPr>
          </a:p>
          <a:p>
            <a:pPr rtl="0"/>
            <a:r>
              <a:rPr lang="ja-jp" sz="1800" b="1" dirty="0">
                <a:latin typeface="Meiryo" panose="020B0604030504040204" pitchFamily="34" charset="-128"/>
                <a:ea typeface="Meiryo" panose="020B0604030504040204" pitchFamily="34" charset="-128"/>
                <a:cs typeface="Calibri"/>
              </a:rPr>
              <a:t>Forma と Flow </a:t>
            </a:r>
          </a:p>
          <a:p>
            <a:pPr rtl="0"/>
            <a:endParaRPr lang="en-US" sz="1800" b="1" dirty="0">
              <a:latin typeface="Meiryo" panose="020B0604030504040204" pitchFamily="34" charset="-128"/>
              <a:ea typeface="Meiryo" panose="020B0604030504040204" pitchFamily="34" charset="-128"/>
              <a:cs typeface="Calibri"/>
            </a:endParaRPr>
          </a:p>
          <a:p>
            <a:pPr marL="0" marR="0" rtl="0">
              <a:spcBef>
                <a:spcPts val="0"/>
              </a:spcBef>
              <a:spcAft>
                <a:spcPts val="0"/>
              </a:spcAft>
            </a:pPr>
            <a:r>
              <a:rPr lang="ja-jp" sz="1800" dirty="0">
                <a:solidFill>
                  <a:schemeClr val="tx1"/>
                </a:solidFill>
                <a:effectLst/>
                <a:latin typeface="Meiryo" panose="020B0604030504040204" pitchFamily="34" charset="-128"/>
                <a:ea typeface="Meiryo" panose="020B0604030504040204" pitchFamily="34" charset="-128"/>
                <a:cs typeface="Calibri" panose="020F0502020204030204" pitchFamily="34" charset="0"/>
              </a:rPr>
              <a:t>クラウドベースのプラットフォームは、ストレージ、データベース、コンピューティングだけに留まりません。コラボレーションにも役立ちます。クラウドに接続されたデータとコラボレーションにより、データとプロジェクトを保存、共有、および操作するための一元的でアクセス可能なプラットフォームが提供されるため、生産性を向上させ、ワークフローを合理化し、効果的なチームワークを促進できます。</a:t>
            </a:r>
            <a:endParaRPr lang="en-US" sz="1800" dirty="0">
              <a:solidFill>
                <a:schemeClr val="tx1"/>
              </a:solidFill>
              <a:effectLst/>
              <a:latin typeface="Meiryo" panose="020B0604030504040204" pitchFamily="34" charset="-128"/>
              <a:ea typeface="Meiryo" panose="020B0604030504040204" pitchFamily="34" charset="-128"/>
              <a:cs typeface="Times New Roman" panose="02020603050405020304" pitchFamily="18" charset="0"/>
            </a:endParaRPr>
          </a:p>
          <a:p>
            <a:pPr marL="0" marR="0" rtl="0">
              <a:spcBef>
                <a:spcPts val="0"/>
              </a:spcBef>
              <a:spcAft>
                <a:spcPts val="0"/>
              </a:spcAft>
            </a:pPr>
            <a:r>
              <a:rPr lang="ja-jp" sz="1800" dirty="0">
                <a:solidFill>
                  <a:schemeClr val="tx1"/>
                </a:solidFill>
                <a:effectLst/>
                <a:latin typeface="Meiryo" panose="020B0604030504040204" pitchFamily="34" charset="-128"/>
                <a:ea typeface="Meiryo" panose="020B0604030504040204" pitchFamily="34" charset="-128"/>
                <a:cs typeface="Calibri" panose="020F0502020204030204" pitchFamily="34" charset="0"/>
              </a:rPr>
              <a:t>これらのプラットフォームをコラボレーションに使用すると、データにアクセスできます。これにより、認証ユーザーはクラウドに保存されているデータやドキュメントにアクセスして取得できるため、効率的なデータの取得と共有が可能になります。 </a:t>
            </a:r>
            <a:endParaRPr lang="en-US" sz="1800" dirty="0">
              <a:solidFill>
                <a:schemeClr val="tx1"/>
              </a:solidFill>
              <a:effectLst/>
              <a:latin typeface="Meiryo" panose="020B0604030504040204" pitchFamily="34" charset="-128"/>
              <a:ea typeface="Meiryo" panose="020B0604030504040204" pitchFamily="34" charset="-128"/>
              <a:cs typeface="Times New Roman" panose="02020603050405020304" pitchFamily="18" charset="0"/>
            </a:endParaRPr>
          </a:p>
          <a:p>
            <a:pPr marL="0" marR="0" rtl="0">
              <a:spcBef>
                <a:spcPts val="0"/>
              </a:spcBef>
              <a:spcAft>
                <a:spcPts val="0"/>
              </a:spcAft>
            </a:pPr>
            <a:r>
              <a:rPr lang="ja-jp" sz="1800" dirty="0">
                <a:solidFill>
                  <a:schemeClr val="tx1"/>
                </a:solidFill>
                <a:effectLst/>
                <a:latin typeface="Meiryo" panose="020B0604030504040204" pitchFamily="34" charset="-128"/>
                <a:ea typeface="Meiryo" panose="020B0604030504040204" pitchFamily="34" charset="-128"/>
                <a:cs typeface="Calibri" panose="020F0502020204030204" pitchFamily="34" charset="0"/>
              </a:rPr>
              <a:t>また、これらのプラットフォームを使用すると、複数のユーザーがドキュメントやプロジェクトを同時に編集、コメント、または投稿できるリアルタイムのコラボレーションが可能になり、生産性とチームワークが向上します。</a:t>
            </a:r>
            <a:endParaRPr lang="en-US" sz="1800" dirty="0">
              <a:solidFill>
                <a:schemeClr val="tx1"/>
              </a:solidFill>
              <a:effectLst/>
              <a:latin typeface="Meiryo" panose="020B0604030504040204" pitchFamily="34" charset="-128"/>
              <a:ea typeface="Meiryo" panose="020B0604030504040204" pitchFamily="34" charset="-128"/>
              <a:cs typeface="Times New Roman" panose="02020603050405020304" pitchFamily="18" charset="0"/>
            </a:endParaRPr>
          </a:p>
          <a:p>
            <a:pPr marL="0" marR="0" rtl="0">
              <a:spcBef>
                <a:spcPts val="0"/>
              </a:spcBef>
              <a:spcAft>
                <a:spcPts val="0"/>
              </a:spcAft>
            </a:pPr>
            <a:r>
              <a:rPr lang="ja-jp" sz="1800" dirty="0">
                <a:solidFill>
                  <a:schemeClr val="tx1"/>
                </a:solidFill>
                <a:effectLst/>
                <a:latin typeface="Meiryo" panose="020B0604030504040204" pitchFamily="34" charset="-128"/>
                <a:ea typeface="Meiryo" panose="020B0604030504040204" pitchFamily="34" charset="-128"/>
                <a:cs typeface="Calibri" panose="020F0502020204030204" pitchFamily="34" charset="0"/>
              </a:rPr>
              <a:t>バージョン管理は、これらのプラットフォームのもう 1 つの機能です。ドキュメントまたはデータの最新バージョンをすべての共有メンバーが容易に使用でき、変更と改訂の履歴を維持できます。</a:t>
            </a:r>
            <a:endParaRPr lang="en-US" sz="1800" dirty="0">
              <a:solidFill>
                <a:schemeClr val="tx1"/>
              </a:solidFill>
              <a:effectLst/>
              <a:latin typeface="Meiryo" panose="020B0604030504040204" pitchFamily="34" charset="-128"/>
              <a:ea typeface="Meiryo" panose="020B0604030504040204" pitchFamily="34" charset="-128"/>
              <a:cs typeface="Times New Roman" panose="02020603050405020304" pitchFamily="18" charset="0"/>
            </a:endParaRPr>
          </a:p>
          <a:p>
            <a:pPr marL="0" marR="0" rtl="0">
              <a:spcBef>
                <a:spcPts val="0"/>
              </a:spcBef>
              <a:spcAft>
                <a:spcPts val="0"/>
              </a:spcAft>
            </a:pPr>
            <a:r>
              <a:rPr lang="ja-jp" sz="1800" dirty="0">
                <a:solidFill>
                  <a:schemeClr val="tx1"/>
                </a:solidFill>
                <a:effectLst/>
                <a:latin typeface="Meiryo" panose="020B0604030504040204" pitchFamily="34" charset="-128"/>
                <a:ea typeface="Meiryo" panose="020B0604030504040204" pitchFamily="34" charset="-128"/>
                <a:cs typeface="Calibri" panose="020F0502020204030204" pitchFamily="34" charset="0"/>
              </a:rPr>
              <a:t>このクラウドベースのアプローチでは、デバイスの独立性も可能です。ユーザーはさまざまな場所で複数の異なるデバイスを柔軟に使用でき、必要に応じて適切なデバイスで正しいデータを使用できるようになります。 </a:t>
            </a:r>
            <a:endParaRPr lang="en-US" sz="1800" dirty="0">
              <a:solidFill>
                <a:schemeClr val="tx1"/>
              </a:solidFill>
              <a:effectLst/>
              <a:latin typeface="Meiryo" panose="020B0604030504040204" pitchFamily="34" charset="-128"/>
              <a:ea typeface="Meiryo" panose="020B0604030504040204" pitchFamily="34" charset="-128"/>
              <a:cs typeface="Times New Roman" panose="02020603050405020304" pitchFamily="18" charset="0"/>
            </a:endParaRPr>
          </a:p>
          <a:p>
            <a:pPr marL="0" marR="0" rtl="0">
              <a:spcBef>
                <a:spcPts val="0"/>
              </a:spcBef>
              <a:spcAft>
                <a:spcPts val="0"/>
              </a:spcAft>
            </a:pPr>
            <a:r>
              <a:rPr lang="ja-jp" sz="1800" dirty="0">
                <a:solidFill>
                  <a:schemeClr val="tx1"/>
                </a:solidFill>
                <a:effectLst/>
                <a:latin typeface="Meiryo" panose="020B0604030504040204" pitchFamily="34" charset="-128"/>
                <a:ea typeface="Meiryo" panose="020B0604030504040204" pitchFamily="34" charset="-128"/>
                <a:cs typeface="Calibri" panose="020F0502020204030204" pitchFamily="34" charset="0"/>
              </a:rPr>
              <a:t>このプラットフォームの 1 つは、オートデスクのインダストリー クラウド、Autodesk Forma、Autodesk Fusion Manufacturing Cloud、Autodesk Flow です。 </a:t>
            </a:r>
            <a:endParaRPr lang="en-US" sz="1800" dirty="0">
              <a:solidFill>
                <a:schemeClr val="tx1"/>
              </a:solidFill>
              <a:effectLst/>
              <a:latin typeface="Meiryo" panose="020B0604030504040204" pitchFamily="34" charset="-128"/>
              <a:ea typeface="Meiryo" panose="020B0604030504040204" pitchFamily="34" charset="-128"/>
              <a:cs typeface="Times New Roman" panose="02020603050405020304" pitchFamily="18" charset="0"/>
            </a:endParaRPr>
          </a:p>
          <a:p>
            <a:pPr marL="0" marR="0" rtl="0">
              <a:spcBef>
                <a:spcPts val="0"/>
              </a:spcBef>
              <a:spcAft>
                <a:spcPts val="0"/>
              </a:spcAft>
            </a:pPr>
            <a:r>
              <a:rPr lang="ja-jp" sz="1800" dirty="0">
                <a:solidFill>
                  <a:schemeClr val="tx1"/>
                </a:solidFill>
                <a:effectLst/>
                <a:latin typeface="Meiryo" panose="020B0604030504040204" pitchFamily="34" charset="-128"/>
                <a:ea typeface="Meiryo" panose="020B0604030504040204" pitchFamily="34" charset="-128"/>
                <a:cs typeface="Calibri" panose="020F0502020204030204" pitchFamily="34" charset="0"/>
              </a:rPr>
              <a:t>Autodesk Forma は、建築、エンジニアリング、建設、およびオペレーションの各専門分野におけるチーム コラボレーションに使用されます。</a:t>
            </a:r>
            <a:endParaRPr lang="en-US" sz="1800" dirty="0">
              <a:solidFill>
                <a:schemeClr val="tx1"/>
              </a:solidFill>
              <a:effectLst/>
              <a:latin typeface="Meiryo" panose="020B0604030504040204" pitchFamily="34" charset="-128"/>
              <a:ea typeface="Meiryo" panose="020B0604030504040204" pitchFamily="34" charset="-128"/>
              <a:cs typeface="Times New Roman" panose="02020603050405020304" pitchFamily="18" charset="0"/>
            </a:endParaRPr>
          </a:p>
          <a:p>
            <a:pPr marL="0" marR="0" rtl="0">
              <a:spcBef>
                <a:spcPts val="0"/>
              </a:spcBef>
              <a:spcAft>
                <a:spcPts val="0"/>
              </a:spcAft>
            </a:pPr>
            <a:r>
              <a:rPr lang="ja-jp" sz="1800" dirty="0">
                <a:solidFill>
                  <a:schemeClr val="tx1"/>
                </a:solidFill>
                <a:effectLst/>
                <a:latin typeface="Meiryo" panose="020B0604030504040204" pitchFamily="34" charset="-128"/>
                <a:ea typeface="Meiryo" panose="020B0604030504040204" pitchFamily="34" charset="-128"/>
                <a:cs typeface="Calibri" panose="020F0502020204030204" pitchFamily="34" charset="0"/>
              </a:rPr>
              <a:t>Autodesk Fusion Manufacturing Cloud は、製造を専門とする製品であり、設計からライフサイクル全体を通じて、関連するすべての個人と顧客をつなぎます。 </a:t>
            </a:r>
            <a:endParaRPr lang="en-US" sz="1800" dirty="0">
              <a:solidFill>
                <a:schemeClr val="tx1"/>
              </a:solidFill>
              <a:effectLst/>
              <a:latin typeface="Meiryo" panose="020B0604030504040204" pitchFamily="34" charset="-128"/>
              <a:ea typeface="Meiryo" panose="020B0604030504040204" pitchFamily="34" charset="-128"/>
              <a:cs typeface="Times New Roman" panose="02020603050405020304" pitchFamily="18" charset="0"/>
            </a:endParaRPr>
          </a:p>
          <a:p>
            <a:pPr marL="0" marR="0" rtl="0">
              <a:spcBef>
                <a:spcPts val="0"/>
              </a:spcBef>
              <a:spcAft>
                <a:spcPts val="0"/>
              </a:spcAft>
            </a:pPr>
            <a:r>
              <a:rPr lang="ja-jp" sz="1800" dirty="0">
                <a:solidFill>
                  <a:schemeClr val="tx1"/>
                </a:solidFill>
                <a:effectLst/>
                <a:latin typeface="Meiryo" panose="020B0604030504040204" pitchFamily="34" charset="-128"/>
                <a:ea typeface="Meiryo" panose="020B0604030504040204" pitchFamily="34" charset="-128"/>
                <a:cs typeface="Calibri" panose="020F0502020204030204" pitchFamily="34" charset="0"/>
              </a:rPr>
              <a:t>Autodesk Flow は、メディアやエンターテインメントで制作チーム間のコラボレーションを強化するために使用されます。 </a:t>
            </a:r>
            <a:endParaRPr lang="en-US" sz="1800" dirty="0">
              <a:solidFill>
                <a:schemeClr val="tx1"/>
              </a:solidFill>
              <a:effectLst/>
              <a:latin typeface="Meiryo" panose="020B0604030504040204" pitchFamily="34" charset="-128"/>
              <a:ea typeface="Meiryo" panose="020B0604030504040204" pitchFamily="34" charset="-128"/>
              <a:cs typeface="Times New Roman" panose="02020603050405020304" pitchFamily="18" charset="0"/>
            </a:endParaRPr>
          </a:p>
          <a:p>
            <a:pPr rtl="0">
              <a:defRPr/>
            </a:pPr>
            <a:endParaRPr lang="en-US" sz="1800" dirty="0">
              <a:solidFill>
                <a:schemeClr val="tx1"/>
              </a:solidFill>
              <a:effectLst/>
              <a:latin typeface="Meiryo" panose="020B0604030504040204" pitchFamily="34" charset="-128"/>
              <a:ea typeface="Meiryo" panose="020B0604030504040204" pitchFamily="34" charset="-128"/>
              <a:cs typeface="Times New Roman" panose="02020603050405020304" pitchFamily="18" charset="0"/>
            </a:endParaRPr>
          </a:p>
        </p:txBody>
      </p:sp>
      <p:sp>
        <p:nvSpPr>
          <p:cNvPr id="4" name="Slide Number Placeholder 3"/>
          <p:cNvSpPr>
            <a:spLocks noGrp="1"/>
          </p:cNvSpPr>
          <p:nvPr>
            <p:ph type="sldNum" sz="quarter" idx="5"/>
          </p:nvPr>
        </p:nvSpPr>
        <p:spPr/>
        <p:txBody>
          <a:bodyPr rtlCol="0"/>
          <a:lstStyle/>
          <a:p>
            <a:pPr rtl="0"/>
            <a:fld id="{A3DBDDC1-C365-4A03-B93C-D01092F84FE9}" type="slidenum">
              <a:rPr lang="en-US"/>
              <a:t>33</a:t>
            </a:fld>
            <a:endParaRPr lang="en-US"/>
          </a:p>
        </p:txBody>
      </p:sp>
    </p:spTree>
    <p:extLst>
      <p:ext uri="{BB962C8B-B14F-4D97-AF65-F5344CB8AC3E}">
        <p14:creationId xmlns:p14="http://schemas.microsoft.com/office/powerpoint/2010/main" val="203810941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defRPr/>
            </a:pPr>
            <a:r>
              <a:rPr lang="ja-jp" sz="1800" b="1" dirty="0">
                <a:ea typeface="Meiryo" panose="020B0604030504040204" pitchFamily="34" charset="-128"/>
              </a:rPr>
              <a:t>ナレーション/講師の注記:</a:t>
            </a:r>
          </a:p>
          <a:p>
            <a:pPr rtl="0">
              <a:defRPr/>
            </a:pPr>
            <a:r>
              <a:rPr lang="ja-jp" dirty="0">
                <a:ea typeface="Meiryo" panose="020B0604030504040204" pitchFamily="34" charset="-128"/>
              </a:rPr>
              <a:t>クラウド コンピューティングにより、柔軟なリソース調整のための拡張性が提供され、ユーザーは必要に応じてコンピューティング リソースを適応させることができます。その信頼性は複数のグローバルなデータ センターに由来し、データの可用性を一定に保ちます。相互接続性により、システム間でシームレスなデータのリンクが可能になり、リアルタイムのコラボレーションと情報に基づく意思決定が促進されます。クラウド セキュリティ機能はユーザー データを保護しますが、プラットフォームはデータの侵害の影響を受けやすくなります。さらに、クラウド コンピューティングによって大規模なデータ セットを効率的に管理し、さまざまな関係者間でリアルタイムのコラボレーションを促進できます。</a:t>
            </a:r>
            <a:endParaRPr lang="en-US" dirty="0">
              <a:ea typeface="Meiryo" panose="020B0604030504040204" pitchFamily="34" charset="-128"/>
              <a:cs typeface="Calibri"/>
            </a:endParaRPr>
          </a:p>
          <a:p>
            <a:pPr rtl="0">
              <a:defRPr/>
            </a:pPr>
            <a:endParaRPr lang="en-US" sz="1800" dirty="0">
              <a:latin typeface="Meiryo" panose="020B0604030504040204" pitchFamily="34" charset="-128"/>
              <a:ea typeface="Meiryo" panose="020B0604030504040204" pitchFamily="34" charset="-128"/>
              <a:cs typeface="Calibri"/>
            </a:endParaRPr>
          </a:p>
        </p:txBody>
      </p:sp>
      <p:sp>
        <p:nvSpPr>
          <p:cNvPr id="4" name="Slide Number Placeholder 3"/>
          <p:cNvSpPr>
            <a:spLocks noGrp="1"/>
          </p:cNvSpPr>
          <p:nvPr>
            <p:ph type="sldNum" sz="quarter" idx="5"/>
          </p:nvPr>
        </p:nvSpPr>
        <p:spPr/>
        <p:txBody>
          <a:bodyPr rtlCol="0"/>
          <a:lstStyle/>
          <a:p>
            <a:pPr rtl="0"/>
            <a:fld id="{A3DBDDC1-C365-4A03-B93C-D01092F84FE9}" type="slidenum">
              <a:rPr lang="en-US"/>
              <a:t>34</a:t>
            </a:fld>
            <a:endParaRPr lang="en-US"/>
          </a:p>
        </p:txBody>
      </p:sp>
    </p:spTree>
    <p:extLst>
      <p:ext uri="{BB962C8B-B14F-4D97-AF65-F5344CB8AC3E}">
        <p14:creationId xmlns:p14="http://schemas.microsoft.com/office/powerpoint/2010/main" val="104936047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r>
              <a:rPr lang="ja-jp" dirty="0">
                <a:ea typeface="Meiryo" panose="020B0604030504040204" pitchFamily="34" charset="-128"/>
                <a:cs typeface="Calibri"/>
              </a:rPr>
              <a:t>正解: B</a:t>
            </a:r>
          </a:p>
          <a:p>
            <a:pPr rtl="0"/>
            <a:r>
              <a:rPr lang="ja-jp" dirty="0">
                <a:ea typeface="Meiryo" panose="020B0604030504040204" pitchFamily="34" charset="-128"/>
                <a:cs typeface="Calibri"/>
              </a:rPr>
              <a:t>セキュリティは、クラウド コンピューティングの利点とリスクの両方を提供します。プロバイダは、データを保護するためのさまざまなセキュリティ オプションと機能を提供しますが、近年の重要なデータの漏洩にも対応しています。組織は、信頼できるクラウド プロバイダを選択し、データを暗号化し、強力なパスワードを使用することで、クラウド コンピューティングのセキュリティ リスクを軽減できます。 </a:t>
            </a:r>
          </a:p>
          <a:p>
            <a:pPr rtl="0"/>
            <a:endParaRPr lang="en-US" dirty="0">
              <a:ea typeface="Meiryo" panose="020B0604030504040204" pitchFamily="34" charset="-128"/>
            </a:endParaRPr>
          </a:p>
        </p:txBody>
      </p:sp>
      <p:sp>
        <p:nvSpPr>
          <p:cNvPr id="4" name="Slide Number Placeholder 3"/>
          <p:cNvSpPr>
            <a:spLocks noGrp="1"/>
          </p:cNvSpPr>
          <p:nvPr>
            <p:ph type="sldNum" sz="quarter" idx="5"/>
          </p:nvPr>
        </p:nvSpPr>
        <p:spPr/>
        <p:txBody>
          <a:bodyPr rtlCol="0"/>
          <a:lstStyle/>
          <a:p>
            <a:pPr rtl="0"/>
            <a:fld id="{D5C99A32-E00F-47A9-9FFD-930640ADB7F9}" type="slidenum">
              <a:rPr lang="en-US" smtClean="0"/>
              <a:t>35</a:t>
            </a:fld>
            <a:endParaRPr lang="en-US"/>
          </a:p>
        </p:txBody>
      </p:sp>
    </p:spTree>
    <p:extLst>
      <p:ext uri="{BB962C8B-B14F-4D97-AF65-F5344CB8AC3E}">
        <p14:creationId xmlns:p14="http://schemas.microsoft.com/office/powerpoint/2010/main" val="138479816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r>
              <a:rPr lang="ja-jp" dirty="0">
                <a:ea typeface="Meiryo" panose="020B0604030504040204" pitchFamily="34" charset="-128"/>
                <a:cs typeface="Calibri"/>
              </a:rPr>
              <a:t>正解: C</a:t>
            </a:r>
            <a:endParaRPr lang="en-US" dirty="0">
              <a:ea typeface="Meiryo" panose="020B0604030504040204" pitchFamily="34" charset="-128"/>
            </a:endParaRPr>
          </a:p>
          <a:p>
            <a:pPr rtl="0"/>
            <a:endParaRPr lang="en-US" dirty="0">
              <a:ea typeface="Meiryo" panose="020B0604030504040204" pitchFamily="34" charset="-128"/>
            </a:endParaRPr>
          </a:p>
        </p:txBody>
      </p:sp>
      <p:sp>
        <p:nvSpPr>
          <p:cNvPr id="4" name="Slide Number Placeholder 3"/>
          <p:cNvSpPr>
            <a:spLocks noGrp="1"/>
          </p:cNvSpPr>
          <p:nvPr>
            <p:ph type="sldNum" sz="quarter" idx="5"/>
          </p:nvPr>
        </p:nvSpPr>
        <p:spPr/>
        <p:txBody>
          <a:bodyPr rtlCol="0"/>
          <a:lstStyle/>
          <a:p>
            <a:pPr rtl="0"/>
            <a:fld id="{D5C99A32-E00F-47A9-9FFD-930640ADB7F9}" type="slidenum">
              <a:rPr lang="en-US" smtClean="0"/>
              <a:t>36</a:t>
            </a:fld>
            <a:endParaRPr lang="en-US"/>
          </a:p>
        </p:txBody>
      </p:sp>
    </p:spTree>
    <p:extLst>
      <p:ext uri="{BB962C8B-B14F-4D97-AF65-F5344CB8AC3E}">
        <p14:creationId xmlns:p14="http://schemas.microsoft.com/office/powerpoint/2010/main" val="151587333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r>
              <a:rPr lang="ja-jp" dirty="0">
                <a:ea typeface="Meiryo" panose="020B0604030504040204" pitchFamily="34" charset="-128"/>
                <a:cs typeface="Calibri"/>
              </a:rPr>
              <a:t>正解: A</a:t>
            </a:r>
          </a:p>
          <a:p>
            <a:pPr rtl="0"/>
            <a:endParaRPr lang="en-US" dirty="0">
              <a:ea typeface="Meiryo" panose="020B0604030504040204" pitchFamily="34" charset="-128"/>
            </a:endParaRPr>
          </a:p>
        </p:txBody>
      </p:sp>
      <p:sp>
        <p:nvSpPr>
          <p:cNvPr id="4" name="Slide Number Placeholder 3"/>
          <p:cNvSpPr>
            <a:spLocks noGrp="1"/>
          </p:cNvSpPr>
          <p:nvPr>
            <p:ph type="sldNum" sz="quarter" idx="5"/>
          </p:nvPr>
        </p:nvSpPr>
        <p:spPr/>
        <p:txBody>
          <a:bodyPr rtlCol="0"/>
          <a:lstStyle/>
          <a:p>
            <a:pPr rtl="0"/>
            <a:fld id="{D5C99A32-E00F-47A9-9FFD-930640ADB7F9}" type="slidenum">
              <a:rPr lang="en-US" smtClean="0"/>
              <a:t>37</a:t>
            </a:fld>
            <a:endParaRPr lang="en-US"/>
          </a:p>
        </p:txBody>
      </p:sp>
    </p:spTree>
    <p:extLst>
      <p:ext uri="{BB962C8B-B14F-4D97-AF65-F5344CB8AC3E}">
        <p14:creationId xmlns:p14="http://schemas.microsoft.com/office/powerpoint/2010/main" val="199747855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defRPr/>
            </a:pPr>
            <a:r>
              <a:rPr lang="ja-jp" b="1" dirty="0">
                <a:ea typeface="Meiryo" panose="020B0604030504040204" pitchFamily="34" charset="-128"/>
              </a:rPr>
              <a:t>ナレーション/講師の注記:</a:t>
            </a:r>
          </a:p>
          <a:p>
            <a:pPr rtl="0"/>
            <a:r>
              <a:rPr lang="ja-jp" dirty="0">
                <a:effectLst/>
                <a:ea typeface="Meiryo" panose="020B0604030504040204" pitchFamily="34" charset="-128"/>
              </a:rPr>
              <a:t>リアルタイム コラボレーションにより、チームは、作業の場所やタイム ゾーンに関係なく、プロジェクトで共同作業することができます。 他の同僚は時間をかけて対応したり、自分のペースでプロジェクトに関するフィードバックを提供したりできるため、効率的なコラボレーション方法です。 </a:t>
            </a:r>
            <a:endParaRPr lang="en-US" dirty="0">
              <a:ea typeface="Meiryo" panose="020B0604030504040204" pitchFamily="34" charset="-128"/>
            </a:endParaRPr>
          </a:p>
          <a:p>
            <a:pPr rtl="0"/>
            <a:endParaRPr lang="en-US" dirty="0">
              <a:ea typeface="Meiryo" panose="020B0604030504040204" pitchFamily="34" charset="-128"/>
            </a:endParaRPr>
          </a:p>
          <a:p>
            <a:pPr rtl="0"/>
            <a:r>
              <a:rPr lang="ja-jp" dirty="0">
                <a:ea typeface="Meiryo" panose="020B0604030504040204" pitchFamily="34" charset="-128"/>
              </a:rPr>
              <a:t>デジタル リテラシーとデータ スキルは、デジタル チャネルを通して個人が明確にコミュニケーションを取り、コラボレーション ツールをナビゲートし、データを解析して情報に基づいた意思決定ができるため、リアルタイムのコラボレーションに必要です。これらのスキルを熟達することで、効率的な問題解決、安全なデータ処理、分散した作業環境での共同ドキュメント作成を実現できます。 </a:t>
            </a:r>
          </a:p>
          <a:p>
            <a:pPr rtl="0"/>
            <a:endParaRPr lang="en-US" dirty="0">
              <a:ea typeface="Meiryo" panose="020B0604030504040204" pitchFamily="34" charset="-128"/>
            </a:endParaRPr>
          </a:p>
          <a:p>
            <a:pPr rtl="0"/>
            <a:r>
              <a:rPr lang="ja-jp" sz="1800" dirty="0">
                <a:solidFill>
                  <a:schemeClr val="tx1"/>
                </a:solidFill>
                <a:effectLst/>
                <a:latin typeface="Meiryo" panose="020B0604030504040204" pitchFamily="34" charset="-128"/>
                <a:ea typeface="Meiryo" panose="020B0604030504040204" pitchFamily="34" charset="-128"/>
                <a:cs typeface="Calibri"/>
              </a:rPr>
              <a:t>リアルタイム コラボレーションを効果的にするには、コミュニケーションにおける明確で簡潔な方法、明確な期待と期限の設定、適切な</a:t>
            </a:r>
            <a:r>
              <a:rPr lang="ja-jp" sz="1800" dirty="0">
                <a:latin typeface="Meiryo" panose="020B0604030504040204" pitchFamily="34" charset="-128"/>
                <a:ea typeface="Meiryo" panose="020B0604030504040204" pitchFamily="34" charset="-128"/>
                <a:cs typeface="Calibri"/>
              </a:rPr>
              <a:t>デジタル ツール</a:t>
            </a:r>
            <a:r>
              <a:rPr lang="ja-jp" sz="1800" dirty="0">
                <a:solidFill>
                  <a:schemeClr val="tx1"/>
                </a:solidFill>
                <a:effectLst/>
                <a:latin typeface="Meiryo" panose="020B0604030504040204" pitchFamily="34" charset="-128"/>
                <a:ea typeface="Meiryo" panose="020B0604030504040204" pitchFamily="34" charset="-128"/>
                <a:cs typeface="Calibri"/>
              </a:rPr>
              <a:t>とリソースの使用、他のユーザからのメッセージや貢献への対応、他のユーザーの時間や意見への尊重を考慮する必要があります。 </a:t>
            </a:r>
          </a:p>
          <a:p>
            <a:pPr rtl="0"/>
            <a:endParaRPr lang="en-US" dirty="0">
              <a:ea typeface="Meiryo" panose="020B0604030504040204" pitchFamily="34" charset="-128"/>
            </a:endParaRPr>
          </a:p>
        </p:txBody>
      </p:sp>
      <p:sp>
        <p:nvSpPr>
          <p:cNvPr id="4" name="Slide Number Placeholder 3"/>
          <p:cNvSpPr>
            <a:spLocks noGrp="1"/>
          </p:cNvSpPr>
          <p:nvPr>
            <p:ph type="sldNum" sz="quarter" idx="5"/>
          </p:nvPr>
        </p:nvSpPr>
        <p:spPr/>
        <p:txBody>
          <a:bodyPr rtlCol="0"/>
          <a:lstStyle/>
          <a:p>
            <a:pPr rtl="0"/>
            <a:fld id="{D5C99A32-E00F-47A9-9FFD-930640ADB7F9}" type="slidenum">
              <a:rPr lang="en-US" smtClean="0"/>
              <a:t>38</a:t>
            </a:fld>
            <a:endParaRPr lang="en-US"/>
          </a:p>
        </p:txBody>
      </p:sp>
    </p:spTree>
    <p:extLst>
      <p:ext uri="{BB962C8B-B14F-4D97-AF65-F5344CB8AC3E}">
        <p14:creationId xmlns:p14="http://schemas.microsoft.com/office/powerpoint/2010/main" val="87933588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r>
              <a:rPr lang="ja-jp" dirty="0">
                <a:ea typeface="Meiryo" panose="020B0604030504040204" pitchFamily="34" charset="-128"/>
                <a:cs typeface="Calibri"/>
              </a:rPr>
              <a:t>正解: B</a:t>
            </a:r>
          </a:p>
        </p:txBody>
      </p:sp>
      <p:sp>
        <p:nvSpPr>
          <p:cNvPr id="4" name="Slide Number Placeholder 3"/>
          <p:cNvSpPr>
            <a:spLocks noGrp="1"/>
          </p:cNvSpPr>
          <p:nvPr>
            <p:ph type="sldNum" sz="quarter" idx="5"/>
          </p:nvPr>
        </p:nvSpPr>
        <p:spPr/>
        <p:txBody>
          <a:bodyPr rtlCol="0"/>
          <a:lstStyle/>
          <a:p>
            <a:pPr rtl="0"/>
            <a:fld id="{D5C99A32-E00F-47A9-9FFD-930640ADB7F9}" type="slidenum">
              <a:rPr lang="en-US" smtClean="0"/>
              <a:t>39</a:t>
            </a:fld>
            <a:endParaRPr lang="en-US"/>
          </a:p>
        </p:txBody>
      </p:sp>
    </p:spTree>
    <p:extLst>
      <p:ext uri="{BB962C8B-B14F-4D97-AF65-F5344CB8AC3E}">
        <p14:creationId xmlns:p14="http://schemas.microsoft.com/office/powerpoint/2010/main" val="32147096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defRPr/>
            </a:pPr>
            <a:r>
              <a:rPr lang="ja-jp" b="1" dirty="0">
                <a:latin typeface="Calibri"/>
                <a:ea typeface="Meiryo" panose="020B0604030504040204" pitchFamily="34" charset="-128"/>
                <a:cs typeface="Calibri"/>
              </a:rPr>
              <a:t>DOODLY</a:t>
            </a:r>
          </a:p>
          <a:p>
            <a:pPr rtl="0">
              <a:defRPr/>
            </a:pPr>
            <a:endParaRPr lang="en-US" b="1" dirty="0">
              <a:latin typeface="Calibri"/>
              <a:ea typeface="Meiryo" panose="020B0604030504040204" pitchFamily="34" charset="-128"/>
              <a:cs typeface="Calibri"/>
            </a:endParaRPr>
          </a:p>
          <a:p>
            <a:pPr rtl="0">
              <a:defRPr/>
            </a:pPr>
            <a:r>
              <a:rPr lang="ja-jp" b="1" dirty="0">
                <a:ea typeface="Meiryo" panose="020B0604030504040204" pitchFamily="34" charset="-128"/>
              </a:rPr>
              <a:t>ナレーション/講師の注記:</a:t>
            </a:r>
            <a:endParaRPr lang="en-US" b="1" dirty="0">
              <a:ea typeface="Meiryo" panose="020B0604030504040204" pitchFamily="34" charset="-128"/>
              <a:cs typeface="Calibri"/>
            </a:endParaRPr>
          </a:p>
          <a:p>
            <a:pPr rtl="0">
              <a:defRPr/>
            </a:pPr>
            <a:endParaRPr lang="en-US" dirty="0">
              <a:ea typeface="Meiryo" panose="020B0604030504040204" pitchFamily="34" charset="-128"/>
            </a:endParaRPr>
          </a:p>
          <a:p>
            <a:pPr rtl="0">
              <a:defRPr/>
            </a:pPr>
            <a:r>
              <a:rPr lang="ja-jp" b="1" dirty="0">
                <a:ea typeface="Meiryo" panose="020B0604030504040204" pitchFamily="34" charset="-128"/>
                <a:cs typeface="Calibri"/>
              </a:rPr>
              <a:t>Debra Pothier の視点</a:t>
            </a:r>
            <a:r>
              <a:rPr lang="ja-jp" dirty="0">
                <a:ea typeface="Meiryo" panose="020B0604030504040204" pitchFamily="34" charset="-128"/>
                <a:cs typeface="Calibri"/>
              </a:rPr>
              <a:t> </a:t>
            </a:r>
          </a:p>
          <a:p>
            <a:pPr rtl="0">
              <a:defRPr/>
            </a:pPr>
            <a:r>
              <a:rPr lang="ja-jp" dirty="0">
                <a:ea typeface="Meiryo" panose="020B0604030504040204" pitchFamily="34" charset="-128"/>
              </a:rPr>
              <a:t>従来の通信技術の非効率性は、各手順で遅延とダウンタイムを引き起こします。その結果、競争力が低下し、企業は市場競争の第一線を失うことになります。また、従来の製造業では、現代的な製品や、設計の形状や複雑さに対応する柔軟性が不足しているため、制限が生じます。最後に、人件費の高騰が、従来式の製造に伴う高いコストの要因となっています。</a:t>
            </a:r>
            <a:endParaRPr lang="en-US" dirty="0">
              <a:ea typeface="Meiryo" panose="020B0604030504040204" pitchFamily="34" charset="-128"/>
              <a:cs typeface="Calibri"/>
            </a:endParaRPr>
          </a:p>
          <a:p>
            <a:pPr rtl="0"/>
            <a:endParaRPr lang="en-US" dirty="0">
              <a:ea typeface="Meiryo" panose="020B0604030504040204" pitchFamily="34" charset="-128"/>
            </a:endParaRPr>
          </a:p>
        </p:txBody>
      </p:sp>
      <p:sp>
        <p:nvSpPr>
          <p:cNvPr id="4" name="Slide Number Placeholder 3"/>
          <p:cNvSpPr>
            <a:spLocks noGrp="1"/>
          </p:cNvSpPr>
          <p:nvPr>
            <p:ph type="sldNum" sz="quarter" idx="5"/>
          </p:nvPr>
        </p:nvSpPr>
        <p:spPr/>
        <p:txBody>
          <a:bodyPr rtlCol="0"/>
          <a:lstStyle/>
          <a:p>
            <a:pPr rtl="0"/>
            <a:fld id="{D5C99A32-E00F-47A9-9FFD-930640ADB7F9}" type="slidenum">
              <a:rPr lang="en-US" smtClean="0"/>
              <a:t>4</a:t>
            </a:fld>
            <a:endParaRPr lang="en-US"/>
          </a:p>
        </p:txBody>
      </p:sp>
    </p:spTree>
    <p:extLst>
      <p:ext uri="{BB962C8B-B14F-4D97-AF65-F5344CB8AC3E}">
        <p14:creationId xmlns:p14="http://schemas.microsoft.com/office/powerpoint/2010/main" val="61699904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rtl="0"/>
            <a:fld id="{D5C99A32-E00F-47A9-9FFD-930640ADB7F9}" type="slidenum">
              <a:rPr lang="en-US" smtClean="0"/>
              <a:t>40</a:t>
            </a:fld>
            <a:endParaRPr lang="en-US"/>
          </a:p>
        </p:txBody>
      </p:sp>
    </p:spTree>
    <p:extLst>
      <p:ext uri="{BB962C8B-B14F-4D97-AF65-F5344CB8AC3E}">
        <p14:creationId xmlns:p14="http://schemas.microsoft.com/office/powerpoint/2010/main" val="130150361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defRPr/>
            </a:pPr>
            <a:r>
              <a:rPr lang="ja-jp" b="1" dirty="0">
                <a:ea typeface="Meiryo" panose="020B0604030504040204" pitchFamily="34" charset="-128"/>
              </a:rPr>
              <a:t>ナレーション/講師の注記:</a:t>
            </a:r>
          </a:p>
          <a:p>
            <a:pPr marL="0" marR="0" rtl="0">
              <a:spcBef>
                <a:spcPts val="0"/>
              </a:spcBef>
              <a:spcAft>
                <a:spcPts val="0"/>
              </a:spcAft>
            </a:pPr>
            <a:r>
              <a:rPr lang="ja-jp" sz="1200" dirty="0">
                <a:solidFill>
                  <a:schemeClr val="tx1"/>
                </a:solidFill>
                <a:effectLst/>
                <a:latin typeface="Meiryo" panose="020B0604030504040204" pitchFamily="34" charset="-128"/>
                <a:ea typeface="Meiryo" panose="020B0604030504040204" pitchFamily="34" charset="-128"/>
                <a:cs typeface="Calibri" panose="020F0502020204030204" pitchFamily="34" charset="0"/>
              </a:rPr>
              <a:t>インダストリー 4.0 テクノロジーのコーディングの背景には、製造プロセスの自動化、接続、データ交換を可能にするソフトウェア、アルゴリズム、アプリケーションの開発が含まれます。これらのテクノロジーは、さまざまなプログラミング言語、フレームワーク、およびプロトコルを使用して、スマートで相互接続された製造環境を作成します。</a:t>
            </a:r>
            <a:endParaRPr lang="en-US" sz="1200" dirty="0">
              <a:solidFill>
                <a:schemeClr val="tx1"/>
              </a:solidFill>
              <a:effectLst/>
              <a:latin typeface="Meiryo" panose="020B0604030504040204" pitchFamily="34" charset="-128"/>
              <a:ea typeface="Meiryo" panose="020B0604030504040204" pitchFamily="34" charset="-128"/>
              <a:cs typeface="Times New Roman" panose="02020603050405020304" pitchFamily="18" charset="0"/>
            </a:endParaRPr>
          </a:p>
          <a:p>
            <a:pPr marL="0" marR="0" rtl="0">
              <a:spcBef>
                <a:spcPts val="0"/>
              </a:spcBef>
              <a:spcAft>
                <a:spcPts val="0"/>
              </a:spcAft>
            </a:pPr>
            <a:r>
              <a:rPr lang="ja-jp" sz="1200" dirty="0">
                <a:solidFill>
                  <a:schemeClr val="tx1"/>
                </a:solidFill>
                <a:effectLst/>
                <a:latin typeface="Meiryo" panose="020B0604030504040204" pitchFamily="34" charset="-128"/>
                <a:ea typeface="Meiryo" panose="020B0604030504040204" pitchFamily="34" charset="-128"/>
                <a:cs typeface="Calibri" panose="020F0502020204030204" pitchFamily="34" charset="0"/>
              </a:rPr>
              <a:t>人工知能と機械学習は、Python、C/C++、Java、LISP、Julia をベースにしています。 </a:t>
            </a:r>
            <a:endParaRPr lang="en-US" sz="1200" dirty="0">
              <a:solidFill>
                <a:schemeClr val="tx1"/>
              </a:solidFill>
              <a:effectLst/>
              <a:latin typeface="Meiryo" panose="020B0604030504040204" pitchFamily="34" charset="-128"/>
              <a:ea typeface="Meiryo" panose="020B0604030504040204" pitchFamily="34" charset="-128"/>
              <a:cs typeface="Times New Roman" panose="02020603050405020304" pitchFamily="18" charset="0"/>
            </a:endParaRPr>
          </a:p>
          <a:p>
            <a:pPr marL="0" marR="0" rtl="0">
              <a:spcBef>
                <a:spcPts val="0"/>
              </a:spcBef>
              <a:spcAft>
                <a:spcPts val="0"/>
              </a:spcAft>
            </a:pPr>
            <a:r>
              <a:rPr lang="ja-jp" sz="1200" dirty="0">
                <a:solidFill>
                  <a:schemeClr val="tx1"/>
                </a:solidFill>
                <a:effectLst/>
                <a:latin typeface="Meiryo" panose="020B0604030504040204" pitchFamily="34" charset="-128"/>
                <a:ea typeface="Meiryo" panose="020B0604030504040204" pitchFamily="34" charset="-128"/>
                <a:cs typeface="Calibri" panose="020F0502020204030204" pitchFamily="34" charset="0"/>
              </a:rPr>
              <a:t>デジタル製造では、CAD ソフトウェア、C/C++、Python、G コードを使用します。</a:t>
            </a:r>
            <a:endParaRPr lang="en-US" sz="1200" dirty="0">
              <a:solidFill>
                <a:schemeClr val="tx1"/>
              </a:solidFill>
              <a:effectLst/>
              <a:latin typeface="Meiryo" panose="020B0604030504040204" pitchFamily="34" charset="-128"/>
              <a:ea typeface="Meiryo" panose="020B0604030504040204" pitchFamily="34" charset="-128"/>
              <a:cs typeface="Times New Roman" panose="02020603050405020304" pitchFamily="18" charset="0"/>
            </a:endParaRPr>
          </a:p>
          <a:p>
            <a:pPr marL="0" marR="0" rtl="0">
              <a:spcBef>
                <a:spcPts val="0"/>
              </a:spcBef>
              <a:spcAft>
                <a:spcPts val="0"/>
              </a:spcAft>
            </a:pPr>
            <a:r>
              <a:rPr lang="ja-jp" sz="1200" dirty="0">
                <a:solidFill>
                  <a:schemeClr val="tx1"/>
                </a:solidFill>
                <a:effectLst/>
                <a:latin typeface="Meiryo" panose="020B0604030504040204" pitchFamily="34" charset="-128"/>
                <a:ea typeface="Meiryo" panose="020B0604030504040204" pitchFamily="34" charset="-128"/>
                <a:cs typeface="Calibri" panose="020F0502020204030204" pitchFamily="34" charset="0"/>
              </a:rPr>
              <a:t>サイバーセキュリティは、Python、C/C++、Java、および Ruby のプログラミング言語を使用します。 </a:t>
            </a:r>
            <a:endParaRPr lang="en-US" sz="1200" dirty="0">
              <a:solidFill>
                <a:schemeClr val="tx1"/>
              </a:solidFill>
              <a:effectLst/>
              <a:latin typeface="Meiryo" panose="020B0604030504040204" pitchFamily="34" charset="-128"/>
              <a:ea typeface="Meiryo" panose="020B0604030504040204" pitchFamily="34" charset="-128"/>
              <a:cs typeface="Times New Roman" panose="02020603050405020304" pitchFamily="18" charset="0"/>
            </a:endParaRPr>
          </a:p>
          <a:p>
            <a:pPr marL="0" marR="0" rtl="0">
              <a:spcBef>
                <a:spcPts val="0"/>
              </a:spcBef>
              <a:spcAft>
                <a:spcPts val="0"/>
              </a:spcAft>
            </a:pPr>
            <a:r>
              <a:rPr lang="ja-jp" sz="1200" dirty="0">
                <a:solidFill>
                  <a:schemeClr val="tx1"/>
                </a:solidFill>
                <a:effectLst/>
                <a:latin typeface="Meiryo" panose="020B0604030504040204" pitchFamily="34" charset="-128"/>
                <a:ea typeface="Meiryo" panose="020B0604030504040204" pitchFamily="34" charset="-128"/>
                <a:cs typeface="Calibri"/>
              </a:rPr>
              <a:t>クラウドおよびビジュアル コンピューティングでは、OpenCV、TensorFlow、PyToch、Terraform、およびAWS CloudFormation が使用されます。</a:t>
            </a:r>
          </a:p>
          <a:p>
            <a:pPr marL="0" marR="0" rtl="0">
              <a:spcBef>
                <a:spcPts val="0"/>
              </a:spcBef>
              <a:spcAft>
                <a:spcPts val="0"/>
              </a:spcAft>
            </a:pPr>
            <a:r>
              <a:rPr lang="ja-jp" sz="1200" dirty="0">
                <a:solidFill>
                  <a:schemeClr val="tx1"/>
                </a:solidFill>
                <a:effectLst/>
                <a:latin typeface="Meiryo" panose="020B0604030504040204" pitchFamily="34" charset="-128"/>
                <a:ea typeface="Meiryo" panose="020B0604030504040204" pitchFamily="34" charset="-128"/>
                <a:cs typeface="Calibri" panose="020F0502020204030204" pitchFamily="34" charset="0"/>
              </a:rPr>
              <a:t>バーチャル リアリティで使用されるプログラムには、C-sharp に基づく Unity3D、C/C++ に基づく Unreal Engine、および Java が含まれます。 </a:t>
            </a:r>
            <a:endParaRPr lang="en-US" sz="1200" dirty="0">
              <a:solidFill>
                <a:schemeClr val="tx1"/>
              </a:solidFill>
              <a:effectLst/>
              <a:latin typeface="Meiryo" panose="020B0604030504040204" pitchFamily="34" charset="-128"/>
              <a:ea typeface="Meiryo" panose="020B0604030504040204" pitchFamily="34" charset="-128"/>
              <a:cs typeface="Times New Roman" panose="02020603050405020304" pitchFamily="18" charset="0"/>
            </a:endParaRPr>
          </a:p>
          <a:p>
            <a:pPr marL="0" marR="0" rtl="0">
              <a:spcBef>
                <a:spcPts val="0"/>
              </a:spcBef>
              <a:spcAft>
                <a:spcPts val="0"/>
              </a:spcAft>
            </a:pPr>
            <a:r>
              <a:rPr lang="ja-jp" sz="1200" dirty="0">
                <a:solidFill>
                  <a:schemeClr val="tx1"/>
                </a:solidFill>
                <a:effectLst/>
                <a:latin typeface="Meiryo" panose="020B0604030504040204" pitchFamily="34" charset="-128"/>
                <a:ea typeface="Meiryo" panose="020B0604030504040204" pitchFamily="34" charset="-128"/>
                <a:cs typeface="Calibri" panose="020F0502020204030204" pitchFamily="34" charset="0"/>
              </a:rPr>
              <a:t>産業用モノのインターネット(IIoT)は、Java、C/C++、Python、PHP をチップ上で使用しています。これは広く使用されているウェブ開発言語 PHP の拡張で、小型チップ上で実装されています。 </a:t>
            </a:r>
            <a:endParaRPr lang="en-US" sz="1200" dirty="0">
              <a:solidFill>
                <a:schemeClr val="tx1"/>
              </a:solidFill>
              <a:effectLst/>
              <a:latin typeface="Meiryo" panose="020B0604030504040204" pitchFamily="34" charset="-128"/>
              <a:ea typeface="Meiryo" panose="020B0604030504040204" pitchFamily="34" charset="-128"/>
              <a:cs typeface="Times New Roman" panose="02020603050405020304" pitchFamily="18" charset="0"/>
            </a:endParaRPr>
          </a:p>
          <a:p>
            <a:pPr rtl="0"/>
            <a:endParaRPr lang="en-US" dirty="0">
              <a:ea typeface="Meiryo" panose="020B0604030504040204" pitchFamily="34" charset="-128"/>
            </a:endParaRPr>
          </a:p>
        </p:txBody>
      </p:sp>
      <p:sp>
        <p:nvSpPr>
          <p:cNvPr id="4" name="Slide Number Placeholder 3"/>
          <p:cNvSpPr>
            <a:spLocks noGrp="1"/>
          </p:cNvSpPr>
          <p:nvPr>
            <p:ph type="sldNum" sz="quarter" idx="5"/>
          </p:nvPr>
        </p:nvSpPr>
        <p:spPr/>
        <p:txBody>
          <a:bodyPr rtlCol="0"/>
          <a:lstStyle/>
          <a:p>
            <a:pPr rtl="0"/>
            <a:fld id="{D5C99A32-E00F-47A9-9FFD-930640ADB7F9}" type="slidenum">
              <a:rPr lang="en-US" smtClean="0"/>
              <a:t>41</a:t>
            </a:fld>
            <a:endParaRPr lang="en-US"/>
          </a:p>
        </p:txBody>
      </p:sp>
    </p:spTree>
    <p:extLst>
      <p:ext uri="{BB962C8B-B14F-4D97-AF65-F5344CB8AC3E}">
        <p14:creationId xmlns:p14="http://schemas.microsoft.com/office/powerpoint/2010/main" val="207180578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b="1" i="0" dirty="0">
                <a:solidFill>
                  <a:srgbClr val="242424"/>
                </a:solidFill>
                <a:effectLst/>
                <a:latin typeface="sohne"/>
                <a:ea typeface="Meiryo" panose="020B0604030504040204" pitchFamily="34" charset="-128"/>
              </a:rPr>
              <a:t>医療機器向けインダストリー 4.0 製造におけるPython: </a:t>
            </a:r>
            <a:r>
              <a:rPr lang="ja-jp" dirty="0">
                <a:ea typeface="Meiryo" panose="020B0604030504040204" pitchFamily="34" charset="-128"/>
              </a:rPr>
              <a:t>https://medium.com/@gabriel.wainmann/python-in-industry-4-0-manufacturing-for-medical-devices-accef4a987c8#:~:text=In%20addition%20to%20these%20specific、cases%20for%20software%20and%20hardware </a:t>
            </a:r>
          </a:p>
          <a:p>
            <a:pPr algn="l" rtl="0"/>
            <a:endParaRPr lang="en-US" dirty="0">
              <a:ea typeface="Meiryo" panose="020B0604030504040204" pitchFamily="34" charset="-128"/>
            </a:endParaRPr>
          </a:p>
        </p:txBody>
      </p:sp>
      <p:sp>
        <p:nvSpPr>
          <p:cNvPr id="4" name="Slide Number Placeholder 3"/>
          <p:cNvSpPr>
            <a:spLocks noGrp="1"/>
          </p:cNvSpPr>
          <p:nvPr>
            <p:ph type="sldNum" sz="quarter" idx="5"/>
          </p:nvPr>
        </p:nvSpPr>
        <p:spPr/>
        <p:txBody>
          <a:bodyPr rtlCol="0"/>
          <a:lstStyle/>
          <a:p>
            <a:pPr rtl="0"/>
            <a:fld id="{A3DBDDC1-C365-4A03-B93C-D01092F84FE9}" type="slidenum">
              <a:rPr lang="en-US"/>
              <a:t>42</a:t>
            </a:fld>
            <a:endParaRPr lang="en-US"/>
          </a:p>
        </p:txBody>
      </p:sp>
    </p:spTree>
    <p:extLst>
      <p:ext uri="{BB962C8B-B14F-4D97-AF65-F5344CB8AC3E}">
        <p14:creationId xmlns:p14="http://schemas.microsoft.com/office/powerpoint/2010/main" val="413472857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r>
              <a:rPr lang="ja-jp" b="0" i="0" dirty="0">
                <a:solidFill>
                  <a:srgbClr val="D1D5DB"/>
                </a:solidFill>
                <a:effectLst/>
                <a:latin typeface="Söhne"/>
                <a:ea typeface="Meiryo" panose="020B0604030504040204" pitchFamily="34" charset="-128"/>
              </a:rPr>
              <a:t>変数は、値を保持する容器です。変数は、プログラム全体でアクセスおよび操作できるデータを格納するために使用されます。 </a:t>
            </a:r>
          </a:p>
          <a:p>
            <a:pPr rtl="0"/>
            <a:endParaRPr lang="en-US" b="0" i="0" dirty="0">
              <a:solidFill>
                <a:srgbClr val="D1D5DB"/>
              </a:solidFill>
              <a:effectLst/>
              <a:latin typeface="Söhne"/>
              <a:ea typeface="Meiryo" panose="020B0604030504040204" pitchFamily="34" charset="-128"/>
            </a:endParaRPr>
          </a:p>
          <a:p>
            <a:pPr rtl="0"/>
            <a:r>
              <a:rPr lang="ja-jp" b="0" i="0" dirty="0">
                <a:solidFill>
                  <a:srgbClr val="D1D5DB"/>
                </a:solidFill>
                <a:effectLst/>
                <a:latin typeface="Söhne"/>
                <a:ea typeface="Meiryo" panose="020B0604030504040204" pitchFamily="34" charset="-128"/>
              </a:rPr>
              <a:t>整数は正と負の両方の整数を表します。</a:t>
            </a:r>
          </a:p>
          <a:p>
            <a:pPr rtl="0"/>
            <a:r>
              <a:rPr lang="ja-jp" b="0" i="0" dirty="0">
                <a:solidFill>
                  <a:srgbClr val="D1D5DB"/>
                </a:solidFill>
                <a:effectLst/>
                <a:latin typeface="Söhne"/>
                <a:ea typeface="Meiryo" panose="020B0604030504040204" pitchFamily="34" charset="-128"/>
              </a:rPr>
              <a:t>文字列は、一重引用符または二重引用符で囲まれた文字データを表します。</a:t>
            </a:r>
          </a:p>
          <a:p>
            <a:pPr rtl="0"/>
            <a:r>
              <a:rPr lang="ja-jp" dirty="0">
                <a:effectLst/>
                <a:latin typeface="Söhne"/>
                <a:ea typeface="Meiryo" panose="020B0604030504040204" pitchFamily="34" charset="-128"/>
              </a:rPr>
              <a:t>浮動小数点</a:t>
            </a:r>
            <a:r>
              <a:rPr lang="ja-jp" b="0" i="0" dirty="0">
                <a:solidFill>
                  <a:srgbClr val="D1D5DB"/>
                </a:solidFill>
                <a:effectLst/>
                <a:latin typeface="Söhne"/>
                <a:ea typeface="Meiryo" panose="020B0604030504040204" pitchFamily="34" charset="-128"/>
              </a:rPr>
              <a:t>は小数点を含む数値を示します。 </a:t>
            </a:r>
          </a:p>
          <a:p>
            <a:pPr rtl="0"/>
            <a:endParaRPr lang="en-US" b="0" i="0" dirty="0">
              <a:solidFill>
                <a:srgbClr val="D1D5DB"/>
              </a:solidFill>
              <a:effectLst/>
              <a:latin typeface="Söhne"/>
              <a:ea typeface="Meiryo" panose="020B0604030504040204" pitchFamily="34" charset="-128"/>
            </a:endParaRPr>
          </a:p>
          <a:p>
            <a:pPr rtl="0"/>
            <a:r>
              <a:rPr lang="ja-jp" b="0" i="0" dirty="0">
                <a:solidFill>
                  <a:srgbClr val="D1D5DB"/>
                </a:solidFill>
                <a:effectLst/>
                <a:latin typeface="Söhne"/>
                <a:ea typeface="Meiryo" panose="020B0604030504040204" pitchFamily="34" charset="-128"/>
              </a:rPr>
              <a:t>算術演算: </a:t>
            </a:r>
          </a:p>
          <a:p>
            <a:pPr rtl="0"/>
            <a:r>
              <a:rPr lang="ja-jp" b="0" i="0" dirty="0">
                <a:solidFill>
                  <a:srgbClr val="D1D5DB"/>
                </a:solidFill>
                <a:effectLst/>
                <a:latin typeface="Söhne"/>
                <a:ea typeface="Meiryo" panose="020B0604030504040204" pitchFamily="34" charset="-128"/>
              </a:rPr>
              <a:t>係数は、除算の余りを返します。累乗は、数値を累乗します。 </a:t>
            </a:r>
          </a:p>
          <a:p>
            <a:pPr rtl="0"/>
            <a:endParaRPr lang="en-US" b="1" i="0" dirty="0">
              <a:solidFill>
                <a:srgbClr val="D1D5DB"/>
              </a:solidFill>
              <a:effectLst/>
              <a:latin typeface="Söhne"/>
              <a:ea typeface="Meiryo" panose="020B0604030504040204" pitchFamily="34"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b="0" i="0" dirty="0">
                <a:solidFill>
                  <a:srgbClr val="D1D5DB"/>
                </a:solidFill>
                <a:effectLst/>
                <a:latin typeface="Söhne"/>
                <a:ea typeface="Meiryo" panose="020B0604030504040204" pitchFamily="34" charset="-128"/>
              </a:rPr>
              <a:t>文字列演算: </a:t>
            </a:r>
            <a:endParaRPr lang="en-US" b="1" i="0" dirty="0">
              <a:solidFill>
                <a:srgbClr val="D1D5DB"/>
              </a:solidFill>
              <a:effectLst/>
              <a:latin typeface="Söhne"/>
              <a:ea typeface="Meiryo" panose="020B0604030504040204" pitchFamily="34" charset="-128"/>
            </a:endParaRPr>
          </a:p>
          <a:p>
            <a:pPr rtl="0"/>
            <a:r>
              <a:rPr lang="ja-jp" b="0" i="0" dirty="0">
                <a:solidFill>
                  <a:srgbClr val="D1D5DB"/>
                </a:solidFill>
                <a:effectLst/>
                <a:latin typeface="Söhne"/>
                <a:ea typeface="Meiryo" panose="020B0604030504040204" pitchFamily="34" charset="-128"/>
              </a:rPr>
              <a:t>連結は 2 つ以上の文字列を結合します</a:t>
            </a:r>
          </a:p>
          <a:p>
            <a:pPr rtl="0"/>
            <a:r>
              <a:rPr lang="ja-jp" b="0" i="0" dirty="0">
                <a:solidFill>
                  <a:srgbClr val="D1D5DB"/>
                </a:solidFill>
                <a:effectLst/>
                <a:latin typeface="Söhne"/>
                <a:ea typeface="Meiryo" panose="020B0604030504040204" pitchFamily="34" charset="-128"/>
              </a:rPr>
              <a:t>繰り返しは文字列を複数回繰り返します</a:t>
            </a:r>
          </a:p>
          <a:p>
            <a:pPr rtl="0"/>
            <a:r>
              <a:rPr lang="ja-jp" b="0" i="0" dirty="0">
                <a:solidFill>
                  <a:srgbClr val="D1D5DB"/>
                </a:solidFill>
                <a:effectLst/>
                <a:latin typeface="Söhne"/>
                <a:ea typeface="Meiryo" panose="020B0604030504040204" pitchFamily="34" charset="-128"/>
              </a:rPr>
              <a:t>インデックス作成は、位置(インデックス)を使用して文字列内の個々の文字にアクセスします</a:t>
            </a:r>
          </a:p>
          <a:p>
            <a:pPr rtl="0"/>
            <a:r>
              <a:rPr lang="ja-jp" b="0" i="0" dirty="0">
                <a:solidFill>
                  <a:srgbClr val="D1D5DB"/>
                </a:solidFill>
                <a:effectLst/>
                <a:latin typeface="Söhne"/>
                <a:ea typeface="Meiryo" panose="020B0604030504040204" pitchFamily="34" charset="-128"/>
              </a:rPr>
              <a:t>スライスは、インデックスの範囲を指定して、文字列の一部を抽出します。</a:t>
            </a:r>
          </a:p>
        </p:txBody>
      </p:sp>
      <p:sp>
        <p:nvSpPr>
          <p:cNvPr id="4" name="Slide Number Placeholder 3"/>
          <p:cNvSpPr>
            <a:spLocks noGrp="1"/>
          </p:cNvSpPr>
          <p:nvPr>
            <p:ph type="sldNum" sz="quarter" idx="5"/>
          </p:nvPr>
        </p:nvSpPr>
        <p:spPr/>
        <p:txBody>
          <a:bodyPr rtlCol="0"/>
          <a:lstStyle/>
          <a:p>
            <a:pPr rtl="0"/>
            <a:fld id="{A3DBDDC1-C365-4A03-B93C-D01092F84FE9}" type="slidenum">
              <a:rPr lang="en-US"/>
              <a:t>43</a:t>
            </a:fld>
            <a:endParaRPr lang="en-US"/>
          </a:p>
        </p:txBody>
      </p:sp>
    </p:spTree>
    <p:extLst>
      <p:ext uri="{BB962C8B-B14F-4D97-AF65-F5344CB8AC3E}">
        <p14:creationId xmlns:p14="http://schemas.microsoft.com/office/powerpoint/2010/main" val="38033738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defRPr/>
            </a:pPr>
            <a:r>
              <a:rPr lang="ja-jp" b="1" dirty="0">
                <a:latin typeface="Calibri"/>
                <a:ea typeface="Meiryo" panose="020B0604030504040204" pitchFamily="34" charset="-128"/>
                <a:cs typeface="Calibri"/>
              </a:rPr>
              <a:t>DOODLY</a:t>
            </a:r>
          </a:p>
          <a:p>
            <a:pPr rtl="0">
              <a:defRPr/>
            </a:pPr>
            <a:endParaRPr lang="en-US" b="1" dirty="0">
              <a:latin typeface="Calibri"/>
              <a:ea typeface="Meiryo" panose="020B0604030504040204" pitchFamily="34" charset="-128"/>
              <a:cs typeface="Calibri"/>
            </a:endParaRPr>
          </a:p>
          <a:p>
            <a:pPr rtl="0">
              <a:defRPr/>
            </a:pPr>
            <a:r>
              <a:rPr lang="ja-jp" b="1" dirty="0">
                <a:ea typeface="Meiryo" panose="020B0604030504040204" pitchFamily="34" charset="-128"/>
              </a:rPr>
              <a:t>ナレーション/講師の注記:</a:t>
            </a:r>
          </a:p>
          <a:p>
            <a:pPr rtl="0">
              <a:defRPr/>
            </a:pPr>
            <a:r>
              <a:rPr lang="ja-jp" b="0" dirty="0">
                <a:ea typeface="Meiryo" panose="020B0604030504040204" pitchFamily="34" charset="-128"/>
              </a:rPr>
              <a:t>製品ライフサイクル全体を通してエンジニアがより透明性を高め、競争力を維持するにはどうしたらよいでしょうか。答えはデジタル製造です。</a:t>
            </a:r>
          </a:p>
          <a:p>
            <a:pPr rtl="0"/>
            <a:endParaRPr lang="en-US" dirty="0">
              <a:ea typeface="Meiryo" panose="020B0604030504040204" pitchFamily="34" charset="-128"/>
            </a:endParaRPr>
          </a:p>
        </p:txBody>
      </p:sp>
      <p:sp>
        <p:nvSpPr>
          <p:cNvPr id="4" name="Slide Number Placeholder 3"/>
          <p:cNvSpPr>
            <a:spLocks noGrp="1"/>
          </p:cNvSpPr>
          <p:nvPr>
            <p:ph type="sldNum" sz="quarter" idx="5"/>
          </p:nvPr>
        </p:nvSpPr>
        <p:spPr/>
        <p:txBody>
          <a:bodyPr rtlCol="0"/>
          <a:lstStyle/>
          <a:p>
            <a:pPr rtl="0"/>
            <a:fld id="{D5C99A32-E00F-47A9-9FFD-930640ADB7F9}" type="slidenum">
              <a:rPr lang="en-US" smtClean="0"/>
              <a:t>5</a:t>
            </a:fld>
            <a:endParaRPr lang="en-US"/>
          </a:p>
        </p:txBody>
      </p:sp>
    </p:spTree>
    <p:extLst>
      <p:ext uri="{BB962C8B-B14F-4D97-AF65-F5344CB8AC3E}">
        <p14:creationId xmlns:p14="http://schemas.microsoft.com/office/powerpoint/2010/main" val="9664936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defRPr/>
            </a:pPr>
            <a:r>
              <a:rPr lang="ja-jp" b="1" dirty="0">
                <a:ea typeface="Meiryo" panose="020B0604030504040204" pitchFamily="34" charset="-128"/>
              </a:rPr>
              <a:t>ナレーション/講師の注記:</a:t>
            </a:r>
            <a:endParaRPr lang="en-US" sz="1800" b="1" dirty="0">
              <a:ea typeface="Meiryo" panose="020B0604030504040204" pitchFamily="34" charset="-128"/>
              <a:cs typeface="Calibri" panose="020F0502020204030204"/>
            </a:endParaRPr>
          </a:p>
          <a:p>
            <a:pPr rtl="0"/>
            <a:r>
              <a:rPr lang="ja-jp" dirty="0">
                <a:latin typeface="Meiryo" panose="020B0604030504040204" pitchFamily="34" charset="-128"/>
                <a:ea typeface="Meiryo" panose="020B0604030504040204" pitchFamily="34" charset="-128"/>
                <a:cs typeface="Calibri"/>
              </a:rPr>
              <a:t>デジタル製造とは、製品の設計、製造、配布にデジタル テクノロジーを使用することです。これらのテクノロジーは、タスクの自動化、品質の向上、プロセスの効率化、コストの削減に使用されています。 </a:t>
            </a:r>
            <a:endParaRPr lang="en-US" b="1" dirty="0">
              <a:latin typeface="Meiryo" panose="020B0604030504040204" pitchFamily="34" charset="-128"/>
              <a:ea typeface="Meiryo" panose="020B0604030504040204" pitchFamily="34" charset="-128"/>
              <a:cs typeface="Calibri"/>
            </a:endParaRPr>
          </a:p>
          <a:p>
            <a:pPr rtl="0"/>
            <a:endParaRPr lang="en-US" sz="1800" dirty="0">
              <a:latin typeface="Meiryo" panose="020B0604030504040204" pitchFamily="34" charset="-128"/>
              <a:ea typeface="Meiryo" panose="020B0604030504040204" pitchFamily="34" charset="-128"/>
              <a:cs typeface="Calibri"/>
            </a:endParaRPr>
          </a:p>
          <a:p>
            <a:pPr rtl="0"/>
            <a:endParaRPr lang="en-US" dirty="0">
              <a:ea typeface="Meiryo" panose="020B0604030504040204" pitchFamily="34" charset="-128"/>
            </a:endParaRPr>
          </a:p>
        </p:txBody>
      </p:sp>
      <p:sp>
        <p:nvSpPr>
          <p:cNvPr id="4" name="Slide Number Placeholder 3"/>
          <p:cNvSpPr>
            <a:spLocks noGrp="1"/>
          </p:cNvSpPr>
          <p:nvPr>
            <p:ph type="sldNum" sz="quarter" idx="5"/>
          </p:nvPr>
        </p:nvSpPr>
        <p:spPr/>
        <p:txBody>
          <a:bodyPr rtlCol="0"/>
          <a:lstStyle/>
          <a:p>
            <a:pPr rtl="0"/>
            <a:fld id="{D5C99A32-E00F-47A9-9FFD-930640ADB7F9}" type="slidenum">
              <a:rPr lang="en-US" smtClean="0"/>
              <a:t>6</a:t>
            </a:fld>
            <a:endParaRPr lang="en-US"/>
          </a:p>
        </p:txBody>
      </p:sp>
    </p:spTree>
    <p:extLst>
      <p:ext uri="{BB962C8B-B14F-4D97-AF65-F5344CB8AC3E}">
        <p14:creationId xmlns:p14="http://schemas.microsoft.com/office/powerpoint/2010/main" val="294609939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defRPr/>
            </a:pPr>
            <a:r>
              <a:rPr lang="ja-jp" b="1" dirty="0">
                <a:latin typeface="Calibri"/>
                <a:ea typeface="Meiryo" panose="020B0604030504040204" pitchFamily="34" charset="-128"/>
                <a:cs typeface="Calibri"/>
              </a:rPr>
              <a:t>DOODLY</a:t>
            </a:r>
          </a:p>
          <a:p>
            <a:pPr rtl="0">
              <a:defRPr/>
            </a:pPr>
            <a:endParaRPr lang="en-US" b="1" dirty="0">
              <a:latin typeface="Calibri"/>
              <a:ea typeface="Meiryo" panose="020B0604030504040204" pitchFamily="34" charset="-128"/>
              <a:cs typeface="Calibri"/>
            </a:endParaRPr>
          </a:p>
          <a:p>
            <a:pPr rtl="0">
              <a:defRPr/>
            </a:pPr>
            <a:r>
              <a:rPr lang="ja-jp" b="1" dirty="0">
                <a:ea typeface="Meiryo" panose="020B0604030504040204" pitchFamily="34" charset="-128"/>
              </a:rPr>
              <a:t>ナレーション/講師の注記: </a:t>
            </a:r>
            <a:endParaRPr lang="en-US" b="1" dirty="0">
              <a:ea typeface="Meiryo" panose="020B0604030504040204" pitchFamily="34" charset="-128"/>
              <a:cs typeface="Calibri"/>
            </a:endParaRPr>
          </a:p>
          <a:p>
            <a:pPr rtl="0">
              <a:defRPr/>
            </a:pPr>
            <a:r>
              <a:rPr lang="ja-jp" b="0" dirty="0">
                <a:ea typeface="Meiryo" panose="020B0604030504040204" pitchFamily="34" charset="-128"/>
              </a:rPr>
              <a:t>デジタル リテラシー</a:t>
            </a:r>
            <a:r>
              <a:rPr lang="ja-jp" dirty="0">
                <a:ea typeface="Meiryo" panose="020B0604030504040204" pitchFamily="34" charset="-128"/>
              </a:rPr>
              <a:t>は、デジタル テクノロジーを効果的に使用して、情報開示、評価、作成、コミュニケーションを行うことです。技術的な能力だけでなく、さまざまなデジタル環境やプラットフォームを操る能力も含まれます。このスキルは、仕事、社会的交流、教育において非常に重要です。インダストリー 4.0 では、クラウド コンピューティング、または産業クラウド プラットフォーム、機械学習、人工知能、サイバーセキュリティ、データ サイエンス、解析、統合された CAD/CAM、ロボット工学、自動化、デジタル変換、およびモノのインターネット(IoT)を使用して、デジタル リテラシーが実証されています。</a:t>
            </a:r>
            <a:endParaRPr lang="en-US" dirty="0">
              <a:ea typeface="Meiryo" panose="020B0604030504040204" pitchFamily="34" charset="-128"/>
              <a:cs typeface="Calibri"/>
            </a:endParaRPr>
          </a:p>
          <a:p>
            <a:pPr rtl="0"/>
            <a:endParaRPr lang="en-US" dirty="0">
              <a:ea typeface="Meiryo" panose="020B0604030504040204" pitchFamily="34" charset="-128"/>
            </a:endParaRPr>
          </a:p>
        </p:txBody>
      </p:sp>
      <p:sp>
        <p:nvSpPr>
          <p:cNvPr id="4" name="Slide Number Placeholder 3"/>
          <p:cNvSpPr>
            <a:spLocks noGrp="1"/>
          </p:cNvSpPr>
          <p:nvPr>
            <p:ph type="sldNum" sz="quarter" idx="5"/>
          </p:nvPr>
        </p:nvSpPr>
        <p:spPr/>
        <p:txBody>
          <a:bodyPr rtlCol="0"/>
          <a:lstStyle/>
          <a:p>
            <a:pPr rtl="0"/>
            <a:fld id="{D5C99A32-E00F-47A9-9FFD-930640ADB7F9}" type="slidenum">
              <a:rPr lang="en-US" smtClean="0"/>
              <a:t>7</a:t>
            </a:fld>
            <a:endParaRPr lang="en-US"/>
          </a:p>
        </p:txBody>
      </p:sp>
    </p:spTree>
    <p:extLst>
      <p:ext uri="{BB962C8B-B14F-4D97-AF65-F5344CB8AC3E}">
        <p14:creationId xmlns:p14="http://schemas.microsoft.com/office/powerpoint/2010/main" val="354222506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defRPr/>
            </a:pPr>
            <a:r>
              <a:rPr lang="ja-jp" b="1" dirty="0">
                <a:ea typeface="Meiryo" panose="020B0604030504040204" pitchFamily="34" charset="-128"/>
              </a:rPr>
              <a:t>ナレーション/講師の注記:</a:t>
            </a:r>
            <a:endParaRPr lang="en-US" dirty="0">
              <a:ea typeface="Meiryo" panose="020B0604030504040204" pitchFamily="34" charset="-128"/>
            </a:endParaRPr>
          </a:p>
          <a:p>
            <a:pPr marL="0" marR="0" rtl="0">
              <a:spcBef>
                <a:spcPts val="0"/>
              </a:spcBef>
              <a:spcAft>
                <a:spcPts val="0"/>
              </a:spcAft>
            </a:pPr>
            <a:r>
              <a:rPr lang="ja-jp" sz="1200" dirty="0">
                <a:solidFill>
                  <a:schemeClr val="tx1"/>
                </a:solidFill>
                <a:effectLst/>
                <a:latin typeface="Meiryo" panose="020B0604030504040204" pitchFamily="34" charset="-128"/>
                <a:ea typeface="Meiryo" panose="020B0604030504040204" pitchFamily="34" charset="-128"/>
                <a:cs typeface="Calibri" panose="020F0502020204030204" pitchFamily="34" charset="0"/>
              </a:rPr>
              <a:t>デジタル リテラシーは、インダストリー 4.0 のデジタル技術に必要なスキルの開発に大きな役割を果たします。画面に表示されているそれぞれのデジタル テクノロジーは、プログラミング、データの視覚化と解析、プロジェクト管理、問題解決、戦略的意思決定、データ エンジニアリング、ビジネス解析などのスキルを開発するのに役立ちます。 </a:t>
            </a:r>
          </a:p>
          <a:p>
            <a:pPr rtl="0"/>
            <a:endParaRPr lang="en-US" dirty="0">
              <a:ea typeface="Meiryo" panose="020B0604030504040204" pitchFamily="34" charset="-128"/>
            </a:endParaRPr>
          </a:p>
        </p:txBody>
      </p:sp>
      <p:sp>
        <p:nvSpPr>
          <p:cNvPr id="4" name="Slide Number Placeholder 3"/>
          <p:cNvSpPr>
            <a:spLocks noGrp="1"/>
          </p:cNvSpPr>
          <p:nvPr>
            <p:ph type="sldNum" sz="quarter" idx="5"/>
          </p:nvPr>
        </p:nvSpPr>
        <p:spPr/>
        <p:txBody>
          <a:bodyPr rtlCol="0"/>
          <a:lstStyle/>
          <a:p>
            <a:pPr rtl="0"/>
            <a:fld id="{D5C99A32-E00F-47A9-9FFD-930640ADB7F9}" type="slidenum">
              <a:rPr lang="en-US" smtClean="0"/>
              <a:t>8</a:t>
            </a:fld>
            <a:endParaRPr lang="en-US"/>
          </a:p>
        </p:txBody>
      </p:sp>
    </p:spTree>
    <p:extLst>
      <p:ext uri="{BB962C8B-B14F-4D97-AF65-F5344CB8AC3E}">
        <p14:creationId xmlns:p14="http://schemas.microsoft.com/office/powerpoint/2010/main" val="274920928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r>
              <a:rPr lang="ja-jp" b="1" dirty="0">
                <a:ea typeface="Meiryo" panose="020B0604030504040204" pitchFamily="34" charset="-128"/>
              </a:rPr>
              <a:t>資料: 2019 年 Deloitte 社と MAPI 社のスマート工場調査データ Deloitte 社の解析 </a:t>
            </a:r>
            <a:endParaRPr lang="en-US" dirty="0">
              <a:ea typeface="Meiryo" panose="020B0604030504040204" pitchFamily="34" charset="-128"/>
            </a:endParaRPr>
          </a:p>
          <a:p>
            <a:pPr rtl="0"/>
            <a:r>
              <a:rPr lang="ja-jp" u="sng" dirty="0">
                <a:ea typeface="Meiryo" panose="020B0604030504040204" pitchFamily="34" charset="-128"/>
                <a:hlinkClick r:id="rId3"/>
              </a:rPr>
              <a:t>DI_2019-Deloitte-and-MAPI-Smart-Factory-Study.pdf</a:t>
            </a:r>
          </a:p>
          <a:p>
            <a:pPr rtl="0"/>
            <a:endParaRPr lang="en-US" u="sng" dirty="0">
              <a:ea typeface="Meiryo" panose="020B0604030504040204" pitchFamily="34" charset="-128"/>
              <a:cs typeface="Calibri"/>
            </a:endParaRPr>
          </a:p>
          <a:p>
            <a:pPr rtl="0"/>
            <a:r>
              <a:rPr lang="ja-jp" b="1" dirty="0">
                <a:ea typeface="Meiryo" panose="020B0604030504040204" pitchFamily="34" charset="-128"/>
              </a:rPr>
              <a:t>ナレーション/講師の注記: </a:t>
            </a:r>
            <a:endParaRPr lang="en-US" b="1" dirty="0">
              <a:ea typeface="Meiryo" panose="020B0604030504040204" pitchFamily="34" charset="-128"/>
              <a:cs typeface="Calibri"/>
            </a:endParaRPr>
          </a:p>
          <a:p>
            <a:pPr rtl="0"/>
            <a:r>
              <a:rPr lang="ja-jp" b="0" dirty="0">
                <a:ea typeface="Meiryo" panose="020B0604030504040204" pitchFamily="34" charset="-128"/>
                <a:cs typeface="Calibri"/>
              </a:rPr>
              <a:t>スマート</a:t>
            </a:r>
            <a:r>
              <a:rPr lang="ja-JP" altLang="en-US" b="0" dirty="0">
                <a:ea typeface="Meiryo" panose="020B0604030504040204" pitchFamily="34" charset="-128"/>
                <a:cs typeface="Calibri"/>
              </a:rPr>
              <a:t>マニュファクチャリング</a:t>
            </a:r>
            <a:r>
              <a:rPr lang="ja-jp" b="0" dirty="0">
                <a:ea typeface="Meiryo" panose="020B0604030504040204" pitchFamily="34" charset="-128"/>
                <a:cs typeface="Calibri"/>
              </a:rPr>
              <a:t>は、Paul Wellener 氏が定義する通り、製品設計、サプライ チェーン、生産、流通、販売に至るすべての製造慣行を包括的にデジタル化します。この変換はインダストリー 4.0 と同様に、ロボットや機械で自己診断や障害の警告を行えるサイバー物理システムを統合します。</a:t>
            </a:r>
            <a:r>
              <a:rPr lang="ja-jp" dirty="0">
                <a:ea typeface="Meiryo" panose="020B0604030504040204" pitchFamily="34" charset="-128"/>
                <a:cs typeface="Calibri"/>
              </a:rPr>
              <a:t> </a:t>
            </a:r>
            <a:endParaRPr lang="en-US" dirty="0">
              <a:ea typeface="Meiryo" panose="020B0604030504040204" pitchFamily="34" charset="-128"/>
            </a:endParaRPr>
          </a:p>
          <a:p>
            <a:pPr rtl="0"/>
            <a:endParaRPr lang="en-US" b="0" dirty="0">
              <a:ea typeface="Meiryo" panose="020B0604030504040204" pitchFamily="34" charset="-128"/>
              <a:cs typeface="Calibri"/>
            </a:endParaRPr>
          </a:p>
          <a:p>
            <a:pPr rtl="0"/>
            <a:r>
              <a:rPr lang="ja-jp" b="0" dirty="0">
                <a:ea typeface="Meiryo" panose="020B0604030504040204" pitchFamily="34" charset="-128"/>
                <a:cs typeface="Calibri"/>
              </a:rPr>
              <a:t>モノのインターネット(IoT)の普及により、強力なデバイスにスマート センサーが導入され、継続的な使用状況データをクラウドにアップロードして解析を行うことができます。特に、工場のスマート イニシアチブを今後 5 年間で競争力の主要な要因と見なすメーカーは 86% で、同期間に製品製造に革新的な影響を期待するメーカーは 83% です。世界の工場予算の 30% が、工場のスマート イニシアチブに割り当てられています。例としては、品質センサー、デジタル ツイン作成とモデリング、3D プリントとプロトタイプのための高度な製造、データ解析とユーザー ベースの考察のためのコマンド センターの設置などがあります。 </a:t>
            </a:r>
          </a:p>
          <a:p>
            <a:pPr rtl="0"/>
            <a:endParaRPr lang="en-US" dirty="0">
              <a:ea typeface="Meiryo" panose="020B0604030504040204" pitchFamily="34" charset="-128"/>
            </a:endParaRPr>
          </a:p>
        </p:txBody>
      </p:sp>
      <p:sp>
        <p:nvSpPr>
          <p:cNvPr id="4" name="Slide Number Placeholder 3"/>
          <p:cNvSpPr>
            <a:spLocks noGrp="1"/>
          </p:cNvSpPr>
          <p:nvPr>
            <p:ph type="sldNum" sz="quarter" idx="5"/>
          </p:nvPr>
        </p:nvSpPr>
        <p:spPr/>
        <p:txBody>
          <a:bodyPr rtlCol="0"/>
          <a:lstStyle/>
          <a:p>
            <a:pPr rtl="0"/>
            <a:fld id="{D5C99A32-E00F-47A9-9FFD-930640ADB7F9}" type="slidenum">
              <a:rPr lang="en-US" smtClean="0"/>
              <a:t>9</a:t>
            </a:fld>
            <a:endParaRPr lang="en-US"/>
          </a:p>
        </p:txBody>
      </p:sp>
    </p:spTree>
    <p:extLst>
      <p:ext uri="{BB962C8B-B14F-4D97-AF65-F5344CB8AC3E}">
        <p14:creationId xmlns:p14="http://schemas.microsoft.com/office/powerpoint/2010/main" val="36929617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1.xml"/><Relationship Id="rId4" Type="http://schemas.openxmlformats.org/officeDocument/2006/relationships/image" Target="../media/image7.svg"/></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A">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5A0F4208-462B-4E4E-B151-F264970D0438}"/>
              </a:ext>
              <a:ext uri="{C183D7F6-B498-43B3-948B-1728B52AA6E4}">
                <adec:decorative xmlns:adec="http://schemas.microsoft.com/office/drawing/2017/decorative" val="1"/>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b="-71"/>
          <a:stretch/>
        </p:blipFill>
        <p:spPr>
          <a:xfrm rot="5400000">
            <a:off x="4017735" y="17237"/>
            <a:ext cx="5143500" cy="5109029"/>
          </a:xfrm>
          <a:prstGeom prst="rect">
            <a:avLst/>
          </a:prstGeom>
        </p:spPr>
      </p:pic>
      <p:pic>
        <p:nvPicPr>
          <p:cNvPr id="21" name="Graphic 20">
            <a:extLst>
              <a:ext uri="{FF2B5EF4-FFF2-40B4-BE49-F238E27FC236}">
                <a16:creationId xmlns:a16="http://schemas.microsoft.com/office/drawing/2014/main" id="{4FB9A8C5-61C1-4CC8-8ECC-99AB80C77152}"/>
              </a:ext>
              <a:ext uri="{C183D7F6-B498-43B3-948B-1728B52AA6E4}">
                <adec:decorative xmlns:adec="http://schemas.microsoft.com/office/drawing/2017/decorative" val="1"/>
              </a:ext>
            </a:extLst>
          </p:cNvPr>
          <p:cNvPicPr>
            <a:picLocks noChangeAspect="1"/>
          </p:cNvPicPr>
          <p:nvPr userDrawn="1"/>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366713" y="371385"/>
            <a:ext cx="1491112" cy="152887"/>
          </a:xfrm>
          <a:prstGeom prst="rect">
            <a:avLst/>
          </a:prstGeom>
        </p:spPr>
      </p:pic>
      <p:sp>
        <p:nvSpPr>
          <p:cNvPr id="3" name="Subtitle 2"/>
          <p:cNvSpPr>
            <a:spLocks noGrp="1"/>
          </p:cNvSpPr>
          <p:nvPr>
            <p:ph type="subTitle" idx="1" hasCustomPrompt="1"/>
          </p:nvPr>
        </p:nvSpPr>
        <p:spPr>
          <a:xfrm>
            <a:off x="366712" y="2982693"/>
            <a:ext cx="5514975" cy="249299"/>
          </a:xfrm>
        </p:spPr>
        <p:txBody>
          <a:bodyPr rtlCol="0">
            <a:spAutoFit/>
          </a:bodyPr>
          <a:lstStyle>
            <a:lvl1pPr marL="0" indent="0" algn="l">
              <a:lnSpc>
                <a:spcPct val="90000"/>
              </a:lnSpc>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pPr rtl="0"/>
            <a:r>
              <a:rPr lang="ja-jp"/>
              <a:t>Click to add subtitle</a:t>
            </a:r>
          </a:p>
        </p:txBody>
      </p:sp>
      <p:sp>
        <p:nvSpPr>
          <p:cNvPr id="6" name="Presenter Name 3">
            <a:extLst>
              <a:ext uri="{FF2B5EF4-FFF2-40B4-BE49-F238E27FC236}">
                <a16:creationId xmlns:a16="http://schemas.microsoft.com/office/drawing/2014/main" id="{C04F57AA-54B2-45D6-A733-72203FE0CF7A}"/>
              </a:ext>
            </a:extLst>
          </p:cNvPr>
          <p:cNvSpPr>
            <a:spLocks noGrp="1"/>
          </p:cNvSpPr>
          <p:nvPr>
            <p:ph type="body" sz="quarter" idx="11" hasCustomPrompt="1"/>
          </p:nvPr>
        </p:nvSpPr>
        <p:spPr>
          <a:xfrm>
            <a:off x="366712" y="4253137"/>
            <a:ext cx="3840482" cy="215444"/>
          </a:xfrm>
        </p:spPr>
        <p:txBody>
          <a:bodyPr wrap="square" rtlCol="0">
            <a:spAutoFit/>
          </a:bodyPr>
          <a:lstStyle>
            <a:lvl1pPr marL="0" indent="0">
              <a:buNone/>
              <a:defRPr sz="1400"/>
            </a:lvl1pPr>
          </a:lstStyle>
          <a:p>
            <a:pPr lvl="0" rtl="0"/>
            <a:r>
              <a:rPr lang="ja-jp"/>
              <a:t>Presenter Name</a:t>
            </a:r>
          </a:p>
        </p:txBody>
      </p:sp>
      <p:sp>
        <p:nvSpPr>
          <p:cNvPr id="8" name="Presenter Info 4">
            <a:extLst>
              <a:ext uri="{FF2B5EF4-FFF2-40B4-BE49-F238E27FC236}">
                <a16:creationId xmlns:a16="http://schemas.microsoft.com/office/drawing/2014/main" id="{C2103BC2-100F-4A8E-85B0-54037B4529E7}"/>
              </a:ext>
            </a:extLst>
          </p:cNvPr>
          <p:cNvSpPr>
            <a:spLocks noGrp="1"/>
          </p:cNvSpPr>
          <p:nvPr>
            <p:ph type="body" sz="quarter" idx="12" hasCustomPrompt="1"/>
          </p:nvPr>
        </p:nvSpPr>
        <p:spPr>
          <a:xfrm>
            <a:off x="366712" y="4466324"/>
            <a:ext cx="3840482" cy="169277"/>
          </a:xfrm>
        </p:spPr>
        <p:txBody>
          <a:bodyPr wrap="square" rtlCol="0">
            <a:spAutoFit/>
          </a:bodyPr>
          <a:lstStyle>
            <a:lvl1pPr marL="0" indent="0">
              <a:buNone/>
              <a:defRPr sz="1100"/>
            </a:lvl1pPr>
          </a:lstStyle>
          <a:p>
            <a:pPr lvl="0" rtl="0"/>
            <a:r>
              <a:rPr lang="ja-jp"/>
              <a:t>Presenter Title | @socialmedia</a:t>
            </a:r>
          </a:p>
        </p:txBody>
      </p:sp>
      <p:sp>
        <p:nvSpPr>
          <p:cNvPr id="7" name="Footer Placeholder 6">
            <a:extLst>
              <a:ext uri="{FF2B5EF4-FFF2-40B4-BE49-F238E27FC236}">
                <a16:creationId xmlns:a16="http://schemas.microsoft.com/office/drawing/2014/main" id="{379A5025-10DD-4BE9-B14B-87885CBC5125}"/>
              </a:ext>
              <a:ext uri="{C183D7F6-B498-43B3-948B-1728B52AA6E4}">
                <adec:decorative xmlns:adec="http://schemas.microsoft.com/office/drawing/2017/decorative" val="0"/>
              </a:ext>
            </a:extLst>
          </p:cNvPr>
          <p:cNvSpPr>
            <a:spLocks noGrp="1"/>
          </p:cNvSpPr>
          <p:nvPr>
            <p:ph type="ftr" sz="quarter" idx="10"/>
          </p:nvPr>
        </p:nvSpPr>
        <p:spPr/>
        <p:txBody>
          <a:bodyPr rtlCol="0"/>
          <a:lstStyle/>
          <a:p>
            <a:pPr rtl="0"/>
            <a:endParaRPr lang="en-US"/>
          </a:p>
        </p:txBody>
      </p:sp>
      <p:sp>
        <p:nvSpPr>
          <p:cNvPr id="5" name="Copyright Line 5">
            <a:extLst>
              <a:ext uri="{FF2B5EF4-FFF2-40B4-BE49-F238E27FC236}">
                <a16:creationId xmlns:a16="http://schemas.microsoft.com/office/drawing/2014/main" id="{2B8C09F4-8C50-43A4-8553-F7D974ACBC0C}"/>
              </a:ext>
              <a:ext uri="{C183D7F6-B498-43B3-948B-1728B52AA6E4}">
                <adec:decorative xmlns:adec="http://schemas.microsoft.com/office/drawing/2017/decorative" val="0"/>
              </a:ext>
            </a:extLst>
          </p:cNvPr>
          <p:cNvSpPr txBox="1"/>
          <p:nvPr userDrawn="1"/>
        </p:nvSpPr>
        <p:spPr>
          <a:xfrm>
            <a:off x="184150" y="4857750"/>
            <a:ext cx="8807452" cy="152400"/>
          </a:xfrm>
          <a:prstGeom prst="rect">
            <a:avLst/>
          </a:prstGeom>
          <a:noFill/>
        </p:spPr>
        <p:txBody>
          <a:bodyPr wrap="square" lIns="0" tIns="0" rIns="0" bIns="0" rtlCol="0" anchor="b">
            <a:noAutofit/>
          </a:bodyPr>
          <a:lstStyle/>
          <a:p>
            <a:pPr rtl="0">
              <a:lnSpc>
                <a:spcPct val="90000"/>
              </a:lnSpc>
              <a:spcBef>
                <a:spcPts val="300"/>
              </a:spcBef>
            </a:pPr>
            <a:r>
              <a:rPr lang="ja-jp" sz="600">
                <a:solidFill>
                  <a:schemeClr val="bg1">
                    <a:lumMod val="65000"/>
                  </a:schemeClr>
                </a:solidFill>
              </a:rPr>
              <a:t>© </a:t>
            </a:r>
            <a:r>
              <a:rPr lang="en-US" sz="600">
                <a:solidFill>
                  <a:schemeClr val="bg1">
                    <a:lumMod val="65000"/>
                  </a:schemeClr>
                </a:solidFill>
              </a:rPr>
              <a:t>2023</a:t>
            </a:r>
            <a:r>
              <a:rPr lang="ja-jp" sz="600">
                <a:solidFill>
                  <a:schemeClr val="bg1">
                    <a:lumMod val="65000"/>
                  </a:schemeClr>
                </a:solidFill>
              </a:rPr>
              <a:t> Autodesk. All rights reserved.</a:t>
            </a:r>
          </a:p>
        </p:txBody>
      </p:sp>
      <p:sp>
        <p:nvSpPr>
          <p:cNvPr id="4" name="Title 3">
            <a:extLst>
              <a:ext uri="{FF2B5EF4-FFF2-40B4-BE49-F238E27FC236}">
                <a16:creationId xmlns:a16="http://schemas.microsoft.com/office/drawing/2014/main" id="{FDF33CCA-8B87-47DC-8089-42B74D56A63F}"/>
              </a:ext>
            </a:extLst>
          </p:cNvPr>
          <p:cNvSpPr>
            <a:spLocks noGrp="1"/>
          </p:cNvSpPr>
          <p:nvPr>
            <p:ph type="title" hasCustomPrompt="1"/>
          </p:nvPr>
        </p:nvSpPr>
        <p:spPr>
          <a:xfrm>
            <a:off x="368490" y="1183487"/>
            <a:ext cx="6237287" cy="1677382"/>
          </a:xfrm>
        </p:spPr>
        <p:txBody>
          <a:bodyPr rtlCol="0" anchor="b"/>
          <a:lstStyle>
            <a:lvl1pPr>
              <a:defRPr sz="4000"/>
            </a:lvl1pPr>
          </a:lstStyle>
          <a:p>
            <a:pPr rtl="0"/>
            <a:r>
              <a:rPr lang="ja-jp"/>
              <a:t>Presentation title </a:t>
            </a:r>
            <a:br>
              <a:rPr lang="en-US"/>
            </a:br>
            <a:r>
              <a:rPr lang="ja-jp"/>
              <a:t>extends to two </a:t>
            </a:r>
            <a:br>
              <a:rPr lang="en-US"/>
            </a:br>
            <a:r>
              <a:rPr lang="ja-jp"/>
              <a:t>or more lines</a:t>
            </a:r>
          </a:p>
        </p:txBody>
      </p:sp>
    </p:spTree>
    <p:extLst>
      <p:ext uri="{BB962C8B-B14F-4D97-AF65-F5344CB8AC3E}">
        <p14:creationId xmlns:p14="http://schemas.microsoft.com/office/powerpoint/2010/main" val="61534107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Text, and Image">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51F35BFC-45DA-41CB-B411-40026E11E6F4}"/>
              </a:ext>
            </a:extLst>
          </p:cNvPr>
          <p:cNvSpPr>
            <a:spLocks noGrp="1"/>
          </p:cNvSpPr>
          <p:nvPr>
            <p:ph idx="1"/>
          </p:nvPr>
        </p:nvSpPr>
        <p:spPr>
          <a:xfrm>
            <a:off x="368490" y="1188720"/>
            <a:ext cx="4070160" cy="3589020"/>
          </a:xfrm>
        </p:spPr>
        <p:txBody>
          <a:bodyPr rtlCol="0"/>
          <a:lstStyle/>
          <a:p>
            <a:pPr lvl="0" rtl="0"/>
            <a:r>
              <a:rPr lang="ja-jp"/>
              <a:t>Click to edit Master text styles</a:t>
            </a:r>
          </a:p>
          <a:p>
            <a:pPr lvl="1" rtl="0"/>
            <a:r>
              <a:rPr lang="ja-jp"/>
              <a:t>Second level</a:t>
            </a:r>
          </a:p>
          <a:p>
            <a:pPr lvl="2" rtl="0"/>
            <a:r>
              <a:rPr lang="ja-jp"/>
              <a:t>Third level</a:t>
            </a:r>
          </a:p>
          <a:p>
            <a:pPr lvl="3" rtl="0"/>
            <a:r>
              <a:rPr lang="ja-jp"/>
              <a:t>Fourth level</a:t>
            </a:r>
          </a:p>
          <a:p>
            <a:pPr lvl="4" rtl="0"/>
            <a:r>
              <a:rPr lang="ja-jp"/>
              <a:t>Fifth level</a:t>
            </a:r>
            <a:endParaRPr lang="en-US" dirty="0"/>
          </a:p>
        </p:txBody>
      </p:sp>
      <p:sp>
        <p:nvSpPr>
          <p:cNvPr id="6" name="Footer Placeholder 2">
            <a:extLst>
              <a:ext uri="{FF2B5EF4-FFF2-40B4-BE49-F238E27FC236}">
                <a16:creationId xmlns:a16="http://schemas.microsoft.com/office/drawing/2014/main" id="{C6043B2E-964F-4538-9554-6CAD0E4B4868}"/>
              </a:ext>
              <a:ext uri="{C183D7F6-B498-43B3-948B-1728B52AA6E4}">
                <adec:decorative xmlns:adec="http://schemas.microsoft.com/office/drawing/2017/decorative" val="1"/>
              </a:ext>
            </a:extLst>
          </p:cNvPr>
          <p:cNvSpPr>
            <a:spLocks noGrp="1"/>
          </p:cNvSpPr>
          <p:nvPr>
            <p:ph type="ftr" sz="quarter" idx="10"/>
          </p:nvPr>
        </p:nvSpPr>
        <p:spPr/>
        <p:txBody>
          <a:bodyPr rtlCol="0"/>
          <a:lstStyle/>
          <a:p>
            <a:pPr rtl="0"/>
            <a:endParaRPr lang="en-US" dirty="0"/>
          </a:p>
        </p:txBody>
      </p:sp>
      <p:sp>
        <p:nvSpPr>
          <p:cNvPr id="8" name="Picture Placeholder 3">
            <a:extLst>
              <a:ext uri="{FF2B5EF4-FFF2-40B4-BE49-F238E27FC236}">
                <a16:creationId xmlns:a16="http://schemas.microsoft.com/office/drawing/2014/main" id="{E5AD3FD9-5B0C-46BE-A071-C012F798CB75}"/>
              </a:ext>
              <a:ext uri="{C183D7F6-B498-43B3-948B-1728B52AA6E4}">
                <adec:decorative xmlns:adec="http://schemas.microsoft.com/office/drawing/2017/decorative" val="1"/>
              </a:ext>
            </a:extLst>
          </p:cNvPr>
          <p:cNvSpPr>
            <a:spLocks noGrp="1"/>
          </p:cNvSpPr>
          <p:nvPr>
            <p:ph type="pic" sz="quarter" idx="11"/>
          </p:nvPr>
        </p:nvSpPr>
        <p:spPr>
          <a:xfrm>
            <a:off x="4705352" y="1198644"/>
            <a:ext cx="4070349" cy="3579096"/>
          </a:xfrm>
          <a:solidFill>
            <a:schemeClr val="bg1">
              <a:lumMod val="85000"/>
            </a:schemeClr>
          </a:solidFill>
        </p:spPr>
        <p:txBody>
          <a:bodyPr rtlCol="0" anchor="ctr"/>
          <a:lstStyle>
            <a:lvl1pPr marL="0" indent="0" algn="ctr">
              <a:buNone/>
              <a:defRPr/>
            </a:lvl1pPr>
          </a:lstStyle>
          <a:p>
            <a:pPr rtl="0"/>
            <a:r>
              <a:rPr lang="ja-jp"/>
              <a:t>Click icon to add picture</a:t>
            </a:r>
            <a:endParaRPr lang="en-US" dirty="0"/>
          </a:p>
        </p:txBody>
      </p:sp>
      <p:sp>
        <p:nvSpPr>
          <p:cNvPr id="9" name="Source Placeholder 4">
            <a:extLst>
              <a:ext uri="{FF2B5EF4-FFF2-40B4-BE49-F238E27FC236}">
                <a16:creationId xmlns:a16="http://schemas.microsoft.com/office/drawing/2014/main" id="{03FF4FC4-D5A3-4522-B317-5ACF8C2D3396}"/>
              </a:ext>
              <a:ext uri="{C183D7F6-B498-43B3-948B-1728B52AA6E4}">
                <adec:decorative xmlns:adec="http://schemas.microsoft.com/office/drawing/2017/decorative" val="1"/>
              </a:ext>
            </a:extLst>
          </p:cNvPr>
          <p:cNvSpPr>
            <a:spLocks noGrp="1"/>
          </p:cNvSpPr>
          <p:nvPr>
            <p:ph type="body" sz="quarter" idx="12" hasCustomPrompt="1"/>
          </p:nvPr>
        </p:nvSpPr>
        <p:spPr>
          <a:xfrm>
            <a:off x="4703763" y="4593074"/>
            <a:ext cx="4071938" cy="184666"/>
          </a:xfrm>
        </p:spPr>
        <p:txBody>
          <a:bodyPr wrap="square" lIns="73152" tIns="45720" rIns="73152" bIns="45720" rtlCol="0" anchor="b">
            <a:spAutoFit/>
          </a:bodyPr>
          <a:lstStyle>
            <a:lvl1pPr marL="0" indent="0">
              <a:buNone/>
              <a:defRPr sz="600">
                <a:solidFill>
                  <a:schemeClr val="bg1"/>
                </a:solidFill>
              </a:defRPr>
            </a:lvl1pPr>
            <a:lvl5pPr>
              <a:defRPr/>
            </a:lvl5pPr>
          </a:lstStyle>
          <a:p>
            <a:pPr lvl="0" rtl="0"/>
            <a:r>
              <a:rPr lang="ja-jp"/>
              <a:t>Image credit </a:t>
            </a:r>
          </a:p>
        </p:txBody>
      </p:sp>
      <p:sp>
        <p:nvSpPr>
          <p:cNvPr id="3" name="Title 2">
            <a:extLst>
              <a:ext uri="{FF2B5EF4-FFF2-40B4-BE49-F238E27FC236}">
                <a16:creationId xmlns:a16="http://schemas.microsoft.com/office/drawing/2014/main" id="{10A08727-C71E-42EA-9BA8-41D00FAA1156}"/>
              </a:ext>
            </a:extLst>
          </p:cNvPr>
          <p:cNvSpPr>
            <a:spLocks noGrp="1"/>
          </p:cNvSpPr>
          <p:nvPr>
            <p:ph type="title"/>
          </p:nvPr>
        </p:nvSpPr>
        <p:spPr/>
        <p:txBody>
          <a:bodyPr rtlCol="0"/>
          <a:lstStyle/>
          <a:p>
            <a:pPr rtl="0"/>
            <a:r>
              <a:rPr lang="ja-jp"/>
              <a:t>Click to edit Master title style</a:t>
            </a:r>
          </a:p>
        </p:txBody>
      </p:sp>
    </p:spTree>
    <p:extLst>
      <p:ext uri="{BB962C8B-B14F-4D97-AF65-F5344CB8AC3E}">
        <p14:creationId xmlns:p14="http://schemas.microsoft.com/office/powerpoint/2010/main" val="325273337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3" pos="1512" userDrawn="1">
          <p15:clr>
            <a:srgbClr val="FDE53C"/>
          </p15:clr>
        </p15:guide>
        <p15:guide id="4" pos="2796" userDrawn="1">
          <p15:clr>
            <a:srgbClr val="FDE53C"/>
          </p15:clr>
        </p15:guide>
        <p15:guide id="5" pos="2963" userDrawn="1">
          <p15:clr>
            <a:srgbClr val="FDE53C"/>
          </p15:clr>
        </p15:guide>
        <p15:guide id="6" pos="4245" userDrawn="1">
          <p15:clr>
            <a:srgbClr val="FDE53C"/>
          </p15:clr>
        </p15:guide>
        <p15:guide id="12" pos="1967" userDrawn="1">
          <p15:clr>
            <a:srgbClr val="5ACBF0"/>
          </p15:clr>
        </p15:guide>
        <p15:guide id="16" pos="3792" userDrawn="1">
          <p15:clr>
            <a:srgbClr val="5ACBF0"/>
          </p15:clr>
        </p15:guide>
        <p15:guide id="19" pos="1880" userDrawn="1">
          <p15:clr>
            <a:srgbClr val="5ACBF0"/>
          </p15:clr>
        </p15:guide>
        <p15:guide id="20" pos="2054" userDrawn="1">
          <p15:clr>
            <a:srgbClr val="5ACBF0"/>
          </p15:clr>
        </p15:guide>
        <p15:guide id="21" pos="3879" userDrawn="1">
          <p15:clr>
            <a:srgbClr val="5ACBF0"/>
          </p15:clr>
        </p15:guide>
        <p15:guide id="22" pos="3705" userDrawn="1">
          <p15:clr>
            <a:srgbClr val="5ACBF0"/>
          </p15:clr>
        </p15:guide>
        <p15:guide id="23" pos="1599" userDrawn="1">
          <p15:clr>
            <a:srgbClr val="FDE53C"/>
          </p15:clr>
        </p15:guide>
        <p15:guide id="24" pos="1425" userDrawn="1">
          <p15:clr>
            <a:srgbClr val="FDE53C"/>
          </p15:clr>
        </p15:guide>
        <p15:guide id="25" pos="4334" userDrawn="1">
          <p15:clr>
            <a:srgbClr val="FDE53C"/>
          </p15:clr>
        </p15:guide>
        <p15:guide id="26" pos="4160" userDrawn="1">
          <p15:clr>
            <a:srgbClr val="FDE53C"/>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Image Right">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E9524391-095F-4CD4-BE48-73B0890652AF}"/>
              </a:ext>
            </a:extLst>
          </p:cNvPr>
          <p:cNvSpPr>
            <a:spLocks noGrp="1"/>
          </p:cNvSpPr>
          <p:nvPr>
            <p:ph type="title"/>
          </p:nvPr>
        </p:nvSpPr>
        <p:spPr>
          <a:xfrm>
            <a:off x="368490" y="365760"/>
            <a:ext cx="5513198" cy="398571"/>
          </a:xfrm>
        </p:spPr>
        <p:txBody>
          <a:bodyPr rtlCol="0"/>
          <a:lstStyle>
            <a:lvl1pPr>
              <a:defRPr b="1" i="0">
                <a:latin typeface="+mj-lt"/>
              </a:defRPr>
            </a:lvl1pPr>
          </a:lstStyle>
          <a:p>
            <a:pPr rtl="0"/>
            <a:r>
              <a:rPr lang="ja-jp"/>
              <a:t>Click to edit Master title style</a:t>
            </a:r>
            <a:endParaRPr lang="en-US" dirty="0"/>
          </a:p>
        </p:txBody>
      </p:sp>
      <p:sp>
        <p:nvSpPr>
          <p:cNvPr id="10" name="Subtitle 2">
            <a:extLst>
              <a:ext uri="{FF2B5EF4-FFF2-40B4-BE49-F238E27FC236}">
                <a16:creationId xmlns:a16="http://schemas.microsoft.com/office/drawing/2014/main" id="{2894BEB0-D61D-4A64-9596-8FB93E85A09C}"/>
              </a:ext>
            </a:extLst>
          </p:cNvPr>
          <p:cNvSpPr>
            <a:spLocks noGrp="1"/>
          </p:cNvSpPr>
          <p:nvPr>
            <p:ph type="body" sz="quarter" idx="13" hasCustomPrompt="1"/>
          </p:nvPr>
        </p:nvSpPr>
        <p:spPr>
          <a:xfrm>
            <a:off x="368490" y="779463"/>
            <a:ext cx="5513198" cy="246221"/>
          </a:xfrm>
        </p:spPr>
        <p:txBody>
          <a:bodyPr wrap="square" tIns="0" rtlCol="0">
            <a:spAutoFit/>
          </a:bodyPr>
          <a:lstStyle>
            <a:lvl1pPr marL="0" indent="0">
              <a:buNone/>
              <a:defRPr sz="1600" b="1"/>
            </a:lvl1pPr>
          </a:lstStyle>
          <a:p>
            <a:pPr lvl="0" rtl="0"/>
            <a:r>
              <a:rPr lang="ja-jp"/>
              <a:t>Subtitle if needed</a:t>
            </a:r>
          </a:p>
        </p:txBody>
      </p:sp>
      <p:sp>
        <p:nvSpPr>
          <p:cNvPr id="12" name="Content Placeholder 2">
            <a:extLst>
              <a:ext uri="{FF2B5EF4-FFF2-40B4-BE49-F238E27FC236}">
                <a16:creationId xmlns:a16="http://schemas.microsoft.com/office/drawing/2014/main" id="{D986A320-6B07-4EBA-AB8F-5A9D885F7A07}"/>
              </a:ext>
            </a:extLst>
          </p:cNvPr>
          <p:cNvSpPr>
            <a:spLocks noGrp="1"/>
          </p:cNvSpPr>
          <p:nvPr>
            <p:ph idx="1"/>
          </p:nvPr>
        </p:nvSpPr>
        <p:spPr>
          <a:xfrm>
            <a:off x="368490" y="1188720"/>
            <a:ext cx="5513198" cy="3589020"/>
          </a:xfrm>
        </p:spPr>
        <p:txBody>
          <a:bodyPr rtlCol="0"/>
          <a:lstStyle/>
          <a:p>
            <a:pPr lvl="0" rtl="0"/>
            <a:r>
              <a:rPr lang="ja-jp"/>
              <a:t>Click to edit Master text styles</a:t>
            </a:r>
          </a:p>
          <a:p>
            <a:pPr lvl="1" rtl="0"/>
            <a:r>
              <a:rPr lang="ja-jp"/>
              <a:t>Second level</a:t>
            </a:r>
          </a:p>
          <a:p>
            <a:pPr lvl="2" rtl="0"/>
            <a:r>
              <a:rPr lang="ja-jp"/>
              <a:t>Third level</a:t>
            </a:r>
          </a:p>
          <a:p>
            <a:pPr lvl="3" rtl="0"/>
            <a:r>
              <a:rPr lang="ja-jp"/>
              <a:t>Fourth level</a:t>
            </a:r>
          </a:p>
          <a:p>
            <a:pPr lvl="4" rtl="0"/>
            <a:r>
              <a:rPr lang="ja-jp"/>
              <a:t>Fifth level</a:t>
            </a:r>
          </a:p>
        </p:txBody>
      </p:sp>
      <p:sp>
        <p:nvSpPr>
          <p:cNvPr id="11" name="Footer Placeholder 4">
            <a:extLst>
              <a:ext uri="{FF2B5EF4-FFF2-40B4-BE49-F238E27FC236}">
                <a16:creationId xmlns:a16="http://schemas.microsoft.com/office/drawing/2014/main" id="{42B3408E-E337-42A4-A641-A6E7D47A5093}"/>
              </a:ext>
              <a:ext uri="{C183D7F6-B498-43B3-948B-1728B52AA6E4}">
                <adec:decorative xmlns:adec="http://schemas.microsoft.com/office/drawing/2017/decorative" val="1"/>
              </a:ext>
            </a:extLst>
          </p:cNvPr>
          <p:cNvSpPr>
            <a:spLocks noGrp="1"/>
          </p:cNvSpPr>
          <p:nvPr>
            <p:ph type="ftr" sz="quarter" idx="14"/>
          </p:nvPr>
        </p:nvSpPr>
        <p:spPr>
          <a:xfrm>
            <a:off x="184150" y="4857750"/>
            <a:ext cx="5697538" cy="152400"/>
          </a:xfrm>
        </p:spPr>
        <p:txBody>
          <a:bodyPr rtlCol="0"/>
          <a:lstStyle>
            <a:lvl1pPr algn="r">
              <a:defRPr/>
            </a:lvl1pPr>
          </a:lstStyle>
          <a:p>
            <a:pPr rtl="0"/>
            <a:endParaRPr lang="en-US" dirty="0"/>
          </a:p>
        </p:txBody>
      </p:sp>
      <p:sp>
        <p:nvSpPr>
          <p:cNvPr id="8" name="Picture Placeholder 3">
            <a:extLst>
              <a:ext uri="{FF2B5EF4-FFF2-40B4-BE49-F238E27FC236}">
                <a16:creationId xmlns:a16="http://schemas.microsoft.com/office/drawing/2014/main" id="{C0214854-A06E-40D3-B4BA-EB33E4C2924C}"/>
              </a:ext>
              <a:ext uri="{C183D7F6-B498-43B3-948B-1728B52AA6E4}">
                <adec:decorative xmlns:adec="http://schemas.microsoft.com/office/drawing/2017/decorative" val="1"/>
              </a:ext>
            </a:extLst>
          </p:cNvPr>
          <p:cNvSpPr>
            <a:spLocks noGrp="1"/>
          </p:cNvSpPr>
          <p:nvPr>
            <p:ph type="pic" sz="quarter" idx="15"/>
          </p:nvPr>
        </p:nvSpPr>
        <p:spPr>
          <a:xfrm>
            <a:off x="6157913" y="0"/>
            <a:ext cx="2986087" cy="5143500"/>
          </a:xfrm>
          <a:solidFill>
            <a:schemeClr val="bg2"/>
          </a:solidFill>
        </p:spPr>
        <p:txBody>
          <a:bodyPr rtlCol="0" anchor="ctr"/>
          <a:lstStyle>
            <a:lvl1pPr marL="0" indent="0" algn="ctr">
              <a:buNone/>
              <a:defRPr/>
            </a:lvl1pPr>
          </a:lstStyle>
          <a:p>
            <a:pPr rtl="0"/>
            <a:r>
              <a:rPr lang="ja-jp"/>
              <a:t>Click icon to add picture</a:t>
            </a:r>
            <a:endParaRPr lang="en-US" dirty="0"/>
          </a:p>
        </p:txBody>
      </p:sp>
      <p:sp>
        <p:nvSpPr>
          <p:cNvPr id="14" name="Source Placeholder 4">
            <a:extLst>
              <a:ext uri="{FF2B5EF4-FFF2-40B4-BE49-F238E27FC236}">
                <a16:creationId xmlns:a16="http://schemas.microsoft.com/office/drawing/2014/main" id="{B254615C-9E8E-41CB-A701-F4F8C722A3BD}"/>
              </a:ext>
              <a:ext uri="{C183D7F6-B498-43B3-948B-1728B52AA6E4}">
                <adec:decorative xmlns:adec="http://schemas.microsoft.com/office/drawing/2017/decorative" val="1"/>
              </a:ext>
            </a:extLst>
          </p:cNvPr>
          <p:cNvSpPr>
            <a:spLocks noGrp="1"/>
          </p:cNvSpPr>
          <p:nvPr>
            <p:ph type="body" sz="quarter" idx="12" hasCustomPrompt="1"/>
          </p:nvPr>
        </p:nvSpPr>
        <p:spPr>
          <a:xfrm>
            <a:off x="6342062" y="4917817"/>
            <a:ext cx="2617787" cy="92333"/>
          </a:xfrm>
        </p:spPr>
        <p:txBody>
          <a:bodyPr wrap="square" lIns="0" tIns="0" rIns="0" bIns="0" rtlCol="0" anchor="b">
            <a:spAutoFit/>
          </a:bodyPr>
          <a:lstStyle>
            <a:lvl1pPr marL="0" indent="0" algn="l">
              <a:buNone/>
              <a:defRPr sz="600">
                <a:solidFill>
                  <a:schemeClr val="bg1"/>
                </a:solidFill>
              </a:defRPr>
            </a:lvl1pPr>
            <a:lvl5pPr>
              <a:defRPr/>
            </a:lvl5pPr>
          </a:lstStyle>
          <a:p>
            <a:pPr lvl="0" rtl="0"/>
            <a:r>
              <a:rPr lang="ja-jp"/>
              <a:t>Image credit </a:t>
            </a:r>
          </a:p>
        </p:txBody>
      </p:sp>
    </p:spTree>
    <p:extLst>
      <p:ext uri="{BB962C8B-B14F-4D97-AF65-F5344CB8AC3E}">
        <p14:creationId xmlns:p14="http://schemas.microsoft.com/office/powerpoint/2010/main" val="307208682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3" pos="1512" userDrawn="1">
          <p15:clr>
            <a:srgbClr val="FDE53C"/>
          </p15:clr>
        </p15:guide>
        <p15:guide id="4" pos="2796" userDrawn="1">
          <p15:clr>
            <a:srgbClr val="FDE53C"/>
          </p15:clr>
        </p15:guide>
        <p15:guide id="5" pos="2963" userDrawn="1">
          <p15:clr>
            <a:srgbClr val="FDE53C"/>
          </p15:clr>
        </p15:guide>
        <p15:guide id="6" pos="4245" userDrawn="1">
          <p15:clr>
            <a:srgbClr val="FDE53C"/>
          </p15:clr>
        </p15:guide>
        <p15:guide id="12" pos="1967" userDrawn="1">
          <p15:clr>
            <a:srgbClr val="5ACBF0"/>
          </p15:clr>
        </p15:guide>
        <p15:guide id="16" pos="3792" userDrawn="1">
          <p15:clr>
            <a:srgbClr val="5ACBF0"/>
          </p15:clr>
        </p15:guide>
        <p15:guide id="19" pos="1880" userDrawn="1">
          <p15:clr>
            <a:srgbClr val="5ACBF0"/>
          </p15:clr>
        </p15:guide>
        <p15:guide id="20" pos="2054" userDrawn="1">
          <p15:clr>
            <a:srgbClr val="5ACBF0"/>
          </p15:clr>
        </p15:guide>
        <p15:guide id="21" pos="3879" userDrawn="1">
          <p15:clr>
            <a:srgbClr val="5ACBF0"/>
          </p15:clr>
        </p15:guide>
        <p15:guide id="22" pos="3705" userDrawn="1">
          <p15:clr>
            <a:srgbClr val="5ACBF0"/>
          </p15:clr>
        </p15:guide>
        <p15:guide id="23" pos="1599" userDrawn="1">
          <p15:clr>
            <a:srgbClr val="FDE53C"/>
          </p15:clr>
        </p15:guide>
        <p15:guide id="24" pos="1425" userDrawn="1">
          <p15:clr>
            <a:srgbClr val="FDE53C"/>
          </p15:clr>
        </p15:guide>
        <p15:guide id="25" pos="4334" userDrawn="1">
          <p15:clr>
            <a:srgbClr val="FDE53C"/>
          </p15:clr>
        </p15:guide>
        <p15:guide id="26" pos="4160" userDrawn="1">
          <p15:clr>
            <a:srgbClr val="FDE53C"/>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Half Image Right">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E9524391-095F-4CD4-BE48-73B0890652AF}"/>
              </a:ext>
            </a:extLst>
          </p:cNvPr>
          <p:cNvSpPr>
            <a:spLocks noGrp="1"/>
          </p:cNvSpPr>
          <p:nvPr>
            <p:ph type="title" hasCustomPrompt="1"/>
          </p:nvPr>
        </p:nvSpPr>
        <p:spPr>
          <a:xfrm>
            <a:off x="367602" y="365760"/>
            <a:ext cx="4072636" cy="398571"/>
          </a:xfrm>
        </p:spPr>
        <p:txBody>
          <a:bodyPr rtlCol="0"/>
          <a:lstStyle>
            <a:lvl1pPr>
              <a:defRPr b="1" i="0">
                <a:latin typeface="+mj-lt"/>
              </a:defRPr>
            </a:lvl1pPr>
          </a:lstStyle>
          <a:p>
            <a:pPr rtl="0"/>
            <a:r>
              <a:rPr lang="ja-jp"/>
              <a:t>Click to edit title</a:t>
            </a:r>
          </a:p>
        </p:txBody>
      </p:sp>
      <p:sp>
        <p:nvSpPr>
          <p:cNvPr id="10" name="Subtitle 2">
            <a:extLst>
              <a:ext uri="{FF2B5EF4-FFF2-40B4-BE49-F238E27FC236}">
                <a16:creationId xmlns:a16="http://schemas.microsoft.com/office/drawing/2014/main" id="{2894BEB0-D61D-4A64-9596-8FB93E85A09C}"/>
              </a:ext>
            </a:extLst>
          </p:cNvPr>
          <p:cNvSpPr>
            <a:spLocks noGrp="1"/>
          </p:cNvSpPr>
          <p:nvPr>
            <p:ph type="body" sz="quarter" idx="13" hasCustomPrompt="1"/>
          </p:nvPr>
        </p:nvSpPr>
        <p:spPr>
          <a:xfrm>
            <a:off x="367602" y="779463"/>
            <a:ext cx="4072636" cy="246221"/>
          </a:xfrm>
        </p:spPr>
        <p:txBody>
          <a:bodyPr wrap="square" tIns="0" rtlCol="0">
            <a:spAutoFit/>
          </a:bodyPr>
          <a:lstStyle>
            <a:lvl1pPr marL="0" indent="0">
              <a:buNone/>
              <a:defRPr sz="1600" b="1"/>
            </a:lvl1pPr>
          </a:lstStyle>
          <a:p>
            <a:pPr lvl="0" rtl="0"/>
            <a:r>
              <a:rPr lang="ja-jp"/>
              <a:t>Subtitle if needed</a:t>
            </a:r>
          </a:p>
        </p:txBody>
      </p:sp>
      <p:sp>
        <p:nvSpPr>
          <p:cNvPr id="12" name="Content Placeholder 2">
            <a:extLst>
              <a:ext uri="{FF2B5EF4-FFF2-40B4-BE49-F238E27FC236}">
                <a16:creationId xmlns:a16="http://schemas.microsoft.com/office/drawing/2014/main" id="{D986A320-6B07-4EBA-AB8F-5A9D885F7A07}"/>
              </a:ext>
            </a:extLst>
          </p:cNvPr>
          <p:cNvSpPr>
            <a:spLocks noGrp="1"/>
          </p:cNvSpPr>
          <p:nvPr>
            <p:ph idx="1"/>
          </p:nvPr>
        </p:nvSpPr>
        <p:spPr>
          <a:xfrm>
            <a:off x="367602" y="1188720"/>
            <a:ext cx="4072636" cy="3589020"/>
          </a:xfrm>
        </p:spPr>
        <p:txBody>
          <a:bodyPr rtlCol="0"/>
          <a:lstStyle/>
          <a:p>
            <a:pPr lvl="0" rtl="0"/>
            <a:r>
              <a:rPr lang="ja-jp"/>
              <a:t>Click to edit Master text styles</a:t>
            </a:r>
          </a:p>
          <a:p>
            <a:pPr lvl="1" rtl="0"/>
            <a:r>
              <a:rPr lang="ja-jp"/>
              <a:t>Second level</a:t>
            </a:r>
          </a:p>
          <a:p>
            <a:pPr lvl="2" rtl="0"/>
            <a:r>
              <a:rPr lang="ja-jp"/>
              <a:t>Third level</a:t>
            </a:r>
          </a:p>
          <a:p>
            <a:pPr lvl="3" rtl="0"/>
            <a:r>
              <a:rPr lang="ja-jp"/>
              <a:t>Fourth level</a:t>
            </a:r>
          </a:p>
          <a:p>
            <a:pPr lvl="4" rtl="0"/>
            <a:r>
              <a:rPr lang="ja-jp"/>
              <a:t>Fifth level</a:t>
            </a:r>
            <a:endParaRPr lang="en-US" dirty="0"/>
          </a:p>
        </p:txBody>
      </p:sp>
      <p:sp>
        <p:nvSpPr>
          <p:cNvPr id="11" name="Footer Placeholder 4">
            <a:extLst>
              <a:ext uri="{FF2B5EF4-FFF2-40B4-BE49-F238E27FC236}">
                <a16:creationId xmlns:a16="http://schemas.microsoft.com/office/drawing/2014/main" id="{42B3408E-E337-42A4-A641-A6E7D47A5093}"/>
              </a:ext>
              <a:ext uri="{C183D7F6-B498-43B3-948B-1728B52AA6E4}">
                <adec:decorative xmlns:adec="http://schemas.microsoft.com/office/drawing/2017/decorative" val="1"/>
              </a:ext>
            </a:extLst>
          </p:cNvPr>
          <p:cNvSpPr>
            <a:spLocks noGrp="1"/>
          </p:cNvSpPr>
          <p:nvPr>
            <p:ph type="ftr" sz="quarter" idx="14"/>
          </p:nvPr>
        </p:nvSpPr>
        <p:spPr>
          <a:xfrm>
            <a:off x="366713" y="4857750"/>
            <a:ext cx="4071937" cy="152400"/>
          </a:xfrm>
        </p:spPr>
        <p:txBody>
          <a:bodyPr rtlCol="0"/>
          <a:lstStyle/>
          <a:p>
            <a:pPr rtl="0"/>
            <a:endParaRPr lang="en-US" dirty="0"/>
          </a:p>
        </p:txBody>
      </p:sp>
      <p:sp>
        <p:nvSpPr>
          <p:cNvPr id="8" name="Picture Placeholder 3">
            <a:extLst>
              <a:ext uri="{FF2B5EF4-FFF2-40B4-BE49-F238E27FC236}">
                <a16:creationId xmlns:a16="http://schemas.microsoft.com/office/drawing/2014/main" id="{C0214854-A06E-40D3-B4BA-EB33E4C2924C}"/>
              </a:ext>
              <a:ext uri="{C183D7F6-B498-43B3-948B-1728B52AA6E4}">
                <adec:decorative xmlns:adec="http://schemas.microsoft.com/office/drawing/2017/decorative" val="1"/>
              </a:ext>
            </a:extLst>
          </p:cNvPr>
          <p:cNvSpPr>
            <a:spLocks noGrp="1"/>
          </p:cNvSpPr>
          <p:nvPr>
            <p:ph type="pic" sz="quarter" idx="15"/>
          </p:nvPr>
        </p:nvSpPr>
        <p:spPr>
          <a:xfrm>
            <a:off x="4703763" y="0"/>
            <a:ext cx="4438650" cy="5143500"/>
          </a:xfrm>
          <a:solidFill>
            <a:schemeClr val="bg2"/>
          </a:solidFill>
        </p:spPr>
        <p:txBody>
          <a:bodyPr rtlCol="0" anchor="ctr"/>
          <a:lstStyle>
            <a:lvl1pPr marL="0" indent="0" algn="ctr">
              <a:buNone/>
              <a:defRPr/>
            </a:lvl1pPr>
          </a:lstStyle>
          <a:p>
            <a:pPr rtl="0"/>
            <a:r>
              <a:rPr lang="ja-jp"/>
              <a:t>Click icon to add picture</a:t>
            </a:r>
            <a:endParaRPr lang="en-US" dirty="0"/>
          </a:p>
        </p:txBody>
      </p:sp>
      <p:sp>
        <p:nvSpPr>
          <p:cNvPr id="7" name="Source Placeholder 4">
            <a:extLst>
              <a:ext uri="{FF2B5EF4-FFF2-40B4-BE49-F238E27FC236}">
                <a16:creationId xmlns:a16="http://schemas.microsoft.com/office/drawing/2014/main" id="{803CCB9C-C9A3-4C9E-920F-07EC1B812B9B}"/>
              </a:ext>
              <a:ext uri="{C183D7F6-B498-43B3-948B-1728B52AA6E4}">
                <adec:decorative xmlns:adec="http://schemas.microsoft.com/office/drawing/2017/decorative" val="1"/>
              </a:ext>
            </a:extLst>
          </p:cNvPr>
          <p:cNvSpPr>
            <a:spLocks noGrp="1"/>
          </p:cNvSpPr>
          <p:nvPr>
            <p:ph type="body" sz="quarter" idx="12" hasCustomPrompt="1"/>
          </p:nvPr>
        </p:nvSpPr>
        <p:spPr>
          <a:xfrm>
            <a:off x="4887120" y="4917817"/>
            <a:ext cx="4071144" cy="92333"/>
          </a:xfrm>
        </p:spPr>
        <p:txBody>
          <a:bodyPr wrap="square" lIns="0" tIns="0" rIns="0" bIns="0" rtlCol="0" anchor="b">
            <a:spAutoFit/>
          </a:bodyPr>
          <a:lstStyle>
            <a:lvl1pPr marL="0" indent="0">
              <a:buNone/>
              <a:defRPr sz="600">
                <a:solidFill>
                  <a:schemeClr val="bg1"/>
                </a:solidFill>
              </a:defRPr>
            </a:lvl1pPr>
            <a:lvl5pPr>
              <a:defRPr/>
            </a:lvl5pPr>
          </a:lstStyle>
          <a:p>
            <a:pPr lvl="0" rtl="0"/>
            <a:r>
              <a:rPr lang="ja-jp"/>
              <a:t>Image credit </a:t>
            </a:r>
          </a:p>
        </p:txBody>
      </p:sp>
    </p:spTree>
    <p:extLst>
      <p:ext uri="{BB962C8B-B14F-4D97-AF65-F5344CB8AC3E}">
        <p14:creationId xmlns:p14="http://schemas.microsoft.com/office/powerpoint/2010/main" val="95570109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3" pos="1512" userDrawn="1">
          <p15:clr>
            <a:srgbClr val="FDE53C"/>
          </p15:clr>
        </p15:guide>
        <p15:guide id="4" pos="2796" userDrawn="1">
          <p15:clr>
            <a:srgbClr val="FDE53C"/>
          </p15:clr>
        </p15:guide>
        <p15:guide id="5" pos="2963" userDrawn="1">
          <p15:clr>
            <a:srgbClr val="FDE53C"/>
          </p15:clr>
        </p15:guide>
        <p15:guide id="6" pos="4245" userDrawn="1">
          <p15:clr>
            <a:srgbClr val="FDE53C"/>
          </p15:clr>
        </p15:guide>
        <p15:guide id="12" pos="1967" userDrawn="1">
          <p15:clr>
            <a:srgbClr val="5ACBF0"/>
          </p15:clr>
        </p15:guide>
        <p15:guide id="16" pos="3792" userDrawn="1">
          <p15:clr>
            <a:srgbClr val="5ACBF0"/>
          </p15:clr>
        </p15:guide>
        <p15:guide id="19" pos="1880" userDrawn="1">
          <p15:clr>
            <a:srgbClr val="5ACBF0"/>
          </p15:clr>
        </p15:guide>
        <p15:guide id="20" pos="2054" userDrawn="1">
          <p15:clr>
            <a:srgbClr val="5ACBF0"/>
          </p15:clr>
        </p15:guide>
        <p15:guide id="21" pos="3879" userDrawn="1">
          <p15:clr>
            <a:srgbClr val="5ACBF0"/>
          </p15:clr>
        </p15:guide>
        <p15:guide id="22" pos="3705" userDrawn="1">
          <p15:clr>
            <a:srgbClr val="5ACBF0"/>
          </p15:clr>
        </p15:guide>
        <p15:guide id="23" pos="1599" userDrawn="1">
          <p15:clr>
            <a:srgbClr val="FDE53C"/>
          </p15:clr>
        </p15:guide>
        <p15:guide id="24" pos="1425" userDrawn="1">
          <p15:clr>
            <a:srgbClr val="FDE53C"/>
          </p15:clr>
        </p15:guide>
        <p15:guide id="25" pos="4334" userDrawn="1">
          <p15:clr>
            <a:srgbClr val="FDE53C"/>
          </p15:clr>
        </p15:guide>
        <p15:guide id="26" pos="4160" userDrawn="1">
          <p15:clr>
            <a:srgbClr val="FDE53C"/>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Image Left">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E9524391-095F-4CD4-BE48-73B0890652AF}"/>
              </a:ext>
            </a:extLst>
          </p:cNvPr>
          <p:cNvSpPr>
            <a:spLocks noGrp="1"/>
          </p:cNvSpPr>
          <p:nvPr>
            <p:ph type="title"/>
          </p:nvPr>
        </p:nvSpPr>
        <p:spPr>
          <a:xfrm>
            <a:off x="3263201" y="365760"/>
            <a:ext cx="5513198" cy="398571"/>
          </a:xfrm>
        </p:spPr>
        <p:txBody>
          <a:bodyPr rtlCol="0"/>
          <a:lstStyle>
            <a:lvl1pPr>
              <a:defRPr b="1" i="0">
                <a:latin typeface="+mj-lt"/>
              </a:defRPr>
            </a:lvl1pPr>
          </a:lstStyle>
          <a:p>
            <a:pPr rtl="0"/>
            <a:r>
              <a:rPr lang="ja-jp"/>
              <a:t>Click to edit Master title style</a:t>
            </a:r>
            <a:endParaRPr lang="en-US" dirty="0"/>
          </a:p>
        </p:txBody>
      </p:sp>
      <p:sp>
        <p:nvSpPr>
          <p:cNvPr id="10" name="Subtitle 2">
            <a:extLst>
              <a:ext uri="{FF2B5EF4-FFF2-40B4-BE49-F238E27FC236}">
                <a16:creationId xmlns:a16="http://schemas.microsoft.com/office/drawing/2014/main" id="{2894BEB0-D61D-4A64-9596-8FB93E85A09C}"/>
              </a:ext>
            </a:extLst>
          </p:cNvPr>
          <p:cNvSpPr>
            <a:spLocks noGrp="1"/>
          </p:cNvSpPr>
          <p:nvPr>
            <p:ph type="body" sz="quarter" idx="13" hasCustomPrompt="1"/>
          </p:nvPr>
        </p:nvSpPr>
        <p:spPr>
          <a:xfrm>
            <a:off x="3263201" y="779463"/>
            <a:ext cx="5513198" cy="246221"/>
          </a:xfrm>
        </p:spPr>
        <p:txBody>
          <a:bodyPr wrap="square" tIns="0" rtlCol="0">
            <a:spAutoFit/>
          </a:bodyPr>
          <a:lstStyle>
            <a:lvl1pPr marL="0" indent="0">
              <a:buNone/>
              <a:defRPr sz="1600" b="1"/>
            </a:lvl1pPr>
          </a:lstStyle>
          <a:p>
            <a:pPr lvl="0" rtl="0"/>
            <a:r>
              <a:rPr lang="ja-jp"/>
              <a:t>Subtitle if needed</a:t>
            </a:r>
          </a:p>
        </p:txBody>
      </p:sp>
      <p:sp>
        <p:nvSpPr>
          <p:cNvPr id="12" name="Content Placeholder 2">
            <a:extLst>
              <a:ext uri="{FF2B5EF4-FFF2-40B4-BE49-F238E27FC236}">
                <a16:creationId xmlns:a16="http://schemas.microsoft.com/office/drawing/2014/main" id="{D986A320-6B07-4EBA-AB8F-5A9D885F7A07}"/>
              </a:ext>
            </a:extLst>
          </p:cNvPr>
          <p:cNvSpPr>
            <a:spLocks noGrp="1"/>
          </p:cNvSpPr>
          <p:nvPr>
            <p:ph idx="1"/>
          </p:nvPr>
        </p:nvSpPr>
        <p:spPr>
          <a:xfrm>
            <a:off x="3263201" y="1188720"/>
            <a:ext cx="5513198" cy="3589020"/>
          </a:xfrm>
        </p:spPr>
        <p:txBody>
          <a:bodyPr rtlCol="0"/>
          <a:lstStyle/>
          <a:p>
            <a:pPr lvl="0" rtl="0"/>
            <a:r>
              <a:rPr lang="ja-jp"/>
              <a:t>Click to edit Master text styles</a:t>
            </a:r>
          </a:p>
          <a:p>
            <a:pPr lvl="1" rtl="0"/>
            <a:r>
              <a:rPr lang="ja-jp"/>
              <a:t>Second level</a:t>
            </a:r>
          </a:p>
          <a:p>
            <a:pPr lvl="2" rtl="0"/>
            <a:r>
              <a:rPr lang="ja-jp"/>
              <a:t>Third level</a:t>
            </a:r>
          </a:p>
          <a:p>
            <a:pPr lvl="3" rtl="0"/>
            <a:r>
              <a:rPr lang="ja-jp"/>
              <a:t>Fourth level</a:t>
            </a:r>
          </a:p>
          <a:p>
            <a:pPr lvl="4" rtl="0"/>
            <a:r>
              <a:rPr lang="ja-jp"/>
              <a:t>Fifth level</a:t>
            </a:r>
            <a:endParaRPr lang="en-US" dirty="0"/>
          </a:p>
        </p:txBody>
      </p:sp>
      <p:sp>
        <p:nvSpPr>
          <p:cNvPr id="11" name="Footer Placeholder 4">
            <a:extLst>
              <a:ext uri="{FF2B5EF4-FFF2-40B4-BE49-F238E27FC236}">
                <a16:creationId xmlns:a16="http://schemas.microsoft.com/office/drawing/2014/main" id="{42B3408E-E337-42A4-A641-A6E7D47A5093}"/>
              </a:ext>
              <a:ext uri="{C183D7F6-B498-43B3-948B-1728B52AA6E4}">
                <adec:decorative xmlns:adec="http://schemas.microsoft.com/office/drawing/2017/decorative" val="1"/>
              </a:ext>
            </a:extLst>
          </p:cNvPr>
          <p:cNvSpPr>
            <a:spLocks noGrp="1"/>
          </p:cNvSpPr>
          <p:nvPr>
            <p:ph type="ftr" sz="quarter" idx="14"/>
          </p:nvPr>
        </p:nvSpPr>
        <p:spPr>
          <a:xfrm>
            <a:off x="6343650" y="4857750"/>
            <a:ext cx="2614613" cy="152400"/>
          </a:xfrm>
        </p:spPr>
        <p:txBody>
          <a:bodyPr rtlCol="0"/>
          <a:lstStyle/>
          <a:p>
            <a:pPr rtl="0"/>
            <a:endParaRPr lang="en-US" dirty="0"/>
          </a:p>
        </p:txBody>
      </p:sp>
      <p:sp>
        <p:nvSpPr>
          <p:cNvPr id="8" name="Picture Placeholder 3">
            <a:extLst>
              <a:ext uri="{FF2B5EF4-FFF2-40B4-BE49-F238E27FC236}">
                <a16:creationId xmlns:a16="http://schemas.microsoft.com/office/drawing/2014/main" id="{C0214854-A06E-40D3-B4BA-EB33E4C2924C}"/>
              </a:ext>
              <a:ext uri="{C183D7F6-B498-43B3-948B-1728B52AA6E4}">
                <adec:decorative xmlns:adec="http://schemas.microsoft.com/office/drawing/2017/decorative" val="1"/>
              </a:ext>
            </a:extLst>
          </p:cNvPr>
          <p:cNvSpPr>
            <a:spLocks noGrp="1"/>
          </p:cNvSpPr>
          <p:nvPr>
            <p:ph type="pic" sz="quarter" idx="15"/>
          </p:nvPr>
        </p:nvSpPr>
        <p:spPr>
          <a:xfrm>
            <a:off x="0" y="0"/>
            <a:ext cx="2986087" cy="5143500"/>
          </a:xfrm>
          <a:solidFill>
            <a:schemeClr val="bg2"/>
          </a:solidFill>
        </p:spPr>
        <p:txBody>
          <a:bodyPr rtlCol="0" anchor="ctr"/>
          <a:lstStyle>
            <a:lvl1pPr marL="0" indent="0" algn="ctr">
              <a:buNone/>
              <a:defRPr/>
            </a:lvl1pPr>
          </a:lstStyle>
          <a:p>
            <a:pPr rtl="0"/>
            <a:r>
              <a:rPr lang="ja-jp"/>
              <a:t>Click icon to add picture</a:t>
            </a:r>
            <a:endParaRPr lang="en-US" dirty="0"/>
          </a:p>
        </p:txBody>
      </p:sp>
      <p:sp>
        <p:nvSpPr>
          <p:cNvPr id="7" name="Source Placeholder 4">
            <a:extLst>
              <a:ext uri="{FF2B5EF4-FFF2-40B4-BE49-F238E27FC236}">
                <a16:creationId xmlns:a16="http://schemas.microsoft.com/office/drawing/2014/main" id="{617AD190-312C-45D8-834D-5D18559F69F3}"/>
              </a:ext>
              <a:ext uri="{C183D7F6-B498-43B3-948B-1728B52AA6E4}">
                <adec:decorative xmlns:adec="http://schemas.microsoft.com/office/drawing/2017/decorative" val="1"/>
              </a:ext>
            </a:extLst>
          </p:cNvPr>
          <p:cNvSpPr>
            <a:spLocks noGrp="1"/>
          </p:cNvSpPr>
          <p:nvPr>
            <p:ph type="body" sz="quarter" idx="12" hasCustomPrompt="1"/>
          </p:nvPr>
        </p:nvSpPr>
        <p:spPr>
          <a:xfrm>
            <a:off x="183357" y="4917817"/>
            <a:ext cx="2613818" cy="92333"/>
          </a:xfrm>
        </p:spPr>
        <p:txBody>
          <a:bodyPr wrap="square" lIns="0" tIns="0" rIns="0" bIns="0" rtlCol="0" anchor="b">
            <a:spAutoFit/>
          </a:bodyPr>
          <a:lstStyle>
            <a:lvl1pPr marL="0" indent="0">
              <a:buNone/>
              <a:defRPr sz="600">
                <a:solidFill>
                  <a:schemeClr val="bg1"/>
                </a:solidFill>
              </a:defRPr>
            </a:lvl1pPr>
            <a:lvl5pPr>
              <a:defRPr/>
            </a:lvl5pPr>
          </a:lstStyle>
          <a:p>
            <a:pPr lvl="0" rtl="0"/>
            <a:r>
              <a:rPr lang="ja-jp"/>
              <a:t>Image credit </a:t>
            </a:r>
          </a:p>
        </p:txBody>
      </p:sp>
    </p:spTree>
    <p:extLst>
      <p:ext uri="{BB962C8B-B14F-4D97-AF65-F5344CB8AC3E}">
        <p14:creationId xmlns:p14="http://schemas.microsoft.com/office/powerpoint/2010/main" val="148769881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3" pos="1512" userDrawn="1">
          <p15:clr>
            <a:srgbClr val="FDE53C"/>
          </p15:clr>
        </p15:guide>
        <p15:guide id="4" pos="2796" userDrawn="1">
          <p15:clr>
            <a:srgbClr val="FDE53C"/>
          </p15:clr>
        </p15:guide>
        <p15:guide id="5" pos="2963" userDrawn="1">
          <p15:clr>
            <a:srgbClr val="FDE53C"/>
          </p15:clr>
        </p15:guide>
        <p15:guide id="6" pos="4245" userDrawn="1">
          <p15:clr>
            <a:srgbClr val="FDE53C"/>
          </p15:clr>
        </p15:guide>
        <p15:guide id="12" pos="1967" userDrawn="1">
          <p15:clr>
            <a:srgbClr val="5ACBF0"/>
          </p15:clr>
        </p15:guide>
        <p15:guide id="16" pos="3792" userDrawn="1">
          <p15:clr>
            <a:srgbClr val="5ACBF0"/>
          </p15:clr>
        </p15:guide>
        <p15:guide id="19" pos="1880" userDrawn="1">
          <p15:clr>
            <a:srgbClr val="5ACBF0"/>
          </p15:clr>
        </p15:guide>
        <p15:guide id="20" pos="2054" userDrawn="1">
          <p15:clr>
            <a:srgbClr val="5ACBF0"/>
          </p15:clr>
        </p15:guide>
        <p15:guide id="21" pos="3879" userDrawn="1">
          <p15:clr>
            <a:srgbClr val="5ACBF0"/>
          </p15:clr>
        </p15:guide>
        <p15:guide id="22" pos="3705" userDrawn="1">
          <p15:clr>
            <a:srgbClr val="5ACBF0"/>
          </p15:clr>
        </p15:guide>
        <p15:guide id="23" pos="1599" userDrawn="1">
          <p15:clr>
            <a:srgbClr val="FDE53C"/>
          </p15:clr>
        </p15:guide>
        <p15:guide id="24" pos="1425" userDrawn="1">
          <p15:clr>
            <a:srgbClr val="FDE53C"/>
          </p15:clr>
        </p15:guide>
        <p15:guide id="25" pos="4334" userDrawn="1">
          <p15:clr>
            <a:srgbClr val="FDE53C"/>
          </p15:clr>
        </p15:guide>
        <p15:guide id="26" pos="4160" userDrawn="1">
          <p15:clr>
            <a:srgbClr val="FDE53C"/>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Half Image Left">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E9524391-095F-4CD4-BE48-73B0890652AF}"/>
              </a:ext>
            </a:extLst>
          </p:cNvPr>
          <p:cNvSpPr>
            <a:spLocks noGrp="1"/>
          </p:cNvSpPr>
          <p:nvPr>
            <p:ph type="title" hasCustomPrompt="1"/>
          </p:nvPr>
        </p:nvSpPr>
        <p:spPr>
          <a:xfrm>
            <a:off x="4703763" y="365760"/>
            <a:ext cx="4072636" cy="398571"/>
          </a:xfrm>
        </p:spPr>
        <p:txBody>
          <a:bodyPr rtlCol="0"/>
          <a:lstStyle>
            <a:lvl1pPr>
              <a:defRPr b="1" i="0">
                <a:latin typeface="Artifakt LegendOfc" panose="020B0504020101020102" pitchFamily="34" charset="77"/>
              </a:defRPr>
            </a:lvl1pPr>
          </a:lstStyle>
          <a:p>
            <a:pPr rtl="0"/>
            <a:r>
              <a:rPr lang="ja-jp"/>
              <a:t>Click to edit title</a:t>
            </a:r>
          </a:p>
        </p:txBody>
      </p:sp>
      <p:sp>
        <p:nvSpPr>
          <p:cNvPr id="10" name="Subtitle 2">
            <a:extLst>
              <a:ext uri="{FF2B5EF4-FFF2-40B4-BE49-F238E27FC236}">
                <a16:creationId xmlns:a16="http://schemas.microsoft.com/office/drawing/2014/main" id="{2894BEB0-D61D-4A64-9596-8FB93E85A09C}"/>
              </a:ext>
            </a:extLst>
          </p:cNvPr>
          <p:cNvSpPr>
            <a:spLocks noGrp="1"/>
          </p:cNvSpPr>
          <p:nvPr>
            <p:ph type="body" sz="quarter" idx="13" hasCustomPrompt="1"/>
          </p:nvPr>
        </p:nvSpPr>
        <p:spPr>
          <a:xfrm>
            <a:off x="4703763" y="779463"/>
            <a:ext cx="4072636" cy="246221"/>
          </a:xfrm>
        </p:spPr>
        <p:txBody>
          <a:bodyPr wrap="square" tIns="0" rtlCol="0">
            <a:spAutoFit/>
          </a:bodyPr>
          <a:lstStyle>
            <a:lvl1pPr marL="0" indent="0">
              <a:buNone/>
              <a:defRPr sz="1600" b="1"/>
            </a:lvl1pPr>
          </a:lstStyle>
          <a:p>
            <a:pPr lvl="0" rtl="0"/>
            <a:r>
              <a:rPr lang="ja-jp"/>
              <a:t>Subtitle if needed</a:t>
            </a:r>
          </a:p>
        </p:txBody>
      </p:sp>
      <p:sp>
        <p:nvSpPr>
          <p:cNvPr id="12" name="Content Placeholder 2">
            <a:extLst>
              <a:ext uri="{FF2B5EF4-FFF2-40B4-BE49-F238E27FC236}">
                <a16:creationId xmlns:a16="http://schemas.microsoft.com/office/drawing/2014/main" id="{D986A320-6B07-4EBA-AB8F-5A9D885F7A07}"/>
              </a:ext>
            </a:extLst>
          </p:cNvPr>
          <p:cNvSpPr>
            <a:spLocks noGrp="1"/>
          </p:cNvSpPr>
          <p:nvPr>
            <p:ph idx="1"/>
          </p:nvPr>
        </p:nvSpPr>
        <p:spPr>
          <a:xfrm>
            <a:off x="4703763" y="1188720"/>
            <a:ext cx="4072636" cy="3589020"/>
          </a:xfrm>
        </p:spPr>
        <p:txBody>
          <a:bodyPr rtlCol="0"/>
          <a:lstStyle/>
          <a:p>
            <a:pPr lvl="0" rtl="0"/>
            <a:r>
              <a:rPr lang="ja-jp"/>
              <a:t>Click to edit Master text styles</a:t>
            </a:r>
          </a:p>
          <a:p>
            <a:pPr lvl="1" rtl="0"/>
            <a:r>
              <a:rPr lang="ja-jp"/>
              <a:t>Second level</a:t>
            </a:r>
          </a:p>
          <a:p>
            <a:pPr lvl="2" rtl="0"/>
            <a:r>
              <a:rPr lang="ja-jp"/>
              <a:t>Third level</a:t>
            </a:r>
          </a:p>
          <a:p>
            <a:pPr lvl="3" rtl="0"/>
            <a:r>
              <a:rPr lang="ja-jp"/>
              <a:t>Fourth level</a:t>
            </a:r>
          </a:p>
          <a:p>
            <a:pPr lvl="4" rtl="0"/>
            <a:r>
              <a:rPr lang="ja-jp"/>
              <a:t>Fifth level</a:t>
            </a:r>
          </a:p>
        </p:txBody>
      </p:sp>
      <p:sp>
        <p:nvSpPr>
          <p:cNvPr id="11" name="Footer Placeholder 4">
            <a:extLst>
              <a:ext uri="{FF2B5EF4-FFF2-40B4-BE49-F238E27FC236}">
                <a16:creationId xmlns:a16="http://schemas.microsoft.com/office/drawing/2014/main" id="{42B3408E-E337-42A4-A641-A6E7D47A5093}"/>
              </a:ext>
              <a:ext uri="{C183D7F6-B498-43B3-948B-1728B52AA6E4}">
                <adec:decorative xmlns:adec="http://schemas.microsoft.com/office/drawing/2017/decorative" val="1"/>
              </a:ext>
            </a:extLst>
          </p:cNvPr>
          <p:cNvSpPr>
            <a:spLocks noGrp="1"/>
          </p:cNvSpPr>
          <p:nvPr>
            <p:ph type="ftr" sz="quarter" idx="14"/>
          </p:nvPr>
        </p:nvSpPr>
        <p:spPr>
          <a:xfrm>
            <a:off x="6343650" y="4857750"/>
            <a:ext cx="2614613" cy="152400"/>
          </a:xfrm>
        </p:spPr>
        <p:txBody>
          <a:bodyPr rtlCol="0"/>
          <a:lstStyle/>
          <a:p>
            <a:pPr rtl="0"/>
            <a:endParaRPr lang="en-US" dirty="0"/>
          </a:p>
        </p:txBody>
      </p:sp>
      <p:sp>
        <p:nvSpPr>
          <p:cNvPr id="8" name="Picture Placeholder 3">
            <a:extLst>
              <a:ext uri="{FF2B5EF4-FFF2-40B4-BE49-F238E27FC236}">
                <a16:creationId xmlns:a16="http://schemas.microsoft.com/office/drawing/2014/main" id="{C0214854-A06E-40D3-B4BA-EB33E4C2924C}"/>
              </a:ext>
              <a:ext uri="{C183D7F6-B498-43B3-948B-1728B52AA6E4}">
                <adec:decorative xmlns:adec="http://schemas.microsoft.com/office/drawing/2017/decorative" val="1"/>
              </a:ext>
            </a:extLst>
          </p:cNvPr>
          <p:cNvSpPr>
            <a:spLocks noGrp="1"/>
          </p:cNvSpPr>
          <p:nvPr>
            <p:ph type="pic" sz="quarter" idx="15"/>
          </p:nvPr>
        </p:nvSpPr>
        <p:spPr>
          <a:xfrm>
            <a:off x="0" y="0"/>
            <a:ext cx="4438650" cy="5143500"/>
          </a:xfrm>
          <a:solidFill>
            <a:schemeClr val="bg2"/>
          </a:solidFill>
        </p:spPr>
        <p:txBody>
          <a:bodyPr rtlCol="0" anchor="ctr"/>
          <a:lstStyle>
            <a:lvl1pPr marL="0" indent="0" algn="ctr">
              <a:buNone/>
              <a:defRPr/>
            </a:lvl1pPr>
          </a:lstStyle>
          <a:p>
            <a:pPr rtl="0"/>
            <a:r>
              <a:rPr lang="ja-jp"/>
              <a:t>Click icon to add picture</a:t>
            </a:r>
            <a:endParaRPr lang="en-US" dirty="0"/>
          </a:p>
        </p:txBody>
      </p:sp>
      <p:sp>
        <p:nvSpPr>
          <p:cNvPr id="7" name="Source Placeholder 4">
            <a:extLst>
              <a:ext uri="{FF2B5EF4-FFF2-40B4-BE49-F238E27FC236}">
                <a16:creationId xmlns:a16="http://schemas.microsoft.com/office/drawing/2014/main" id="{803CCB9C-C9A3-4C9E-920F-07EC1B812B9B}"/>
              </a:ext>
              <a:ext uri="{C183D7F6-B498-43B3-948B-1728B52AA6E4}">
                <adec:decorative xmlns:adec="http://schemas.microsoft.com/office/drawing/2017/decorative" val="1"/>
              </a:ext>
            </a:extLst>
          </p:cNvPr>
          <p:cNvSpPr>
            <a:spLocks noGrp="1"/>
          </p:cNvSpPr>
          <p:nvPr>
            <p:ph type="body" sz="quarter" idx="12" hasCustomPrompt="1"/>
          </p:nvPr>
        </p:nvSpPr>
        <p:spPr>
          <a:xfrm>
            <a:off x="183357" y="4917817"/>
            <a:ext cx="4071144" cy="92333"/>
          </a:xfrm>
        </p:spPr>
        <p:txBody>
          <a:bodyPr wrap="square" lIns="0" tIns="0" rIns="0" bIns="0" rtlCol="0" anchor="b">
            <a:spAutoFit/>
          </a:bodyPr>
          <a:lstStyle>
            <a:lvl1pPr marL="0" indent="0">
              <a:buNone/>
              <a:defRPr sz="600">
                <a:solidFill>
                  <a:schemeClr val="bg1"/>
                </a:solidFill>
              </a:defRPr>
            </a:lvl1pPr>
            <a:lvl5pPr>
              <a:defRPr/>
            </a:lvl5pPr>
          </a:lstStyle>
          <a:p>
            <a:pPr lvl="0" rtl="0"/>
            <a:r>
              <a:rPr lang="ja-jp"/>
              <a:t>Image credit </a:t>
            </a:r>
          </a:p>
        </p:txBody>
      </p:sp>
    </p:spTree>
    <p:extLst>
      <p:ext uri="{BB962C8B-B14F-4D97-AF65-F5344CB8AC3E}">
        <p14:creationId xmlns:p14="http://schemas.microsoft.com/office/powerpoint/2010/main" val="141324270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3" pos="1512" userDrawn="1">
          <p15:clr>
            <a:srgbClr val="FDE53C"/>
          </p15:clr>
        </p15:guide>
        <p15:guide id="4" pos="2796" userDrawn="1">
          <p15:clr>
            <a:srgbClr val="FDE53C"/>
          </p15:clr>
        </p15:guide>
        <p15:guide id="5" pos="2963" userDrawn="1">
          <p15:clr>
            <a:srgbClr val="FDE53C"/>
          </p15:clr>
        </p15:guide>
        <p15:guide id="6" pos="4245" userDrawn="1">
          <p15:clr>
            <a:srgbClr val="FDE53C"/>
          </p15:clr>
        </p15:guide>
        <p15:guide id="12" pos="1967" userDrawn="1">
          <p15:clr>
            <a:srgbClr val="5ACBF0"/>
          </p15:clr>
        </p15:guide>
        <p15:guide id="16" pos="3792" userDrawn="1">
          <p15:clr>
            <a:srgbClr val="5ACBF0"/>
          </p15:clr>
        </p15:guide>
        <p15:guide id="19" pos="1880" userDrawn="1">
          <p15:clr>
            <a:srgbClr val="5ACBF0"/>
          </p15:clr>
        </p15:guide>
        <p15:guide id="20" pos="2054" userDrawn="1">
          <p15:clr>
            <a:srgbClr val="5ACBF0"/>
          </p15:clr>
        </p15:guide>
        <p15:guide id="21" pos="3879" userDrawn="1">
          <p15:clr>
            <a:srgbClr val="5ACBF0"/>
          </p15:clr>
        </p15:guide>
        <p15:guide id="22" pos="3705" userDrawn="1">
          <p15:clr>
            <a:srgbClr val="5ACBF0"/>
          </p15:clr>
        </p15:guide>
        <p15:guide id="23" pos="1599" userDrawn="1">
          <p15:clr>
            <a:srgbClr val="FDE53C"/>
          </p15:clr>
        </p15:guide>
        <p15:guide id="24" pos="1425" userDrawn="1">
          <p15:clr>
            <a:srgbClr val="FDE53C"/>
          </p15:clr>
        </p15:guide>
        <p15:guide id="25" pos="4334" userDrawn="1">
          <p15:clr>
            <a:srgbClr val="FDE53C"/>
          </p15:clr>
        </p15:guide>
        <p15:guide id="26" pos="4160" userDrawn="1">
          <p15:clr>
            <a:srgbClr val="FDE53C"/>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B/W Half">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114E864-FC08-4CE9-9CF7-93596052A70B}"/>
              </a:ext>
              <a:ext uri="{C183D7F6-B498-43B3-948B-1728B52AA6E4}">
                <adec:decorative xmlns:adec="http://schemas.microsoft.com/office/drawing/2017/decorative" val="1"/>
              </a:ext>
            </a:extLst>
          </p:cNvPr>
          <p:cNvSpPr/>
          <p:nvPr userDrawn="1"/>
        </p:nvSpPr>
        <p:spPr>
          <a:xfrm>
            <a:off x="4572000" y="0"/>
            <a:ext cx="4572000" cy="51435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1600" dirty="0"/>
          </a:p>
        </p:txBody>
      </p:sp>
      <p:sp>
        <p:nvSpPr>
          <p:cNvPr id="2" name="Title 1"/>
          <p:cNvSpPr>
            <a:spLocks noGrp="1"/>
          </p:cNvSpPr>
          <p:nvPr>
            <p:ph type="title"/>
          </p:nvPr>
        </p:nvSpPr>
        <p:spPr>
          <a:xfrm>
            <a:off x="368490" y="365760"/>
            <a:ext cx="3835210" cy="313163"/>
          </a:xfrm>
        </p:spPr>
        <p:txBody>
          <a:bodyPr rtlCol="0"/>
          <a:lstStyle>
            <a:lvl1pPr>
              <a:defRPr sz="2200" b="1" i="0">
                <a:latin typeface="+mj-lt"/>
              </a:defRPr>
            </a:lvl1pPr>
          </a:lstStyle>
          <a:p>
            <a:pPr rtl="0"/>
            <a:r>
              <a:rPr lang="ja-jp"/>
              <a:t>Click to edit Master title style</a:t>
            </a:r>
            <a:endParaRPr lang="en-US" dirty="0"/>
          </a:p>
        </p:txBody>
      </p:sp>
      <p:sp>
        <p:nvSpPr>
          <p:cNvPr id="5" name="Content Placeholder 2">
            <a:extLst>
              <a:ext uri="{FF2B5EF4-FFF2-40B4-BE49-F238E27FC236}">
                <a16:creationId xmlns:a16="http://schemas.microsoft.com/office/drawing/2014/main" id="{51F35BFC-45DA-41CB-B411-40026E11E6F4}"/>
              </a:ext>
            </a:extLst>
          </p:cNvPr>
          <p:cNvSpPr>
            <a:spLocks noGrp="1"/>
          </p:cNvSpPr>
          <p:nvPr>
            <p:ph idx="1"/>
          </p:nvPr>
        </p:nvSpPr>
        <p:spPr>
          <a:xfrm>
            <a:off x="368490" y="1188720"/>
            <a:ext cx="3835210" cy="3589020"/>
          </a:xfrm>
        </p:spPr>
        <p:txBody>
          <a:bodyPr rtlCol="0"/>
          <a:lstStyle/>
          <a:p>
            <a:pPr lvl="0" rtl="0"/>
            <a:r>
              <a:rPr lang="ja-jp"/>
              <a:t>Click to edit Master text styles</a:t>
            </a:r>
          </a:p>
          <a:p>
            <a:pPr lvl="1" rtl="0"/>
            <a:r>
              <a:rPr lang="ja-jp"/>
              <a:t>Second level</a:t>
            </a:r>
          </a:p>
          <a:p>
            <a:pPr lvl="2" rtl="0"/>
            <a:r>
              <a:rPr lang="ja-jp"/>
              <a:t>Third level</a:t>
            </a:r>
          </a:p>
          <a:p>
            <a:pPr lvl="3" rtl="0"/>
            <a:r>
              <a:rPr lang="ja-jp"/>
              <a:t>Fourth level</a:t>
            </a:r>
          </a:p>
          <a:p>
            <a:pPr lvl="4" rtl="0"/>
            <a:r>
              <a:rPr lang="ja-jp"/>
              <a:t>Fifth level</a:t>
            </a:r>
            <a:endParaRPr lang="en-US" dirty="0"/>
          </a:p>
        </p:txBody>
      </p:sp>
      <p:sp>
        <p:nvSpPr>
          <p:cNvPr id="11" name="Text Placeholder 10">
            <a:extLst>
              <a:ext uri="{FF2B5EF4-FFF2-40B4-BE49-F238E27FC236}">
                <a16:creationId xmlns:a16="http://schemas.microsoft.com/office/drawing/2014/main" id="{3AB4C02E-8D38-49A2-8468-4C52ACE25582}"/>
              </a:ext>
            </a:extLst>
          </p:cNvPr>
          <p:cNvSpPr>
            <a:spLocks noGrp="1"/>
          </p:cNvSpPr>
          <p:nvPr>
            <p:ph type="body" sz="quarter" idx="12" hasCustomPrompt="1"/>
          </p:nvPr>
        </p:nvSpPr>
        <p:spPr>
          <a:xfrm>
            <a:off x="4940300" y="365760"/>
            <a:ext cx="3835400" cy="313163"/>
          </a:xfrm>
        </p:spPr>
        <p:txBody>
          <a:bodyPr vert="horz" wrap="square" lIns="0" tIns="0" rIns="0" bIns="0" rtlCol="0" anchor="t" anchorCtr="0">
            <a:spAutoFit/>
          </a:bodyPr>
          <a:lstStyle>
            <a:lvl1pPr marL="0" indent="0">
              <a:buNone/>
              <a:defRPr lang="en-US" sz="2200" b="1" i="0" dirty="0" smtClean="0">
                <a:solidFill>
                  <a:schemeClr val="bg1"/>
                </a:solidFill>
                <a:latin typeface="+mj-lt"/>
                <a:ea typeface="+mj-ea"/>
                <a:cs typeface="+mj-cs"/>
              </a:defRPr>
            </a:lvl1pPr>
            <a:lvl2pPr>
              <a:defRPr lang="en-US" sz="1800" dirty="0" smtClean="0"/>
            </a:lvl2pPr>
            <a:lvl3pPr>
              <a:defRPr lang="en-US" sz="1800" dirty="0" smtClean="0"/>
            </a:lvl3pPr>
            <a:lvl4pPr>
              <a:defRPr lang="en-US" sz="1800" dirty="0" smtClean="0"/>
            </a:lvl4pPr>
            <a:lvl5pPr>
              <a:defRPr lang="en-US" sz="1800" dirty="0"/>
            </a:lvl5pPr>
          </a:lstStyle>
          <a:p>
            <a:pPr marL="114300" lvl="0" indent="-342900" rtl="0">
              <a:lnSpc>
                <a:spcPct val="90000"/>
              </a:lnSpc>
              <a:spcBef>
                <a:spcPct val="0"/>
              </a:spcBef>
            </a:pPr>
            <a:r>
              <a:rPr lang="ja-jp"/>
              <a:t>Click to add title</a:t>
            </a:r>
          </a:p>
        </p:txBody>
      </p:sp>
      <p:sp>
        <p:nvSpPr>
          <p:cNvPr id="7" name="Content Placeholder 2">
            <a:extLst>
              <a:ext uri="{FF2B5EF4-FFF2-40B4-BE49-F238E27FC236}">
                <a16:creationId xmlns:a16="http://schemas.microsoft.com/office/drawing/2014/main" id="{B02560BD-FF7E-43D5-95BA-1D2D492F2E93}"/>
              </a:ext>
            </a:extLst>
          </p:cNvPr>
          <p:cNvSpPr>
            <a:spLocks noGrp="1"/>
          </p:cNvSpPr>
          <p:nvPr>
            <p:ph idx="11"/>
          </p:nvPr>
        </p:nvSpPr>
        <p:spPr>
          <a:xfrm>
            <a:off x="4940302" y="1188720"/>
            <a:ext cx="3835398" cy="3589020"/>
          </a:xfrm>
        </p:spPr>
        <p:txBody>
          <a:bodyPr rtlCol="0"/>
          <a:lstStyle>
            <a:lvl1pPr>
              <a:buClr>
                <a:schemeClr val="bg2"/>
              </a:buClr>
              <a:defRPr>
                <a:solidFill>
                  <a:schemeClr val="bg1"/>
                </a:solidFill>
              </a:defRPr>
            </a:lvl1pPr>
            <a:lvl2pPr>
              <a:buClr>
                <a:schemeClr val="bg2"/>
              </a:buClr>
              <a:defRPr>
                <a:solidFill>
                  <a:schemeClr val="bg1"/>
                </a:solidFill>
              </a:defRPr>
            </a:lvl2pPr>
            <a:lvl3pPr>
              <a:buClr>
                <a:schemeClr val="bg2"/>
              </a:buClr>
              <a:defRPr>
                <a:solidFill>
                  <a:schemeClr val="bg1"/>
                </a:solidFill>
              </a:defRPr>
            </a:lvl3pPr>
            <a:lvl4pPr>
              <a:buClr>
                <a:schemeClr val="bg2"/>
              </a:buClr>
              <a:defRPr>
                <a:solidFill>
                  <a:schemeClr val="bg1"/>
                </a:solidFill>
              </a:defRPr>
            </a:lvl4pPr>
            <a:lvl5pPr>
              <a:buClr>
                <a:schemeClr val="bg2"/>
              </a:buClr>
              <a:defRPr>
                <a:solidFill>
                  <a:schemeClr val="bg1"/>
                </a:solidFill>
              </a:defRPr>
            </a:lvl5pPr>
          </a:lstStyle>
          <a:p>
            <a:pPr lvl="0" rtl="0"/>
            <a:r>
              <a:rPr lang="ja-jp"/>
              <a:t>Click to edit Master text styles</a:t>
            </a:r>
          </a:p>
          <a:p>
            <a:pPr lvl="1" rtl="0"/>
            <a:r>
              <a:rPr lang="ja-jp"/>
              <a:t>Second level</a:t>
            </a:r>
          </a:p>
          <a:p>
            <a:pPr lvl="2" rtl="0"/>
            <a:r>
              <a:rPr lang="ja-jp"/>
              <a:t>Third level</a:t>
            </a:r>
          </a:p>
          <a:p>
            <a:pPr lvl="3" rtl="0"/>
            <a:r>
              <a:rPr lang="ja-jp"/>
              <a:t>Fourth level</a:t>
            </a:r>
          </a:p>
          <a:p>
            <a:pPr lvl="4" rtl="0"/>
            <a:r>
              <a:rPr lang="ja-jp"/>
              <a:t>Fifth level</a:t>
            </a:r>
            <a:endParaRPr lang="en-US" dirty="0"/>
          </a:p>
        </p:txBody>
      </p:sp>
      <p:sp>
        <p:nvSpPr>
          <p:cNvPr id="6" name="Footer Placeholder 2">
            <a:extLst>
              <a:ext uri="{FF2B5EF4-FFF2-40B4-BE49-F238E27FC236}">
                <a16:creationId xmlns:a16="http://schemas.microsoft.com/office/drawing/2014/main" id="{C6043B2E-964F-4538-9554-6CAD0E4B4868}"/>
              </a:ext>
              <a:ext uri="{C183D7F6-B498-43B3-948B-1728B52AA6E4}">
                <adec:decorative xmlns:adec="http://schemas.microsoft.com/office/drawing/2017/decorative" val="1"/>
              </a:ext>
            </a:extLst>
          </p:cNvPr>
          <p:cNvSpPr>
            <a:spLocks noGrp="1"/>
          </p:cNvSpPr>
          <p:nvPr>
            <p:ph type="ftr" sz="quarter" idx="10"/>
          </p:nvPr>
        </p:nvSpPr>
        <p:spPr>
          <a:xfrm>
            <a:off x="4703763" y="4857750"/>
            <a:ext cx="4254500" cy="152400"/>
          </a:xfrm>
        </p:spPr>
        <p:txBody>
          <a:bodyPr rtlCol="0"/>
          <a:lstStyle/>
          <a:p>
            <a:pPr rtl="0"/>
            <a:endParaRPr lang="en-US" dirty="0"/>
          </a:p>
        </p:txBody>
      </p:sp>
    </p:spTree>
    <p:extLst>
      <p:ext uri="{BB962C8B-B14F-4D97-AF65-F5344CB8AC3E}">
        <p14:creationId xmlns:p14="http://schemas.microsoft.com/office/powerpoint/2010/main" val="351552115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3" pos="1512" userDrawn="1">
          <p15:clr>
            <a:srgbClr val="FDE53C"/>
          </p15:clr>
        </p15:guide>
        <p15:guide id="4" pos="2796" userDrawn="1">
          <p15:clr>
            <a:srgbClr val="FDE53C"/>
          </p15:clr>
        </p15:guide>
        <p15:guide id="5" pos="2963" userDrawn="1">
          <p15:clr>
            <a:srgbClr val="FDE53C"/>
          </p15:clr>
        </p15:guide>
        <p15:guide id="6" pos="4245" userDrawn="1">
          <p15:clr>
            <a:srgbClr val="FDE53C"/>
          </p15:clr>
        </p15:guide>
        <p15:guide id="12" pos="1967" userDrawn="1">
          <p15:clr>
            <a:srgbClr val="5ACBF0"/>
          </p15:clr>
        </p15:guide>
        <p15:guide id="16" pos="3792" userDrawn="1">
          <p15:clr>
            <a:srgbClr val="5ACBF0"/>
          </p15:clr>
        </p15:guide>
        <p15:guide id="19" pos="1880" userDrawn="1">
          <p15:clr>
            <a:srgbClr val="5ACBF0"/>
          </p15:clr>
        </p15:guide>
        <p15:guide id="20" pos="2054" userDrawn="1">
          <p15:clr>
            <a:srgbClr val="5ACBF0"/>
          </p15:clr>
        </p15:guide>
        <p15:guide id="21" pos="3879" userDrawn="1">
          <p15:clr>
            <a:srgbClr val="5ACBF0"/>
          </p15:clr>
        </p15:guide>
        <p15:guide id="22" pos="3705" userDrawn="1">
          <p15:clr>
            <a:srgbClr val="5ACBF0"/>
          </p15:clr>
        </p15:guide>
        <p15:guide id="23" pos="1599" userDrawn="1">
          <p15:clr>
            <a:srgbClr val="FDE53C"/>
          </p15:clr>
        </p15:guide>
        <p15:guide id="24" pos="1425" userDrawn="1">
          <p15:clr>
            <a:srgbClr val="FDE53C"/>
          </p15:clr>
        </p15:guide>
        <p15:guide id="25" pos="4334" userDrawn="1">
          <p15:clr>
            <a:srgbClr val="FDE53C"/>
          </p15:clr>
        </p15:guide>
        <p15:guide id="26" pos="4160" userDrawn="1">
          <p15:clr>
            <a:srgbClr val="FDE53C"/>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Footer Placeholder 2">
            <a:extLst>
              <a:ext uri="{FF2B5EF4-FFF2-40B4-BE49-F238E27FC236}">
                <a16:creationId xmlns:a16="http://schemas.microsoft.com/office/drawing/2014/main" id="{C6043B2E-964F-4538-9554-6CAD0E4B4868}"/>
              </a:ext>
              <a:ext uri="{C183D7F6-B498-43B3-948B-1728B52AA6E4}">
                <adec:decorative xmlns:adec="http://schemas.microsoft.com/office/drawing/2017/decorative" val="1"/>
              </a:ext>
            </a:extLst>
          </p:cNvPr>
          <p:cNvSpPr>
            <a:spLocks noGrp="1"/>
          </p:cNvSpPr>
          <p:nvPr>
            <p:ph type="ftr" sz="quarter" idx="10"/>
          </p:nvPr>
        </p:nvSpPr>
        <p:spPr/>
        <p:txBody>
          <a:bodyPr rtlCol="0"/>
          <a:lstStyle/>
          <a:p>
            <a:pPr rtl="0"/>
            <a:endParaRPr lang="en-US" dirty="0"/>
          </a:p>
        </p:txBody>
      </p:sp>
      <p:sp>
        <p:nvSpPr>
          <p:cNvPr id="3" name="Title 2">
            <a:extLst>
              <a:ext uri="{FF2B5EF4-FFF2-40B4-BE49-F238E27FC236}">
                <a16:creationId xmlns:a16="http://schemas.microsoft.com/office/drawing/2014/main" id="{75E2212D-572D-48C4-8896-AB4425DE904E}"/>
              </a:ext>
            </a:extLst>
          </p:cNvPr>
          <p:cNvSpPr>
            <a:spLocks noGrp="1"/>
          </p:cNvSpPr>
          <p:nvPr>
            <p:ph type="title"/>
          </p:nvPr>
        </p:nvSpPr>
        <p:spPr/>
        <p:txBody>
          <a:bodyPr rtlCol="0"/>
          <a:lstStyle/>
          <a:p>
            <a:pPr rtl="0"/>
            <a:r>
              <a:rPr lang="ja-jp"/>
              <a:t>Click to edit Master title style</a:t>
            </a:r>
          </a:p>
        </p:txBody>
      </p:sp>
    </p:spTree>
    <p:extLst>
      <p:ext uri="{BB962C8B-B14F-4D97-AF65-F5344CB8AC3E}">
        <p14:creationId xmlns:p14="http://schemas.microsoft.com/office/powerpoint/2010/main" val="97441068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3" pos="1512" userDrawn="1">
          <p15:clr>
            <a:srgbClr val="FDE53C"/>
          </p15:clr>
        </p15:guide>
        <p15:guide id="4" pos="2796" userDrawn="1">
          <p15:clr>
            <a:srgbClr val="FDE53C"/>
          </p15:clr>
        </p15:guide>
        <p15:guide id="5" pos="2963" userDrawn="1">
          <p15:clr>
            <a:srgbClr val="FDE53C"/>
          </p15:clr>
        </p15:guide>
        <p15:guide id="6" pos="4245" userDrawn="1">
          <p15:clr>
            <a:srgbClr val="FDE53C"/>
          </p15:clr>
        </p15:guide>
        <p15:guide id="12" pos="1967" userDrawn="1">
          <p15:clr>
            <a:srgbClr val="5ACBF0"/>
          </p15:clr>
        </p15:guide>
        <p15:guide id="16" pos="3792" userDrawn="1">
          <p15:clr>
            <a:srgbClr val="5ACBF0"/>
          </p15:clr>
        </p15:guide>
        <p15:guide id="19" pos="1880" userDrawn="1">
          <p15:clr>
            <a:srgbClr val="5ACBF0"/>
          </p15:clr>
        </p15:guide>
        <p15:guide id="20" pos="2054" userDrawn="1">
          <p15:clr>
            <a:srgbClr val="5ACBF0"/>
          </p15:clr>
        </p15:guide>
        <p15:guide id="21" pos="3879" userDrawn="1">
          <p15:clr>
            <a:srgbClr val="5ACBF0"/>
          </p15:clr>
        </p15:guide>
        <p15:guide id="22" pos="3705" userDrawn="1">
          <p15:clr>
            <a:srgbClr val="5ACBF0"/>
          </p15:clr>
        </p15:guide>
        <p15:guide id="23" pos="1599" userDrawn="1">
          <p15:clr>
            <a:srgbClr val="FDE53C"/>
          </p15:clr>
        </p15:guide>
        <p15:guide id="24" pos="1425" userDrawn="1">
          <p15:clr>
            <a:srgbClr val="FDE53C"/>
          </p15:clr>
        </p15:guide>
        <p15:guide id="25" pos="4334" userDrawn="1">
          <p15:clr>
            <a:srgbClr val="FDE53C"/>
          </p15:clr>
        </p15:guide>
        <p15:guide id="26" pos="4160" userDrawn="1">
          <p15:clr>
            <a:srgbClr val="FDE53C"/>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with Subtitle">
    <p:spTree>
      <p:nvGrpSpPr>
        <p:cNvPr id="1" name=""/>
        <p:cNvGrpSpPr/>
        <p:nvPr/>
      </p:nvGrpSpPr>
      <p:grpSpPr>
        <a:xfrm>
          <a:off x="0" y="0"/>
          <a:ext cx="0" cy="0"/>
          <a:chOff x="0" y="0"/>
          <a:chExt cx="0" cy="0"/>
        </a:xfrm>
      </p:grpSpPr>
      <p:sp>
        <p:nvSpPr>
          <p:cNvPr id="7" name="Subtitle 2">
            <a:extLst>
              <a:ext uri="{FF2B5EF4-FFF2-40B4-BE49-F238E27FC236}">
                <a16:creationId xmlns:a16="http://schemas.microsoft.com/office/drawing/2014/main" id="{50E09302-A0C4-445D-BF16-53CD11E35311}"/>
              </a:ext>
            </a:extLst>
          </p:cNvPr>
          <p:cNvSpPr>
            <a:spLocks noGrp="1"/>
          </p:cNvSpPr>
          <p:nvPr>
            <p:ph type="body" sz="quarter" idx="13" hasCustomPrompt="1"/>
          </p:nvPr>
        </p:nvSpPr>
        <p:spPr>
          <a:xfrm>
            <a:off x="368490" y="779463"/>
            <a:ext cx="8407020" cy="246221"/>
          </a:xfrm>
        </p:spPr>
        <p:txBody>
          <a:bodyPr wrap="square" tIns="0" rtlCol="0">
            <a:spAutoFit/>
          </a:bodyPr>
          <a:lstStyle>
            <a:lvl1pPr marL="0" indent="0">
              <a:buNone/>
              <a:defRPr sz="1600" b="1"/>
            </a:lvl1pPr>
          </a:lstStyle>
          <a:p>
            <a:pPr lvl="0" rtl="0"/>
            <a:r>
              <a:rPr lang="ja-jp"/>
              <a:t>Subtitle if needed</a:t>
            </a:r>
          </a:p>
        </p:txBody>
      </p:sp>
      <p:sp>
        <p:nvSpPr>
          <p:cNvPr id="6" name="Footer Placeholder 2">
            <a:extLst>
              <a:ext uri="{FF2B5EF4-FFF2-40B4-BE49-F238E27FC236}">
                <a16:creationId xmlns:a16="http://schemas.microsoft.com/office/drawing/2014/main" id="{C6043B2E-964F-4538-9554-6CAD0E4B4868}"/>
              </a:ext>
              <a:ext uri="{C183D7F6-B498-43B3-948B-1728B52AA6E4}">
                <adec:decorative xmlns:adec="http://schemas.microsoft.com/office/drawing/2017/decorative" val="1"/>
              </a:ext>
            </a:extLst>
          </p:cNvPr>
          <p:cNvSpPr>
            <a:spLocks noGrp="1"/>
          </p:cNvSpPr>
          <p:nvPr>
            <p:ph type="ftr" sz="quarter" idx="10"/>
          </p:nvPr>
        </p:nvSpPr>
        <p:spPr/>
        <p:txBody>
          <a:bodyPr rtlCol="0"/>
          <a:lstStyle/>
          <a:p>
            <a:pPr rtl="0"/>
            <a:endParaRPr lang="en-US" dirty="0"/>
          </a:p>
        </p:txBody>
      </p:sp>
      <p:sp>
        <p:nvSpPr>
          <p:cNvPr id="3" name="Title 2">
            <a:extLst>
              <a:ext uri="{FF2B5EF4-FFF2-40B4-BE49-F238E27FC236}">
                <a16:creationId xmlns:a16="http://schemas.microsoft.com/office/drawing/2014/main" id="{FBC88C4B-31DE-44A5-9F69-535D0E21C144}"/>
              </a:ext>
            </a:extLst>
          </p:cNvPr>
          <p:cNvSpPr>
            <a:spLocks noGrp="1"/>
          </p:cNvSpPr>
          <p:nvPr>
            <p:ph type="title"/>
          </p:nvPr>
        </p:nvSpPr>
        <p:spPr/>
        <p:txBody>
          <a:bodyPr rtlCol="0"/>
          <a:lstStyle/>
          <a:p>
            <a:pPr rtl="0"/>
            <a:r>
              <a:rPr lang="ja-jp"/>
              <a:t>Click to edit Master title style</a:t>
            </a:r>
            <a:endParaRPr lang="en-US" dirty="0"/>
          </a:p>
        </p:txBody>
      </p:sp>
    </p:spTree>
    <p:extLst>
      <p:ext uri="{BB962C8B-B14F-4D97-AF65-F5344CB8AC3E}">
        <p14:creationId xmlns:p14="http://schemas.microsoft.com/office/powerpoint/2010/main" val="206253441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3" pos="1512" userDrawn="1">
          <p15:clr>
            <a:srgbClr val="FDE53C"/>
          </p15:clr>
        </p15:guide>
        <p15:guide id="4" pos="2796" userDrawn="1">
          <p15:clr>
            <a:srgbClr val="FDE53C"/>
          </p15:clr>
        </p15:guide>
        <p15:guide id="5" pos="2963" userDrawn="1">
          <p15:clr>
            <a:srgbClr val="FDE53C"/>
          </p15:clr>
        </p15:guide>
        <p15:guide id="6" pos="4245" userDrawn="1">
          <p15:clr>
            <a:srgbClr val="FDE53C"/>
          </p15:clr>
        </p15:guide>
        <p15:guide id="12" pos="1967" userDrawn="1">
          <p15:clr>
            <a:srgbClr val="5ACBF0"/>
          </p15:clr>
        </p15:guide>
        <p15:guide id="16" pos="3792" userDrawn="1">
          <p15:clr>
            <a:srgbClr val="5ACBF0"/>
          </p15:clr>
        </p15:guide>
        <p15:guide id="19" pos="1880" userDrawn="1">
          <p15:clr>
            <a:srgbClr val="5ACBF0"/>
          </p15:clr>
        </p15:guide>
        <p15:guide id="20" pos="2054" userDrawn="1">
          <p15:clr>
            <a:srgbClr val="5ACBF0"/>
          </p15:clr>
        </p15:guide>
        <p15:guide id="21" pos="3879" userDrawn="1">
          <p15:clr>
            <a:srgbClr val="5ACBF0"/>
          </p15:clr>
        </p15:guide>
        <p15:guide id="22" pos="3705" userDrawn="1">
          <p15:clr>
            <a:srgbClr val="5ACBF0"/>
          </p15:clr>
        </p15:guide>
        <p15:guide id="23" pos="1599" userDrawn="1">
          <p15:clr>
            <a:srgbClr val="FDE53C"/>
          </p15:clr>
        </p15:guide>
        <p15:guide id="24" pos="1425" userDrawn="1">
          <p15:clr>
            <a:srgbClr val="FDE53C"/>
          </p15:clr>
        </p15:guide>
        <p15:guide id="25" pos="4334" userDrawn="1">
          <p15:clr>
            <a:srgbClr val="FDE53C"/>
          </p15:clr>
        </p15:guide>
        <p15:guide id="26" pos="4160" userDrawn="1">
          <p15:clr>
            <a:srgbClr val="FDE53C"/>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Keyword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029D21-9EC6-4E91-B725-D201834437F1}"/>
              </a:ext>
            </a:extLst>
          </p:cNvPr>
          <p:cNvSpPr>
            <a:spLocks noGrp="1"/>
          </p:cNvSpPr>
          <p:nvPr>
            <p:ph type="title" hasCustomPrompt="1"/>
          </p:nvPr>
        </p:nvSpPr>
        <p:spPr>
          <a:xfrm>
            <a:off x="366713" y="857503"/>
            <a:ext cx="8410574" cy="3432395"/>
          </a:xfrm>
        </p:spPr>
        <p:txBody>
          <a:bodyPr rtlCol="0" anchor="ctr">
            <a:normAutofit/>
          </a:bodyPr>
          <a:lstStyle>
            <a:lvl1pPr algn="ctr">
              <a:defRPr sz="6600" b="1" i="0">
                <a:latin typeface="+mj-lt"/>
              </a:defRPr>
            </a:lvl1pPr>
          </a:lstStyle>
          <a:p>
            <a:pPr rtl="0"/>
            <a:r>
              <a:rPr lang="ja-jp"/>
              <a:t>Keyword slide</a:t>
            </a:r>
          </a:p>
        </p:txBody>
      </p:sp>
      <p:sp>
        <p:nvSpPr>
          <p:cNvPr id="3" name="Footer Placeholder 2">
            <a:extLst>
              <a:ext uri="{FF2B5EF4-FFF2-40B4-BE49-F238E27FC236}">
                <a16:creationId xmlns:a16="http://schemas.microsoft.com/office/drawing/2014/main" id="{110A85E0-C1EB-4136-9620-760F1EBE9B39}"/>
              </a:ext>
              <a:ext uri="{C183D7F6-B498-43B3-948B-1728B52AA6E4}">
                <adec:decorative xmlns:adec="http://schemas.microsoft.com/office/drawing/2017/decorative" val="1"/>
              </a:ext>
            </a:extLst>
          </p:cNvPr>
          <p:cNvSpPr>
            <a:spLocks noGrp="1"/>
          </p:cNvSpPr>
          <p:nvPr>
            <p:ph type="ftr" sz="quarter" idx="10"/>
          </p:nvPr>
        </p:nvSpPr>
        <p:spPr/>
        <p:txBody>
          <a:bodyPr rtlCol="0"/>
          <a:lstStyle/>
          <a:p>
            <a:pPr rtl="0"/>
            <a:endParaRPr lang="en-US" dirty="0"/>
          </a:p>
        </p:txBody>
      </p:sp>
    </p:spTree>
    <p:extLst>
      <p:ext uri="{BB962C8B-B14F-4D97-AF65-F5344CB8AC3E}">
        <p14:creationId xmlns:p14="http://schemas.microsoft.com/office/powerpoint/2010/main" val="105784960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Keyword Slide (Dark)">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029D21-9EC6-4E91-B725-D201834437F1}"/>
              </a:ext>
            </a:extLst>
          </p:cNvPr>
          <p:cNvSpPr>
            <a:spLocks noGrp="1"/>
          </p:cNvSpPr>
          <p:nvPr>
            <p:ph type="title" hasCustomPrompt="1"/>
          </p:nvPr>
        </p:nvSpPr>
        <p:spPr>
          <a:xfrm>
            <a:off x="366713" y="857503"/>
            <a:ext cx="8410574" cy="3432395"/>
          </a:xfrm>
        </p:spPr>
        <p:txBody>
          <a:bodyPr rtlCol="0" anchor="ctr">
            <a:normAutofit/>
          </a:bodyPr>
          <a:lstStyle>
            <a:lvl1pPr algn="ctr">
              <a:defRPr sz="6600" b="1" i="0">
                <a:solidFill>
                  <a:schemeClr val="bg1"/>
                </a:solidFill>
                <a:latin typeface="+mj-lt"/>
              </a:defRPr>
            </a:lvl1pPr>
          </a:lstStyle>
          <a:p>
            <a:pPr rtl="0"/>
            <a:r>
              <a:rPr lang="ja-jp"/>
              <a:t>Keyword slide</a:t>
            </a:r>
          </a:p>
        </p:txBody>
      </p:sp>
      <p:sp>
        <p:nvSpPr>
          <p:cNvPr id="3" name="Footer Placeholder 2">
            <a:extLst>
              <a:ext uri="{FF2B5EF4-FFF2-40B4-BE49-F238E27FC236}">
                <a16:creationId xmlns:a16="http://schemas.microsoft.com/office/drawing/2014/main" id="{110A85E0-C1EB-4136-9620-760F1EBE9B39}"/>
              </a:ext>
              <a:ext uri="{C183D7F6-B498-43B3-948B-1728B52AA6E4}">
                <adec:decorative xmlns:adec="http://schemas.microsoft.com/office/drawing/2017/decorative" val="1"/>
              </a:ext>
            </a:extLst>
          </p:cNvPr>
          <p:cNvSpPr>
            <a:spLocks noGrp="1"/>
          </p:cNvSpPr>
          <p:nvPr>
            <p:ph type="ftr" sz="quarter" idx="10"/>
          </p:nvPr>
        </p:nvSpPr>
        <p:spPr/>
        <p:txBody>
          <a:bodyPr rtlCol="0"/>
          <a:lstStyle/>
          <a:p>
            <a:pPr rtl="0"/>
            <a:endParaRPr lang="en-US" dirty="0"/>
          </a:p>
        </p:txBody>
      </p:sp>
    </p:spTree>
    <p:extLst>
      <p:ext uri="{BB962C8B-B14F-4D97-AF65-F5344CB8AC3E}">
        <p14:creationId xmlns:p14="http://schemas.microsoft.com/office/powerpoint/2010/main" val="132318395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Divider A">
    <p:spTree>
      <p:nvGrpSpPr>
        <p:cNvPr id="1" name=""/>
        <p:cNvGrpSpPr/>
        <p:nvPr/>
      </p:nvGrpSpPr>
      <p:grpSpPr>
        <a:xfrm>
          <a:off x="0" y="0"/>
          <a:ext cx="0" cy="0"/>
          <a:chOff x="0" y="0"/>
          <a:chExt cx="0" cy="0"/>
        </a:xfrm>
      </p:grpSpPr>
      <p:pic>
        <p:nvPicPr>
          <p:cNvPr id="6" name="Picture Placeholder 6">
            <a:extLst>
              <a:ext uri="{FF2B5EF4-FFF2-40B4-BE49-F238E27FC236}">
                <a16:creationId xmlns:a16="http://schemas.microsoft.com/office/drawing/2014/main" id="{37908172-C31D-4458-B9A0-FDB3AC99AB9B}"/>
              </a:ext>
              <a:ext uri="{C183D7F6-B498-43B3-948B-1728B52AA6E4}">
                <adec:decorative xmlns:adec="http://schemas.microsoft.com/office/drawing/2017/decorative" val="1"/>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r="-100000"/>
          <a:stretch/>
        </p:blipFill>
        <p:spPr>
          <a:xfrm>
            <a:off x="0" y="0"/>
            <a:ext cx="9144000" cy="5143500"/>
          </a:xfrm>
          <a:prstGeom prst="rect">
            <a:avLst/>
          </a:prstGeom>
          <a:solidFill>
            <a:schemeClr val="bg1"/>
          </a:solidFill>
        </p:spPr>
      </p:pic>
      <p:sp>
        <p:nvSpPr>
          <p:cNvPr id="10" name="Graphic 31">
            <a:extLst>
              <a:ext uri="{FF2B5EF4-FFF2-40B4-BE49-F238E27FC236}">
                <a16:creationId xmlns:a16="http://schemas.microsoft.com/office/drawing/2014/main" id="{774255B1-ABD6-4DEC-8067-2B176C87A5FB}"/>
              </a:ext>
              <a:ext uri="{C183D7F6-B498-43B3-948B-1728B52AA6E4}">
                <adec:decorative xmlns:adec="http://schemas.microsoft.com/office/drawing/2017/decorative" val="1"/>
              </a:ext>
            </a:extLst>
          </p:cNvPr>
          <p:cNvSpPr/>
          <p:nvPr userDrawn="1"/>
        </p:nvSpPr>
        <p:spPr>
          <a:xfrm>
            <a:off x="7822503" y="365125"/>
            <a:ext cx="951697" cy="650888"/>
          </a:xfrm>
          <a:custGeom>
            <a:avLst/>
            <a:gdLst>
              <a:gd name="connsiteX0" fmla="*/ 979 w 195276"/>
              <a:gd name="connsiteY0" fmla="*/ 133489 h 133554"/>
              <a:gd name="connsiteX1" fmla="*/ 120554 w 195276"/>
              <a:gd name="connsiteY1" fmla="*/ 59108 h 133554"/>
              <a:gd name="connsiteX2" fmla="*/ 182583 w 195276"/>
              <a:gd name="connsiteY2" fmla="*/ 59108 h 133554"/>
              <a:gd name="connsiteX3" fmla="*/ 186204 w 195276"/>
              <a:gd name="connsiteY3" fmla="*/ 62729 h 133554"/>
              <a:gd name="connsiteX4" fmla="*/ 186204 w 195276"/>
              <a:gd name="connsiteY4" fmla="*/ 62737 h 133554"/>
              <a:gd name="connsiteX5" fmla="*/ 184512 w 195276"/>
              <a:gd name="connsiteY5" fmla="*/ 65783 h 133554"/>
              <a:gd name="connsiteX6" fmla="*/ 125782 w 195276"/>
              <a:gd name="connsiteY6" fmla="*/ 100994 h 133554"/>
              <a:gd name="connsiteX7" fmla="*/ 120630 w 195276"/>
              <a:gd name="connsiteY7" fmla="*/ 111298 h 133554"/>
              <a:gd name="connsiteX8" fmla="*/ 120571 w 195276"/>
              <a:gd name="connsiteY8" fmla="*/ 133489 h 133554"/>
              <a:gd name="connsiteX9" fmla="*/ 195206 w 195276"/>
              <a:gd name="connsiteY9" fmla="*/ 133489 h 133554"/>
              <a:gd name="connsiteX10" fmla="*/ 195206 w 195276"/>
              <a:gd name="connsiteY10" fmla="*/ 4524 h 133554"/>
              <a:gd name="connsiteX11" fmla="*/ 190642 w 195276"/>
              <a:gd name="connsiteY11" fmla="*/ -66 h 133554"/>
              <a:gd name="connsiteX12" fmla="*/ 190434 w 195276"/>
              <a:gd name="connsiteY12" fmla="*/ -62 h 133554"/>
              <a:gd name="connsiteX13" fmla="*/ 119217 w 195276"/>
              <a:gd name="connsiteY13" fmla="*/ -62 h 133554"/>
              <a:gd name="connsiteX14" fmla="*/ -70 w 195276"/>
              <a:gd name="connsiteY14" fmla="*/ 73998 h 133554"/>
              <a:gd name="connsiteX15" fmla="*/ -70 w 195276"/>
              <a:gd name="connsiteY15" fmla="*/ 133489 h 1335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95276" h="133554">
                <a:moveTo>
                  <a:pt x="979" y="133489"/>
                </a:moveTo>
                <a:lnTo>
                  <a:pt x="120554" y="59108"/>
                </a:lnTo>
                <a:lnTo>
                  <a:pt x="182583" y="59108"/>
                </a:lnTo>
                <a:cubicBezTo>
                  <a:pt x="184583" y="59108"/>
                  <a:pt x="186204" y="60729"/>
                  <a:pt x="186204" y="62729"/>
                </a:cubicBezTo>
                <a:cubicBezTo>
                  <a:pt x="186204" y="62731"/>
                  <a:pt x="186204" y="62735"/>
                  <a:pt x="186204" y="62737"/>
                </a:cubicBezTo>
                <a:cubicBezTo>
                  <a:pt x="186305" y="64000"/>
                  <a:pt x="185638" y="65201"/>
                  <a:pt x="184512" y="65783"/>
                </a:cubicBezTo>
                <a:lnTo>
                  <a:pt x="125782" y="100994"/>
                </a:lnTo>
                <a:cubicBezTo>
                  <a:pt x="121967" y="103278"/>
                  <a:pt x="120630" y="107863"/>
                  <a:pt x="120630" y="111298"/>
                </a:cubicBezTo>
                <a:lnTo>
                  <a:pt x="120571" y="133489"/>
                </a:lnTo>
                <a:lnTo>
                  <a:pt x="195206" y="133489"/>
                </a:lnTo>
                <a:lnTo>
                  <a:pt x="195206" y="4524"/>
                </a:lnTo>
                <a:cubicBezTo>
                  <a:pt x="195213" y="1996"/>
                  <a:pt x="193170" y="-59"/>
                  <a:pt x="190642" y="-66"/>
                </a:cubicBezTo>
                <a:cubicBezTo>
                  <a:pt x="190572" y="-66"/>
                  <a:pt x="190504" y="-65"/>
                  <a:pt x="190434" y="-62"/>
                </a:cubicBezTo>
                <a:lnTo>
                  <a:pt x="119217" y="-62"/>
                </a:lnTo>
                <a:lnTo>
                  <a:pt x="-70" y="73998"/>
                </a:lnTo>
                <a:lnTo>
                  <a:pt x="-70" y="133489"/>
                </a:lnTo>
                <a:close/>
              </a:path>
            </a:pathLst>
          </a:custGeom>
          <a:solidFill>
            <a:srgbClr val="000000"/>
          </a:solidFill>
          <a:ln w="841" cap="flat">
            <a:noFill/>
            <a:prstDash val="solid"/>
            <a:miter/>
          </a:ln>
        </p:spPr>
        <p:txBody>
          <a:bodyPr rtlCol="0" anchor="ctr"/>
          <a:lstStyle/>
          <a:p>
            <a:pPr rtl="0"/>
            <a:endParaRPr lang="en-US" dirty="0"/>
          </a:p>
        </p:txBody>
      </p:sp>
      <p:sp>
        <p:nvSpPr>
          <p:cNvPr id="2" name="Title 1"/>
          <p:cNvSpPr>
            <a:spLocks noGrp="1"/>
          </p:cNvSpPr>
          <p:nvPr>
            <p:ph type="title"/>
          </p:nvPr>
        </p:nvSpPr>
        <p:spPr>
          <a:xfrm>
            <a:off x="3086100" y="1746504"/>
            <a:ext cx="5688100" cy="1108800"/>
          </a:xfrm>
        </p:spPr>
        <p:txBody>
          <a:bodyPr rtlCol="0" anchor="b"/>
          <a:lstStyle>
            <a:lvl1pPr>
              <a:lnSpc>
                <a:spcPct val="90000"/>
              </a:lnSpc>
              <a:defRPr sz="4000" b="1" i="0">
                <a:latin typeface="+mj-lt"/>
              </a:defRPr>
            </a:lvl1pPr>
          </a:lstStyle>
          <a:p>
            <a:pPr rtl="0"/>
            <a:r>
              <a:rPr lang="ja-jp"/>
              <a:t>Click to edit Master title style</a:t>
            </a:r>
            <a:endParaRPr lang="en-US" dirty="0"/>
          </a:p>
        </p:txBody>
      </p:sp>
      <p:sp>
        <p:nvSpPr>
          <p:cNvPr id="3" name="Text Placeholder 2"/>
          <p:cNvSpPr>
            <a:spLocks noGrp="1"/>
          </p:cNvSpPr>
          <p:nvPr>
            <p:ph type="body" idx="1"/>
          </p:nvPr>
        </p:nvSpPr>
        <p:spPr>
          <a:xfrm>
            <a:off x="3086100" y="2979151"/>
            <a:ext cx="5689600" cy="249299"/>
          </a:xfrm>
        </p:spPr>
        <p:txBody>
          <a:bodyPr rtlCol="0">
            <a:spAutoFit/>
          </a:bodyPr>
          <a:lstStyle>
            <a:lvl1pPr marL="0" indent="0">
              <a:lnSpc>
                <a:spcPct val="90000"/>
              </a:lnSpc>
              <a:buNone/>
              <a:defRPr sz="18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rtl="0"/>
            <a:r>
              <a:rPr lang="ja-jp"/>
              <a:t>Click to edit Master text styles</a:t>
            </a:r>
          </a:p>
        </p:txBody>
      </p:sp>
      <p:sp>
        <p:nvSpPr>
          <p:cNvPr id="7" name="Footer Placeholder 3">
            <a:extLst>
              <a:ext uri="{FF2B5EF4-FFF2-40B4-BE49-F238E27FC236}">
                <a16:creationId xmlns:a16="http://schemas.microsoft.com/office/drawing/2014/main" id="{411FEDFA-5B6E-4759-85ED-8D39F5D2A26E}"/>
              </a:ext>
              <a:ext uri="{C183D7F6-B498-43B3-948B-1728B52AA6E4}">
                <adec:decorative xmlns:adec="http://schemas.microsoft.com/office/drawing/2017/decorative" val="1"/>
              </a:ext>
            </a:extLst>
          </p:cNvPr>
          <p:cNvSpPr>
            <a:spLocks noGrp="1"/>
          </p:cNvSpPr>
          <p:nvPr>
            <p:ph type="ftr" sz="quarter" idx="10"/>
          </p:nvPr>
        </p:nvSpPr>
        <p:spPr/>
        <p:txBody>
          <a:bodyPr rtlCol="0"/>
          <a:lstStyle/>
          <a:p>
            <a:pPr rtl="0"/>
            <a:endParaRPr lang="en-US" dirty="0"/>
          </a:p>
        </p:txBody>
      </p:sp>
    </p:spTree>
    <p:extLst>
      <p:ext uri="{BB962C8B-B14F-4D97-AF65-F5344CB8AC3E}">
        <p14:creationId xmlns:p14="http://schemas.microsoft.com/office/powerpoint/2010/main" val="318972494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Image Keyword Slide">
    <p:spTree>
      <p:nvGrpSpPr>
        <p:cNvPr id="1" name=""/>
        <p:cNvGrpSpPr/>
        <p:nvPr/>
      </p:nvGrpSpPr>
      <p:grpSpPr>
        <a:xfrm>
          <a:off x="0" y="0"/>
          <a:ext cx="0" cy="0"/>
          <a:chOff x="0" y="0"/>
          <a:chExt cx="0" cy="0"/>
        </a:xfrm>
      </p:grpSpPr>
      <p:sp>
        <p:nvSpPr>
          <p:cNvPr id="4" name="Picture Placeholder 1">
            <a:extLst>
              <a:ext uri="{FF2B5EF4-FFF2-40B4-BE49-F238E27FC236}">
                <a16:creationId xmlns:a16="http://schemas.microsoft.com/office/drawing/2014/main" id="{60E83C5A-875F-4159-917A-339BF5530BAB}"/>
              </a:ext>
              <a:ext uri="{C183D7F6-B498-43B3-948B-1728B52AA6E4}">
                <adec:decorative xmlns:adec="http://schemas.microsoft.com/office/drawing/2017/decorative" val="1"/>
              </a:ext>
            </a:extLst>
          </p:cNvPr>
          <p:cNvSpPr>
            <a:spLocks noGrp="1"/>
          </p:cNvSpPr>
          <p:nvPr>
            <p:ph type="pic" sz="quarter" idx="11"/>
          </p:nvPr>
        </p:nvSpPr>
        <p:spPr>
          <a:xfrm>
            <a:off x="0" y="0"/>
            <a:ext cx="9144000" cy="5143500"/>
          </a:xfrm>
          <a:solidFill>
            <a:schemeClr val="bg1">
              <a:lumMod val="85000"/>
            </a:schemeClr>
          </a:solidFill>
        </p:spPr>
        <p:txBody>
          <a:bodyPr rtlCol="0"/>
          <a:lstStyle/>
          <a:p>
            <a:pPr rtl="0"/>
            <a:r>
              <a:rPr lang="ja-jp"/>
              <a:t>Click icon to add picture</a:t>
            </a:r>
            <a:endParaRPr lang="en-US" dirty="0"/>
          </a:p>
        </p:txBody>
      </p:sp>
      <p:sp>
        <p:nvSpPr>
          <p:cNvPr id="6" name="Source Placeholder 4">
            <a:extLst>
              <a:ext uri="{FF2B5EF4-FFF2-40B4-BE49-F238E27FC236}">
                <a16:creationId xmlns:a16="http://schemas.microsoft.com/office/drawing/2014/main" id="{0DDDDE4F-B6C4-4C26-8174-4A2FA73F6525}"/>
              </a:ext>
              <a:ext uri="{C183D7F6-B498-43B3-948B-1728B52AA6E4}">
                <adec:decorative xmlns:adec="http://schemas.microsoft.com/office/drawing/2017/decorative" val="1"/>
              </a:ext>
            </a:extLst>
          </p:cNvPr>
          <p:cNvSpPr>
            <a:spLocks noGrp="1"/>
          </p:cNvSpPr>
          <p:nvPr>
            <p:ph type="body" sz="quarter" idx="14" hasCustomPrompt="1"/>
          </p:nvPr>
        </p:nvSpPr>
        <p:spPr>
          <a:xfrm>
            <a:off x="186590" y="4917817"/>
            <a:ext cx="4385410" cy="92333"/>
          </a:xfrm>
        </p:spPr>
        <p:txBody>
          <a:bodyPr wrap="square" lIns="0" tIns="0" rIns="0" bIns="0" rtlCol="0" anchor="b">
            <a:spAutoFit/>
          </a:bodyPr>
          <a:lstStyle>
            <a:lvl1pPr marL="0" indent="0" algn="l">
              <a:buNone/>
              <a:defRPr sz="600">
                <a:solidFill>
                  <a:schemeClr val="bg1">
                    <a:lumMod val="50000"/>
                  </a:schemeClr>
                </a:solidFill>
              </a:defRPr>
            </a:lvl1pPr>
            <a:lvl5pPr>
              <a:defRPr/>
            </a:lvl5pPr>
          </a:lstStyle>
          <a:p>
            <a:pPr lvl="0" rtl="0"/>
            <a:r>
              <a:rPr lang="ja-jp"/>
              <a:t>Image credit </a:t>
            </a:r>
          </a:p>
        </p:txBody>
      </p:sp>
      <p:sp>
        <p:nvSpPr>
          <p:cNvPr id="5" name="Rectangle 4">
            <a:extLst>
              <a:ext uri="{FF2B5EF4-FFF2-40B4-BE49-F238E27FC236}">
                <a16:creationId xmlns:a16="http://schemas.microsoft.com/office/drawing/2014/main" id="{666CFDC1-F1AA-4A2E-BE26-5875041CD7E8}"/>
              </a:ext>
              <a:ext uri="{C183D7F6-B498-43B3-948B-1728B52AA6E4}">
                <adec:decorative xmlns:adec="http://schemas.microsoft.com/office/drawing/2017/decorative" val="1"/>
              </a:ext>
            </a:extLst>
          </p:cNvPr>
          <p:cNvSpPr/>
          <p:nvPr userDrawn="1"/>
        </p:nvSpPr>
        <p:spPr>
          <a:xfrm>
            <a:off x="0" y="0"/>
            <a:ext cx="9144000" cy="5143500"/>
          </a:xfrm>
          <a:prstGeom prst="rect">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PH" dirty="0"/>
          </a:p>
        </p:txBody>
      </p:sp>
      <p:sp>
        <p:nvSpPr>
          <p:cNvPr id="2" name="Title 1">
            <a:extLst>
              <a:ext uri="{FF2B5EF4-FFF2-40B4-BE49-F238E27FC236}">
                <a16:creationId xmlns:a16="http://schemas.microsoft.com/office/drawing/2014/main" id="{74029D21-9EC6-4E91-B725-D201834437F1}"/>
              </a:ext>
            </a:extLst>
          </p:cNvPr>
          <p:cNvSpPr>
            <a:spLocks noGrp="1"/>
          </p:cNvSpPr>
          <p:nvPr>
            <p:ph type="title" hasCustomPrompt="1"/>
          </p:nvPr>
        </p:nvSpPr>
        <p:spPr>
          <a:xfrm>
            <a:off x="366713" y="857503"/>
            <a:ext cx="8410574" cy="3432395"/>
          </a:xfrm>
        </p:spPr>
        <p:txBody>
          <a:bodyPr rtlCol="0" anchor="ctr">
            <a:normAutofit/>
          </a:bodyPr>
          <a:lstStyle>
            <a:lvl1pPr algn="ctr">
              <a:defRPr sz="6600" b="1" i="0">
                <a:latin typeface="+mj-lt"/>
              </a:defRPr>
            </a:lvl1pPr>
          </a:lstStyle>
          <a:p>
            <a:pPr rtl="0"/>
            <a:r>
              <a:rPr lang="ja-jp"/>
              <a:t>Image keyword slide</a:t>
            </a:r>
          </a:p>
        </p:txBody>
      </p:sp>
      <p:sp>
        <p:nvSpPr>
          <p:cNvPr id="3" name="Footer Placeholder 2">
            <a:extLst>
              <a:ext uri="{FF2B5EF4-FFF2-40B4-BE49-F238E27FC236}">
                <a16:creationId xmlns:a16="http://schemas.microsoft.com/office/drawing/2014/main" id="{110A85E0-C1EB-4136-9620-760F1EBE9B39}"/>
              </a:ext>
              <a:ext uri="{C183D7F6-B498-43B3-948B-1728B52AA6E4}">
                <adec:decorative xmlns:adec="http://schemas.microsoft.com/office/drawing/2017/decorative" val="1"/>
              </a:ext>
            </a:extLst>
          </p:cNvPr>
          <p:cNvSpPr>
            <a:spLocks noGrp="1"/>
          </p:cNvSpPr>
          <p:nvPr>
            <p:ph type="ftr" sz="quarter" idx="10"/>
          </p:nvPr>
        </p:nvSpPr>
        <p:spPr/>
        <p:txBody>
          <a:bodyPr rtlCol="0"/>
          <a:lstStyle>
            <a:lvl1pPr>
              <a:defRPr>
                <a:solidFill>
                  <a:schemeClr val="bg1">
                    <a:lumMod val="50000"/>
                  </a:schemeClr>
                </a:solidFill>
              </a:defRPr>
            </a:lvl1pPr>
          </a:lstStyle>
          <a:p>
            <a:pPr rtl="0"/>
            <a:endParaRPr lang="en-US" dirty="0"/>
          </a:p>
        </p:txBody>
      </p:sp>
    </p:spTree>
    <p:extLst>
      <p:ext uri="{BB962C8B-B14F-4D97-AF65-F5344CB8AC3E}">
        <p14:creationId xmlns:p14="http://schemas.microsoft.com/office/powerpoint/2010/main" val="101392930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Pause Slid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F072DD8-2E73-424E-81C4-B08A8577731C}"/>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0" y="0"/>
            <a:ext cx="9144000" cy="5143500"/>
          </a:xfrm>
          <a:prstGeom prst="rect">
            <a:avLst/>
          </a:prstGeom>
        </p:spPr>
      </p:pic>
      <p:sp>
        <p:nvSpPr>
          <p:cNvPr id="2" name="Title 1">
            <a:extLst>
              <a:ext uri="{FF2B5EF4-FFF2-40B4-BE49-F238E27FC236}">
                <a16:creationId xmlns:a16="http://schemas.microsoft.com/office/drawing/2014/main" id="{74029D21-9EC6-4E91-B725-D201834437F1}"/>
              </a:ext>
            </a:extLst>
          </p:cNvPr>
          <p:cNvSpPr>
            <a:spLocks noGrp="1"/>
          </p:cNvSpPr>
          <p:nvPr>
            <p:ph type="title" hasCustomPrompt="1"/>
          </p:nvPr>
        </p:nvSpPr>
        <p:spPr>
          <a:xfrm>
            <a:off x="366713" y="857503"/>
            <a:ext cx="8410574" cy="3432395"/>
          </a:xfrm>
        </p:spPr>
        <p:txBody>
          <a:bodyPr rtlCol="0" anchor="ctr">
            <a:normAutofit/>
          </a:bodyPr>
          <a:lstStyle>
            <a:lvl1pPr algn="ctr">
              <a:defRPr sz="6600" b="1" i="0">
                <a:latin typeface="+mj-lt"/>
              </a:defRPr>
            </a:lvl1pPr>
          </a:lstStyle>
          <a:p>
            <a:pPr rtl="0"/>
            <a:r>
              <a:rPr lang="ja-jp"/>
              <a:t>Pause slide</a:t>
            </a:r>
          </a:p>
        </p:txBody>
      </p:sp>
      <p:sp>
        <p:nvSpPr>
          <p:cNvPr id="3" name="Footer Placeholder 2">
            <a:extLst>
              <a:ext uri="{FF2B5EF4-FFF2-40B4-BE49-F238E27FC236}">
                <a16:creationId xmlns:a16="http://schemas.microsoft.com/office/drawing/2014/main" id="{110A85E0-C1EB-4136-9620-760F1EBE9B39}"/>
              </a:ext>
              <a:ext uri="{C183D7F6-B498-43B3-948B-1728B52AA6E4}">
                <adec:decorative xmlns:adec="http://schemas.microsoft.com/office/drawing/2017/decorative" val="1"/>
              </a:ext>
            </a:extLst>
          </p:cNvPr>
          <p:cNvSpPr>
            <a:spLocks noGrp="1"/>
          </p:cNvSpPr>
          <p:nvPr>
            <p:ph type="ftr" sz="quarter" idx="10"/>
          </p:nvPr>
        </p:nvSpPr>
        <p:spPr/>
        <p:txBody>
          <a:bodyPr rtlCol="0"/>
          <a:lstStyle>
            <a:lvl1pPr>
              <a:defRPr>
                <a:solidFill>
                  <a:schemeClr val="bg1">
                    <a:lumMod val="50000"/>
                  </a:schemeClr>
                </a:solidFill>
              </a:defRPr>
            </a:lvl1pPr>
          </a:lstStyle>
          <a:p>
            <a:pPr rtl="0"/>
            <a:endParaRPr lang="en-US" dirty="0"/>
          </a:p>
        </p:txBody>
      </p:sp>
    </p:spTree>
    <p:extLst>
      <p:ext uri="{BB962C8B-B14F-4D97-AF65-F5344CB8AC3E}">
        <p14:creationId xmlns:p14="http://schemas.microsoft.com/office/powerpoint/2010/main" val="362102483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6" name="Footer Placeholder 2">
            <a:extLst>
              <a:ext uri="{FF2B5EF4-FFF2-40B4-BE49-F238E27FC236}">
                <a16:creationId xmlns:a16="http://schemas.microsoft.com/office/drawing/2014/main" id="{C6043B2E-964F-4538-9554-6CAD0E4B4868}"/>
              </a:ext>
              <a:ext uri="{C183D7F6-B498-43B3-948B-1728B52AA6E4}">
                <adec:decorative xmlns:adec="http://schemas.microsoft.com/office/drawing/2017/decorative" val="1"/>
              </a:ext>
            </a:extLst>
          </p:cNvPr>
          <p:cNvSpPr>
            <a:spLocks noGrp="1"/>
          </p:cNvSpPr>
          <p:nvPr>
            <p:ph type="ftr" sz="quarter" idx="10"/>
          </p:nvPr>
        </p:nvSpPr>
        <p:spPr/>
        <p:txBody>
          <a:bodyPr rtlCol="0"/>
          <a:lstStyle/>
          <a:p>
            <a:pPr rtl="0"/>
            <a:endParaRPr lang="en-US" dirty="0"/>
          </a:p>
        </p:txBody>
      </p:sp>
    </p:spTree>
    <p:extLst>
      <p:ext uri="{BB962C8B-B14F-4D97-AF65-F5344CB8AC3E}">
        <p14:creationId xmlns:p14="http://schemas.microsoft.com/office/powerpoint/2010/main" val="11907848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3" pos="1512" userDrawn="1">
          <p15:clr>
            <a:srgbClr val="FDE53C"/>
          </p15:clr>
        </p15:guide>
        <p15:guide id="4" pos="2796" userDrawn="1">
          <p15:clr>
            <a:srgbClr val="FDE53C"/>
          </p15:clr>
        </p15:guide>
        <p15:guide id="5" pos="2963" userDrawn="1">
          <p15:clr>
            <a:srgbClr val="FDE53C"/>
          </p15:clr>
        </p15:guide>
        <p15:guide id="6" pos="4245" userDrawn="1">
          <p15:clr>
            <a:srgbClr val="FDE53C"/>
          </p15:clr>
        </p15:guide>
        <p15:guide id="12" pos="1967" userDrawn="1">
          <p15:clr>
            <a:srgbClr val="5ACBF0"/>
          </p15:clr>
        </p15:guide>
        <p15:guide id="16" pos="3792" userDrawn="1">
          <p15:clr>
            <a:srgbClr val="5ACBF0"/>
          </p15:clr>
        </p15:guide>
        <p15:guide id="19" pos="1880" userDrawn="1">
          <p15:clr>
            <a:srgbClr val="5ACBF0"/>
          </p15:clr>
        </p15:guide>
        <p15:guide id="20" pos="2054" userDrawn="1">
          <p15:clr>
            <a:srgbClr val="5ACBF0"/>
          </p15:clr>
        </p15:guide>
        <p15:guide id="21" pos="3879" userDrawn="1">
          <p15:clr>
            <a:srgbClr val="5ACBF0"/>
          </p15:clr>
        </p15:guide>
        <p15:guide id="22" pos="3705" userDrawn="1">
          <p15:clr>
            <a:srgbClr val="5ACBF0"/>
          </p15:clr>
        </p15:guide>
        <p15:guide id="23" pos="1599" userDrawn="1">
          <p15:clr>
            <a:srgbClr val="FDE53C"/>
          </p15:clr>
        </p15:guide>
        <p15:guide id="24" pos="1425" userDrawn="1">
          <p15:clr>
            <a:srgbClr val="FDE53C"/>
          </p15:clr>
        </p15:guide>
        <p15:guide id="25" pos="4334" userDrawn="1">
          <p15:clr>
            <a:srgbClr val="FDE53C"/>
          </p15:clr>
        </p15:guide>
        <p15:guide id="26" pos="4160" userDrawn="1">
          <p15:clr>
            <a:srgbClr val="FDE53C"/>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Image Slide">
    <p:spTree>
      <p:nvGrpSpPr>
        <p:cNvPr id="1" name=""/>
        <p:cNvGrpSpPr/>
        <p:nvPr/>
      </p:nvGrpSpPr>
      <p:grpSpPr>
        <a:xfrm>
          <a:off x="0" y="0"/>
          <a:ext cx="0" cy="0"/>
          <a:chOff x="0" y="0"/>
          <a:chExt cx="0" cy="0"/>
        </a:xfrm>
      </p:grpSpPr>
      <p:sp>
        <p:nvSpPr>
          <p:cNvPr id="3" name="Picture Placeholder 1">
            <a:extLst>
              <a:ext uri="{FF2B5EF4-FFF2-40B4-BE49-F238E27FC236}">
                <a16:creationId xmlns:a16="http://schemas.microsoft.com/office/drawing/2014/main" id="{36648DC8-183E-4874-8A70-41E0E0E3E59D}"/>
              </a:ext>
              <a:ext uri="{C183D7F6-B498-43B3-948B-1728B52AA6E4}">
                <adec:decorative xmlns:adec="http://schemas.microsoft.com/office/drawing/2017/decorative" val="1"/>
              </a:ext>
            </a:extLst>
          </p:cNvPr>
          <p:cNvSpPr>
            <a:spLocks noGrp="1"/>
          </p:cNvSpPr>
          <p:nvPr>
            <p:ph type="pic" sz="quarter" idx="11"/>
          </p:nvPr>
        </p:nvSpPr>
        <p:spPr>
          <a:xfrm>
            <a:off x="0" y="0"/>
            <a:ext cx="9144000" cy="5143500"/>
          </a:xfrm>
          <a:solidFill>
            <a:schemeClr val="bg1">
              <a:lumMod val="85000"/>
            </a:schemeClr>
          </a:solidFill>
        </p:spPr>
        <p:txBody>
          <a:bodyPr rtlCol="0"/>
          <a:lstStyle/>
          <a:p>
            <a:pPr rtl="0"/>
            <a:r>
              <a:rPr lang="ja-jp"/>
              <a:t>Click icon to add picture</a:t>
            </a:r>
            <a:endParaRPr lang="en-US" dirty="0"/>
          </a:p>
        </p:txBody>
      </p:sp>
      <p:sp>
        <p:nvSpPr>
          <p:cNvPr id="6" name="Footer Placeholder 2">
            <a:extLst>
              <a:ext uri="{FF2B5EF4-FFF2-40B4-BE49-F238E27FC236}">
                <a16:creationId xmlns:a16="http://schemas.microsoft.com/office/drawing/2014/main" id="{C6043B2E-964F-4538-9554-6CAD0E4B4868}"/>
              </a:ext>
              <a:ext uri="{C183D7F6-B498-43B3-948B-1728B52AA6E4}">
                <adec:decorative xmlns:adec="http://schemas.microsoft.com/office/drawing/2017/decorative" val="1"/>
              </a:ext>
            </a:extLst>
          </p:cNvPr>
          <p:cNvSpPr>
            <a:spLocks noGrp="1"/>
          </p:cNvSpPr>
          <p:nvPr>
            <p:ph type="ftr" sz="quarter" idx="10"/>
          </p:nvPr>
        </p:nvSpPr>
        <p:spPr/>
        <p:txBody>
          <a:bodyPr rtlCol="0"/>
          <a:lstStyle>
            <a:lvl1pPr>
              <a:defRPr>
                <a:solidFill>
                  <a:schemeClr val="bg1">
                    <a:lumMod val="50000"/>
                  </a:schemeClr>
                </a:solidFill>
              </a:defRPr>
            </a:lvl1pPr>
          </a:lstStyle>
          <a:p>
            <a:pPr rtl="0"/>
            <a:endParaRPr lang="en-US" dirty="0"/>
          </a:p>
        </p:txBody>
      </p:sp>
      <p:sp>
        <p:nvSpPr>
          <p:cNvPr id="4" name="Source Placeholder 4">
            <a:extLst>
              <a:ext uri="{FF2B5EF4-FFF2-40B4-BE49-F238E27FC236}">
                <a16:creationId xmlns:a16="http://schemas.microsoft.com/office/drawing/2014/main" id="{49D341AB-8C4A-4996-8690-BB48FE8192F3}"/>
              </a:ext>
              <a:ext uri="{C183D7F6-B498-43B3-948B-1728B52AA6E4}">
                <adec:decorative xmlns:adec="http://schemas.microsoft.com/office/drawing/2017/decorative" val="1"/>
              </a:ext>
            </a:extLst>
          </p:cNvPr>
          <p:cNvSpPr>
            <a:spLocks noGrp="1"/>
          </p:cNvSpPr>
          <p:nvPr>
            <p:ph type="body" sz="quarter" idx="12" hasCustomPrompt="1"/>
          </p:nvPr>
        </p:nvSpPr>
        <p:spPr>
          <a:xfrm>
            <a:off x="183356" y="4917817"/>
            <a:ext cx="4255293" cy="92333"/>
          </a:xfrm>
        </p:spPr>
        <p:txBody>
          <a:bodyPr wrap="square" lIns="0" tIns="0" rIns="0" bIns="0" rtlCol="0" anchor="b">
            <a:spAutoFit/>
          </a:bodyPr>
          <a:lstStyle>
            <a:lvl1pPr marL="0" indent="0">
              <a:buNone/>
              <a:defRPr sz="600">
                <a:solidFill>
                  <a:schemeClr val="bg1">
                    <a:lumMod val="50000"/>
                  </a:schemeClr>
                </a:solidFill>
              </a:defRPr>
            </a:lvl1pPr>
            <a:lvl5pPr>
              <a:defRPr/>
            </a:lvl5pPr>
          </a:lstStyle>
          <a:p>
            <a:pPr lvl="0" rtl="0"/>
            <a:r>
              <a:rPr lang="ja-jp"/>
              <a:t>Image credit </a:t>
            </a:r>
          </a:p>
        </p:txBody>
      </p:sp>
    </p:spTree>
    <p:extLst>
      <p:ext uri="{BB962C8B-B14F-4D97-AF65-F5344CB8AC3E}">
        <p14:creationId xmlns:p14="http://schemas.microsoft.com/office/powerpoint/2010/main" val="401794378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3" pos="1512" userDrawn="1">
          <p15:clr>
            <a:srgbClr val="FDE53C"/>
          </p15:clr>
        </p15:guide>
        <p15:guide id="4" pos="2796" userDrawn="1">
          <p15:clr>
            <a:srgbClr val="FDE53C"/>
          </p15:clr>
        </p15:guide>
        <p15:guide id="5" pos="2963" userDrawn="1">
          <p15:clr>
            <a:srgbClr val="FDE53C"/>
          </p15:clr>
        </p15:guide>
        <p15:guide id="6" pos="4245" userDrawn="1">
          <p15:clr>
            <a:srgbClr val="FDE53C"/>
          </p15:clr>
        </p15:guide>
        <p15:guide id="12" pos="1967" userDrawn="1">
          <p15:clr>
            <a:srgbClr val="5ACBF0"/>
          </p15:clr>
        </p15:guide>
        <p15:guide id="16" pos="3792" userDrawn="1">
          <p15:clr>
            <a:srgbClr val="5ACBF0"/>
          </p15:clr>
        </p15:guide>
        <p15:guide id="19" pos="1880" userDrawn="1">
          <p15:clr>
            <a:srgbClr val="5ACBF0"/>
          </p15:clr>
        </p15:guide>
        <p15:guide id="20" pos="2054" userDrawn="1">
          <p15:clr>
            <a:srgbClr val="5ACBF0"/>
          </p15:clr>
        </p15:guide>
        <p15:guide id="21" pos="3879" userDrawn="1">
          <p15:clr>
            <a:srgbClr val="5ACBF0"/>
          </p15:clr>
        </p15:guide>
        <p15:guide id="22" pos="3705" userDrawn="1">
          <p15:clr>
            <a:srgbClr val="5ACBF0"/>
          </p15:clr>
        </p15:guide>
        <p15:guide id="23" pos="1599" userDrawn="1">
          <p15:clr>
            <a:srgbClr val="FDE53C"/>
          </p15:clr>
        </p15:guide>
        <p15:guide id="24" pos="1425" userDrawn="1">
          <p15:clr>
            <a:srgbClr val="FDE53C"/>
          </p15:clr>
        </p15:guide>
        <p15:guide id="25" pos="4334" userDrawn="1">
          <p15:clr>
            <a:srgbClr val="FDE53C"/>
          </p15:clr>
        </p15:guide>
        <p15:guide id="26" pos="4160" userDrawn="1">
          <p15:clr>
            <a:srgbClr val="FDE53C"/>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30FA67C1-F7DE-4541-9383-BC2E44489F32}"/>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619250" y="2268997"/>
            <a:ext cx="5905500" cy="605505"/>
          </a:xfrm>
          <a:prstGeom prst="rect">
            <a:avLst/>
          </a:prstGeom>
        </p:spPr>
      </p:pic>
      <p:sp>
        <p:nvSpPr>
          <p:cNvPr id="3" name="Text Placeholder 2">
            <a:extLst>
              <a:ext uri="{FF2B5EF4-FFF2-40B4-BE49-F238E27FC236}">
                <a16:creationId xmlns:a16="http://schemas.microsoft.com/office/drawing/2014/main" id="{A25A22C1-D8F5-4786-9740-69D95B250F69}"/>
              </a:ext>
            </a:extLst>
          </p:cNvPr>
          <p:cNvSpPr>
            <a:spLocks noGrp="1"/>
          </p:cNvSpPr>
          <p:nvPr>
            <p:ph type="body" sz="quarter" idx="10" hasCustomPrompt="1"/>
          </p:nvPr>
        </p:nvSpPr>
        <p:spPr>
          <a:xfrm>
            <a:off x="184150" y="4498811"/>
            <a:ext cx="8775700" cy="187325"/>
          </a:xfrm>
        </p:spPr>
        <p:txBody>
          <a:bodyPr rtlCol="0" anchor="b">
            <a:noAutofit/>
          </a:bodyPr>
          <a:lstStyle>
            <a:lvl1pPr marL="0" indent="0">
              <a:buNone/>
              <a:defRPr lang="en-US" sz="600" kern="1200" dirty="0">
                <a:solidFill>
                  <a:schemeClr val="bg1">
                    <a:lumMod val="65000"/>
                  </a:schemeClr>
                </a:solidFill>
                <a:latin typeface="+mn-lt"/>
                <a:ea typeface="+mn-ea"/>
                <a:cs typeface="+mn-cs"/>
              </a:defRPr>
            </a:lvl1pPr>
          </a:lstStyle>
          <a:p>
            <a:pPr lvl="0" rtl="0"/>
            <a:r>
              <a:rPr lang="ja-jp"/>
              <a:t>Add specific disclaimers for products/services referenced in this presentation here.</a:t>
            </a:r>
          </a:p>
        </p:txBody>
      </p:sp>
      <p:sp>
        <p:nvSpPr>
          <p:cNvPr id="4" name="TextBox 3">
            <a:extLst>
              <a:ext uri="{FF2B5EF4-FFF2-40B4-BE49-F238E27FC236}">
                <a16:creationId xmlns:a16="http://schemas.microsoft.com/office/drawing/2014/main" id="{0B92AFF1-3A65-4865-9263-DF415AAE84C6}"/>
              </a:ext>
            </a:extLst>
          </p:cNvPr>
          <p:cNvSpPr txBox="1"/>
          <p:nvPr userDrawn="1"/>
        </p:nvSpPr>
        <p:spPr>
          <a:xfrm>
            <a:off x="184150" y="4705350"/>
            <a:ext cx="8775702" cy="304800"/>
          </a:xfrm>
          <a:prstGeom prst="rect">
            <a:avLst/>
          </a:prstGeom>
          <a:noFill/>
        </p:spPr>
        <p:txBody>
          <a:bodyPr wrap="square" lIns="0" tIns="0" rIns="0" bIns="0" rtlCol="0" anchor="b">
            <a:noAutofit/>
          </a:bodyPr>
          <a:lstStyle/>
          <a:p>
            <a:pPr rtl="0">
              <a:lnSpc>
                <a:spcPct val="90000"/>
              </a:lnSpc>
              <a:spcBef>
                <a:spcPts val="300"/>
              </a:spcBef>
            </a:pPr>
            <a:r>
              <a:rPr lang="ja-jp" sz="600">
                <a:solidFill>
                  <a:schemeClr val="bg1">
                    <a:lumMod val="65000"/>
                  </a:schemeClr>
                </a:solidFill>
              </a:rPr>
              <a:t>Autodesk and the Autodesk logo are registered trademarks or trademarks of Autodesk, Inc., and/or its subsidiaries and/or affiliates in the USA and/or other countries. All other brand names, product names, or trademarks belong to their respective holders. Autodesk reserves the right to alter product and services offerings, and specifications and pricing at any time without notice, and is not responsible for typographical or graphical errors that may appear in this document.</a:t>
            </a:r>
          </a:p>
          <a:p>
            <a:pPr rtl="0">
              <a:lnSpc>
                <a:spcPct val="90000"/>
              </a:lnSpc>
              <a:spcBef>
                <a:spcPts val="300"/>
              </a:spcBef>
            </a:pPr>
            <a:r>
              <a:rPr lang="ja-jp" sz="600">
                <a:solidFill>
                  <a:schemeClr val="bg1">
                    <a:lumMod val="65000"/>
                  </a:schemeClr>
                </a:solidFill>
              </a:rPr>
              <a:t>© </a:t>
            </a:r>
            <a:r>
              <a:rPr lang="en-US" sz="600">
                <a:solidFill>
                  <a:schemeClr val="bg1">
                    <a:lumMod val="65000"/>
                  </a:schemeClr>
                </a:solidFill>
              </a:rPr>
              <a:t>2023</a:t>
            </a:r>
            <a:r>
              <a:rPr lang="ja-jp" sz="600">
                <a:solidFill>
                  <a:schemeClr val="bg1">
                    <a:lumMod val="65000"/>
                  </a:schemeClr>
                </a:solidFill>
              </a:rPr>
              <a:t> Autodesk. All rights reserved.</a:t>
            </a:r>
          </a:p>
        </p:txBody>
      </p:sp>
    </p:spTree>
    <p:extLst>
      <p:ext uri="{BB962C8B-B14F-4D97-AF65-F5344CB8AC3E}">
        <p14:creationId xmlns:p14="http://schemas.microsoft.com/office/powerpoint/2010/main" val="181044095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ver A (Dark)">
    <p:bg>
      <p:bgPr>
        <a:solidFill>
          <a:schemeClr val="tx1"/>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AAA84DFF-60D3-4CD6-9643-61DA03D85C04}"/>
              </a:ext>
              <a:ext uri="{C183D7F6-B498-43B3-948B-1728B52AA6E4}">
                <adec:decorative xmlns:adec="http://schemas.microsoft.com/office/drawing/2017/decorative" val="1"/>
              </a:ext>
            </a:extLst>
          </p:cNvPr>
          <p:cNvPicPr>
            <a:picLocks noChangeAspect="1"/>
          </p:cNvPicPr>
          <p:nvPr userDrawn="1"/>
        </p:nvPicPr>
        <p:blipFill rotWithShape="1">
          <a:blip r:embed="rId2" cstate="print">
            <a:alphaModFix/>
            <a:extLst>
              <a:ext uri="{28A0092B-C50C-407E-A947-70E740481C1C}">
                <a14:useLocalDpi xmlns:a14="http://schemas.microsoft.com/office/drawing/2010/main"/>
              </a:ext>
            </a:extLst>
          </a:blip>
          <a:srcRect/>
          <a:stretch/>
        </p:blipFill>
        <p:spPr>
          <a:xfrm rot="5400000">
            <a:off x="4017733" y="17236"/>
            <a:ext cx="5143502" cy="5109029"/>
          </a:xfrm>
          <a:prstGeom prst="rect">
            <a:avLst/>
          </a:prstGeom>
        </p:spPr>
      </p:pic>
      <p:pic>
        <p:nvPicPr>
          <p:cNvPr id="21" name="Graphic 20">
            <a:extLst>
              <a:ext uri="{FF2B5EF4-FFF2-40B4-BE49-F238E27FC236}">
                <a16:creationId xmlns:a16="http://schemas.microsoft.com/office/drawing/2014/main" id="{4FB9A8C5-61C1-4CC8-8ECC-99AB80C77152}"/>
              </a:ext>
              <a:ext uri="{C183D7F6-B498-43B3-948B-1728B52AA6E4}">
                <adec:decorative xmlns:adec="http://schemas.microsoft.com/office/drawing/2017/decorative" val="1"/>
              </a:ext>
            </a:extLst>
          </p:cNvPr>
          <p:cNvPicPr>
            <a:picLocks noChangeAspect="1"/>
          </p:cNvPicPr>
          <p:nvPr userDrawn="1"/>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366713" y="371385"/>
            <a:ext cx="1491112" cy="152887"/>
          </a:xfrm>
          <a:prstGeom prst="rect">
            <a:avLst/>
          </a:prstGeom>
        </p:spPr>
      </p:pic>
      <p:sp>
        <p:nvSpPr>
          <p:cNvPr id="3" name="Subtitle 2"/>
          <p:cNvSpPr>
            <a:spLocks noGrp="1"/>
          </p:cNvSpPr>
          <p:nvPr>
            <p:ph type="subTitle" idx="1" hasCustomPrompt="1"/>
          </p:nvPr>
        </p:nvSpPr>
        <p:spPr>
          <a:xfrm>
            <a:off x="366713" y="2982693"/>
            <a:ext cx="5514975" cy="249299"/>
          </a:xfrm>
        </p:spPr>
        <p:txBody>
          <a:bodyPr rtlCol="0">
            <a:spAutoFit/>
          </a:bodyPr>
          <a:lstStyle>
            <a:lvl1pPr marL="0" indent="0" algn="l">
              <a:lnSpc>
                <a:spcPct val="90000"/>
              </a:lnSpc>
              <a:buNone/>
              <a:defRPr sz="180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pPr rtl="0"/>
            <a:r>
              <a:rPr lang="ja-jp"/>
              <a:t>Click to add subtitle</a:t>
            </a:r>
          </a:p>
        </p:txBody>
      </p:sp>
      <p:sp>
        <p:nvSpPr>
          <p:cNvPr id="6" name="Presenter Name 3">
            <a:extLst>
              <a:ext uri="{FF2B5EF4-FFF2-40B4-BE49-F238E27FC236}">
                <a16:creationId xmlns:a16="http://schemas.microsoft.com/office/drawing/2014/main" id="{C04F57AA-54B2-45D6-A733-72203FE0CF7A}"/>
              </a:ext>
            </a:extLst>
          </p:cNvPr>
          <p:cNvSpPr>
            <a:spLocks noGrp="1"/>
          </p:cNvSpPr>
          <p:nvPr>
            <p:ph type="body" sz="quarter" idx="11" hasCustomPrompt="1"/>
          </p:nvPr>
        </p:nvSpPr>
        <p:spPr>
          <a:xfrm>
            <a:off x="366712" y="4253137"/>
            <a:ext cx="3840482" cy="215444"/>
          </a:xfrm>
        </p:spPr>
        <p:txBody>
          <a:bodyPr wrap="square" rtlCol="0">
            <a:spAutoFit/>
          </a:bodyPr>
          <a:lstStyle>
            <a:lvl1pPr marL="0" indent="0">
              <a:buNone/>
              <a:defRPr sz="1400">
                <a:solidFill>
                  <a:schemeClr val="bg1"/>
                </a:solidFill>
              </a:defRPr>
            </a:lvl1pPr>
          </a:lstStyle>
          <a:p>
            <a:pPr lvl="0" rtl="0"/>
            <a:r>
              <a:rPr lang="ja-jp"/>
              <a:t>Presenter Name</a:t>
            </a:r>
          </a:p>
        </p:txBody>
      </p:sp>
      <p:sp>
        <p:nvSpPr>
          <p:cNvPr id="8" name="Presenter Info 4">
            <a:extLst>
              <a:ext uri="{FF2B5EF4-FFF2-40B4-BE49-F238E27FC236}">
                <a16:creationId xmlns:a16="http://schemas.microsoft.com/office/drawing/2014/main" id="{C2103BC2-100F-4A8E-85B0-54037B4529E7}"/>
              </a:ext>
            </a:extLst>
          </p:cNvPr>
          <p:cNvSpPr>
            <a:spLocks noGrp="1"/>
          </p:cNvSpPr>
          <p:nvPr>
            <p:ph type="body" sz="quarter" idx="12" hasCustomPrompt="1"/>
          </p:nvPr>
        </p:nvSpPr>
        <p:spPr>
          <a:xfrm>
            <a:off x="366712" y="4466324"/>
            <a:ext cx="3840482" cy="169277"/>
          </a:xfrm>
        </p:spPr>
        <p:txBody>
          <a:bodyPr wrap="square" rtlCol="0">
            <a:spAutoFit/>
          </a:bodyPr>
          <a:lstStyle>
            <a:lvl1pPr marL="0" indent="0">
              <a:buNone/>
              <a:defRPr sz="1100">
                <a:solidFill>
                  <a:schemeClr val="bg1"/>
                </a:solidFill>
              </a:defRPr>
            </a:lvl1pPr>
          </a:lstStyle>
          <a:p>
            <a:pPr lvl="0" rtl="0"/>
            <a:r>
              <a:rPr lang="ja-jp"/>
              <a:t>Presenter Title | @socialmedia</a:t>
            </a:r>
          </a:p>
        </p:txBody>
      </p:sp>
      <p:sp>
        <p:nvSpPr>
          <p:cNvPr id="7" name="Footer Placeholder 6">
            <a:extLst>
              <a:ext uri="{FF2B5EF4-FFF2-40B4-BE49-F238E27FC236}">
                <a16:creationId xmlns:a16="http://schemas.microsoft.com/office/drawing/2014/main" id="{379A5025-10DD-4BE9-B14B-87885CBC5125}"/>
              </a:ext>
              <a:ext uri="{C183D7F6-B498-43B3-948B-1728B52AA6E4}">
                <adec:decorative xmlns:adec="http://schemas.microsoft.com/office/drawing/2017/decorative" val="0"/>
              </a:ext>
            </a:extLst>
          </p:cNvPr>
          <p:cNvSpPr>
            <a:spLocks noGrp="1"/>
          </p:cNvSpPr>
          <p:nvPr>
            <p:ph type="ftr" sz="quarter" idx="10"/>
          </p:nvPr>
        </p:nvSpPr>
        <p:spPr/>
        <p:txBody>
          <a:bodyPr rtlCol="0"/>
          <a:lstStyle/>
          <a:p>
            <a:pPr rtl="0"/>
            <a:endParaRPr lang="en-US"/>
          </a:p>
        </p:txBody>
      </p:sp>
      <p:sp>
        <p:nvSpPr>
          <p:cNvPr id="5" name="Copyright Line 5">
            <a:extLst>
              <a:ext uri="{FF2B5EF4-FFF2-40B4-BE49-F238E27FC236}">
                <a16:creationId xmlns:a16="http://schemas.microsoft.com/office/drawing/2014/main" id="{2B8C09F4-8C50-43A4-8553-F7D974ACBC0C}"/>
              </a:ext>
              <a:ext uri="{C183D7F6-B498-43B3-948B-1728B52AA6E4}">
                <adec:decorative xmlns:adec="http://schemas.microsoft.com/office/drawing/2017/decorative" val="0"/>
              </a:ext>
            </a:extLst>
          </p:cNvPr>
          <p:cNvSpPr txBox="1"/>
          <p:nvPr userDrawn="1"/>
        </p:nvSpPr>
        <p:spPr>
          <a:xfrm>
            <a:off x="184150" y="4857750"/>
            <a:ext cx="8807452" cy="152400"/>
          </a:xfrm>
          <a:prstGeom prst="rect">
            <a:avLst/>
          </a:prstGeom>
          <a:noFill/>
        </p:spPr>
        <p:txBody>
          <a:bodyPr wrap="square" lIns="0" tIns="0" rIns="0" bIns="0" rtlCol="0" anchor="b">
            <a:noAutofit/>
          </a:bodyPr>
          <a:lstStyle/>
          <a:p>
            <a:pPr rtl="0">
              <a:lnSpc>
                <a:spcPct val="90000"/>
              </a:lnSpc>
              <a:spcBef>
                <a:spcPts val="300"/>
              </a:spcBef>
            </a:pPr>
            <a:r>
              <a:rPr lang="ja-jp" sz="600">
                <a:solidFill>
                  <a:schemeClr val="bg1">
                    <a:lumMod val="65000"/>
                  </a:schemeClr>
                </a:solidFill>
              </a:rPr>
              <a:t>© </a:t>
            </a:r>
            <a:r>
              <a:rPr lang="en-US" sz="600">
                <a:solidFill>
                  <a:schemeClr val="bg1">
                    <a:lumMod val="65000"/>
                  </a:schemeClr>
                </a:solidFill>
              </a:rPr>
              <a:t>2023</a:t>
            </a:r>
            <a:r>
              <a:rPr lang="ja-jp" sz="600">
                <a:solidFill>
                  <a:schemeClr val="bg1">
                    <a:lumMod val="65000"/>
                  </a:schemeClr>
                </a:solidFill>
              </a:rPr>
              <a:t> Autodesk. All rights reserved.</a:t>
            </a:r>
          </a:p>
        </p:txBody>
      </p:sp>
      <p:sp>
        <p:nvSpPr>
          <p:cNvPr id="11" name="Title 3">
            <a:extLst>
              <a:ext uri="{FF2B5EF4-FFF2-40B4-BE49-F238E27FC236}">
                <a16:creationId xmlns:a16="http://schemas.microsoft.com/office/drawing/2014/main" id="{64006909-5EF8-413D-A854-0D96E076FE17}"/>
              </a:ext>
            </a:extLst>
          </p:cNvPr>
          <p:cNvSpPr>
            <a:spLocks noGrp="1"/>
          </p:cNvSpPr>
          <p:nvPr>
            <p:ph type="title" hasCustomPrompt="1"/>
          </p:nvPr>
        </p:nvSpPr>
        <p:spPr>
          <a:xfrm>
            <a:off x="368490" y="1183487"/>
            <a:ext cx="6237287" cy="1677382"/>
          </a:xfrm>
        </p:spPr>
        <p:txBody>
          <a:bodyPr rtlCol="0" anchor="b"/>
          <a:lstStyle>
            <a:lvl1pPr>
              <a:defRPr sz="4000">
                <a:solidFill>
                  <a:schemeClr val="bg1"/>
                </a:solidFill>
              </a:defRPr>
            </a:lvl1pPr>
          </a:lstStyle>
          <a:p>
            <a:pPr rtl="0"/>
            <a:r>
              <a:rPr lang="ja-jp"/>
              <a:t>Presentation title </a:t>
            </a:r>
            <a:br>
              <a:rPr lang="en-US"/>
            </a:br>
            <a:r>
              <a:rPr lang="ja-jp"/>
              <a:t>extends to two </a:t>
            </a:r>
            <a:br>
              <a:rPr lang="en-US"/>
            </a:br>
            <a:r>
              <a:rPr lang="ja-jp"/>
              <a:t>or more lines</a:t>
            </a:r>
          </a:p>
        </p:txBody>
      </p:sp>
    </p:spTree>
    <p:extLst>
      <p:ext uri="{BB962C8B-B14F-4D97-AF65-F5344CB8AC3E}">
        <p14:creationId xmlns:p14="http://schemas.microsoft.com/office/powerpoint/2010/main" val="103741379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Divider A (Dark)">
    <p:bg>
      <p:bgPr>
        <a:solidFill>
          <a:schemeClr val="tx1"/>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5258BEF0-814D-4EBF-89A1-CFAF9E25508C}"/>
              </a:ext>
              <a:ext uri="{C183D7F6-B498-43B3-948B-1728B52AA6E4}">
                <adec:decorative xmlns:adec="http://schemas.microsoft.com/office/drawing/2017/decorative" val="1"/>
              </a:ext>
            </a:extLst>
          </p:cNvPr>
          <p:cNvPicPr>
            <a:picLocks noChangeAspect="1"/>
          </p:cNvPicPr>
          <p:nvPr userDrawn="1"/>
        </p:nvPicPr>
        <p:blipFill rotWithShape="1">
          <a:blip r:embed="rId2" cstate="print">
            <a:alphaModFix/>
            <a:extLst>
              <a:ext uri="{28A0092B-C50C-407E-A947-70E740481C1C}">
                <a14:useLocalDpi xmlns:a14="http://schemas.microsoft.com/office/drawing/2010/main"/>
              </a:ext>
            </a:extLst>
          </a:blip>
          <a:srcRect/>
          <a:stretch/>
        </p:blipFill>
        <p:spPr>
          <a:xfrm>
            <a:off x="0" y="0"/>
            <a:ext cx="4572000" cy="5143500"/>
          </a:xfrm>
          <a:prstGeom prst="rect">
            <a:avLst/>
          </a:prstGeom>
        </p:spPr>
      </p:pic>
      <p:sp>
        <p:nvSpPr>
          <p:cNvPr id="10" name="Graphic 31">
            <a:extLst>
              <a:ext uri="{FF2B5EF4-FFF2-40B4-BE49-F238E27FC236}">
                <a16:creationId xmlns:a16="http://schemas.microsoft.com/office/drawing/2014/main" id="{774255B1-ABD6-4DEC-8067-2B176C87A5FB}"/>
              </a:ext>
              <a:ext uri="{C183D7F6-B498-43B3-948B-1728B52AA6E4}">
                <adec:decorative xmlns:adec="http://schemas.microsoft.com/office/drawing/2017/decorative" val="1"/>
              </a:ext>
            </a:extLst>
          </p:cNvPr>
          <p:cNvSpPr/>
          <p:nvPr userDrawn="1"/>
        </p:nvSpPr>
        <p:spPr>
          <a:xfrm>
            <a:off x="7822503" y="365125"/>
            <a:ext cx="951697" cy="650888"/>
          </a:xfrm>
          <a:custGeom>
            <a:avLst/>
            <a:gdLst>
              <a:gd name="connsiteX0" fmla="*/ 979 w 195276"/>
              <a:gd name="connsiteY0" fmla="*/ 133489 h 133554"/>
              <a:gd name="connsiteX1" fmla="*/ 120554 w 195276"/>
              <a:gd name="connsiteY1" fmla="*/ 59108 h 133554"/>
              <a:gd name="connsiteX2" fmla="*/ 182583 w 195276"/>
              <a:gd name="connsiteY2" fmla="*/ 59108 h 133554"/>
              <a:gd name="connsiteX3" fmla="*/ 186204 w 195276"/>
              <a:gd name="connsiteY3" fmla="*/ 62729 h 133554"/>
              <a:gd name="connsiteX4" fmla="*/ 186204 w 195276"/>
              <a:gd name="connsiteY4" fmla="*/ 62737 h 133554"/>
              <a:gd name="connsiteX5" fmla="*/ 184512 w 195276"/>
              <a:gd name="connsiteY5" fmla="*/ 65783 h 133554"/>
              <a:gd name="connsiteX6" fmla="*/ 125782 w 195276"/>
              <a:gd name="connsiteY6" fmla="*/ 100994 h 133554"/>
              <a:gd name="connsiteX7" fmla="*/ 120630 w 195276"/>
              <a:gd name="connsiteY7" fmla="*/ 111298 h 133554"/>
              <a:gd name="connsiteX8" fmla="*/ 120571 w 195276"/>
              <a:gd name="connsiteY8" fmla="*/ 133489 h 133554"/>
              <a:gd name="connsiteX9" fmla="*/ 195206 w 195276"/>
              <a:gd name="connsiteY9" fmla="*/ 133489 h 133554"/>
              <a:gd name="connsiteX10" fmla="*/ 195206 w 195276"/>
              <a:gd name="connsiteY10" fmla="*/ 4524 h 133554"/>
              <a:gd name="connsiteX11" fmla="*/ 190642 w 195276"/>
              <a:gd name="connsiteY11" fmla="*/ -66 h 133554"/>
              <a:gd name="connsiteX12" fmla="*/ 190434 w 195276"/>
              <a:gd name="connsiteY12" fmla="*/ -62 h 133554"/>
              <a:gd name="connsiteX13" fmla="*/ 119217 w 195276"/>
              <a:gd name="connsiteY13" fmla="*/ -62 h 133554"/>
              <a:gd name="connsiteX14" fmla="*/ -70 w 195276"/>
              <a:gd name="connsiteY14" fmla="*/ 73998 h 133554"/>
              <a:gd name="connsiteX15" fmla="*/ -70 w 195276"/>
              <a:gd name="connsiteY15" fmla="*/ 133489 h 1335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95276" h="133554">
                <a:moveTo>
                  <a:pt x="979" y="133489"/>
                </a:moveTo>
                <a:lnTo>
                  <a:pt x="120554" y="59108"/>
                </a:lnTo>
                <a:lnTo>
                  <a:pt x="182583" y="59108"/>
                </a:lnTo>
                <a:cubicBezTo>
                  <a:pt x="184583" y="59108"/>
                  <a:pt x="186204" y="60729"/>
                  <a:pt x="186204" y="62729"/>
                </a:cubicBezTo>
                <a:cubicBezTo>
                  <a:pt x="186204" y="62731"/>
                  <a:pt x="186204" y="62735"/>
                  <a:pt x="186204" y="62737"/>
                </a:cubicBezTo>
                <a:cubicBezTo>
                  <a:pt x="186305" y="64000"/>
                  <a:pt x="185638" y="65201"/>
                  <a:pt x="184512" y="65783"/>
                </a:cubicBezTo>
                <a:lnTo>
                  <a:pt x="125782" y="100994"/>
                </a:lnTo>
                <a:cubicBezTo>
                  <a:pt x="121967" y="103278"/>
                  <a:pt x="120630" y="107863"/>
                  <a:pt x="120630" y="111298"/>
                </a:cubicBezTo>
                <a:lnTo>
                  <a:pt x="120571" y="133489"/>
                </a:lnTo>
                <a:lnTo>
                  <a:pt x="195206" y="133489"/>
                </a:lnTo>
                <a:lnTo>
                  <a:pt x="195206" y="4524"/>
                </a:lnTo>
                <a:cubicBezTo>
                  <a:pt x="195213" y="1996"/>
                  <a:pt x="193170" y="-59"/>
                  <a:pt x="190642" y="-66"/>
                </a:cubicBezTo>
                <a:cubicBezTo>
                  <a:pt x="190572" y="-66"/>
                  <a:pt x="190504" y="-65"/>
                  <a:pt x="190434" y="-62"/>
                </a:cubicBezTo>
                <a:lnTo>
                  <a:pt x="119217" y="-62"/>
                </a:lnTo>
                <a:lnTo>
                  <a:pt x="-70" y="73998"/>
                </a:lnTo>
                <a:lnTo>
                  <a:pt x="-70" y="133489"/>
                </a:lnTo>
                <a:close/>
              </a:path>
            </a:pathLst>
          </a:custGeom>
          <a:solidFill>
            <a:schemeClr val="bg1"/>
          </a:solidFill>
          <a:ln w="841" cap="flat">
            <a:noFill/>
            <a:prstDash val="solid"/>
            <a:miter/>
          </a:ln>
        </p:spPr>
        <p:txBody>
          <a:bodyPr rtlCol="0" anchor="ctr"/>
          <a:lstStyle/>
          <a:p>
            <a:pPr rtl="0"/>
            <a:endParaRPr lang="en-US" dirty="0"/>
          </a:p>
        </p:txBody>
      </p:sp>
      <p:sp>
        <p:nvSpPr>
          <p:cNvPr id="2" name="Title 1"/>
          <p:cNvSpPr>
            <a:spLocks noGrp="1"/>
          </p:cNvSpPr>
          <p:nvPr>
            <p:ph type="title"/>
          </p:nvPr>
        </p:nvSpPr>
        <p:spPr>
          <a:xfrm>
            <a:off x="3086100" y="1746504"/>
            <a:ext cx="5688100" cy="1123384"/>
          </a:xfrm>
        </p:spPr>
        <p:txBody>
          <a:bodyPr rtlCol="0" anchor="b"/>
          <a:lstStyle>
            <a:lvl1pPr>
              <a:lnSpc>
                <a:spcPct val="90000"/>
              </a:lnSpc>
              <a:defRPr sz="4000" b="1" i="0">
                <a:solidFill>
                  <a:schemeClr val="bg1"/>
                </a:solidFill>
                <a:latin typeface="+mj-lt"/>
              </a:defRPr>
            </a:lvl1pPr>
          </a:lstStyle>
          <a:p>
            <a:pPr rtl="0"/>
            <a:r>
              <a:rPr lang="ja-jp"/>
              <a:t>Click to edit Master title style</a:t>
            </a:r>
            <a:endParaRPr lang="en-US" dirty="0"/>
          </a:p>
        </p:txBody>
      </p:sp>
      <p:sp>
        <p:nvSpPr>
          <p:cNvPr id="3" name="Text Placeholder 2"/>
          <p:cNvSpPr>
            <a:spLocks noGrp="1"/>
          </p:cNvSpPr>
          <p:nvPr>
            <p:ph type="body" idx="1"/>
          </p:nvPr>
        </p:nvSpPr>
        <p:spPr>
          <a:xfrm>
            <a:off x="3086100" y="2979151"/>
            <a:ext cx="5689600" cy="249299"/>
          </a:xfrm>
        </p:spPr>
        <p:txBody>
          <a:bodyPr rtlCol="0">
            <a:spAutoFit/>
          </a:bodyPr>
          <a:lstStyle>
            <a:lvl1pPr marL="0" indent="0">
              <a:lnSpc>
                <a:spcPct val="90000"/>
              </a:lnSpc>
              <a:buNone/>
              <a:defRPr sz="1800">
                <a:solidFill>
                  <a:schemeClr val="bg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rtl="0"/>
            <a:r>
              <a:rPr lang="ja-jp"/>
              <a:t>Click to edit Master text styles</a:t>
            </a:r>
          </a:p>
        </p:txBody>
      </p:sp>
      <p:sp>
        <p:nvSpPr>
          <p:cNvPr id="7" name="Footer Placeholder 3">
            <a:extLst>
              <a:ext uri="{FF2B5EF4-FFF2-40B4-BE49-F238E27FC236}">
                <a16:creationId xmlns:a16="http://schemas.microsoft.com/office/drawing/2014/main" id="{411FEDFA-5B6E-4759-85ED-8D39F5D2A26E}"/>
              </a:ext>
              <a:ext uri="{C183D7F6-B498-43B3-948B-1728B52AA6E4}">
                <adec:decorative xmlns:adec="http://schemas.microsoft.com/office/drawing/2017/decorative" val="1"/>
              </a:ext>
            </a:extLst>
          </p:cNvPr>
          <p:cNvSpPr>
            <a:spLocks noGrp="1"/>
          </p:cNvSpPr>
          <p:nvPr>
            <p:ph type="ftr" sz="quarter" idx="10"/>
          </p:nvPr>
        </p:nvSpPr>
        <p:spPr/>
        <p:txBody>
          <a:bodyPr rtlCol="0"/>
          <a:lstStyle/>
          <a:p>
            <a:pPr rtl="0"/>
            <a:endParaRPr lang="en-US" dirty="0"/>
          </a:p>
        </p:txBody>
      </p:sp>
    </p:spTree>
    <p:extLst>
      <p:ext uri="{BB962C8B-B14F-4D97-AF65-F5344CB8AC3E}">
        <p14:creationId xmlns:p14="http://schemas.microsoft.com/office/powerpoint/2010/main" val="33430853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ver B">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B579C492-4237-4928-8DC6-BACCE812C0D4}"/>
              </a:ext>
              <a:ext uri="{C183D7F6-B498-43B3-948B-1728B52AA6E4}">
                <adec:decorative xmlns:adec="http://schemas.microsoft.com/office/drawing/2017/decorative" val="1"/>
              </a:ext>
            </a:extLst>
          </p:cNvPr>
          <p:cNvSpPr/>
          <p:nvPr userDrawn="1"/>
        </p:nvSpPr>
        <p:spPr>
          <a:xfrm>
            <a:off x="0" y="0"/>
            <a:ext cx="9144000" cy="5143500"/>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PH"/>
          </a:p>
        </p:txBody>
      </p:sp>
      <p:sp>
        <p:nvSpPr>
          <p:cNvPr id="9" name="Picture Placeholder 8">
            <a:extLst>
              <a:ext uri="{FF2B5EF4-FFF2-40B4-BE49-F238E27FC236}">
                <a16:creationId xmlns:a16="http://schemas.microsoft.com/office/drawing/2014/main" id="{8767468D-C3AF-4D62-842C-65B92F584E23}"/>
              </a:ext>
              <a:ext uri="{C183D7F6-B498-43B3-948B-1728B52AA6E4}">
                <adec:decorative xmlns:adec="http://schemas.microsoft.com/office/drawing/2017/decorative" val="1"/>
              </a:ext>
            </a:extLst>
          </p:cNvPr>
          <p:cNvSpPr>
            <a:spLocks noGrp="1"/>
          </p:cNvSpPr>
          <p:nvPr>
            <p:ph type="pic" sz="quarter" idx="13"/>
          </p:nvPr>
        </p:nvSpPr>
        <p:spPr>
          <a:xfrm>
            <a:off x="0" y="0"/>
            <a:ext cx="9144000" cy="5143500"/>
          </a:xfrm>
          <a:solidFill>
            <a:schemeClr val="bg1">
              <a:lumMod val="85000"/>
            </a:schemeClr>
          </a:solidFill>
        </p:spPr>
        <p:txBody>
          <a:bodyPr rtlCol="0"/>
          <a:lstStyle>
            <a:lvl1pPr marL="0" indent="0">
              <a:buNone/>
              <a:defRPr/>
            </a:lvl1pPr>
          </a:lstStyle>
          <a:p>
            <a:pPr rtl="0"/>
            <a:r>
              <a:rPr lang="ja-jp"/>
              <a:t>Click icon to add picture</a:t>
            </a:r>
          </a:p>
        </p:txBody>
      </p:sp>
      <p:cxnSp>
        <p:nvCxnSpPr>
          <p:cNvPr id="12" name="Straight Connector 11">
            <a:extLst>
              <a:ext uri="{FF2B5EF4-FFF2-40B4-BE49-F238E27FC236}">
                <a16:creationId xmlns:a16="http://schemas.microsoft.com/office/drawing/2014/main" id="{AE71A526-8474-4E5D-BEB1-1C220ED5E34D}"/>
              </a:ext>
              <a:ext uri="{C183D7F6-B498-43B3-948B-1728B52AA6E4}">
                <adec:decorative xmlns:adec="http://schemas.microsoft.com/office/drawing/2017/decorative" val="1"/>
              </a:ext>
            </a:extLst>
          </p:cNvPr>
          <p:cNvCxnSpPr>
            <a:cxnSpLocks/>
          </p:cNvCxnSpPr>
          <p:nvPr userDrawn="1"/>
        </p:nvCxnSpPr>
        <p:spPr>
          <a:xfrm flipH="1">
            <a:off x="1941479" y="3680107"/>
            <a:ext cx="1317600" cy="0"/>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pic>
        <p:nvPicPr>
          <p:cNvPr id="17" name="Graphic 16">
            <a:extLst>
              <a:ext uri="{FF2B5EF4-FFF2-40B4-BE49-F238E27FC236}">
                <a16:creationId xmlns:a16="http://schemas.microsoft.com/office/drawing/2014/main" id="{BD8830E4-3594-418C-9C27-19BFC88B5482}"/>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7458101" y="365125"/>
            <a:ext cx="1317600" cy="135096"/>
          </a:xfrm>
          <a:prstGeom prst="rect">
            <a:avLst/>
          </a:prstGeom>
        </p:spPr>
      </p:pic>
      <p:sp>
        <p:nvSpPr>
          <p:cNvPr id="23" name="Graphic 31">
            <a:extLst>
              <a:ext uri="{FF2B5EF4-FFF2-40B4-BE49-F238E27FC236}">
                <a16:creationId xmlns:a16="http://schemas.microsoft.com/office/drawing/2014/main" id="{0D47106D-EEFE-45DB-AC12-22D7A8D52D88}"/>
              </a:ext>
              <a:ext uri="{C183D7F6-B498-43B3-948B-1728B52AA6E4}">
                <adec:decorative xmlns:adec="http://schemas.microsoft.com/office/drawing/2017/decorative" val="1"/>
              </a:ext>
            </a:extLst>
          </p:cNvPr>
          <p:cNvSpPr/>
          <p:nvPr userDrawn="1"/>
        </p:nvSpPr>
        <p:spPr>
          <a:xfrm>
            <a:off x="366747" y="1870076"/>
            <a:ext cx="1316100" cy="900112"/>
          </a:xfrm>
          <a:custGeom>
            <a:avLst/>
            <a:gdLst>
              <a:gd name="connsiteX0" fmla="*/ 979 w 195276"/>
              <a:gd name="connsiteY0" fmla="*/ 133489 h 133554"/>
              <a:gd name="connsiteX1" fmla="*/ 120554 w 195276"/>
              <a:gd name="connsiteY1" fmla="*/ 59108 h 133554"/>
              <a:gd name="connsiteX2" fmla="*/ 182583 w 195276"/>
              <a:gd name="connsiteY2" fmla="*/ 59108 h 133554"/>
              <a:gd name="connsiteX3" fmla="*/ 186204 w 195276"/>
              <a:gd name="connsiteY3" fmla="*/ 62729 h 133554"/>
              <a:gd name="connsiteX4" fmla="*/ 186204 w 195276"/>
              <a:gd name="connsiteY4" fmla="*/ 62737 h 133554"/>
              <a:gd name="connsiteX5" fmla="*/ 184512 w 195276"/>
              <a:gd name="connsiteY5" fmla="*/ 65783 h 133554"/>
              <a:gd name="connsiteX6" fmla="*/ 125782 w 195276"/>
              <a:gd name="connsiteY6" fmla="*/ 100994 h 133554"/>
              <a:gd name="connsiteX7" fmla="*/ 120630 w 195276"/>
              <a:gd name="connsiteY7" fmla="*/ 111298 h 133554"/>
              <a:gd name="connsiteX8" fmla="*/ 120571 w 195276"/>
              <a:gd name="connsiteY8" fmla="*/ 133489 h 133554"/>
              <a:gd name="connsiteX9" fmla="*/ 195206 w 195276"/>
              <a:gd name="connsiteY9" fmla="*/ 133489 h 133554"/>
              <a:gd name="connsiteX10" fmla="*/ 195206 w 195276"/>
              <a:gd name="connsiteY10" fmla="*/ 4524 h 133554"/>
              <a:gd name="connsiteX11" fmla="*/ 190642 w 195276"/>
              <a:gd name="connsiteY11" fmla="*/ -66 h 133554"/>
              <a:gd name="connsiteX12" fmla="*/ 190434 w 195276"/>
              <a:gd name="connsiteY12" fmla="*/ -62 h 133554"/>
              <a:gd name="connsiteX13" fmla="*/ 119217 w 195276"/>
              <a:gd name="connsiteY13" fmla="*/ -62 h 133554"/>
              <a:gd name="connsiteX14" fmla="*/ -70 w 195276"/>
              <a:gd name="connsiteY14" fmla="*/ 73998 h 133554"/>
              <a:gd name="connsiteX15" fmla="*/ -70 w 195276"/>
              <a:gd name="connsiteY15" fmla="*/ 133489 h 1335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95276" h="133554">
                <a:moveTo>
                  <a:pt x="979" y="133489"/>
                </a:moveTo>
                <a:lnTo>
                  <a:pt x="120554" y="59108"/>
                </a:lnTo>
                <a:lnTo>
                  <a:pt x="182583" y="59108"/>
                </a:lnTo>
                <a:cubicBezTo>
                  <a:pt x="184583" y="59108"/>
                  <a:pt x="186204" y="60729"/>
                  <a:pt x="186204" y="62729"/>
                </a:cubicBezTo>
                <a:cubicBezTo>
                  <a:pt x="186204" y="62731"/>
                  <a:pt x="186204" y="62735"/>
                  <a:pt x="186204" y="62737"/>
                </a:cubicBezTo>
                <a:cubicBezTo>
                  <a:pt x="186305" y="64000"/>
                  <a:pt x="185638" y="65201"/>
                  <a:pt x="184512" y="65783"/>
                </a:cubicBezTo>
                <a:lnTo>
                  <a:pt x="125782" y="100994"/>
                </a:lnTo>
                <a:cubicBezTo>
                  <a:pt x="121967" y="103278"/>
                  <a:pt x="120630" y="107863"/>
                  <a:pt x="120630" y="111298"/>
                </a:cubicBezTo>
                <a:lnTo>
                  <a:pt x="120571" y="133489"/>
                </a:lnTo>
                <a:lnTo>
                  <a:pt x="195206" y="133489"/>
                </a:lnTo>
                <a:lnTo>
                  <a:pt x="195206" y="4524"/>
                </a:lnTo>
                <a:cubicBezTo>
                  <a:pt x="195213" y="1996"/>
                  <a:pt x="193170" y="-59"/>
                  <a:pt x="190642" y="-66"/>
                </a:cubicBezTo>
                <a:cubicBezTo>
                  <a:pt x="190572" y="-66"/>
                  <a:pt x="190504" y="-65"/>
                  <a:pt x="190434" y="-62"/>
                </a:cubicBezTo>
                <a:lnTo>
                  <a:pt x="119217" y="-62"/>
                </a:lnTo>
                <a:lnTo>
                  <a:pt x="-70" y="73998"/>
                </a:lnTo>
                <a:lnTo>
                  <a:pt x="-70" y="133489"/>
                </a:lnTo>
                <a:close/>
              </a:path>
            </a:pathLst>
          </a:custGeom>
          <a:solidFill>
            <a:srgbClr val="000000"/>
          </a:solidFill>
          <a:ln w="841" cap="flat">
            <a:noFill/>
            <a:prstDash val="solid"/>
            <a:miter/>
          </a:ln>
        </p:spPr>
        <p:txBody>
          <a:bodyPr rtlCol="0" anchor="ctr"/>
          <a:lstStyle/>
          <a:p>
            <a:pPr rtl="0"/>
            <a:endParaRPr lang="en-US"/>
          </a:p>
        </p:txBody>
      </p:sp>
      <p:sp>
        <p:nvSpPr>
          <p:cNvPr id="15" name="Source Placeholder 4">
            <a:extLst>
              <a:ext uri="{FF2B5EF4-FFF2-40B4-BE49-F238E27FC236}">
                <a16:creationId xmlns:a16="http://schemas.microsoft.com/office/drawing/2014/main" id="{7174F5EA-3D27-4D2B-94E4-C87BF417CF19}"/>
              </a:ext>
              <a:ext uri="{C183D7F6-B498-43B3-948B-1728B52AA6E4}">
                <adec:decorative xmlns:adec="http://schemas.microsoft.com/office/drawing/2017/decorative" val="1"/>
              </a:ext>
            </a:extLst>
          </p:cNvPr>
          <p:cNvSpPr>
            <a:spLocks noGrp="1"/>
          </p:cNvSpPr>
          <p:nvPr>
            <p:ph type="body" sz="quarter" idx="14" hasCustomPrompt="1"/>
          </p:nvPr>
        </p:nvSpPr>
        <p:spPr>
          <a:xfrm>
            <a:off x="4572000" y="4923935"/>
            <a:ext cx="4385410" cy="92333"/>
          </a:xfrm>
        </p:spPr>
        <p:txBody>
          <a:bodyPr wrap="square" lIns="0" tIns="0" rIns="0" bIns="0" rtlCol="0" anchor="b">
            <a:spAutoFit/>
          </a:bodyPr>
          <a:lstStyle>
            <a:lvl1pPr marL="0" indent="0" algn="r">
              <a:buNone/>
              <a:defRPr sz="600">
                <a:solidFill>
                  <a:schemeClr val="bg1">
                    <a:lumMod val="50000"/>
                  </a:schemeClr>
                </a:solidFill>
              </a:defRPr>
            </a:lvl1pPr>
            <a:lvl5pPr>
              <a:defRPr/>
            </a:lvl5pPr>
          </a:lstStyle>
          <a:p>
            <a:pPr lvl="0" rtl="0"/>
            <a:r>
              <a:rPr lang="ja-jp"/>
              <a:t>Image credit </a:t>
            </a:r>
          </a:p>
        </p:txBody>
      </p:sp>
      <p:sp>
        <p:nvSpPr>
          <p:cNvPr id="3" name="Subtitle 2"/>
          <p:cNvSpPr>
            <a:spLocks noGrp="1"/>
          </p:cNvSpPr>
          <p:nvPr>
            <p:ph type="subTitle" idx="1"/>
          </p:nvPr>
        </p:nvSpPr>
        <p:spPr>
          <a:xfrm>
            <a:off x="1941479" y="2961602"/>
            <a:ext cx="6834221" cy="249299"/>
          </a:xfrm>
        </p:spPr>
        <p:txBody>
          <a:bodyPr vert="horz" wrap="square" lIns="0" tIns="0" rIns="0" bIns="0" rtlCol="0">
            <a:spAutoFit/>
          </a:bodyPr>
          <a:lstStyle>
            <a:lvl1pPr marL="0" indent="0">
              <a:buNone/>
              <a:defRPr lang="en-US" sz="1800" dirty="0"/>
            </a:lvl1pPr>
          </a:lstStyle>
          <a:p>
            <a:pPr marL="228600" marR="0" lvl="0" indent="-228600" algn="l" defTabSz="685800" rtl="0" eaLnBrk="1" fontAlgn="auto" latinLnBrk="0" hangingPunct="1">
              <a:lnSpc>
                <a:spcPct val="90000"/>
              </a:lnSpc>
              <a:spcBef>
                <a:spcPts val="2000"/>
              </a:spcBef>
              <a:spcAft>
                <a:spcPts val="0"/>
              </a:spcAft>
              <a:buClr>
                <a:schemeClr val="tx2"/>
              </a:buClr>
              <a:buSzTx/>
              <a:tabLst/>
              <a:defRPr/>
            </a:pPr>
            <a:r>
              <a:rPr lang="ja-jp"/>
              <a:t>Click to edit Master subtitle style</a:t>
            </a:r>
          </a:p>
        </p:txBody>
      </p:sp>
      <p:sp>
        <p:nvSpPr>
          <p:cNvPr id="6" name="Presenter Name 3">
            <a:extLst>
              <a:ext uri="{FF2B5EF4-FFF2-40B4-BE49-F238E27FC236}">
                <a16:creationId xmlns:a16="http://schemas.microsoft.com/office/drawing/2014/main" id="{C04F57AA-54B2-45D6-A733-72203FE0CF7A}"/>
              </a:ext>
            </a:extLst>
          </p:cNvPr>
          <p:cNvSpPr>
            <a:spLocks noGrp="1"/>
          </p:cNvSpPr>
          <p:nvPr>
            <p:ph type="body" sz="quarter" idx="11" hasCustomPrompt="1"/>
          </p:nvPr>
        </p:nvSpPr>
        <p:spPr>
          <a:xfrm>
            <a:off x="1941479" y="3898203"/>
            <a:ext cx="3840482" cy="215444"/>
          </a:xfrm>
        </p:spPr>
        <p:txBody>
          <a:bodyPr wrap="square" rtlCol="0">
            <a:spAutoFit/>
          </a:bodyPr>
          <a:lstStyle>
            <a:lvl1pPr marL="0" indent="0">
              <a:buNone/>
              <a:defRPr sz="1400"/>
            </a:lvl1pPr>
          </a:lstStyle>
          <a:p>
            <a:pPr lvl="0" rtl="0"/>
            <a:r>
              <a:rPr lang="ja-jp"/>
              <a:t>Presenter Name</a:t>
            </a:r>
          </a:p>
        </p:txBody>
      </p:sp>
      <p:sp>
        <p:nvSpPr>
          <p:cNvPr id="8" name="Presenter Info 4">
            <a:extLst>
              <a:ext uri="{FF2B5EF4-FFF2-40B4-BE49-F238E27FC236}">
                <a16:creationId xmlns:a16="http://schemas.microsoft.com/office/drawing/2014/main" id="{C2103BC2-100F-4A8E-85B0-54037B4529E7}"/>
              </a:ext>
            </a:extLst>
          </p:cNvPr>
          <p:cNvSpPr>
            <a:spLocks noGrp="1"/>
          </p:cNvSpPr>
          <p:nvPr>
            <p:ph type="body" sz="quarter" idx="12" hasCustomPrompt="1"/>
          </p:nvPr>
        </p:nvSpPr>
        <p:spPr>
          <a:xfrm>
            <a:off x="1941479" y="4111390"/>
            <a:ext cx="3840482" cy="169277"/>
          </a:xfrm>
        </p:spPr>
        <p:txBody>
          <a:bodyPr wrap="square" rtlCol="0">
            <a:spAutoFit/>
          </a:bodyPr>
          <a:lstStyle>
            <a:lvl1pPr marL="0" indent="0">
              <a:buNone/>
              <a:defRPr sz="1100"/>
            </a:lvl1pPr>
          </a:lstStyle>
          <a:p>
            <a:pPr lvl="0" rtl="0"/>
            <a:r>
              <a:rPr lang="ja-jp"/>
              <a:t>Presenter Title | @socialmedia</a:t>
            </a:r>
          </a:p>
        </p:txBody>
      </p:sp>
      <p:sp>
        <p:nvSpPr>
          <p:cNvPr id="7" name="Footer Placeholder 6">
            <a:extLst>
              <a:ext uri="{FF2B5EF4-FFF2-40B4-BE49-F238E27FC236}">
                <a16:creationId xmlns:a16="http://schemas.microsoft.com/office/drawing/2014/main" id="{379A5025-10DD-4BE9-B14B-87885CBC5125}"/>
              </a:ext>
              <a:ext uri="{C183D7F6-B498-43B3-948B-1728B52AA6E4}">
                <adec:decorative xmlns:adec="http://schemas.microsoft.com/office/drawing/2017/decorative" val="0"/>
              </a:ext>
            </a:extLst>
          </p:cNvPr>
          <p:cNvSpPr>
            <a:spLocks noGrp="1"/>
          </p:cNvSpPr>
          <p:nvPr>
            <p:ph type="ftr" sz="quarter" idx="10"/>
          </p:nvPr>
        </p:nvSpPr>
        <p:spPr>
          <a:xfrm>
            <a:off x="184150" y="4736637"/>
            <a:ext cx="4386263" cy="152400"/>
          </a:xfrm>
        </p:spPr>
        <p:txBody>
          <a:bodyPr rtlCol="0"/>
          <a:lstStyle>
            <a:lvl1pPr algn="l">
              <a:defRPr>
                <a:solidFill>
                  <a:schemeClr val="bg1">
                    <a:lumMod val="50000"/>
                  </a:schemeClr>
                </a:solidFill>
              </a:defRPr>
            </a:lvl1pPr>
          </a:lstStyle>
          <a:p>
            <a:pPr rtl="0"/>
            <a:endParaRPr lang="en-US"/>
          </a:p>
        </p:txBody>
      </p:sp>
      <p:sp>
        <p:nvSpPr>
          <p:cNvPr id="5" name="Copyright Line 5">
            <a:extLst>
              <a:ext uri="{FF2B5EF4-FFF2-40B4-BE49-F238E27FC236}">
                <a16:creationId xmlns:a16="http://schemas.microsoft.com/office/drawing/2014/main" id="{2B8C09F4-8C50-43A4-8553-F7D974ACBC0C}"/>
              </a:ext>
              <a:ext uri="{C183D7F6-B498-43B3-948B-1728B52AA6E4}">
                <adec:decorative xmlns:adec="http://schemas.microsoft.com/office/drawing/2017/decorative" val="0"/>
              </a:ext>
            </a:extLst>
          </p:cNvPr>
          <p:cNvSpPr txBox="1"/>
          <p:nvPr userDrawn="1"/>
        </p:nvSpPr>
        <p:spPr>
          <a:xfrm>
            <a:off x="184150" y="4863868"/>
            <a:ext cx="4386263" cy="152400"/>
          </a:xfrm>
          <a:prstGeom prst="rect">
            <a:avLst/>
          </a:prstGeom>
          <a:noFill/>
        </p:spPr>
        <p:txBody>
          <a:bodyPr wrap="square" lIns="0" tIns="0" rIns="0" bIns="0" rtlCol="0" anchor="b">
            <a:noAutofit/>
          </a:bodyPr>
          <a:lstStyle/>
          <a:p>
            <a:pPr rtl="0">
              <a:lnSpc>
                <a:spcPct val="90000"/>
              </a:lnSpc>
              <a:spcBef>
                <a:spcPts val="300"/>
              </a:spcBef>
            </a:pPr>
            <a:r>
              <a:rPr lang="ja-jp" sz="600">
                <a:solidFill>
                  <a:schemeClr val="bg1">
                    <a:lumMod val="50000"/>
                  </a:schemeClr>
                </a:solidFill>
              </a:rPr>
              <a:t>© </a:t>
            </a:r>
            <a:r>
              <a:rPr lang="en-US" sz="600">
                <a:solidFill>
                  <a:schemeClr val="bg1">
                    <a:lumMod val="50000"/>
                  </a:schemeClr>
                </a:solidFill>
              </a:rPr>
              <a:t>2023</a:t>
            </a:r>
            <a:r>
              <a:rPr lang="ja-jp" sz="600">
                <a:solidFill>
                  <a:schemeClr val="bg1">
                    <a:lumMod val="50000"/>
                  </a:schemeClr>
                </a:solidFill>
              </a:rPr>
              <a:t> Autodesk. All rights reserved.</a:t>
            </a:r>
          </a:p>
        </p:txBody>
      </p:sp>
      <p:sp>
        <p:nvSpPr>
          <p:cNvPr id="16" name="Title 1">
            <a:extLst>
              <a:ext uri="{FF2B5EF4-FFF2-40B4-BE49-F238E27FC236}">
                <a16:creationId xmlns:a16="http://schemas.microsoft.com/office/drawing/2014/main" id="{1874137C-A765-47B1-B0B1-10D06AF6D0AB}"/>
              </a:ext>
            </a:extLst>
          </p:cNvPr>
          <p:cNvSpPr>
            <a:spLocks noGrp="1"/>
          </p:cNvSpPr>
          <p:nvPr>
            <p:ph type="title" hasCustomPrompt="1"/>
          </p:nvPr>
        </p:nvSpPr>
        <p:spPr>
          <a:xfrm>
            <a:off x="1941479" y="1756442"/>
            <a:ext cx="6834220" cy="1108800"/>
          </a:xfrm>
        </p:spPr>
        <p:txBody>
          <a:bodyPr rtlCol="0" anchor="b"/>
          <a:lstStyle>
            <a:lvl1pPr>
              <a:lnSpc>
                <a:spcPct val="90000"/>
              </a:lnSpc>
              <a:defRPr sz="4000" b="1" i="0">
                <a:latin typeface="+mj-lt"/>
              </a:defRPr>
            </a:lvl1pPr>
          </a:lstStyle>
          <a:p>
            <a:pPr rtl="0"/>
            <a:r>
              <a:rPr lang="ja-jp"/>
              <a:t>Presentation title can extend to two lines</a:t>
            </a:r>
          </a:p>
        </p:txBody>
      </p:sp>
    </p:spTree>
    <p:extLst>
      <p:ext uri="{BB962C8B-B14F-4D97-AF65-F5344CB8AC3E}">
        <p14:creationId xmlns:p14="http://schemas.microsoft.com/office/powerpoint/2010/main" val="15060848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Divider B">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33BBD940-C0AC-42F5-919E-FDED7E6BBB10}"/>
              </a:ext>
              <a:ext uri="{C183D7F6-B498-43B3-948B-1728B52AA6E4}">
                <adec:decorative xmlns:adec="http://schemas.microsoft.com/office/drawing/2017/decorative" val="1"/>
              </a:ext>
            </a:extLst>
          </p:cNvPr>
          <p:cNvSpPr/>
          <p:nvPr userDrawn="1"/>
        </p:nvSpPr>
        <p:spPr>
          <a:xfrm>
            <a:off x="0" y="0"/>
            <a:ext cx="9144000" cy="5143500"/>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PH" dirty="0"/>
          </a:p>
        </p:txBody>
      </p:sp>
      <p:sp>
        <p:nvSpPr>
          <p:cNvPr id="5" name="Picture Placeholder 8">
            <a:extLst>
              <a:ext uri="{FF2B5EF4-FFF2-40B4-BE49-F238E27FC236}">
                <a16:creationId xmlns:a16="http://schemas.microsoft.com/office/drawing/2014/main" id="{06C59638-1931-40DB-B64F-E0F2DCD9BA23}"/>
              </a:ext>
              <a:ext uri="{C183D7F6-B498-43B3-948B-1728B52AA6E4}">
                <adec:decorative xmlns:adec="http://schemas.microsoft.com/office/drawing/2017/decorative" val="1"/>
              </a:ext>
            </a:extLst>
          </p:cNvPr>
          <p:cNvSpPr>
            <a:spLocks noGrp="1"/>
          </p:cNvSpPr>
          <p:nvPr>
            <p:ph type="pic" sz="quarter" idx="13"/>
          </p:nvPr>
        </p:nvSpPr>
        <p:spPr>
          <a:xfrm>
            <a:off x="0" y="0"/>
            <a:ext cx="9144000" cy="5143500"/>
          </a:xfrm>
          <a:solidFill>
            <a:schemeClr val="bg1">
              <a:lumMod val="85000"/>
            </a:schemeClr>
          </a:solidFill>
        </p:spPr>
        <p:txBody>
          <a:bodyPr rtlCol="0"/>
          <a:lstStyle>
            <a:lvl1pPr marL="0" indent="0">
              <a:buNone/>
              <a:defRPr/>
            </a:lvl1pPr>
          </a:lstStyle>
          <a:p>
            <a:pPr rtl="0"/>
            <a:r>
              <a:rPr lang="ja-jp"/>
              <a:t>Click icon to add picture</a:t>
            </a:r>
            <a:endParaRPr lang="en-US" dirty="0"/>
          </a:p>
        </p:txBody>
      </p:sp>
      <p:sp>
        <p:nvSpPr>
          <p:cNvPr id="12" name="Graphic 31">
            <a:extLst>
              <a:ext uri="{FF2B5EF4-FFF2-40B4-BE49-F238E27FC236}">
                <a16:creationId xmlns:a16="http://schemas.microsoft.com/office/drawing/2014/main" id="{CCAE7F29-2806-4B09-B264-109F01E4225C}"/>
              </a:ext>
              <a:ext uri="{C183D7F6-B498-43B3-948B-1728B52AA6E4}">
                <adec:decorative xmlns:adec="http://schemas.microsoft.com/office/drawing/2017/decorative" val="1"/>
              </a:ext>
            </a:extLst>
          </p:cNvPr>
          <p:cNvSpPr/>
          <p:nvPr userDrawn="1"/>
        </p:nvSpPr>
        <p:spPr>
          <a:xfrm>
            <a:off x="7822503" y="365125"/>
            <a:ext cx="951697" cy="650888"/>
          </a:xfrm>
          <a:custGeom>
            <a:avLst/>
            <a:gdLst>
              <a:gd name="connsiteX0" fmla="*/ 979 w 195276"/>
              <a:gd name="connsiteY0" fmla="*/ 133489 h 133554"/>
              <a:gd name="connsiteX1" fmla="*/ 120554 w 195276"/>
              <a:gd name="connsiteY1" fmla="*/ 59108 h 133554"/>
              <a:gd name="connsiteX2" fmla="*/ 182583 w 195276"/>
              <a:gd name="connsiteY2" fmla="*/ 59108 h 133554"/>
              <a:gd name="connsiteX3" fmla="*/ 186204 w 195276"/>
              <a:gd name="connsiteY3" fmla="*/ 62729 h 133554"/>
              <a:gd name="connsiteX4" fmla="*/ 186204 w 195276"/>
              <a:gd name="connsiteY4" fmla="*/ 62737 h 133554"/>
              <a:gd name="connsiteX5" fmla="*/ 184512 w 195276"/>
              <a:gd name="connsiteY5" fmla="*/ 65783 h 133554"/>
              <a:gd name="connsiteX6" fmla="*/ 125782 w 195276"/>
              <a:gd name="connsiteY6" fmla="*/ 100994 h 133554"/>
              <a:gd name="connsiteX7" fmla="*/ 120630 w 195276"/>
              <a:gd name="connsiteY7" fmla="*/ 111298 h 133554"/>
              <a:gd name="connsiteX8" fmla="*/ 120571 w 195276"/>
              <a:gd name="connsiteY8" fmla="*/ 133489 h 133554"/>
              <a:gd name="connsiteX9" fmla="*/ 195206 w 195276"/>
              <a:gd name="connsiteY9" fmla="*/ 133489 h 133554"/>
              <a:gd name="connsiteX10" fmla="*/ 195206 w 195276"/>
              <a:gd name="connsiteY10" fmla="*/ 4524 h 133554"/>
              <a:gd name="connsiteX11" fmla="*/ 190642 w 195276"/>
              <a:gd name="connsiteY11" fmla="*/ -66 h 133554"/>
              <a:gd name="connsiteX12" fmla="*/ 190434 w 195276"/>
              <a:gd name="connsiteY12" fmla="*/ -62 h 133554"/>
              <a:gd name="connsiteX13" fmla="*/ 119217 w 195276"/>
              <a:gd name="connsiteY13" fmla="*/ -62 h 133554"/>
              <a:gd name="connsiteX14" fmla="*/ -70 w 195276"/>
              <a:gd name="connsiteY14" fmla="*/ 73998 h 133554"/>
              <a:gd name="connsiteX15" fmla="*/ -70 w 195276"/>
              <a:gd name="connsiteY15" fmla="*/ 133489 h 1335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95276" h="133554">
                <a:moveTo>
                  <a:pt x="979" y="133489"/>
                </a:moveTo>
                <a:lnTo>
                  <a:pt x="120554" y="59108"/>
                </a:lnTo>
                <a:lnTo>
                  <a:pt x="182583" y="59108"/>
                </a:lnTo>
                <a:cubicBezTo>
                  <a:pt x="184583" y="59108"/>
                  <a:pt x="186204" y="60729"/>
                  <a:pt x="186204" y="62729"/>
                </a:cubicBezTo>
                <a:cubicBezTo>
                  <a:pt x="186204" y="62731"/>
                  <a:pt x="186204" y="62735"/>
                  <a:pt x="186204" y="62737"/>
                </a:cubicBezTo>
                <a:cubicBezTo>
                  <a:pt x="186305" y="64000"/>
                  <a:pt x="185638" y="65201"/>
                  <a:pt x="184512" y="65783"/>
                </a:cubicBezTo>
                <a:lnTo>
                  <a:pt x="125782" y="100994"/>
                </a:lnTo>
                <a:cubicBezTo>
                  <a:pt x="121967" y="103278"/>
                  <a:pt x="120630" y="107863"/>
                  <a:pt x="120630" y="111298"/>
                </a:cubicBezTo>
                <a:lnTo>
                  <a:pt x="120571" y="133489"/>
                </a:lnTo>
                <a:lnTo>
                  <a:pt x="195206" y="133489"/>
                </a:lnTo>
                <a:lnTo>
                  <a:pt x="195206" y="4524"/>
                </a:lnTo>
                <a:cubicBezTo>
                  <a:pt x="195213" y="1996"/>
                  <a:pt x="193170" y="-59"/>
                  <a:pt x="190642" y="-66"/>
                </a:cubicBezTo>
                <a:cubicBezTo>
                  <a:pt x="190572" y="-66"/>
                  <a:pt x="190504" y="-65"/>
                  <a:pt x="190434" y="-62"/>
                </a:cubicBezTo>
                <a:lnTo>
                  <a:pt x="119217" y="-62"/>
                </a:lnTo>
                <a:lnTo>
                  <a:pt x="-70" y="73998"/>
                </a:lnTo>
                <a:lnTo>
                  <a:pt x="-70" y="133489"/>
                </a:lnTo>
                <a:close/>
              </a:path>
            </a:pathLst>
          </a:custGeom>
          <a:solidFill>
            <a:srgbClr val="000000"/>
          </a:solidFill>
          <a:ln w="841" cap="flat">
            <a:noFill/>
            <a:prstDash val="solid"/>
            <a:miter/>
          </a:ln>
        </p:spPr>
        <p:txBody>
          <a:bodyPr rtlCol="0" anchor="ctr"/>
          <a:lstStyle/>
          <a:p>
            <a:pPr rtl="0"/>
            <a:endParaRPr lang="en-US" dirty="0"/>
          </a:p>
        </p:txBody>
      </p:sp>
      <p:sp>
        <p:nvSpPr>
          <p:cNvPr id="8" name="Source Placeholder 4">
            <a:extLst>
              <a:ext uri="{FF2B5EF4-FFF2-40B4-BE49-F238E27FC236}">
                <a16:creationId xmlns:a16="http://schemas.microsoft.com/office/drawing/2014/main" id="{34633426-AD31-4A24-843F-ABC63DD91391}"/>
              </a:ext>
              <a:ext uri="{C183D7F6-B498-43B3-948B-1728B52AA6E4}">
                <adec:decorative xmlns:adec="http://schemas.microsoft.com/office/drawing/2017/decorative" val="1"/>
              </a:ext>
            </a:extLst>
          </p:cNvPr>
          <p:cNvSpPr>
            <a:spLocks noGrp="1"/>
          </p:cNvSpPr>
          <p:nvPr>
            <p:ph type="body" sz="quarter" idx="14" hasCustomPrompt="1"/>
          </p:nvPr>
        </p:nvSpPr>
        <p:spPr>
          <a:xfrm>
            <a:off x="186590" y="4917817"/>
            <a:ext cx="4385410" cy="92333"/>
          </a:xfrm>
        </p:spPr>
        <p:txBody>
          <a:bodyPr wrap="square" lIns="0" tIns="0" rIns="0" bIns="0" rtlCol="0" anchor="b">
            <a:spAutoFit/>
          </a:bodyPr>
          <a:lstStyle>
            <a:lvl1pPr marL="0" indent="0" algn="l">
              <a:buNone/>
              <a:defRPr sz="600">
                <a:solidFill>
                  <a:schemeClr val="bg1">
                    <a:lumMod val="50000"/>
                  </a:schemeClr>
                </a:solidFill>
              </a:defRPr>
            </a:lvl1pPr>
            <a:lvl5pPr>
              <a:defRPr/>
            </a:lvl5pPr>
          </a:lstStyle>
          <a:p>
            <a:pPr lvl="0" rtl="0"/>
            <a:r>
              <a:rPr lang="ja-jp"/>
              <a:t>Image credit </a:t>
            </a:r>
          </a:p>
        </p:txBody>
      </p:sp>
      <p:sp>
        <p:nvSpPr>
          <p:cNvPr id="10" name="Text Placeholder 2">
            <a:extLst>
              <a:ext uri="{FF2B5EF4-FFF2-40B4-BE49-F238E27FC236}">
                <a16:creationId xmlns:a16="http://schemas.microsoft.com/office/drawing/2014/main" id="{F76B059C-68C7-4BA1-865C-0BBBAB62CC5B}"/>
              </a:ext>
            </a:extLst>
          </p:cNvPr>
          <p:cNvSpPr>
            <a:spLocks noGrp="1"/>
          </p:cNvSpPr>
          <p:nvPr>
            <p:ph type="body" idx="1"/>
          </p:nvPr>
        </p:nvSpPr>
        <p:spPr>
          <a:xfrm>
            <a:off x="737395" y="2972006"/>
            <a:ext cx="5689600" cy="249299"/>
          </a:xfrm>
        </p:spPr>
        <p:txBody>
          <a:bodyPr rtlCol="0">
            <a:spAutoFit/>
          </a:bodyPr>
          <a:lstStyle>
            <a:lvl1pPr marL="0" indent="0">
              <a:lnSpc>
                <a:spcPct val="90000"/>
              </a:lnSpc>
              <a:buNone/>
              <a:defRPr sz="18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rtl="0"/>
            <a:r>
              <a:rPr lang="ja-jp"/>
              <a:t>Click to edit Master text styles</a:t>
            </a:r>
          </a:p>
        </p:txBody>
      </p:sp>
      <p:sp>
        <p:nvSpPr>
          <p:cNvPr id="7" name="Footer Placeholder 3">
            <a:extLst>
              <a:ext uri="{FF2B5EF4-FFF2-40B4-BE49-F238E27FC236}">
                <a16:creationId xmlns:a16="http://schemas.microsoft.com/office/drawing/2014/main" id="{411FEDFA-5B6E-4759-85ED-8D39F5D2A26E}"/>
              </a:ext>
              <a:ext uri="{C183D7F6-B498-43B3-948B-1728B52AA6E4}">
                <adec:decorative xmlns:adec="http://schemas.microsoft.com/office/drawing/2017/decorative" val="1"/>
              </a:ext>
            </a:extLst>
          </p:cNvPr>
          <p:cNvSpPr>
            <a:spLocks noGrp="1"/>
          </p:cNvSpPr>
          <p:nvPr>
            <p:ph type="ftr" sz="quarter" idx="10"/>
          </p:nvPr>
        </p:nvSpPr>
        <p:spPr/>
        <p:txBody>
          <a:bodyPr rtlCol="0"/>
          <a:lstStyle>
            <a:lvl1pPr>
              <a:defRPr>
                <a:solidFill>
                  <a:schemeClr val="bg1">
                    <a:lumMod val="50000"/>
                  </a:schemeClr>
                </a:solidFill>
              </a:defRPr>
            </a:lvl1pPr>
          </a:lstStyle>
          <a:p>
            <a:pPr rtl="0"/>
            <a:endParaRPr lang="en-US" dirty="0"/>
          </a:p>
        </p:txBody>
      </p:sp>
      <p:sp>
        <p:nvSpPr>
          <p:cNvPr id="14" name="Title 1">
            <a:extLst>
              <a:ext uri="{FF2B5EF4-FFF2-40B4-BE49-F238E27FC236}">
                <a16:creationId xmlns:a16="http://schemas.microsoft.com/office/drawing/2014/main" id="{2E048146-7050-4EA9-8965-542AC2BF9777}"/>
              </a:ext>
            </a:extLst>
          </p:cNvPr>
          <p:cNvSpPr>
            <a:spLocks noGrp="1"/>
          </p:cNvSpPr>
          <p:nvPr>
            <p:ph type="title" hasCustomPrompt="1"/>
          </p:nvPr>
        </p:nvSpPr>
        <p:spPr>
          <a:xfrm>
            <a:off x="737395" y="1764875"/>
            <a:ext cx="6834220" cy="1108800"/>
          </a:xfrm>
        </p:spPr>
        <p:txBody>
          <a:bodyPr rtlCol="0" anchor="b"/>
          <a:lstStyle>
            <a:lvl1pPr>
              <a:lnSpc>
                <a:spcPct val="90000"/>
              </a:lnSpc>
              <a:defRPr sz="4000" b="1" i="0">
                <a:latin typeface="+mj-lt"/>
              </a:defRPr>
            </a:lvl1pPr>
          </a:lstStyle>
          <a:p>
            <a:pPr rtl="0"/>
            <a:r>
              <a:rPr lang="ja-jp"/>
              <a:t>Divider title can</a:t>
            </a:r>
            <a:br>
              <a:rPr lang="en-US" dirty="0"/>
            </a:br>
            <a:r>
              <a:rPr lang="ja-jp"/>
              <a:t>extend to two lines</a:t>
            </a:r>
          </a:p>
        </p:txBody>
      </p:sp>
    </p:spTree>
    <p:extLst>
      <p:ext uri="{BB962C8B-B14F-4D97-AF65-F5344CB8AC3E}">
        <p14:creationId xmlns:p14="http://schemas.microsoft.com/office/powerpoint/2010/main" val="133075158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51F35BFC-45DA-41CB-B411-40026E11E6F4}"/>
              </a:ext>
            </a:extLst>
          </p:cNvPr>
          <p:cNvSpPr>
            <a:spLocks noGrp="1"/>
          </p:cNvSpPr>
          <p:nvPr>
            <p:ph idx="1"/>
          </p:nvPr>
        </p:nvSpPr>
        <p:spPr>
          <a:xfrm>
            <a:off x="368490" y="1188720"/>
            <a:ext cx="8407020" cy="3589020"/>
          </a:xfrm>
        </p:spPr>
        <p:txBody>
          <a:bodyPr rtlCol="0"/>
          <a:lstStyle/>
          <a:p>
            <a:pPr lvl="0" rtl="0"/>
            <a:r>
              <a:rPr lang="ja-jp"/>
              <a:t>Click to edit Master text styles</a:t>
            </a:r>
          </a:p>
          <a:p>
            <a:pPr lvl="1" rtl="0"/>
            <a:r>
              <a:rPr lang="ja-jp"/>
              <a:t>Second level</a:t>
            </a:r>
          </a:p>
          <a:p>
            <a:pPr lvl="2" rtl="0"/>
            <a:r>
              <a:rPr lang="ja-jp"/>
              <a:t>Third level</a:t>
            </a:r>
          </a:p>
          <a:p>
            <a:pPr lvl="3" rtl="0"/>
            <a:r>
              <a:rPr lang="ja-jp"/>
              <a:t>Fourth level</a:t>
            </a:r>
          </a:p>
          <a:p>
            <a:pPr lvl="4" rtl="0"/>
            <a:r>
              <a:rPr lang="ja-jp"/>
              <a:t>Fifth level</a:t>
            </a:r>
            <a:endParaRPr lang="en-US" dirty="0"/>
          </a:p>
        </p:txBody>
      </p:sp>
      <p:sp>
        <p:nvSpPr>
          <p:cNvPr id="6" name="Footer Placeholder 2">
            <a:extLst>
              <a:ext uri="{FF2B5EF4-FFF2-40B4-BE49-F238E27FC236}">
                <a16:creationId xmlns:a16="http://schemas.microsoft.com/office/drawing/2014/main" id="{C6043B2E-964F-4538-9554-6CAD0E4B4868}"/>
              </a:ext>
              <a:ext uri="{C183D7F6-B498-43B3-948B-1728B52AA6E4}">
                <adec:decorative xmlns:adec="http://schemas.microsoft.com/office/drawing/2017/decorative" val="1"/>
              </a:ext>
            </a:extLst>
          </p:cNvPr>
          <p:cNvSpPr>
            <a:spLocks noGrp="1"/>
          </p:cNvSpPr>
          <p:nvPr>
            <p:ph type="ftr" sz="quarter" idx="10"/>
          </p:nvPr>
        </p:nvSpPr>
        <p:spPr/>
        <p:txBody>
          <a:bodyPr rtlCol="0"/>
          <a:lstStyle/>
          <a:p>
            <a:pPr rtl="0"/>
            <a:endParaRPr lang="en-US" dirty="0"/>
          </a:p>
        </p:txBody>
      </p:sp>
      <p:sp>
        <p:nvSpPr>
          <p:cNvPr id="3" name="Title 2">
            <a:extLst>
              <a:ext uri="{FF2B5EF4-FFF2-40B4-BE49-F238E27FC236}">
                <a16:creationId xmlns:a16="http://schemas.microsoft.com/office/drawing/2014/main" id="{F3D827C1-A154-4A9B-B685-48DFB0F8FC25}"/>
              </a:ext>
            </a:extLst>
          </p:cNvPr>
          <p:cNvSpPr>
            <a:spLocks noGrp="1"/>
          </p:cNvSpPr>
          <p:nvPr>
            <p:ph type="title"/>
          </p:nvPr>
        </p:nvSpPr>
        <p:spPr/>
        <p:txBody>
          <a:bodyPr rtlCol="0"/>
          <a:lstStyle/>
          <a:p>
            <a:pPr rtl="0"/>
            <a:r>
              <a:rPr lang="ja-jp"/>
              <a:t>Click to edit Master title style</a:t>
            </a:r>
            <a:endParaRPr lang="en-US" dirty="0"/>
          </a:p>
        </p:txBody>
      </p:sp>
    </p:spTree>
    <p:extLst>
      <p:ext uri="{BB962C8B-B14F-4D97-AF65-F5344CB8AC3E}">
        <p14:creationId xmlns:p14="http://schemas.microsoft.com/office/powerpoint/2010/main" val="11485799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3" pos="1512" userDrawn="1">
          <p15:clr>
            <a:srgbClr val="FDE53C"/>
          </p15:clr>
        </p15:guide>
        <p15:guide id="4" pos="2796" userDrawn="1">
          <p15:clr>
            <a:srgbClr val="FDE53C"/>
          </p15:clr>
        </p15:guide>
        <p15:guide id="5" pos="2963" userDrawn="1">
          <p15:clr>
            <a:srgbClr val="FDE53C"/>
          </p15:clr>
        </p15:guide>
        <p15:guide id="6" pos="4245" userDrawn="1">
          <p15:clr>
            <a:srgbClr val="FDE53C"/>
          </p15:clr>
        </p15:guide>
        <p15:guide id="12" pos="1967" userDrawn="1">
          <p15:clr>
            <a:srgbClr val="5ACBF0"/>
          </p15:clr>
        </p15:guide>
        <p15:guide id="16" pos="3792" userDrawn="1">
          <p15:clr>
            <a:srgbClr val="5ACBF0"/>
          </p15:clr>
        </p15:guide>
        <p15:guide id="19" pos="1880" userDrawn="1">
          <p15:clr>
            <a:srgbClr val="5ACBF0"/>
          </p15:clr>
        </p15:guide>
        <p15:guide id="20" pos="2054" userDrawn="1">
          <p15:clr>
            <a:srgbClr val="5ACBF0"/>
          </p15:clr>
        </p15:guide>
        <p15:guide id="21" pos="3879" userDrawn="1">
          <p15:clr>
            <a:srgbClr val="5ACBF0"/>
          </p15:clr>
        </p15:guide>
        <p15:guide id="22" pos="3705" userDrawn="1">
          <p15:clr>
            <a:srgbClr val="5ACBF0"/>
          </p15:clr>
        </p15:guide>
        <p15:guide id="23" pos="1599" userDrawn="1">
          <p15:clr>
            <a:srgbClr val="FDE53C"/>
          </p15:clr>
        </p15:guide>
        <p15:guide id="24" pos="1425" userDrawn="1">
          <p15:clr>
            <a:srgbClr val="FDE53C"/>
          </p15:clr>
        </p15:guide>
        <p15:guide id="25" pos="4334" userDrawn="1">
          <p15:clr>
            <a:srgbClr val="FDE53C"/>
          </p15:clr>
        </p15:guide>
        <p15:guide id="26" pos="4160" userDrawn="1">
          <p15:clr>
            <a:srgbClr val="FDE53C"/>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Subtitle, and Content">
    <p:spTree>
      <p:nvGrpSpPr>
        <p:cNvPr id="1" name=""/>
        <p:cNvGrpSpPr/>
        <p:nvPr/>
      </p:nvGrpSpPr>
      <p:grpSpPr>
        <a:xfrm>
          <a:off x="0" y="0"/>
          <a:ext cx="0" cy="0"/>
          <a:chOff x="0" y="0"/>
          <a:chExt cx="0" cy="0"/>
        </a:xfrm>
      </p:grpSpPr>
      <p:sp>
        <p:nvSpPr>
          <p:cNvPr id="7" name="Subtitle 2">
            <a:extLst>
              <a:ext uri="{FF2B5EF4-FFF2-40B4-BE49-F238E27FC236}">
                <a16:creationId xmlns:a16="http://schemas.microsoft.com/office/drawing/2014/main" id="{50E09302-A0C4-445D-BF16-53CD11E35311}"/>
              </a:ext>
            </a:extLst>
          </p:cNvPr>
          <p:cNvSpPr>
            <a:spLocks noGrp="1"/>
          </p:cNvSpPr>
          <p:nvPr>
            <p:ph type="body" sz="quarter" idx="13" hasCustomPrompt="1"/>
          </p:nvPr>
        </p:nvSpPr>
        <p:spPr>
          <a:xfrm>
            <a:off x="368490" y="779463"/>
            <a:ext cx="8407020" cy="246221"/>
          </a:xfrm>
        </p:spPr>
        <p:txBody>
          <a:bodyPr wrap="square" tIns="0" rtlCol="0">
            <a:spAutoFit/>
          </a:bodyPr>
          <a:lstStyle>
            <a:lvl1pPr marL="0" indent="0">
              <a:buNone/>
              <a:defRPr sz="1600" b="1"/>
            </a:lvl1pPr>
          </a:lstStyle>
          <a:p>
            <a:pPr lvl="0" rtl="0"/>
            <a:r>
              <a:rPr lang="ja-jp"/>
              <a:t>Subtitle if needed</a:t>
            </a:r>
          </a:p>
        </p:txBody>
      </p:sp>
      <p:sp>
        <p:nvSpPr>
          <p:cNvPr id="5" name="Content Placeholder 2">
            <a:extLst>
              <a:ext uri="{FF2B5EF4-FFF2-40B4-BE49-F238E27FC236}">
                <a16:creationId xmlns:a16="http://schemas.microsoft.com/office/drawing/2014/main" id="{36D2746D-0340-4A15-96B1-30ACF62C6B8F}"/>
              </a:ext>
            </a:extLst>
          </p:cNvPr>
          <p:cNvSpPr>
            <a:spLocks noGrp="1"/>
          </p:cNvSpPr>
          <p:nvPr>
            <p:ph idx="1"/>
          </p:nvPr>
        </p:nvSpPr>
        <p:spPr>
          <a:xfrm>
            <a:off x="368490" y="1188720"/>
            <a:ext cx="8407020" cy="3589020"/>
          </a:xfrm>
        </p:spPr>
        <p:txBody>
          <a:bodyPr rtlCol="0"/>
          <a:lstStyle/>
          <a:p>
            <a:pPr lvl="0" rtl="0"/>
            <a:r>
              <a:rPr lang="ja-jp"/>
              <a:t>Click to edit Master text styles</a:t>
            </a:r>
          </a:p>
          <a:p>
            <a:pPr lvl="1" rtl="0"/>
            <a:r>
              <a:rPr lang="ja-jp"/>
              <a:t>Second level</a:t>
            </a:r>
          </a:p>
          <a:p>
            <a:pPr lvl="2" rtl="0"/>
            <a:r>
              <a:rPr lang="ja-jp"/>
              <a:t>Third level</a:t>
            </a:r>
          </a:p>
          <a:p>
            <a:pPr lvl="3" rtl="0"/>
            <a:r>
              <a:rPr lang="ja-jp"/>
              <a:t>Fourth level</a:t>
            </a:r>
          </a:p>
          <a:p>
            <a:pPr lvl="4" rtl="0"/>
            <a:r>
              <a:rPr lang="ja-jp"/>
              <a:t>Fifth level</a:t>
            </a:r>
          </a:p>
        </p:txBody>
      </p:sp>
      <p:sp>
        <p:nvSpPr>
          <p:cNvPr id="6" name="Footer Placeholder 2">
            <a:extLst>
              <a:ext uri="{FF2B5EF4-FFF2-40B4-BE49-F238E27FC236}">
                <a16:creationId xmlns:a16="http://schemas.microsoft.com/office/drawing/2014/main" id="{C6043B2E-964F-4538-9554-6CAD0E4B4868}"/>
              </a:ext>
              <a:ext uri="{C183D7F6-B498-43B3-948B-1728B52AA6E4}">
                <adec:decorative xmlns:adec="http://schemas.microsoft.com/office/drawing/2017/decorative" val="1"/>
              </a:ext>
            </a:extLst>
          </p:cNvPr>
          <p:cNvSpPr>
            <a:spLocks noGrp="1"/>
          </p:cNvSpPr>
          <p:nvPr>
            <p:ph type="ftr" sz="quarter" idx="10"/>
          </p:nvPr>
        </p:nvSpPr>
        <p:spPr/>
        <p:txBody>
          <a:bodyPr rtlCol="0"/>
          <a:lstStyle/>
          <a:p>
            <a:pPr rtl="0"/>
            <a:endParaRPr lang="en-US" dirty="0"/>
          </a:p>
        </p:txBody>
      </p:sp>
      <p:sp>
        <p:nvSpPr>
          <p:cNvPr id="3" name="Title 2">
            <a:extLst>
              <a:ext uri="{FF2B5EF4-FFF2-40B4-BE49-F238E27FC236}">
                <a16:creationId xmlns:a16="http://schemas.microsoft.com/office/drawing/2014/main" id="{B53F5FD0-33B7-4B22-B2E7-D7C5A3AD6937}"/>
              </a:ext>
            </a:extLst>
          </p:cNvPr>
          <p:cNvSpPr>
            <a:spLocks noGrp="1"/>
          </p:cNvSpPr>
          <p:nvPr>
            <p:ph type="title"/>
          </p:nvPr>
        </p:nvSpPr>
        <p:spPr/>
        <p:txBody>
          <a:bodyPr rtlCol="0"/>
          <a:lstStyle/>
          <a:p>
            <a:pPr rtl="0"/>
            <a:r>
              <a:rPr lang="ja-jp"/>
              <a:t>Click to edit Master title style</a:t>
            </a:r>
          </a:p>
        </p:txBody>
      </p:sp>
    </p:spTree>
    <p:extLst>
      <p:ext uri="{BB962C8B-B14F-4D97-AF65-F5344CB8AC3E}">
        <p14:creationId xmlns:p14="http://schemas.microsoft.com/office/powerpoint/2010/main" val="324600593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3" pos="1512" userDrawn="1">
          <p15:clr>
            <a:srgbClr val="FDE53C"/>
          </p15:clr>
        </p15:guide>
        <p15:guide id="4" pos="2796" userDrawn="1">
          <p15:clr>
            <a:srgbClr val="FDE53C"/>
          </p15:clr>
        </p15:guide>
        <p15:guide id="5" pos="2963" userDrawn="1">
          <p15:clr>
            <a:srgbClr val="FDE53C"/>
          </p15:clr>
        </p15:guide>
        <p15:guide id="6" pos="4245" userDrawn="1">
          <p15:clr>
            <a:srgbClr val="FDE53C"/>
          </p15:clr>
        </p15:guide>
        <p15:guide id="12" pos="1967" userDrawn="1">
          <p15:clr>
            <a:srgbClr val="5ACBF0"/>
          </p15:clr>
        </p15:guide>
        <p15:guide id="16" pos="3792" userDrawn="1">
          <p15:clr>
            <a:srgbClr val="5ACBF0"/>
          </p15:clr>
        </p15:guide>
        <p15:guide id="19" pos="1880" userDrawn="1">
          <p15:clr>
            <a:srgbClr val="5ACBF0"/>
          </p15:clr>
        </p15:guide>
        <p15:guide id="20" pos="2054" userDrawn="1">
          <p15:clr>
            <a:srgbClr val="5ACBF0"/>
          </p15:clr>
        </p15:guide>
        <p15:guide id="21" pos="3879" userDrawn="1">
          <p15:clr>
            <a:srgbClr val="5ACBF0"/>
          </p15:clr>
        </p15:guide>
        <p15:guide id="22" pos="3705" userDrawn="1">
          <p15:clr>
            <a:srgbClr val="5ACBF0"/>
          </p15:clr>
        </p15:guide>
        <p15:guide id="23" pos="1599" userDrawn="1">
          <p15:clr>
            <a:srgbClr val="FDE53C"/>
          </p15:clr>
        </p15:guide>
        <p15:guide id="24" pos="1425" userDrawn="1">
          <p15:clr>
            <a:srgbClr val="FDE53C"/>
          </p15:clr>
        </p15:guide>
        <p15:guide id="25" pos="4334" userDrawn="1">
          <p15:clr>
            <a:srgbClr val="FDE53C"/>
          </p15:clr>
        </p15:guide>
        <p15:guide id="26" pos="4160" userDrawn="1">
          <p15:clr>
            <a:srgbClr val="FDE53C"/>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and Content - 2 Column">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51F35BFC-45DA-41CB-B411-40026E11E6F4}"/>
              </a:ext>
            </a:extLst>
          </p:cNvPr>
          <p:cNvSpPr>
            <a:spLocks noGrp="1"/>
          </p:cNvSpPr>
          <p:nvPr>
            <p:ph idx="1"/>
          </p:nvPr>
        </p:nvSpPr>
        <p:spPr>
          <a:xfrm>
            <a:off x="368490" y="1188720"/>
            <a:ext cx="4070160" cy="3589020"/>
          </a:xfrm>
        </p:spPr>
        <p:txBody>
          <a:bodyPr rtlCol="0"/>
          <a:lstStyle/>
          <a:p>
            <a:pPr lvl="0" rtl="0"/>
            <a:r>
              <a:rPr lang="ja-jp"/>
              <a:t>Click to edit Master text styles</a:t>
            </a:r>
          </a:p>
          <a:p>
            <a:pPr lvl="1" rtl="0"/>
            <a:r>
              <a:rPr lang="ja-jp"/>
              <a:t>Second level</a:t>
            </a:r>
          </a:p>
          <a:p>
            <a:pPr lvl="2" rtl="0"/>
            <a:r>
              <a:rPr lang="ja-jp"/>
              <a:t>Third level</a:t>
            </a:r>
          </a:p>
          <a:p>
            <a:pPr lvl="3" rtl="0"/>
            <a:r>
              <a:rPr lang="ja-jp"/>
              <a:t>Fourth level</a:t>
            </a:r>
          </a:p>
          <a:p>
            <a:pPr lvl="4" rtl="0"/>
            <a:r>
              <a:rPr lang="ja-jp"/>
              <a:t>Fifth level</a:t>
            </a:r>
          </a:p>
        </p:txBody>
      </p:sp>
      <p:sp>
        <p:nvSpPr>
          <p:cNvPr id="7" name="Content Placeholder 2">
            <a:extLst>
              <a:ext uri="{FF2B5EF4-FFF2-40B4-BE49-F238E27FC236}">
                <a16:creationId xmlns:a16="http://schemas.microsoft.com/office/drawing/2014/main" id="{B02560BD-FF7E-43D5-95BA-1D2D492F2E93}"/>
              </a:ext>
            </a:extLst>
          </p:cNvPr>
          <p:cNvSpPr>
            <a:spLocks noGrp="1"/>
          </p:cNvSpPr>
          <p:nvPr>
            <p:ph idx="11"/>
          </p:nvPr>
        </p:nvSpPr>
        <p:spPr>
          <a:xfrm>
            <a:off x="4705540" y="1188720"/>
            <a:ext cx="4070160" cy="3589020"/>
          </a:xfrm>
        </p:spPr>
        <p:txBody>
          <a:bodyPr rtlCol="0"/>
          <a:lstStyle/>
          <a:p>
            <a:pPr lvl="0" rtl="0"/>
            <a:r>
              <a:rPr lang="ja-jp"/>
              <a:t>Click to edit Master text styles</a:t>
            </a:r>
          </a:p>
          <a:p>
            <a:pPr lvl="1" rtl="0"/>
            <a:r>
              <a:rPr lang="ja-jp"/>
              <a:t>Second level</a:t>
            </a:r>
          </a:p>
          <a:p>
            <a:pPr lvl="2" rtl="0"/>
            <a:r>
              <a:rPr lang="ja-jp"/>
              <a:t>Third level</a:t>
            </a:r>
          </a:p>
          <a:p>
            <a:pPr lvl="3" rtl="0"/>
            <a:r>
              <a:rPr lang="ja-jp"/>
              <a:t>Fourth level</a:t>
            </a:r>
          </a:p>
          <a:p>
            <a:pPr lvl="4" rtl="0"/>
            <a:r>
              <a:rPr lang="ja-jp"/>
              <a:t>Fifth level</a:t>
            </a:r>
          </a:p>
        </p:txBody>
      </p:sp>
      <p:sp>
        <p:nvSpPr>
          <p:cNvPr id="6" name="Footer Placeholder 2">
            <a:extLst>
              <a:ext uri="{FF2B5EF4-FFF2-40B4-BE49-F238E27FC236}">
                <a16:creationId xmlns:a16="http://schemas.microsoft.com/office/drawing/2014/main" id="{C6043B2E-964F-4538-9554-6CAD0E4B4868}"/>
              </a:ext>
              <a:ext uri="{C183D7F6-B498-43B3-948B-1728B52AA6E4}">
                <adec:decorative xmlns:adec="http://schemas.microsoft.com/office/drawing/2017/decorative" val="1"/>
              </a:ext>
            </a:extLst>
          </p:cNvPr>
          <p:cNvSpPr>
            <a:spLocks noGrp="1"/>
          </p:cNvSpPr>
          <p:nvPr>
            <p:ph type="ftr" sz="quarter" idx="10"/>
          </p:nvPr>
        </p:nvSpPr>
        <p:spPr/>
        <p:txBody>
          <a:bodyPr rtlCol="0"/>
          <a:lstStyle/>
          <a:p>
            <a:pPr rtl="0"/>
            <a:endParaRPr lang="en-US" dirty="0"/>
          </a:p>
        </p:txBody>
      </p:sp>
      <p:sp>
        <p:nvSpPr>
          <p:cNvPr id="3" name="Title 2">
            <a:extLst>
              <a:ext uri="{FF2B5EF4-FFF2-40B4-BE49-F238E27FC236}">
                <a16:creationId xmlns:a16="http://schemas.microsoft.com/office/drawing/2014/main" id="{AB6B8D3B-32FF-45CF-8B27-0FFD6F05C29C}"/>
              </a:ext>
            </a:extLst>
          </p:cNvPr>
          <p:cNvSpPr>
            <a:spLocks noGrp="1"/>
          </p:cNvSpPr>
          <p:nvPr>
            <p:ph type="title"/>
          </p:nvPr>
        </p:nvSpPr>
        <p:spPr/>
        <p:txBody>
          <a:bodyPr rtlCol="0"/>
          <a:lstStyle/>
          <a:p>
            <a:pPr rtl="0"/>
            <a:r>
              <a:rPr lang="ja-jp"/>
              <a:t>Click to edit Master title style</a:t>
            </a:r>
          </a:p>
        </p:txBody>
      </p:sp>
    </p:spTree>
    <p:extLst>
      <p:ext uri="{BB962C8B-B14F-4D97-AF65-F5344CB8AC3E}">
        <p14:creationId xmlns:p14="http://schemas.microsoft.com/office/powerpoint/2010/main" val="353712636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3" pos="1512" userDrawn="1">
          <p15:clr>
            <a:srgbClr val="FDE53C"/>
          </p15:clr>
        </p15:guide>
        <p15:guide id="4" pos="2796" userDrawn="1">
          <p15:clr>
            <a:srgbClr val="FDE53C"/>
          </p15:clr>
        </p15:guide>
        <p15:guide id="5" pos="2963" userDrawn="1">
          <p15:clr>
            <a:srgbClr val="FDE53C"/>
          </p15:clr>
        </p15:guide>
        <p15:guide id="6" pos="4245" userDrawn="1">
          <p15:clr>
            <a:srgbClr val="FDE53C"/>
          </p15:clr>
        </p15:guide>
        <p15:guide id="12" pos="1967" userDrawn="1">
          <p15:clr>
            <a:srgbClr val="5ACBF0"/>
          </p15:clr>
        </p15:guide>
        <p15:guide id="16" pos="3792" userDrawn="1">
          <p15:clr>
            <a:srgbClr val="5ACBF0"/>
          </p15:clr>
        </p15:guide>
        <p15:guide id="19" pos="1880" userDrawn="1">
          <p15:clr>
            <a:srgbClr val="5ACBF0"/>
          </p15:clr>
        </p15:guide>
        <p15:guide id="20" pos="2054" userDrawn="1">
          <p15:clr>
            <a:srgbClr val="5ACBF0"/>
          </p15:clr>
        </p15:guide>
        <p15:guide id="21" pos="3879" userDrawn="1">
          <p15:clr>
            <a:srgbClr val="5ACBF0"/>
          </p15:clr>
        </p15:guide>
        <p15:guide id="22" pos="3705" userDrawn="1">
          <p15:clr>
            <a:srgbClr val="5ACBF0"/>
          </p15:clr>
        </p15:guide>
        <p15:guide id="23" pos="1599" userDrawn="1">
          <p15:clr>
            <a:srgbClr val="FDE53C"/>
          </p15:clr>
        </p15:guide>
        <p15:guide id="24" pos="1425" userDrawn="1">
          <p15:clr>
            <a:srgbClr val="FDE53C"/>
          </p15:clr>
        </p15:guide>
        <p15:guide id="25" pos="4334" userDrawn="1">
          <p15:clr>
            <a:srgbClr val="FDE53C"/>
          </p15:clr>
        </p15:guide>
        <p15:guide id="26" pos="4160" userDrawn="1">
          <p15:clr>
            <a:srgbClr val="FDE53C"/>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68490" y="365760"/>
            <a:ext cx="8407020" cy="398571"/>
          </a:xfrm>
          <a:prstGeom prst="rect">
            <a:avLst/>
          </a:prstGeom>
        </p:spPr>
        <p:txBody>
          <a:bodyPr vert="horz" wrap="square" lIns="0" tIns="0" rIns="0" bIns="0" rtlCol="0" anchor="t" anchorCtr="0">
            <a:spAutoFit/>
          </a:bodyPr>
          <a:lstStyle/>
          <a:p>
            <a:pPr rtl="0"/>
            <a:r>
              <a:rPr lang="ja-jp"/>
              <a:t>マスター タイトルの書式設定</a:t>
            </a:r>
            <a:endParaRPr lang="en-US" dirty="0"/>
          </a:p>
        </p:txBody>
      </p:sp>
      <p:sp>
        <p:nvSpPr>
          <p:cNvPr id="3" name="Text Placeholder 2"/>
          <p:cNvSpPr>
            <a:spLocks noGrp="1"/>
          </p:cNvSpPr>
          <p:nvPr>
            <p:ph type="body" idx="1"/>
          </p:nvPr>
        </p:nvSpPr>
        <p:spPr>
          <a:xfrm>
            <a:off x="368490" y="1188720"/>
            <a:ext cx="8407020" cy="3589020"/>
          </a:xfrm>
          <a:prstGeom prst="rect">
            <a:avLst/>
          </a:prstGeom>
        </p:spPr>
        <p:txBody>
          <a:bodyPr vert="horz" lIns="0" tIns="0" rIns="0" bIns="0" rtlCol="0">
            <a:normAutofit/>
          </a:bodyPr>
          <a:lstStyle/>
          <a:p>
            <a:pPr lvl="0" rtl="0"/>
            <a:r>
              <a:rPr lang="ja-jp"/>
              <a:t>マスター テキストの書式設定</a:t>
            </a:r>
          </a:p>
          <a:p>
            <a:pPr lvl="1" rtl="0"/>
            <a:r>
              <a:rPr lang="ja-jp"/>
              <a:t>第 2 レベル</a:t>
            </a:r>
          </a:p>
          <a:p>
            <a:pPr lvl="2" rtl="0"/>
            <a:r>
              <a:rPr lang="ja-jp"/>
              <a:t>第 3 レベル</a:t>
            </a:r>
          </a:p>
          <a:p>
            <a:pPr lvl="3" rtl="0"/>
            <a:r>
              <a:rPr lang="ja-jp"/>
              <a:t>第 4 レベル</a:t>
            </a:r>
          </a:p>
          <a:p>
            <a:pPr lvl="4" rtl="0"/>
            <a:r>
              <a:rPr lang="ja-jp"/>
              <a:t>第 5 レベル</a:t>
            </a:r>
            <a:endParaRPr lang="en-US" dirty="0"/>
          </a:p>
        </p:txBody>
      </p:sp>
      <p:sp>
        <p:nvSpPr>
          <p:cNvPr id="5" name="Footer Placeholder 3"/>
          <p:cNvSpPr>
            <a:spLocks noGrp="1"/>
          </p:cNvSpPr>
          <p:nvPr>
            <p:ph type="ftr" sz="quarter" idx="3"/>
          </p:nvPr>
        </p:nvSpPr>
        <p:spPr>
          <a:xfrm>
            <a:off x="4572000" y="4857750"/>
            <a:ext cx="4386263" cy="152400"/>
          </a:xfrm>
          <a:prstGeom prst="rect">
            <a:avLst/>
          </a:prstGeom>
        </p:spPr>
        <p:txBody>
          <a:bodyPr vert="horz" lIns="0" tIns="0" rIns="0" bIns="0" rtlCol="0" anchor="b"/>
          <a:lstStyle>
            <a:lvl1pPr algn="r">
              <a:defRPr sz="600">
                <a:solidFill>
                  <a:schemeClr val="bg1">
                    <a:lumMod val="65000"/>
                  </a:schemeClr>
                </a:solidFill>
              </a:defRPr>
            </a:lvl1pPr>
          </a:lstStyle>
          <a:p>
            <a:pPr rtl="0"/>
            <a:endParaRPr lang="en-US" dirty="0"/>
          </a:p>
        </p:txBody>
      </p:sp>
    </p:spTree>
    <p:extLst>
      <p:ext uri="{BB962C8B-B14F-4D97-AF65-F5344CB8AC3E}">
        <p14:creationId xmlns:p14="http://schemas.microsoft.com/office/powerpoint/2010/main" val="1519946592"/>
      </p:ext>
    </p:extLst>
  </p:cSld>
  <p:clrMap bg1="lt1" tx1="dk1" bg2="lt2" tx2="dk2" accent1="accent1" accent2="accent2" accent3="accent3" accent4="accent4" accent5="accent5" accent6="accent6" hlink="hlink" folHlink="folHlink"/>
  <p:sldLayoutIdLst>
    <p:sldLayoutId id="2147483662" r:id="rId1"/>
    <p:sldLayoutId id="2147483664" r:id="rId2"/>
    <p:sldLayoutId id="2147483690" r:id="rId3"/>
    <p:sldLayoutId id="2147483691" r:id="rId4"/>
    <p:sldLayoutId id="2147483675" r:id="rId5"/>
    <p:sldLayoutId id="2147483676" r:id="rId6"/>
    <p:sldLayoutId id="2147483680" r:id="rId7"/>
    <p:sldLayoutId id="2147483681" r:id="rId8"/>
    <p:sldLayoutId id="2147483685" r:id="rId9"/>
    <p:sldLayoutId id="2147483686" r:id="rId10"/>
    <p:sldLayoutId id="2147483682" r:id="rId11"/>
    <p:sldLayoutId id="2147483692" r:id="rId12"/>
    <p:sldLayoutId id="2147483683" r:id="rId13"/>
    <p:sldLayoutId id="2147483684" r:id="rId14"/>
    <p:sldLayoutId id="2147483694" r:id="rId15"/>
    <p:sldLayoutId id="2147483667" r:id="rId16"/>
    <p:sldLayoutId id="2147483673" r:id="rId17"/>
    <p:sldLayoutId id="2147483659" r:id="rId18"/>
    <p:sldLayoutId id="2147483693" r:id="rId19"/>
    <p:sldLayoutId id="2147483688" r:id="rId20"/>
    <p:sldLayoutId id="2147483689" r:id="rId21"/>
    <p:sldLayoutId id="2147483674" r:id="rId22"/>
    <p:sldLayoutId id="2147483687" r:id="rId23"/>
    <p:sldLayoutId id="2147483669" r:id="rId24"/>
  </p:sldLayoutIdLst>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xStyles>
    <p:titleStyle>
      <a:lvl1pPr algn="l" defTabSz="685800" rtl="0" eaLnBrk="1" latinLnBrk="0" hangingPunct="1">
        <a:lnSpc>
          <a:spcPct val="90000"/>
        </a:lnSpc>
        <a:spcBef>
          <a:spcPct val="0"/>
        </a:spcBef>
        <a:buNone/>
        <a:defRPr sz="2800" b="1" i="0" kern="1200">
          <a:solidFill>
            <a:schemeClr val="tx1"/>
          </a:solidFill>
          <a:latin typeface="+mj-lt"/>
          <a:ea typeface="+mj-ea"/>
          <a:cs typeface="+mj-cs"/>
        </a:defRPr>
      </a:lvl1pPr>
    </p:titleStyle>
    <p:bodyStyle>
      <a:lvl1pPr marL="228600" indent="-228600" algn="l" defTabSz="685800" rtl="0" eaLnBrk="1" latinLnBrk="0" hangingPunct="1">
        <a:lnSpc>
          <a:spcPct val="100000"/>
        </a:lnSpc>
        <a:spcBef>
          <a:spcPts val="2000"/>
        </a:spcBef>
        <a:buClr>
          <a:schemeClr val="tx2"/>
        </a:buClr>
        <a:buFont typeface="Wingdings 2" panose="05020102010507070707" pitchFamily="18" charset="2"/>
        <a:buChar char=""/>
        <a:defRPr sz="1600" kern="1200">
          <a:solidFill>
            <a:schemeClr val="tx1"/>
          </a:solidFill>
          <a:latin typeface="+mn-lt"/>
          <a:ea typeface="+mn-ea"/>
          <a:cs typeface="+mn-cs"/>
        </a:defRPr>
      </a:lvl1pPr>
      <a:lvl2pPr marL="460375" indent="-231775" algn="l" defTabSz="685800" rtl="0" eaLnBrk="1" latinLnBrk="0" hangingPunct="1">
        <a:lnSpc>
          <a:spcPct val="100000"/>
        </a:lnSpc>
        <a:spcBef>
          <a:spcPts val="800"/>
        </a:spcBef>
        <a:buClr>
          <a:schemeClr val="tx2"/>
        </a:buClr>
        <a:buFont typeface="Courier New" panose="02070309020205020404" pitchFamily="49" charset="0"/>
        <a:buChar char="o"/>
        <a:defRPr sz="1400" kern="1200">
          <a:solidFill>
            <a:schemeClr val="tx1"/>
          </a:solidFill>
          <a:latin typeface="+mn-lt"/>
          <a:ea typeface="+mn-ea"/>
          <a:cs typeface="+mn-cs"/>
        </a:defRPr>
      </a:lvl2pPr>
      <a:lvl3pPr marL="628650" indent="-171450" algn="l" defTabSz="685800" rtl="0" eaLnBrk="1" latinLnBrk="0" hangingPunct="1">
        <a:lnSpc>
          <a:spcPct val="100000"/>
        </a:lnSpc>
        <a:spcBef>
          <a:spcPts val="600"/>
        </a:spcBef>
        <a:buClr>
          <a:schemeClr val="tx2"/>
        </a:buClr>
        <a:buFont typeface="Arial" panose="020B0604020202020204" pitchFamily="34" charset="0"/>
        <a:buChar char="•"/>
        <a:defRPr sz="1200" kern="1200">
          <a:solidFill>
            <a:schemeClr val="tx1"/>
          </a:solidFill>
          <a:latin typeface="+mn-lt"/>
          <a:ea typeface="+mn-ea"/>
          <a:cs typeface="+mn-cs"/>
        </a:defRPr>
      </a:lvl3pPr>
      <a:lvl4pPr marL="857250" indent="-171450" algn="l" defTabSz="685800" rtl="0" eaLnBrk="1" latinLnBrk="0" hangingPunct="1">
        <a:lnSpc>
          <a:spcPct val="100000"/>
        </a:lnSpc>
        <a:spcBef>
          <a:spcPts val="500"/>
        </a:spcBef>
        <a:buClr>
          <a:schemeClr val="tx2"/>
        </a:buClr>
        <a:buFont typeface="Arial" panose="020B0604020202020204" pitchFamily="34" charset="0"/>
        <a:buChar char="•"/>
        <a:defRPr sz="1100" kern="1200">
          <a:solidFill>
            <a:schemeClr val="tx1"/>
          </a:solidFill>
          <a:latin typeface="+mn-lt"/>
          <a:ea typeface="+mn-ea"/>
          <a:cs typeface="+mn-cs"/>
        </a:defRPr>
      </a:lvl4pPr>
      <a:lvl5pPr marL="1085850" indent="-171450" algn="l" defTabSz="685800" rtl="0" eaLnBrk="1" latinLnBrk="0" hangingPunct="1">
        <a:lnSpc>
          <a:spcPct val="100000"/>
        </a:lnSpc>
        <a:spcBef>
          <a:spcPts val="400"/>
        </a:spcBef>
        <a:buClr>
          <a:schemeClr val="tx2"/>
        </a:buClr>
        <a:buFont typeface="Arial" panose="020B0604020202020204" pitchFamily="34" charset="0"/>
        <a:buChar char="•"/>
        <a:defRPr sz="11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2880" userDrawn="1">
          <p15:clr>
            <a:srgbClr val="A4A3A4"/>
          </p15:clr>
        </p15:guide>
        <p15:guide id="3" orient="horz" pos="230" userDrawn="1">
          <p15:clr>
            <a:srgbClr val="A4A3A4"/>
          </p15:clr>
        </p15:guide>
        <p15:guide id="4" orient="horz" pos="3060" userDrawn="1">
          <p15:clr>
            <a:srgbClr val="A4A3A4"/>
          </p15:clr>
        </p15:guide>
        <p15:guide id="5" pos="231" userDrawn="1">
          <p15:clr>
            <a:srgbClr val="A4A3A4"/>
          </p15:clr>
        </p15:guide>
        <p15:guide id="6" pos="5528" userDrawn="1">
          <p15:clr>
            <a:srgbClr val="A4A3A4"/>
          </p15:clr>
        </p15:guide>
        <p15:guide id="7" pos="116" userDrawn="1">
          <p15:clr>
            <a:srgbClr val="A4A3A4"/>
          </p15:clr>
        </p15:guide>
        <p15:guide id="8" orient="horz" pos="3156" userDrawn="1">
          <p15:clr>
            <a:srgbClr val="A4A3A4"/>
          </p15:clr>
        </p15:guide>
        <p15:guide id="9" pos="5643" userDrawn="1">
          <p15:clr>
            <a:srgbClr val="A4A3A4"/>
          </p15:clr>
        </p15:guide>
        <p15:guide id="10" orient="horz" pos="3011" userDrawn="1">
          <p15:clr>
            <a:srgbClr val="A4A3A4"/>
          </p15:clr>
        </p15:guide>
        <p15:guide id="11" orient="horz" pos="748" userDrawn="1">
          <p15:clr>
            <a:srgbClr val="A4A3A4"/>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xml"/><Relationship Id="rId1" Type="http://schemas.openxmlformats.org/officeDocument/2006/relationships/slideLayout" Target="../slideLayouts/slideLayout22.xml"/><Relationship Id="rId4" Type="http://schemas.openxmlformats.org/officeDocument/2006/relationships/image" Target="../media/image11.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6.xml"/></Relationships>
</file>

<file path=ppt/slides/_rels/slide1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1.xml"/><Relationship Id="rId1" Type="http://schemas.openxmlformats.org/officeDocument/2006/relationships/slideLayout" Target="../slideLayouts/slideLayout17.xml"/><Relationship Id="rId5" Type="http://schemas.openxmlformats.org/officeDocument/2006/relationships/hyperlink" Target="https://www.ebool.com/hub/iot-facts-and-stats/" TargetMode="External"/><Relationship Id="rId4" Type="http://schemas.openxmlformats.org/officeDocument/2006/relationships/hyperlink" Target="https://www.sam-solutions.com/blog/iot-in-smart-manufacturing/" TargetMode="External"/></Relationships>
</file>

<file path=ppt/slides/_rels/slide12.xml.rels><?xml version="1.0" encoding="UTF-8" standalone="yes"?>
<Relationships xmlns="http://schemas.openxmlformats.org/package/2006/relationships"><Relationship Id="rId3" Type="http://schemas.openxmlformats.org/officeDocument/2006/relationships/hyperlink" Target="https://www.autodesk.com/solutions/smart-manufacturing#!" TargetMode="External"/><Relationship Id="rId2" Type="http://schemas.openxmlformats.org/officeDocument/2006/relationships/notesSlide" Target="../notesSlides/notesSlide12.xml"/><Relationship Id="rId1" Type="http://schemas.openxmlformats.org/officeDocument/2006/relationships/slideLayout" Target="../slideLayouts/slideLayout16.xml"/></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3.xml"/><Relationship Id="rId1" Type="http://schemas.openxmlformats.org/officeDocument/2006/relationships/slideLayout" Target="../slideLayouts/slideLayout16.xml"/><Relationship Id="rId5" Type="http://schemas.openxmlformats.org/officeDocument/2006/relationships/hyperlink" Target="https://www.autodesk.com/design-make/articles/clean-aviation" TargetMode="External"/><Relationship Id="rId4" Type="http://schemas.openxmlformats.org/officeDocument/2006/relationships/image" Target="../media/image21.png"/></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4.xml"/><Relationship Id="rId1" Type="http://schemas.openxmlformats.org/officeDocument/2006/relationships/slideLayout" Target="../slideLayouts/slideLayout16.xml"/><Relationship Id="rId6" Type="http://schemas.microsoft.com/office/2007/relationships/hdphoto" Target="../media/hdphoto3.wdp"/><Relationship Id="rId5" Type="http://schemas.openxmlformats.org/officeDocument/2006/relationships/image" Target="../media/image23.png"/><Relationship Id="rId4" Type="http://schemas.microsoft.com/office/2007/relationships/hdphoto" Target="../media/hdphoto2.wdp"/></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5.xml"/><Relationship Id="rId1" Type="http://schemas.openxmlformats.org/officeDocument/2006/relationships/slideLayout" Target="../slideLayouts/slideLayout16.xml"/><Relationship Id="rId4" Type="http://schemas.microsoft.com/office/2007/relationships/hdphoto" Target="../media/hdphoto1.wdp"/></Relationships>
</file>

<file path=ppt/slides/_rels/slide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6.xml"/><Relationship Id="rId1" Type="http://schemas.openxmlformats.org/officeDocument/2006/relationships/slideLayout" Target="../slideLayouts/slideLayout16.xml"/><Relationship Id="rId4" Type="http://schemas.microsoft.com/office/2007/relationships/hdphoto" Target="../media/hdphoto1.wdp"/></Relationships>
</file>

<file path=ppt/slides/_rels/slide1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7.xml"/><Relationship Id="rId1" Type="http://schemas.openxmlformats.org/officeDocument/2006/relationships/slideLayout" Target="../slideLayouts/slideLayout16.xml"/></Relationships>
</file>

<file path=ppt/slides/_rels/slide1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8.xml"/><Relationship Id="rId1" Type="http://schemas.openxmlformats.org/officeDocument/2006/relationships/slideLayout" Target="../slideLayouts/slideLayout16.xml"/></Relationships>
</file>

<file path=ppt/slides/_rels/slide1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9.xml"/><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7.xml"/></Relationships>
</file>

<file path=ppt/slides/_rels/slide2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0.xml"/><Relationship Id="rId1" Type="http://schemas.openxmlformats.org/officeDocument/2006/relationships/slideLayout" Target="../slideLayouts/slideLayout16.xml"/><Relationship Id="rId4" Type="http://schemas.openxmlformats.org/officeDocument/2006/relationships/hyperlink" Target="https://www.autodesk.com/products/fusion-360/blog/cloudnc-cam-assist-automation-add-in-fusion-360/"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1.xml"/><Relationship Id="rId1" Type="http://schemas.openxmlformats.org/officeDocument/2006/relationships/slideLayout" Target="../slideLayouts/slideLayout16.xml"/><Relationship Id="rId4" Type="http://schemas.microsoft.com/office/2007/relationships/hdphoto" Target="../media/hdphoto4.wdp"/></Relationships>
</file>

<file path=ppt/slides/_rels/slide2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2.xml"/><Relationship Id="rId1" Type="http://schemas.openxmlformats.org/officeDocument/2006/relationships/slideLayout" Target="../slideLayouts/slideLayout16.xml"/><Relationship Id="rId4" Type="http://schemas.openxmlformats.org/officeDocument/2006/relationships/image" Target="../media/image29.jpeg"/></Relationships>
</file>

<file path=ppt/slides/_rels/slide2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3.xml"/><Relationship Id="rId1" Type="http://schemas.openxmlformats.org/officeDocument/2006/relationships/slideLayout" Target="../slideLayouts/slideLayout16.xml"/><Relationship Id="rId4" Type="http://schemas.openxmlformats.org/officeDocument/2006/relationships/image" Target="../media/image31.png"/></Relationships>
</file>

<file path=ppt/slides/_rels/slide2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4.xml"/><Relationship Id="rId1" Type="http://schemas.openxmlformats.org/officeDocument/2006/relationships/slideLayout" Target="../slideLayouts/slideLayout16.xml"/><Relationship Id="rId4" Type="http://schemas.microsoft.com/office/2007/relationships/hdphoto" Target="../media/hdphoto4.wdp"/></Relationships>
</file>

<file path=ppt/slides/_rels/slide25.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25.xml"/><Relationship Id="rId1" Type="http://schemas.openxmlformats.org/officeDocument/2006/relationships/slideLayout" Target="../slideLayouts/slideLayout11.xml"/></Relationships>
</file>

<file path=ppt/slides/_rels/slide26.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slideLayout" Target="../slideLayouts/slideLayout16.xml"/><Relationship Id="rId7" Type="http://schemas.openxmlformats.org/officeDocument/2006/relationships/image" Target="../media/image33.png"/><Relationship Id="rId2" Type="http://schemas.openxmlformats.org/officeDocument/2006/relationships/video" Target="../media/media1.mp4"/><Relationship Id="rId1" Type="http://schemas.microsoft.com/office/2007/relationships/media" Target="../media/media1.mp4"/><Relationship Id="rId6" Type="http://schemas.microsoft.com/office/2007/relationships/hdphoto" Target="../media/hdphoto4.wdp"/><Relationship Id="rId5" Type="http://schemas.openxmlformats.org/officeDocument/2006/relationships/image" Target="../media/image12.png"/><Relationship Id="rId4"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27.xml"/><Relationship Id="rId1" Type="http://schemas.openxmlformats.org/officeDocument/2006/relationships/slideLayout" Target="../slideLayouts/slideLayout16.xml"/></Relationships>
</file>

<file path=ppt/slides/_rels/slide2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8.xml"/><Relationship Id="rId1" Type="http://schemas.openxmlformats.org/officeDocument/2006/relationships/slideLayout" Target="../slideLayouts/slideLayout16.xml"/><Relationship Id="rId4" Type="http://schemas.microsoft.com/office/2007/relationships/hdphoto" Target="../media/hdphoto4.wdp"/></Relationships>
</file>

<file path=ppt/slides/_rels/slide29.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9.xml"/><Relationship Id="rId1" Type="http://schemas.openxmlformats.org/officeDocument/2006/relationships/slideLayout" Target="../slideLayouts/slideLayout16.xml"/></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16.xml"/><Relationship Id="rId4" Type="http://schemas.microsoft.com/office/2007/relationships/hdphoto" Target="../media/hdphoto1.wdp"/></Relationships>
</file>

<file path=ppt/slides/_rels/slide30.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0.xml"/><Relationship Id="rId1" Type="http://schemas.openxmlformats.org/officeDocument/2006/relationships/slideLayout" Target="../slideLayouts/slideLayout16.xml"/></Relationships>
</file>

<file path=ppt/slides/_rels/slide31.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1.xml"/><Relationship Id="rId1" Type="http://schemas.openxmlformats.org/officeDocument/2006/relationships/slideLayout" Target="../slideLayouts/slideLayout16.xml"/></Relationships>
</file>

<file path=ppt/slides/_rels/slide32.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32.xml"/><Relationship Id="rId1" Type="http://schemas.openxmlformats.org/officeDocument/2006/relationships/slideLayout" Target="../slideLayouts/slideLayout17.xml"/></Relationships>
</file>

<file path=ppt/slides/_rels/slide3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3.xml"/><Relationship Id="rId1" Type="http://schemas.openxmlformats.org/officeDocument/2006/relationships/slideLayout" Target="../slideLayouts/slideLayout12.xml"/><Relationship Id="rId4" Type="http://schemas.microsoft.com/office/2007/relationships/hdphoto" Target="../media/hdphoto4.wdp"/></Relationships>
</file>

<file path=ppt/slides/_rels/slide3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4.xml"/><Relationship Id="rId1" Type="http://schemas.openxmlformats.org/officeDocument/2006/relationships/slideLayout" Target="../slideLayouts/slideLayout16.xml"/><Relationship Id="rId4" Type="http://schemas.microsoft.com/office/2007/relationships/hdphoto" Target="../media/hdphoto1.wdp"/></Relationships>
</file>

<file path=ppt/slides/_rels/slide35.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35.xml"/><Relationship Id="rId1" Type="http://schemas.openxmlformats.org/officeDocument/2006/relationships/slideLayout" Target="../slideLayouts/slideLayout11.xml"/></Relationships>
</file>

<file path=ppt/slides/_rels/slide36.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36.xml"/><Relationship Id="rId1" Type="http://schemas.openxmlformats.org/officeDocument/2006/relationships/slideLayout" Target="../slideLayouts/slideLayout11.xml"/></Relationships>
</file>

<file path=ppt/slides/_rels/slide37.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37.xml"/><Relationship Id="rId1" Type="http://schemas.openxmlformats.org/officeDocument/2006/relationships/slideLayout" Target="../slideLayouts/slideLayout11.xml"/></Relationships>
</file>

<file path=ppt/slides/_rels/slide38.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38.xml"/><Relationship Id="rId1" Type="http://schemas.openxmlformats.org/officeDocument/2006/relationships/slideLayout" Target="../slideLayouts/slideLayout17.xml"/></Relationships>
</file>

<file path=ppt/slides/_rels/slide39.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39.xml"/><Relationship Id="rId1" Type="http://schemas.openxmlformats.org/officeDocument/2006/relationships/slideLayout" Target="../slideLayouts/slideLayout16.xml"/></Relationships>
</file>

<file path=ppt/slides/_rels/slide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1.xml"/><Relationship Id="rId1" Type="http://schemas.openxmlformats.org/officeDocument/2006/relationships/slideLayout" Target="../slideLayouts/slideLayout16.xml"/><Relationship Id="rId4" Type="http://schemas.microsoft.com/office/2007/relationships/hdphoto" Target="../media/hdphoto1.wdp"/></Relationships>
</file>

<file path=ppt/slides/_rels/slide42.xml.rels><?xml version="1.0" encoding="UTF-8" standalone="yes"?>
<Relationships xmlns="http://schemas.openxmlformats.org/package/2006/relationships"><Relationship Id="rId3" Type="http://schemas.microsoft.com/office/2018/10/relationships/comments" Target="../comments/modernComment_113_583A1265.xml"/><Relationship Id="rId2" Type="http://schemas.openxmlformats.org/officeDocument/2006/relationships/notesSlide" Target="../notesSlides/notesSlide42.xml"/><Relationship Id="rId1" Type="http://schemas.openxmlformats.org/officeDocument/2006/relationships/slideLayout" Target="../slideLayouts/slideLayout16.xml"/><Relationship Id="rId5" Type="http://schemas.microsoft.com/office/2007/relationships/hdphoto" Target="../media/hdphoto1.wdp"/><Relationship Id="rId4" Type="http://schemas.openxmlformats.org/officeDocument/2006/relationships/image" Target="../media/image12.png"/></Relationships>
</file>

<file path=ppt/slides/_rels/slide43.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45.jpg"/><Relationship Id="rId7" Type="http://schemas.openxmlformats.org/officeDocument/2006/relationships/image" Target="../media/image49.png"/><Relationship Id="rId2" Type="http://schemas.openxmlformats.org/officeDocument/2006/relationships/notesSlide" Target="../notesSlides/notesSlide43.xml"/><Relationship Id="rId1" Type="http://schemas.openxmlformats.org/officeDocument/2006/relationships/slideLayout" Target="../slideLayouts/slideLayout16.xml"/><Relationship Id="rId6" Type="http://schemas.openxmlformats.org/officeDocument/2006/relationships/image" Target="../media/image48.png"/><Relationship Id="rId5" Type="http://schemas.openxmlformats.org/officeDocument/2006/relationships/image" Target="../media/image47.png"/><Relationship Id="rId10" Type="http://schemas.openxmlformats.org/officeDocument/2006/relationships/image" Target="../media/image52.png"/><Relationship Id="rId4" Type="http://schemas.openxmlformats.org/officeDocument/2006/relationships/image" Target="../media/image46.png"/><Relationship Id="rId9" Type="http://schemas.openxmlformats.org/officeDocument/2006/relationships/image" Target="../media/image51.png"/></Relationships>
</file>

<file path=ppt/slides/_rels/slide5.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5.xml"/><Relationship Id="rId1" Type="http://schemas.openxmlformats.org/officeDocument/2006/relationships/slideLayout" Target="../slideLayouts/slideLayout16.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16.xml"/><Relationship Id="rId6" Type="http://schemas.openxmlformats.org/officeDocument/2006/relationships/image" Target="../media/image16.jpeg"/><Relationship Id="rId5" Type="http://schemas.openxmlformats.org/officeDocument/2006/relationships/image" Target="../media/image15.jpeg"/><Relationship Id="rId4" Type="http://schemas.microsoft.com/office/2007/relationships/hdphoto" Target="../media/hdphoto1.wdp"/></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16.xml"/><Relationship Id="rId4" Type="http://schemas.microsoft.com/office/2007/relationships/hdphoto" Target="../media/hdphoto1.wdp"/></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16.xml"/><Relationship Id="rId4" Type="http://schemas.microsoft.com/office/2007/relationships/hdphoto" Target="../media/hdphoto1.wdp"/></Relationships>
</file>

<file path=ppt/slides/_rels/slide9.xml.rels><?xml version="1.0" encoding="UTF-8" standalone="yes"?>
<Relationships xmlns="http://schemas.openxmlformats.org/package/2006/relationships"><Relationship Id="rId8" Type="http://schemas.openxmlformats.org/officeDocument/2006/relationships/chart" Target="../charts/chart3.xml"/><Relationship Id="rId3" Type="http://schemas.openxmlformats.org/officeDocument/2006/relationships/hyperlink" Target="https://www2.deloitte.com/us/en.html" TargetMode="External"/><Relationship Id="rId7" Type="http://schemas.openxmlformats.org/officeDocument/2006/relationships/image" Target="../media/image18.svg"/><Relationship Id="rId2" Type="http://schemas.openxmlformats.org/officeDocument/2006/relationships/notesSlide" Target="../notesSlides/notesSlide9.xml"/><Relationship Id="rId1" Type="http://schemas.openxmlformats.org/officeDocument/2006/relationships/slideLayout" Target="../slideLayouts/slideLayout16.xml"/><Relationship Id="rId6" Type="http://schemas.openxmlformats.org/officeDocument/2006/relationships/image" Target="../media/image17.png"/><Relationship Id="rId5" Type="http://schemas.openxmlformats.org/officeDocument/2006/relationships/chart" Target="../charts/chart2.xml"/><Relationship Id="rId10" Type="http://schemas.openxmlformats.org/officeDocument/2006/relationships/hyperlink" Target="https://www2.deloitte.com/content/dam/insights/us/articles/6276_2019-Deloitte-and-MAPI-Smart-Factory-Study/DI_2019-Deloitte-and-MAPI-Smart-Factory-Study.pdf" TargetMode="External"/><Relationship Id="rId4" Type="http://schemas.openxmlformats.org/officeDocument/2006/relationships/chart" Target="../charts/chart1.xml"/><Relationship Id="rId9" Type="http://schemas.openxmlformats.org/officeDocument/2006/relationships/chart" Target="../charts/chart4.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42E3E40-E5FB-4B51-7A26-C4198922CEE1}"/>
              </a:ext>
            </a:extLst>
          </p:cNvPr>
          <p:cNvPicPr>
            <a:picLocks noChangeAspect="1"/>
          </p:cNvPicPr>
          <p:nvPr/>
        </p:nvPicPr>
        <p:blipFill rotWithShape="1">
          <a:blip r:embed="rId3">
            <a:extLst>
              <a:ext uri="{28A0092B-C50C-407E-A947-70E740481C1C}">
                <a14:useLocalDpi xmlns:a14="http://schemas.microsoft.com/office/drawing/2010/main"/>
              </a:ext>
            </a:extLst>
          </a:blip>
          <a:srcRect l="8635" t="28386" r="36098" b="6066"/>
          <a:stretch/>
        </p:blipFill>
        <p:spPr>
          <a:xfrm>
            <a:off x="3369112" y="1062622"/>
            <a:ext cx="5457758" cy="3641101"/>
          </a:xfrm>
          <a:custGeom>
            <a:avLst/>
            <a:gdLst>
              <a:gd name="connsiteX0" fmla="*/ 5199340 w 5323778"/>
              <a:gd name="connsiteY0" fmla="*/ 0 h 3641101"/>
              <a:gd name="connsiteX1" fmla="*/ 5323778 w 5323778"/>
              <a:gd name="connsiteY1" fmla="*/ 125114 h 3641101"/>
              <a:gd name="connsiteX2" fmla="*/ 5323778 w 5323778"/>
              <a:gd name="connsiteY2" fmla="*/ 3641101 h 3641101"/>
              <a:gd name="connsiteX3" fmla="*/ 3288999 w 5323778"/>
              <a:gd name="connsiteY3" fmla="*/ 3641101 h 3641101"/>
              <a:gd name="connsiteX4" fmla="*/ 3290627 w 5323778"/>
              <a:gd name="connsiteY4" fmla="*/ 3036117 h 3641101"/>
              <a:gd name="connsiteX5" fmla="*/ 3431092 w 5323778"/>
              <a:gd name="connsiteY5" fmla="*/ 2755186 h 3641101"/>
              <a:gd name="connsiteX6" fmla="*/ 5032230 w 5323778"/>
              <a:gd name="connsiteY6" fmla="*/ 1795220 h 3641101"/>
              <a:gd name="connsiteX7" fmla="*/ 5078358 w 5323778"/>
              <a:gd name="connsiteY7" fmla="*/ 1712203 h 3641101"/>
              <a:gd name="connsiteX8" fmla="*/ 5078358 w 5323778"/>
              <a:gd name="connsiteY8" fmla="*/ 1711978 h 3641101"/>
              <a:gd name="connsiteX9" fmla="*/ 4979640 w 5323778"/>
              <a:gd name="connsiteY9" fmla="*/ 1613259 h 3641101"/>
              <a:gd name="connsiteX10" fmla="*/ 3288548 w 5323778"/>
              <a:gd name="connsiteY10" fmla="*/ 1613259 h 3641101"/>
              <a:gd name="connsiteX11" fmla="*/ 28599 w 5323778"/>
              <a:gd name="connsiteY11" fmla="*/ 3641101 h 3641101"/>
              <a:gd name="connsiteX12" fmla="*/ 0 w 5323778"/>
              <a:gd name="connsiteY12" fmla="*/ 3641101 h 3641101"/>
              <a:gd name="connsiteX13" fmla="*/ 0 w 5323778"/>
              <a:gd name="connsiteY13" fmla="*/ 2019178 h 3641101"/>
              <a:gd name="connsiteX14" fmla="*/ 3252111 w 5323778"/>
              <a:gd name="connsiteY14" fmla="*/ 125 h 3641101"/>
              <a:gd name="connsiteX15" fmla="*/ 5193680 w 5323778"/>
              <a:gd name="connsiteY15" fmla="*/ 125 h 3641101"/>
              <a:gd name="connsiteX16" fmla="*/ 5199340 w 5323778"/>
              <a:gd name="connsiteY16" fmla="*/ 0 h 3641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323778" h="3641101">
                <a:moveTo>
                  <a:pt x="5199340" y="0"/>
                </a:moveTo>
                <a:cubicBezTo>
                  <a:pt x="5268258" y="201"/>
                  <a:pt x="5323954" y="56221"/>
                  <a:pt x="5323778" y="125114"/>
                </a:cubicBezTo>
                <a:lnTo>
                  <a:pt x="5323778" y="3641101"/>
                </a:lnTo>
                <a:lnTo>
                  <a:pt x="3288999" y="3641101"/>
                </a:lnTo>
                <a:lnTo>
                  <a:pt x="3290627" y="3036117"/>
                </a:lnTo>
                <a:cubicBezTo>
                  <a:pt x="3290627" y="2942457"/>
                  <a:pt x="3327064" y="2817443"/>
                  <a:pt x="3431092" y="2755186"/>
                </a:cubicBezTo>
                <a:lnTo>
                  <a:pt x="5032230" y="1795220"/>
                </a:lnTo>
                <a:cubicBezTo>
                  <a:pt x="5062932" y="1779368"/>
                  <a:pt x="5081113" y="1746637"/>
                  <a:pt x="5078358" y="1712203"/>
                </a:cubicBezTo>
                <a:cubicBezTo>
                  <a:pt x="5078358" y="1712128"/>
                  <a:pt x="5078358" y="1712028"/>
                  <a:pt x="5078358" y="1711978"/>
                </a:cubicBezTo>
                <a:cubicBezTo>
                  <a:pt x="5078358" y="1657434"/>
                  <a:pt x="5034183" y="1613259"/>
                  <a:pt x="4979640" y="1613259"/>
                </a:cubicBezTo>
                <a:lnTo>
                  <a:pt x="3288548" y="1613259"/>
                </a:lnTo>
                <a:lnTo>
                  <a:pt x="28599" y="3641101"/>
                </a:lnTo>
                <a:lnTo>
                  <a:pt x="0" y="3641101"/>
                </a:lnTo>
                <a:lnTo>
                  <a:pt x="0" y="2019178"/>
                </a:lnTo>
                <a:lnTo>
                  <a:pt x="3252111" y="125"/>
                </a:lnTo>
                <a:lnTo>
                  <a:pt x="5193680" y="125"/>
                </a:lnTo>
                <a:cubicBezTo>
                  <a:pt x="5195584" y="25"/>
                  <a:pt x="5197437" y="0"/>
                  <a:pt x="5199340" y="0"/>
                </a:cubicBezTo>
                <a:close/>
              </a:path>
            </a:pathLst>
          </a:custGeom>
        </p:spPr>
      </p:pic>
      <p:sp>
        <p:nvSpPr>
          <p:cNvPr id="2" name="Title 6">
            <a:extLst>
              <a:ext uri="{FF2B5EF4-FFF2-40B4-BE49-F238E27FC236}">
                <a16:creationId xmlns:a16="http://schemas.microsoft.com/office/drawing/2014/main" id="{40C42645-DD29-14A1-7982-DC55F20A2B07}"/>
              </a:ext>
            </a:extLst>
          </p:cNvPr>
          <p:cNvSpPr txBox="1">
            <a:spLocks/>
          </p:cNvSpPr>
          <p:nvPr/>
        </p:nvSpPr>
        <p:spPr>
          <a:xfrm>
            <a:off x="376879" y="1210670"/>
            <a:ext cx="2992233" cy="1052596"/>
          </a:xfrm>
          <a:prstGeom prst="rect">
            <a:avLst/>
          </a:prstGeom>
        </p:spPr>
        <p:txBody>
          <a:bodyPr wrap="square" lIns="0" tIns="0" rIns="0" bIns="0" rtlCol="0">
            <a:spAutoFit/>
          </a:bodyPr>
          <a:lstStyle>
            <a:lvl1pPr algn="l" defTabSz="685800" rtl="0" eaLnBrk="1" latinLnBrk="0" hangingPunct="1">
              <a:lnSpc>
                <a:spcPct val="90000"/>
              </a:lnSpc>
              <a:spcBef>
                <a:spcPct val="0"/>
              </a:spcBef>
              <a:buNone/>
              <a:defRPr sz="2800" b="1" i="0" kern="1200">
                <a:solidFill>
                  <a:schemeClr val="tx1"/>
                </a:solidFill>
                <a:latin typeface="+mj-lt"/>
                <a:ea typeface="+mj-ea"/>
                <a:cs typeface="+mj-cs"/>
              </a:defRPr>
            </a:lvl1pPr>
          </a:lstStyle>
          <a:p>
            <a:pPr rtl="0"/>
            <a:r>
              <a:rPr lang="ja-jp" sz="3600" dirty="0">
                <a:solidFill>
                  <a:schemeClr val="bg1"/>
                </a:solidFill>
                <a:ea typeface="Meiryo" panose="020B0604030504040204" pitchFamily="34" charset="-128"/>
              </a:rPr>
              <a:t>モジュール 4</a:t>
            </a:r>
            <a:br>
              <a:rPr lang="en-US" sz="3600" dirty="0">
                <a:solidFill>
                  <a:schemeClr val="bg1"/>
                </a:solidFill>
                <a:ea typeface="Meiryo" panose="020B0604030504040204" pitchFamily="34" charset="-128"/>
              </a:rPr>
            </a:br>
            <a:r>
              <a:rPr lang="ja-jp" sz="2000" b="0" dirty="0">
                <a:solidFill>
                  <a:schemeClr val="bg1"/>
                </a:solidFill>
                <a:ea typeface="Meiryo" panose="020B0604030504040204" pitchFamily="34" charset="-128"/>
              </a:rPr>
              <a:t>デジタル リテラシーとデータ スキル</a:t>
            </a:r>
          </a:p>
        </p:txBody>
      </p:sp>
      <p:pic>
        <p:nvPicPr>
          <p:cNvPr id="4" name="Picture 3">
            <a:extLst>
              <a:ext uri="{FF2B5EF4-FFF2-40B4-BE49-F238E27FC236}">
                <a16:creationId xmlns:a16="http://schemas.microsoft.com/office/drawing/2014/main" id="{F737EC4D-ACF3-3095-7310-8084E6EE5316}"/>
              </a:ext>
            </a:extLst>
          </p:cNvPr>
          <p:cNvPicPr>
            <a:picLocks noChangeAspect="1"/>
          </p:cNvPicPr>
          <p:nvPr/>
        </p:nvPicPr>
        <p:blipFill>
          <a:blip r:embed="rId4"/>
          <a:stretch>
            <a:fillRect/>
          </a:stretch>
        </p:blipFill>
        <p:spPr>
          <a:xfrm>
            <a:off x="254466" y="166173"/>
            <a:ext cx="3151464" cy="650586"/>
          </a:xfrm>
          <a:prstGeom prst="rect">
            <a:avLst/>
          </a:prstGeom>
        </p:spPr>
      </p:pic>
    </p:spTree>
    <p:extLst>
      <p:ext uri="{BB962C8B-B14F-4D97-AF65-F5344CB8AC3E}">
        <p14:creationId xmlns:p14="http://schemas.microsoft.com/office/powerpoint/2010/main" val="107185122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 name="Oval 89">
            <a:extLst>
              <a:ext uri="{FF2B5EF4-FFF2-40B4-BE49-F238E27FC236}">
                <a16:creationId xmlns:a16="http://schemas.microsoft.com/office/drawing/2014/main" id="{F6C60EA2-E286-1282-7488-A52674B6616E}"/>
              </a:ext>
            </a:extLst>
          </p:cNvPr>
          <p:cNvSpPr/>
          <p:nvPr/>
        </p:nvSpPr>
        <p:spPr>
          <a:xfrm>
            <a:off x="7018296" y="1131999"/>
            <a:ext cx="892814" cy="892814"/>
          </a:xfrm>
          <a:prstGeom prst="ellipse">
            <a:avLst/>
          </a:prstGeom>
          <a:solidFill>
            <a:schemeClr val="bg1"/>
          </a:solidFill>
          <a:ln w="12700">
            <a:solidFill>
              <a:schemeClr val="accent3"/>
            </a:solidFill>
          </a:ln>
          <a:effectLst/>
        </p:spPr>
        <p:style>
          <a:lnRef idx="0">
            <a:schemeClr val="lt1">
              <a:hueOff val="0"/>
              <a:satOff val="0"/>
              <a:lumOff val="0"/>
              <a:alphaOff val="0"/>
            </a:schemeClr>
          </a:lnRef>
          <a:fillRef idx="1">
            <a:scrgbClr r="0" g="0" b="0"/>
          </a:fillRef>
          <a:effectRef idx="3">
            <a:schemeClr val="accent1">
              <a:tint val="50000"/>
              <a:hueOff val="0"/>
              <a:satOff val="0"/>
              <a:lumOff val="0"/>
              <a:alphaOff val="0"/>
            </a:schemeClr>
          </a:effectRef>
          <a:fontRef idx="minor">
            <a:schemeClr val="lt1">
              <a:hueOff val="0"/>
              <a:satOff val="0"/>
              <a:lumOff val="0"/>
              <a:alphaOff val="0"/>
            </a:schemeClr>
          </a:fontRef>
        </p:style>
        <p:txBody>
          <a:bodyPr rtlCol="0"/>
          <a:lstStyle/>
          <a:p>
            <a:pPr rtl="0"/>
            <a:endParaRPr lang="en-US" dirty="0">
              <a:ea typeface="Meiryo" panose="020B0604030504040204" pitchFamily="34" charset="-128"/>
            </a:endParaRPr>
          </a:p>
        </p:txBody>
      </p:sp>
      <p:sp>
        <p:nvSpPr>
          <p:cNvPr id="78" name="Oval 77">
            <a:extLst>
              <a:ext uri="{FF2B5EF4-FFF2-40B4-BE49-F238E27FC236}">
                <a16:creationId xmlns:a16="http://schemas.microsoft.com/office/drawing/2014/main" id="{DAE272D4-B2BA-B6FA-4391-2ABB13320C91}"/>
              </a:ext>
            </a:extLst>
          </p:cNvPr>
          <p:cNvSpPr/>
          <p:nvPr/>
        </p:nvSpPr>
        <p:spPr>
          <a:xfrm>
            <a:off x="4121402" y="1131999"/>
            <a:ext cx="892814" cy="892814"/>
          </a:xfrm>
          <a:prstGeom prst="ellipse">
            <a:avLst/>
          </a:prstGeom>
          <a:solidFill>
            <a:schemeClr val="bg1"/>
          </a:solidFill>
          <a:ln w="12700">
            <a:solidFill>
              <a:schemeClr val="accent2"/>
            </a:solidFill>
          </a:ln>
          <a:effectLst/>
        </p:spPr>
        <p:style>
          <a:lnRef idx="0">
            <a:schemeClr val="lt1">
              <a:hueOff val="0"/>
              <a:satOff val="0"/>
              <a:lumOff val="0"/>
              <a:alphaOff val="0"/>
            </a:schemeClr>
          </a:lnRef>
          <a:fillRef idx="1">
            <a:scrgbClr r="0" g="0" b="0"/>
          </a:fillRef>
          <a:effectRef idx="3">
            <a:schemeClr val="accent1">
              <a:tint val="50000"/>
              <a:hueOff val="0"/>
              <a:satOff val="0"/>
              <a:lumOff val="0"/>
              <a:alphaOff val="0"/>
            </a:schemeClr>
          </a:effectRef>
          <a:fontRef idx="minor">
            <a:schemeClr val="lt1">
              <a:hueOff val="0"/>
              <a:satOff val="0"/>
              <a:lumOff val="0"/>
              <a:alphaOff val="0"/>
            </a:schemeClr>
          </a:fontRef>
        </p:style>
        <p:txBody>
          <a:bodyPr rtlCol="0"/>
          <a:lstStyle/>
          <a:p>
            <a:pPr rtl="0"/>
            <a:endParaRPr lang="en-US">
              <a:ea typeface="Meiryo" panose="020B0604030504040204" pitchFamily="34" charset="-128"/>
            </a:endParaRPr>
          </a:p>
        </p:txBody>
      </p:sp>
      <p:sp>
        <p:nvSpPr>
          <p:cNvPr id="2" name="Title 1">
            <a:extLst>
              <a:ext uri="{FF2B5EF4-FFF2-40B4-BE49-F238E27FC236}">
                <a16:creationId xmlns:a16="http://schemas.microsoft.com/office/drawing/2014/main" id="{A84C2A43-DD6B-02C0-1303-BC833C302CAF}"/>
              </a:ext>
            </a:extLst>
          </p:cNvPr>
          <p:cNvSpPr>
            <a:spLocks noGrp="1"/>
          </p:cNvSpPr>
          <p:nvPr>
            <p:ph type="title"/>
          </p:nvPr>
        </p:nvSpPr>
        <p:spPr>
          <a:xfrm>
            <a:off x="368490" y="365760"/>
            <a:ext cx="8407020" cy="786369"/>
          </a:xfrm>
        </p:spPr>
        <p:txBody>
          <a:bodyPr rtlCol="0"/>
          <a:lstStyle/>
          <a:p>
            <a:pPr rtl="0"/>
            <a:r>
              <a:rPr lang="ja-jp" dirty="0">
                <a:ea typeface="Meiryo" panose="020B0604030504040204" pitchFamily="34" charset="-128"/>
              </a:rPr>
              <a:t>デジタル</a:t>
            </a:r>
            <a:r>
              <a:rPr lang="ja-JP" altLang="en-US" dirty="0">
                <a:ea typeface="Meiryo" panose="020B0604030504040204" pitchFamily="34" charset="-128"/>
              </a:rPr>
              <a:t>時代の製造業</a:t>
            </a:r>
            <a:r>
              <a:rPr lang="ja-jp" dirty="0">
                <a:ea typeface="Meiryo" panose="020B0604030504040204" pitchFamily="34" charset="-128"/>
              </a:rPr>
              <a:t>と</a:t>
            </a:r>
            <a:br>
              <a:rPr lang="en-US" altLang="ja-JP" dirty="0">
                <a:ea typeface="Meiryo" panose="020B0604030504040204" pitchFamily="34" charset="-128"/>
              </a:rPr>
            </a:br>
            <a:r>
              <a:rPr lang="ja-jp" dirty="0">
                <a:ea typeface="Meiryo" panose="020B0604030504040204" pitchFamily="34" charset="-128"/>
              </a:rPr>
              <a:t>スマート</a:t>
            </a:r>
            <a:r>
              <a:rPr lang="ja-JP" altLang="en-US" dirty="0">
                <a:ea typeface="Meiryo" panose="020B0604030504040204" pitchFamily="34" charset="-128"/>
              </a:rPr>
              <a:t>マニュファクチャリングの</a:t>
            </a:r>
            <a:r>
              <a:rPr lang="ja-jp" dirty="0">
                <a:ea typeface="Meiryo" panose="020B0604030504040204" pitchFamily="34" charset="-128"/>
              </a:rPr>
              <a:t>違い</a:t>
            </a:r>
          </a:p>
        </p:txBody>
      </p:sp>
      <p:grpSp>
        <p:nvGrpSpPr>
          <p:cNvPr id="14" name="Graphic 538">
            <a:extLst>
              <a:ext uri="{FF2B5EF4-FFF2-40B4-BE49-F238E27FC236}">
                <a16:creationId xmlns:a16="http://schemas.microsoft.com/office/drawing/2014/main" id="{C419E4CF-1455-8BB5-E9DA-32BD9CC153C7}"/>
              </a:ext>
            </a:extLst>
          </p:cNvPr>
          <p:cNvGrpSpPr>
            <a:grpSpLocks noChangeAspect="1"/>
          </p:cNvGrpSpPr>
          <p:nvPr/>
        </p:nvGrpSpPr>
        <p:grpSpPr>
          <a:xfrm>
            <a:off x="4343728" y="1389813"/>
            <a:ext cx="448162" cy="377186"/>
            <a:chOff x="2887980" y="1154429"/>
            <a:chExt cx="3368039" cy="2834639"/>
          </a:xfrm>
          <a:solidFill>
            <a:schemeClr val="tx1"/>
          </a:solidFill>
        </p:grpSpPr>
        <p:sp>
          <p:nvSpPr>
            <p:cNvPr id="15" name="Freeform 540">
              <a:extLst>
                <a:ext uri="{FF2B5EF4-FFF2-40B4-BE49-F238E27FC236}">
                  <a16:creationId xmlns:a16="http://schemas.microsoft.com/office/drawing/2014/main" id="{03D25641-B8C1-DDDF-3493-8E397AE83A53}"/>
                </a:ext>
              </a:extLst>
            </p:cNvPr>
            <p:cNvSpPr/>
            <p:nvPr/>
          </p:nvSpPr>
          <p:spPr>
            <a:xfrm>
              <a:off x="3120389" y="1374457"/>
              <a:ext cx="2902267" cy="2002154"/>
            </a:xfrm>
            <a:custGeom>
              <a:avLst/>
              <a:gdLst>
                <a:gd name="connsiteX0" fmla="*/ 2863215 w 2902267"/>
                <a:gd name="connsiteY0" fmla="*/ 0 h 2002154"/>
                <a:gd name="connsiteX1" fmla="*/ 39052 w 2902267"/>
                <a:gd name="connsiteY1" fmla="*/ 0 h 2002154"/>
                <a:gd name="connsiteX2" fmla="*/ 0 w 2902267"/>
                <a:gd name="connsiteY2" fmla="*/ 39052 h 2002154"/>
                <a:gd name="connsiteX3" fmla="*/ 0 w 2902267"/>
                <a:gd name="connsiteY3" fmla="*/ 1963102 h 2002154"/>
                <a:gd name="connsiteX4" fmla="*/ 39052 w 2902267"/>
                <a:gd name="connsiteY4" fmla="*/ 2002155 h 2002154"/>
                <a:gd name="connsiteX5" fmla="*/ 2863215 w 2902267"/>
                <a:gd name="connsiteY5" fmla="*/ 2002155 h 2002154"/>
                <a:gd name="connsiteX6" fmla="*/ 2902268 w 2902267"/>
                <a:gd name="connsiteY6" fmla="*/ 1963102 h 2002154"/>
                <a:gd name="connsiteX7" fmla="*/ 2902268 w 2902267"/>
                <a:gd name="connsiteY7" fmla="*/ 39052 h 2002154"/>
                <a:gd name="connsiteX8" fmla="*/ 2863215 w 2902267"/>
                <a:gd name="connsiteY8" fmla="*/ 0 h 2002154"/>
                <a:gd name="connsiteX9" fmla="*/ 2633663 w 2902267"/>
                <a:gd name="connsiteY9" fmla="*/ 1356360 h 2002154"/>
                <a:gd name="connsiteX10" fmla="*/ 2706053 w 2902267"/>
                <a:gd name="connsiteY10" fmla="*/ 1391602 h 2002154"/>
                <a:gd name="connsiteX11" fmla="*/ 2706053 w 2902267"/>
                <a:gd name="connsiteY11" fmla="*/ 1543050 h 2002154"/>
                <a:gd name="connsiteX12" fmla="*/ 2633663 w 2902267"/>
                <a:gd name="connsiteY12" fmla="*/ 1543050 h 2002154"/>
                <a:gd name="connsiteX13" fmla="*/ 2633663 w 2902267"/>
                <a:gd name="connsiteY13" fmla="*/ 1356360 h 2002154"/>
                <a:gd name="connsiteX14" fmla="*/ 2739390 w 2902267"/>
                <a:gd name="connsiteY14" fmla="*/ 1343977 h 2002154"/>
                <a:gd name="connsiteX15" fmla="*/ 2608898 w 2902267"/>
                <a:gd name="connsiteY15" fmla="*/ 1281113 h 2002154"/>
                <a:gd name="connsiteX16" fmla="*/ 2228850 w 2902267"/>
                <a:gd name="connsiteY16" fmla="*/ 1188720 h 2002154"/>
                <a:gd name="connsiteX17" fmla="*/ 1722120 w 2902267"/>
                <a:gd name="connsiteY17" fmla="*/ 1309688 h 2002154"/>
                <a:gd name="connsiteX18" fmla="*/ 1579245 w 2902267"/>
                <a:gd name="connsiteY18" fmla="*/ 1396365 h 2002154"/>
                <a:gd name="connsiteX19" fmla="*/ 1268730 w 2902267"/>
                <a:gd name="connsiteY19" fmla="*/ 1562100 h 2002154"/>
                <a:gd name="connsiteX20" fmla="*/ 1366838 w 2902267"/>
                <a:gd name="connsiteY20" fmla="*/ 1331595 h 2002154"/>
                <a:gd name="connsiteX21" fmla="*/ 1027748 w 2902267"/>
                <a:gd name="connsiteY21" fmla="*/ 1003935 h 2002154"/>
                <a:gd name="connsiteX22" fmla="*/ 793432 w 2902267"/>
                <a:gd name="connsiteY22" fmla="*/ 1096327 h 2002154"/>
                <a:gd name="connsiteX23" fmla="*/ 1541145 w 2902267"/>
                <a:gd name="connsiteY23" fmla="*/ 557213 h 2002154"/>
                <a:gd name="connsiteX24" fmla="*/ 1555433 w 2902267"/>
                <a:gd name="connsiteY24" fmla="*/ 553402 h 2002154"/>
                <a:gd name="connsiteX25" fmla="*/ 1636395 w 2902267"/>
                <a:gd name="connsiteY25" fmla="*/ 536258 h 2002154"/>
                <a:gd name="connsiteX26" fmla="*/ 1641158 w 2902267"/>
                <a:gd name="connsiteY26" fmla="*/ 535305 h 2002154"/>
                <a:gd name="connsiteX27" fmla="*/ 1816417 w 2902267"/>
                <a:gd name="connsiteY27" fmla="*/ 419100 h 2002154"/>
                <a:gd name="connsiteX28" fmla="*/ 1925003 w 2902267"/>
                <a:gd name="connsiteY28" fmla="*/ 329565 h 2002154"/>
                <a:gd name="connsiteX29" fmla="*/ 2034540 w 2902267"/>
                <a:gd name="connsiteY29" fmla="*/ 418147 h 2002154"/>
                <a:gd name="connsiteX30" fmla="*/ 2274570 w 2902267"/>
                <a:gd name="connsiteY30" fmla="*/ 520065 h 2002154"/>
                <a:gd name="connsiteX31" fmla="*/ 2824163 w 2902267"/>
                <a:gd name="connsiteY31" fmla="*/ 722947 h 2002154"/>
                <a:gd name="connsiteX32" fmla="*/ 2824163 w 2902267"/>
                <a:gd name="connsiteY32" fmla="*/ 890588 h 2002154"/>
                <a:gd name="connsiteX33" fmla="*/ 2352675 w 2902267"/>
                <a:gd name="connsiteY33" fmla="*/ 647700 h 2002154"/>
                <a:gd name="connsiteX34" fmla="*/ 1919288 w 2902267"/>
                <a:gd name="connsiteY34" fmla="*/ 591502 h 2002154"/>
                <a:gd name="connsiteX35" fmla="*/ 1907858 w 2902267"/>
                <a:gd name="connsiteY35" fmla="*/ 591502 h 2002154"/>
                <a:gd name="connsiteX36" fmla="*/ 1363980 w 2902267"/>
                <a:gd name="connsiteY36" fmla="*/ 822960 h 2002154"/>
                <a:gd name="connsiteX37" fmla="*/ 1432560 w 2902267"/>
                <a:gd name="connsiteY37" fmla="*/ 1058227 h 2002154"/>
                <a:gd name="connsiteX38" fmla="*/ 1784985 w 2902267"/>
                <a:gd name="connsiteY38" fmla="*/ 1090613 h 2002154"/>
                <a:gd name="connsiteX39" fmla="*/ 2732723 w 2902267"/>
                <a:gd name="connsiteY39" fmla="*/ 1162050 h 2002154"/>
                <a:gd name="connsiteX40" fmla="*/ 2825115 w 2902267"/>
                <a:gd name="connsiteY40" fmla="*/ 1203960 h 2002154"/>
                <a:gd name="connsiteX41" fmla="*/ 2825115 w 2902267"/>
                <a:gd name="connsiteY41" fmla="*/ 1393508 h 2002154"/>
                <a:gd name="connsiteX42" fmla="*/ 2739390 w 2902267"/>
                <a:gd name="connsiteY42" fmla="*/ 1343977 h 2002154"/>
                <a:gd name="connsiteX43" fmla="*/ 746760 w 2902267"/>
                <a:gd name="connsiteY43" fmla="*/ 1331595 h 2002154"/>
                <a:gd name="connsiteX44" fmla="*/ 746760 w 2902267"/>
                <a:gd name="connsiteY44" fmla="*/ 1324927 h 2002154"/>
                <a:gd name="connsiteX45" fmla="*/ 1027748 w 2902267"/>
                <a:gd name="connsiteY45" fmla="*/ 1062038 h 2002154"/>
                <a:gd name="connsiteX46" fmla="*/ 1309688 w 2902267"/>
                <a:gd name="connsiteY46" fmla="*/ 1332548 h 2002154"/>
                <a:gd name="connsiteX47" fmla="*/ 1027748 w 2902267"/>
                <a:gd name="connsiteY47" fmla="*/ 1603058 h 2002154"/>
                <a:gd name="connsiteX48" fmla="*/ 745807 w 2902267"/>
                <a:gd name="connsiteY48" fmla="*/ 1332548 h 2002154"/>
                <a:gd name="connsiteX49" fmla="*/ 746760 w 2902267"/>
                <a:gd name="connsiteY49" fmla="*/ 1331595 h 2002154"/>
                <a:gd name="connsiteX50" fmla="*/ 1714500 w 2902267"/>
                <a:gd name="connsiteY50" fmla="*/ 661988 h 2002154"/>
                <a:gd name="connsiteX51" fmla="*/ 1714500 w 2902267"/>
                <a:gd name="connsiteY51" fmla="*/ 661988 h 2002154"/>
                <a:gd name="connsiteX52" fmla="*/ 1804988 w 2902267"/>
                <a:gd name="connsiteY52" fmla="*/ 935355 h 2002154"/>
                <a:gd name="connsiteX53" fmla="*/ 1700213 w 2902267"/>
                <a:gd name="connsiteY53" fmla="*/ 1057275 h 2002154"/>
                <a:gd name="connsiteX54" fmla="*/ 1696403 w 2902267"/>
                <a:gd name="connsiteY54" fmla="*/ 1060133 h 2002154"/>
                <a:gd name="connsiteX55" fmla="*/ 1470660 w 2902267"/>
                <a:gd name="connsiteY55" fmla="*/ 1013460 h 2002154"/>
                <a:gd name="connsiteX56" fmla="*/ 1419225 w 2902267"/>
                <a:gd name="connsiteY56" fmla="*/ 840105 h 2002154"/>
                <a:gd name="connsiteX57" fmla="*/ 1714500 w 2902267"/>
                <a:gd name="connsiteY57" fmla="*/ 661988 h 2002154"/>
                <a:gd name="connsiteX58" fmla="*/ 1780223 w 2902267"/>
                <a:gd name="connsiteY58" fmla="*/ 652463 h 2002154"/>
                <a:gd name="connsiteX59" fmla="*/ 1895475 w 2902267"/>
                <a:gd name="connsiteY59" fmla="*/ 646747 h 2002154"/>
                <a:gd name="connsiteX60" fmla="*/ 2090738 w 2902267"/>
                <a:gd name="connsiteY60" fmla="*/ 793433 h 2002154"/>
                <a:gd name="connsiteX61" fmla="*/ 2264093 w 2902267"/>
                <a:gd name="connsiteY61" fmla="*/ 686752 h 2002154"/>
                <a:gd name="connsiteX62" fmla="*/ 2340293 w 2902267"/>
                <a:gd name="connsiteY62" fmla="*/ 702945 h 2002154"/>
                <a:gd name="connsiteX63" fmla="*/ 2365058 w 2902267"/>
                <a:gd name="connsiteY63" fmla="*/ 709613 h 2002154"/>
                <a:gd name="connsiteX64" fmla="*/ 2368868 w 2902267"/>
                <a:gd name="connsiteY64" fmla="*/ 884872 h 2002154"/>
                <a:gd name="connsiteX65" fmla="*/ 2434590 w 2902267"/>
                <a:gd name="connsiteY65" fmla="*/ 988695 h 2002154"/>
                <a:gd name="connsiteX66" fmla="*/ 1841183 w 2902267"/>
                <a:gd name="connsiteY66" fmla="*/ 1004888 h 2002154"/>
                <a:gd name="connsiteX67" fmla="*/ 1861185 w 2902267"/>
                <a:gd name="connsiteY67" fmla="*/ 946785 h 2002154"/>
                <a:gd name="connsiteX68" fmla="*/ 1780223 w 2902267"/>
                <a:gd name="connsiteY68" fmla="*/ 652463 h 2002154"/>
                <a:gd name="connsiteX69" fmla="*/ 1960245 w 2902267"/>
                <a:gd name="connsiteY69" fmla="*/ 647700 h 2002154"/>
                <a:gd name="connsiteX70" fmla="*/ 2204085 w 2902267"/>
                <a:gd name="connsiteY70" fmla="*/ 675322 h 2002154"/>
                <a:gd name="connsiteX71" fmla="*/ 2089785 w 2902267"/>
                <a:gd name="connsiteY71" fmla="*/ 736283 h 2002154"/>
                <a:gd name="connsiteX72" fmla="*/ 1960245 w 2902267"/>
                <a:gd name="connsiteY72" fmla="*/ 647700 h 2002154"/>
                <a:gd name="connsiteX73" fmla="*/ 2618423 w 2902267"/>
                <a:gd name="connsiteY73" fmla="*/ 1043940 h 2002154"/>
                <a:gd name="connsiteX74" fmla="*/ 2422208 w 2902267"/>
                <a:gd name="connsiteY74" fmla="*/ 864870 h 2002154"/>
                <a:gd name="connsiteX75" fmla="*/ 2419350 w 2902267"/>
                <a:gd name="connsiteY75" fmla="*/ 723900 h 2002154"/>
                <a:gd name="connsiteX76" fmla="*/ 2823210 w 2902267"/>
                <a:gd name="connsiteY76" fmla="*/ 967740 h 2002154"/>
                <a:gd name="connsiteX77" fmla="*/ 2823210 w 2902267"/>
                <a:gd name="connsiteY77" fmla="*/ 1139190 h 2002154"/>
                <a:gd name="connsiteX78" fmla="*/ 2758440 w 2902267"/>
                <a:gd name="connsiteY78" fmla="*/ 1108710 h 2002154"/>
                <a:gd name="connsiteX79" fmla="*/ 2618423 w 2902267"/>
                <a:gd name="connsiteY79" fmla="*/ 1043940 h 2002154"/>
                <a:gd name="connsiteX80" fmla="*/ 78105 w 2902267"/>
                <a:gd name="connsiteY80" fmla="*/ 1924050 h 2002154"/>
                <a:gd name="connsiteX81" fmla="*/ 78105 w 2902267"/>
                <a:gd name="connsiteY81" fmla="*/ 78105 h 2002154"/>
                <a:gd name="connsiteX82" fmla="*/ 2824163 w 2902267"/>
                <a:gd name="connsiteY82" fmla="*/ 78105 h 2002154"/>
                <a:gd name="connsiteX83" fmla="*/ 2824163 w 2902267"/>
                <a:gd name="connsiteY83" fmla="*/ 655320 h 2002154"/>
                <a:gd name="connsiteX84" fmla="*/ 2282190 w 2902267"/>
                <a:gd name="connsiteY84" fmla="*/ 462915 h 2002154"/>
                <a:gd name="connsiteX85" fmla="*/ 2086928 w 2902267"/>
                <a:gd name="connsiteY85" fmla="*/ 396240 h 2002154"/>
                <a:gd name="connsiteX86" fmla="*/ 1925003 w 2902267"/>
                <a:gd name="connsiteY86" fmla="*/ 272415 h 2002154"/>
                <a:gd name="connsiteX87" fmla="*/ 1762125 w 2902267"/>
                <a:gd name="connsiteY87" fmla="*/ 403860 h 2002154"/>
                <a:gd name="connsiteX88" fmla="*/ 1751648 w 2902267"/>
                <a:gd name="connsiteY88" fmla="*/ 419100 h 2002154"/>
                <a:gd name="connsiteX89" fmla="*/ 1751648 w 2902267"/>
                <a:gd name="connsiteY89" fmla="*/ 392430 h 2002154"/>
                <a:gd name="connsiteX90" fmla="*/ 1713548 w 2902267"/>
                <a:gd name="connsiteY90" fmla="*/ 392430 h 2002154"/>
                <a:gd name="connsiteX91" fmla="*/ 1713548 w 2902267"/>
                <a:gd name="connsiteY91" fmla="*/ 421005 h 2002154"/>
                <a:gd name="connsiteX92" fmla="*/ 1748790 w 2902267"/>
                <a:gd name="connsiteY92" fmla="*/ 421005 h 2002154"/>
                <a:gd name="connsiteX93" fmla="*/ 1624013 w 2902267"/>
                <a:gd name="connsiteY93" fmla="*/ 481965 h 2002154"/>
                <a:gd name="connsiteX94" fmla="*/ 1543050 w 2902267"/>
                <a:gd name="connsiteY94" fmla="*/ 499110 h 2002154"/>
                <a:gd name="connsiteX95" fmla="*/ 1528763 w 2902267"/>
                <a:gd name="connsiteY95" fmla="*/ 502920 h 2002154"/>
                <a:gd name="connsiteX96" fmla="*/ 775335 w 2902267"/>
                <a:gd name="connsiteY96" fmla="*/ 1007745 h 2002154"/>
                <a:gd name="connsiteX97" fmla="*/ 750570 w 2902267"/>
                <a:gd name="connsiteY97" fmla="*/ 996315 h 2002154"/>
                <a:gd name="connsiteX98" fmla="*/ 738188 w 2902267"/>
                <a:gd name="connsiteY98" fmla="*/ 1022033 h 2002154"/>
                <a:gd name="connsiteX99" fmla="*/ 762000 w 2902267"/>
                <a:gd name="connsiteY99" fmla="*/ 1033463 h 2002154"/>
                <a:gd name="connsiteX100" fmla="*/ 690563 w 2902267"/>
                <a:gd name="connsiteY100" fmla="*/ 1323023 h 2002154"/>
                <a:gd name="connsiteX101" fmla="*/ 689610 w 2902267"/>
                <a:gd name="connsiteY101" fmla="*/ 1334452 h 2002154"/>
                <a:gd name="connsiteX102" fmla="*/ 1026795 w 2902267"/>
                <a:gd name="connsiteY102" fmla="*/ 1662112 h 2002154"/>
                <a:gd name="connsiteX103" fmla="*/ 1028700 w 2902267"/>
                <a:gd name="connsiteY103" fmla="*/ 1662112 h 2002154"/>
                <a:gd name="connsiteX104" fmla="*/ 1034415 w 2902267"/>
                <a:gd name="connsiteY104" fmla="*/ 1662112 h 2002154"/>
                <a:gd name="connsiteX105" fmla="*/ 1615440 w 2902267"/>
                <a:gd name="connsiteY105" fmla="*/ 1443990 h 2002154"/>
                <a:gd name="connsiteX106" fmla="*/ 1747838 w 2902267"/>
                <a:gd name="connsiteY106" fmla="*/ 1363027 h 2002154"/>
                <a:gd name="connsiteX107" fmla="*/ 2229803 w 2902267"/>
                <a:gd name="connsiteY107" fmla="*/ 1247775 h 2002154"/>
                <a:gd name="connsiteX108" fmla="*/ 2577465 w 2902267"/>
                <a:gd name="connsiteY108" fmla="*/ 1330643 h 2002154"/>
                <a:gd name="connsiteX109" fmla="*/ 2577465 w 2902267"/>
                <a:gd name="connsiteY109" fmla="*/ 1571625 h 2002154"/>
                <a:gd name="connsiteX110" fmla="*/ 2606040 w 2902267"/>
                <a:gd name="connsiteY110" fmla="*/ 1600200 h 2002154"/>
                <a:gd name="connsiteX111" fmla="*/ 2735580 w 2902267"/>
                <a:gd name="connsiteY111" fmla="*/ 1600200 h 2002154"/>
                <a:gd name="connsiteX112" fmla="*/ 2764155 w 2902267"/>
                <a:gd name="connsiteY112" fmla="*/ 1571625 h 2002154"/>
                <a:gd name="connsiteX113" fmla="*/ 2764155 w 2902267"/>
                <a:gd name="connsiteY113" fmla="*/ 1423035 h 2002154"/>
                <a:gd name="connsiteX114" fmla="*/ 2825115 w 2902267"/>
                <a:gd name="connsiteY114" fmla="*/ 1458277 h 2002154"/>
                <a:gd name="connsiteX115" fmla="*/ 2825115 w 2902267"/>
                <a:gd name="connsiteY115" fmla="*/ 1925002 h 2002154"/>
                <a:gd name="connsiteX116" fmla="*/ 78105 w 2902267"/>
                <a:gd name="connsiteY116" fmla="*/ 1925002 h 2002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Lst>
              <a:rect l="l" t="t" r="r" b="b"/>
              <a:pathLst>
                <a:path w="2902267" h="2002154">
                  <a:moveTo>
                    <a:pt x="2863215" y="0"/>
                  </a:moveTo>
                  <a:lnTo>
                    <a:pt x="39052" y="0"/>
                  </a:lnTo>
                  <a:cubicBezTo>
                    <a:pt x="17145" y="0"/>
                    <a:pt x="0" y="17145"/>
                    <a:pt x="0" y="39052"/>
                  </a:cubicBezTo>
                  <a:lnTo>
                    <a:pt x="0" y="1963102"/>
                  </a:lnTo>
                  <a:cubicBezTo>
                    <a:pt x="0" y="1985010"/>
                    <a:pt x="17145" y="2002155"/>
                    <a:pt x="39052" y="2002155"/>
                  </a:cubicBezTo>
                  <a:lnTo>
                    <a:pt x="2863215" y="2002155"/>
                  </a:lnTo>
                  <a:cubicBezTo>
                    <a:pt x="2885123" y="2002155"/>
                    <a:pt x="2902268" y="1985010"/>
                    <a:pt x="2902268" y="1963102"/>
                  </a:cubicBezTo>
                  <a:lnTo>
                    <a:pt x="2902268" y="39052"/>
                  </a:lnTo>
                  <a:cubicBezTo>
                    <a:pt x="2902268" y="17145"/>
                    <a:pt x="2885123" y="0"/>
                    <a:pt x="2863215" y="0"/>
                  </a:cubicBezTo>
                  <a:close/>
                  <a:moveTo>
                    <a:pt x="2633663" y="1356360"/>
                  </a:moveTo>
                  <a:lnTo>
                    <a:pt x="2706053" y="1391602"/>
                  </a:lnTo>
                  <a:lnTo>
                    <a:pt x="2706053" y="1543050"/>
                  </a:lnTo>
                  <a:lnTo>
                    <a:pt x="2633663" y="1543050"/>
                  </a:lnTo>
                  <a:lnTo>
                    <a:pt x="2633663" y="1356360"/>
                  </a:lnTo>
                  <a:close/>
                  <a:moveTo>
                    <a:pt x="2739390" y="1343977"/>
                  </a:moveTo>
                  <a:lnTo>
                    <a:pt x="2608898" y="1281113"/>
                  </a:lnTo>
                  <a:cubicBezTo>
                    <a:pt x="2467928" y="1220152"/>
                    <a:pt x="2340293" y="1188720"/>
                    <a:pt x="2228850" y="1188720"/>
                  </a:cubicBezTo>
                  <a:cubicBezTo>
                    <a:pt x="2011680" y="1188720"/>
                    <a:pt x="1833563" y="1254443"/>
                    <a:pt x="1722120" y="1309688"/>
                  </a:cubicBezTo>
                  <a:cubicBezTo>
                    <a:pt x="1666875" y="1337310"/>
                    <a:pt x="1618298" y="1365885"/>
                    <a:pt x="1579245" y="1396365"/>
                  </a:cubicBezTo>
                  <a:cubicBezTo>
                    <a:pt x="1481138" y="1471612"/>
                    <a:pt x="1374458" y="1526858"/>
                    <a:pt x="1268730" y="1562100"/>
                  </a:cubicBezTo>
                  <a:cubicBezTo>
                    <a:pt x="1329690" y="1503045"/>
                    <a:pt x="1366838" y="1421130"/>
                    <a:pt x="1366838" y="1331595"/>
                  </a:cubicBezTo>
                  <a:cubicBezTo>
                    <a:pt x="1366838" y="1150620"/>
                    <a:pt x="1214438" y="1003935"/>
                    <a:pt x="1027748" y="1003935"/>
                  </a:cubicBezTo>
                  <a:cubicBezTo>
                    <a:pt x="936307" y="1003935"/>
                    <a:pt x="854393" y="1039177"/>
                    <a:pt x="793432" y="1096327"/>
                  </a:cubicBezTo>
                  <a:cubicBezTo>
                    <a:pt x="898207" y="852488"/>
                    <a:pt x="1171575" y="648652"/>
                    <a:pt x="1541145" y="557213"/>
                  </a:cubicBezTo>
                  <a:lnTo>
                    <a:pt x="1555433" y="553402"/>
                  </a:lnTo>
                  <a:cubicBezTo>
                    <a:pt x="1582103" y="546735"/>
                    <a:pt x="1608773" y="541020"/>
                    <a:pt x="1636395" y="536258"/>
                  </a:cubicBezTo>
                  <a:cubicBezTo>
                    <a:pt x="1638300" y="536258"/>
                    <a:pt x="1639253" y="535305"/>
                    <a:pt x="1641158" y="535305"/>
                  </a:cubicBezTo>
                  <a:cubicBezTo>
                    <a:pt x="1717358" y="508635"/>
                    <a:pt x="1800225" y="475297"/>
                    <a:pt x="1816417" y="419100"/>
                  </a:cubicBezTo>
                  <a:cubicBezTo>
                    <a:pt x="1833563" y="361950"/>
                    <a:pt x="1872615" y="329565"/>
                    <a:pt x="1925003" y="329565"/>
                  </a:cubicBezTo>
                  <a:cubicBezTo>
                    <a:pt x="1973580" y="329565"/>
                    <a:pt x="2003108" y="342900"/>
                    <a:pt x="2034540" y="418147"/>
                  </a:cubicBezTo>
                  <a:cubicBezTo>
                    <a:pt x="2065020" y="490538"/>
                    <a:pt x="2125980" y="499110"/>
                    <a:pt x="2274570" y="520065"/>
                  </a:cubicBezTo>
                  <a:cubicBezTo>
                    <a:pt x="2461260" y="545783"/>
                    <a:pt x="2641283" y="612458"/>
                    <a:pt x="2824163" y="722947"/>
                  </a:cubicBezTo>
                  <a:lnTo>
                    <a:pt x="2824163" y="890588"/>
                  </a:lnTo>
                  <a:cubicBezTo>
                    <a:pt x="2735580" y="811530"/>
                    <a:pt x="2579370" y="700088"/>
                    <a:pt x="2352675" y="647700"/>
                  </a:cubicBezTo>
                  <a:cubicBezTo>
                    <a:pt x="2187893" y="609600"/>
                    <a:pt x="2043113" y="592455"/>
                    <a:pt x="1919288" y="591502"/>
                  </a:cubicBezTo>
                  <a:cubicBezTo>
                    <a:pt x="1915478" y="590550"/>
                    <a:pt x="1911667" y="590550"/>
                    <a:pt x="1907858" y="591502"/>
                  </a:cubicBezTo>
                  <a:cubicBezTo>
                    <a:pt x="1590675" y="590550"/>
                    <a:pt x="1406843" y="694372"/>
                    <a:pt x="1363980" y="822960"/>
                  </a:cubicBezTo>
                  <a:cubicBezTo>
                    <a:pt x="1336358" y="906780"/>
                    <a:pt x="1362075" y="996315"/>
                    <a:pt x="1432560" y="1058227"/>
                  </a:cubicBezTo>
                  <a:cubicBezTo>
                    <a:pt x="1503998" y="1121093"/>
                    <a:pt x="1633538" y="1162050"/>
                    <a:pt x="1784985" y="1090613"/>
                  </a:cubicBezTo>
                  <a:cubicBezTo>
                    <a:pt x="2107883" y="936308"/>
                    <a:pt x="2527935" y="1048702"/>
                    <a:pt x="2732723" y="1162050"/>
                  </a:cubicBezTo>
                  <a:cubicBezTo>
                    <a:pt x="2765108" y="1180148"/>
                    <a:pt x="2796540" y="1194435"/>
                    <a:pt x="2825115" y="1203960"/>
                  </a:cubicBezTo>
                  <a:lnTo>
                    <a:pt x="2825115" y="1393508"/>
                  </a:lnTo>
                  <a:cubicBezTo>
                    <a:pt x="2795588" y="1374458"/>
                    <a:pt x="2767013" y="1358265"/>
                    <a:pt x="2739390" y="1343977"/>
                  </a:cubicBezTo>
                  <a:close/>
                  <a:moveTo>
                    <a:pt x="746760" y="1331595"/>
                  </a:moveTo>
                  <a:cubicBezTo>
                    <a:pt x="746760" y="1329690"/>
                    <a:pt x="746760" y="1326833"/>
                    <a:pt x="746760" y="1324927"/>
                  </a:cubicBezTo>
                  <a:cubicBezTo>
                    <a:pt x="751523" y="1179195"/>
                    <a:pt x="875348" y="1062038"/>
                    <a:pt x="1027748" y="1062038"/>
                  </a:cubicBezTo>
                  <a:cubicBezTo>
                    <a:pt x="1183005" y="1062038"/>
                    <a:pt x="1309688" y="1183958"/>
                    <a:pt x="1309688" y="1332548"/>
                  </a:cubicBezTo>
                  <a:cubicBezTo>
                    <a:pt x="1309688" y="1481137"/>
                    <a:pt x="1183005" y="1603058"/>
                    <a:pt x="1027748" y="1603058"/>
                  </a:cubicBezTo>
                  <a:cubicBezTo>
                    <a:pt x="872490" y="1603058"/>
                    <a:pt x="745807" y="1482090"/>
                    <a:pt x="745807" y="1332548"/>
                  </a:cubicBezTo>
                  <a:cubicBezTo>
                    <a:pt x="746760" y="1331595"/>
                    <a:pt x="746760" y="1331595"/>
                    <a:pt x="746760" y="1331595"/>
                  </a:cubicBezTo>
                  <a:close/>
                  <a:moveTo>
                    <a:pt x="1714500" y="661988"/>
                  </a:moveTo>
                  <a:cubicBezTo>
                    <a:pt x="1714500" y="661988"/>
                    <a:pt x="1714500" y="661988"/>
                    <a:pt x="1714500" y="661988"/>
                  </a:cubicBezTo>
                  <a:cubicBezTo>
                    <a:pt x="1747838" y="695325"/>
                    <a:pt x="1824990" y="828675"/>
                    <a:pt x="1804988" y="935355"/>
                  </a:cubicBezTo>
                  <a:cubicBezTo>
                    <a:pt x="1794510" y="990600"/>
                    <a:pt x="1760220" y="1030605"/>
                    <a:pt x="1700213" y="1057275"/>
                  </a:cubicBezTo>
                  <a:cubicBezTo>
                    <a:pt x="1698308" y="1058227"/>
                    <a:pt x="1697355" y="1059180"/>
                    <a:pt x="1696403" y="1060133"/>
                  </a:cubicBezTo>
                  <a:cubicBezTo>
                    <a:pt x="1599248" y="1084898"/>
                    <a:pt x="1518285" y="1055370"/>
                    <a:pt x="1470660" y="1013460"/>
                  </a:cubicBezTo>
                  <a:cubicBezTo>
                    <a:pt x="1417320" y="966788"/>
                    <a:pt x="1398270" y="902018"/>
                    <a:pt x="1419225" y="840105"/>
                  </a:cubicBezTo>
                  <a:cubicBezTo>
                    <a:pt x="1442085" y="768668"/>
                    <a:pt x="1537335" y="693420"/>
                    <a:pt x="1714500" y="661988"/>
                  </a:cubicBezTo>
                  <a:close/>
                  <a:moveTo>
                    <a:pt x="1780223" y="652463"/>
                  </a:moveTo>
                  <a:cubicBezTo>
                    <a:pt x="1815465" y="648652"/>
                    <a:pt x="1853565" y="646747"/>
                    <a:pt x="1895475" y="646747"/>
                  </a:cubicBezTo>
                  <a:cubicBezTo>
                    <a:pt x="1916430" y="691515"/>
                    <a:pt x="1975485" y="793433"/>
                    <a:pt x="2090738" y="793433"/>
                  </a:cubicBezTo>
                  <a:cubicBezTo>
                    <a:pt x="2184083" y="793433"/>
                    <a:pt x="2240280" y="732472"/>
                    <a:pt x="2264093" y="686752"/>
                  </a:cubicBezTo>
                  <a:cubicBezTo>
                    <a:pt x="2288858" y="691515"/>
                    <a:pt x="2313623" y="696277"/>
                    <a:pt x="2340293" y="702945"/>
                  </a:cubicBezTo>
                  <a:cubicBezTo>
                    <a:pt x="2348865" y="704850"/>
                    <a:pt x="2356485" y="706755"/>
                    <a:pt x="2365058" y="709613"/>
                  </a:cubicBezTo>
                  <a:cubicBezTo>
                    <a:pt x="2353628" y="746760"/>
                    <a:pt x="2342198" y="811530"/>
                    <a:pt x="2368868" y="884872"/>
                  </a:cubicBezTo>
                  <a:cubicBezTo>
                    <a:pt x="2382203" y="922972"/>
                    <a:pt x="2405063" y="957263"/>
                    <a:pt x="2434590" y="988695"/>
                  </a:cubicBezTo>
                  <a:cubicBezTo>
                    <a:pt x="2243138" y="944880"/>
                    <a:pt x="2029778" y="940118"/>
                    <a:pt x="1841183" y="1004888"/>
                  </a:cubicBezTo>
                  <a:cubicBezTo>
                    <a:pt x="1850708" y="986790"/>
                    <a:pt x="1857375" y="967740"/>
                    <a:pt x="1861185" y="946785"/>
                  </a:cubicBezTo>
                  <a:cubicBezTo>
                    <a:pt x="1881188" y="837247"/>
                    <a:pt x="1824038" y="715327"/>
                    <a:pt x="1780223" y="652463"/>
                  </a:cubicBezTo>
                  <a:close/>
                  <a:moveTo>
                    <a:pt x="1960245" y="647700"/>
                  </a:moveTo>
                  <a:cubicBezTo>
                    <a:pt x="2033588" y="650558"/>
                    <a:pt x="2114550" y="660083"/>
                    <a:pt x="2204085" y="675322"/>
                  </a:cubicBezTo>
                  <a:cubicBezTo>
                    <a:pt x="2185988" y="701993"/>
                    <a:pt x="2150745" y="736283"/>
                    <a:pt x="2089785" y="736283"/>
                  </a:cubicBezTo>
                  <a:cubicBezTo>
                    <a:pt x="2025015" y="736283"/>
                    <a:pt x="1982153" y="685800"/>
                    <a:pt x="1960245" y="647700"/>
                  </a:cubicBezTo>
                  <a:close/>
                  <a:moveTo>
                    <a:pt x="2618423" y="1043940"/>
                  </a:moveTo>
                  <a:cubicBezTo>
                    <a:pt x="2514600" y="997268"/>
                    <a:pt x="2447925" y="937260"/>
                    <a:pt x="2422208" y="864870"/>
                  </a:cubicBezTo>
                  <a:cubicBezTo>
                    <a:pt x="2401253" y="805815"/>
                    <a:pt x="2410778" y="752475"/>
                    <a:pt x="2419350" y="723900"/>
                  </a:cubicBezTo>
                  <a:cubicBezTo>
                    <a:pt x="2626995" y="789622"/>
                    <a:pt x="2761298" y="903922"/>
                    <a:pt x="2823210" y="967740"/>
                  </a:cubicBezTo>
                  <a:lnTo>
                    <a:pt x="2823210" y="1139190"/>
                  </a:lnTo>
                  <a:cubicBezTo>
                    <a:pt x="2803208" y="1131570"/>
                    <a:pt x="2781300" y="1121093"/>
                    <a:pt x="2758440" y="1108710"/>
                  </a:cubicBezTo>
                  <a:cubicBezTo>
                    <a:pt x="2717483" y="1085850"/>
                    <a:pt x="2669858" y="1063943"/>
                    <a:pt x="2618423" y="1043940"/>
                  </a:cubicBezTo>
                  <a:close/>
                  <a:moveTo>
                    <a:pt x="78105" y="1924050"/>
                  </a:moveTo>
                  <a:lnTo>
                    <a:pt x="78105" y="78105"/>
                  </a:lnTo>
                  <a:lnTo>
                    <a:pt x="2824163" y="78105"/>
                  </a:lnTo>
                  <a:lnTo>
                    <a:pt x="2824163" y="655320"/>
                  </a:lnTo>
                  <a:cubicBezTo>
                    <a:pt x="2644140" y="551497"/>
                    <a:pt x="2466975" y="488633"/>
                    <a:pt x="2282190" y="462915"/>
                  </a:cubicBezTo>
                  <a:cubicBezTo>
                    <a:pt x="2138363" y="442913"/>
                    <a:pt x="2104073" y="436245"/>
                    <a:pt x="2086928" y="396240"/>
                  </a:cubicBezTo>
                  <a:cubicBezTo>
                    <a:pt x="2050733" y="308610"/>
                    <a:pt x="2003108" y="272415"/>
                    <a:pt x="1925003" y="272415"/>
                  </a:cubicBezTo>
                  <a:cubicBezTo>
                    <a:pt x="1846898" y="272415"/>
                    <a:pt x="1785938" y="320992"/>
                    <a:pt x="1762125" y="403860"/>
                  </a:cubicBezTo>
                  <a:cubicBezTo>
                    <a:pt x="1760220" y="408622"/>
                    <a:pt x="1756410" y="413385"/>
                    <a:pt x="1751648" y="419100"/>
                  </a:cubicBezTo>
                  <a:lnTo>
                    <a:pt x="1751648" y="392430"/>
                  </a:lnTo>
                  <a:lnTo>
                    <a:pt x="1713548" y="392430"/>
                  </a:lnTo>
                  <a:lnTo>
                    <a:pt x="1713548" y="421005"/>
                  </a:lnTo>
                  <a:lnTo>
                    <a:pt x="1748790" y="421005"/>
                  </a:lnTo>
                  <a:cubicBezTo>
                    <a:pt x="1720215" y="447675"/>
                    <a:pt x="1652588" y="471488"/>
                    <a:pt x="1624013" y="481965"/>
                  </a:cubicBezTo>
                  <a:cubicBezTo>
                    <a:pt x="1596390" y="486727"/>
                    <a:pt x="1569720" y="492442"/>
                    <a:pt x="1543050" y="499110"/>
                  </a:cubicBezTo>
                  <a:lnTo>
                    <a:pt x="1528763" y="502920"/>
                  </a:lnTo>
                  <a:cubicBezTo>
                    <a:pt x="1174433" y="590550"/>
                    <a:pt x="904875" y="778193"/>
                    <a:pt x="775335" y="1007745"/>
                  </a:cubicBezTo>
                  <a:lnTo>
                    <a:pt x="750570" y="996315"/>
                  </a:lnTo>
                  <a:lnTo>
                    <a:pt x="738188" y="1022033"/>
                  </a:lnTo>
                  <a:lnTo>
                    <a:pt x="762000" y="1033463"/>
                  </a:lnTo>
                  <a:cubicBezTo>
                    <a:pt x="715328" y="1124902"/>
                    <a:pt x="690563" y="1222058"/>
                    <a:pt x="690563" y="1323023"/>
                  </a:cubicBezTo>
                  <a:cubicBezTo>
                    <a:pt x="690563" y="1326833"/>
                    <a:pt x="689610" y="1330643"/>
                    <a:pt x="689610" y="1334452"/>
                  </a:cubicBezTo>
                  <a:cubicBezTo>
                    <a:pt x="689610" y="1514475"/>
                    <a:pt x="841057" y="1661160"/>
                    <a:pt x="1026795" y="1662112"/>
                  </a:cubicBezTo>
                  <a:cubicBezTo>
                    <a:pt x="1027748" y="1662112"/>
                    <a:pt x="1027748" y="1662112"/>
                    <a:pt x="1028700" y="1662112"/>
                  </a:cubicBezTo>
                  <a:cubicBezTo>
                    <a:pt x="1030605" y="1662112"/>
                    <a:pt x="1032510" y="1662112"/>
                    <a:pt x="1034415" y="1662112"/>
                  </a:cubicBezTo>
                  <a:cubicBezTo>
                    <a:pt x="1222058" y="1662112"/>
                    <a:pt x="1433513" y="1583055"/>
                    <a:pt x="1615440" y="1443990"/>
                  </a:cubicBezTo>
                  <a:cubicBezTo>
                    <a:pt x="1651635" y="1416368"/>
                    <a:pt x="1695450" y="1389698"/>
                    <a:pt x="1747838" y="1363027"/>
                  </a:cubicBezTo>
                  <a:cubicBezTo>
                    <a:pt x="1853565" y="1310640"/>
                    <a:pt x="2023110" y="1247775"/>
                    <a:pt x="2229803" y="1247775"/>
                  </a:cubicBezTo>
                  <a:cubicBezTo>
                    <a:pt x="2330768" y="1247775"/>
                    <a:pt x="2447925" y="1276350"/>
                    <a:pt x="2577465" y="1330643"/>
                  </a:cubicBezTo>
                  <a:lnTo>
                    <a:pt x="2577465" y="1571625"/>
                  </a:lnTo>
                  <a:cubicBezTo>
                    <a:pt x="2577465" y="1587818"/>
                    <a:pt x="2589848" y="1600200"/>
                    <a:pt x="2606040" y="1600200"/>
                  </a:cubicBezTo>
                  <a:lnTo>
                    <a:pt x="2735580" y="1600200"/>
                  </a:lnTo>
                  <a:cubicBezTo>
                    <a:pt x="2751773" y="1600200"/>
                    <a:pt x="2764155" y="1587818"/>
                    <a:pt x="2764155" y="1571625"/>
                  </a:cubicBezTo>
                  <a:lnTo>
                    <a:pt x="2764155" y="1423035"/>
                  </a:lnTo>
                  <a:cubicBezTo>
                    <a:pt x="2784158" y="1433512"/>
                    <a:pt x="2804160" y="1445895"/>
                    <a:pt x="2825115" y="1458277"/>
                  </a:cubicBezTo>
                  <a:lnTo>
                    <a:pt x="2825115" y="1925002"/>
                  </a:lnTo>
                  <a:lnTo>
                    <a:pt x="78105" y="1925002"/>
                  </a:lnTo>
                  <a:close/>
                </a:path>
              </a:pathLst>
            </a:custGeom>
            <a:grpFill/>
            <a:ln w="9525" cap="flat">
              <a:noFill/>
              <a:prstDash val="solid"/>
              <a:miter/>
            </a:ln>
          </p:spPr>
          <p:txBody>
            <a:bodyPr rtlCol="0" anchor="ctr"/>
            <a:lstStyle/>
            <a:p>
              <a:pPr rtl="0"/>
              <a:endParaRPr lang="en-US">
                <a:ea typeface="Meiryo" panose="020B0604030504040204" pitchFamily="34" charset="-128"/>
              </a:endParaRPr>
            </a:p>
          </p:txBody>
        </p:sp>
        <p:sp>
          <p:nvSpPr>
            <p:cNvPr id="16" name="Freeform 541">
              <a:extLst>
                <a:ext uri="{FF2B5EF4-FFF2-40B4-BE49-F238E27FC236}">
                  <a16:creationId xmlns:a16="http://schemas.microsoft.com/office/drawing/2014/main" id="{61BAD065-C995-2C1D-B19E-377768DD461A}"/>
                </a:ext>
              </a:extLst>
            </p:cNvPr>
            <p:cNvSpPr/>
            <p:nvPr/>
          </p:nvSpPr>
          <p:spPr>
            <a:xfrm>
              <a:off x="2887980" y="1154429"/>
              <a:ext cx="3368039" cy="2834639"/>
            </a:xfrm>
            <a:custGeom>
              <a:avLst/>
              <a:gdLst>
                <a:gd name="connsiteX0" fmla="*/ 3158490 w 3368039"/>
                <a:gd name="connsiteY0" fmla="*/ 0 h 2834639"/>
                <a:gd name="connsiteX1" fmla="*/ 209550 w 3368039"/>
                <a:gd name="connsiteY1" fmla="*/ 0 h 2834639"/>
                <a:gd name="connsiteX2" fmla="*/ 0 w 3368039"/>
                <a:gd name="connsiteY2" fmla="*/ 209550 h 2834639"/>
                <a:gd name="connsiteX3" fmla="*/ 0 w 3368039"/>
                <a:gd name="connsiteY3" fmla="*/ 2243138 h 2834639"/>
                <a:gd name="connsiteX4" fmla="*/ 209550 w 3368039"/>
                <a:gd name="connsiteY4" fmla="*/ 2452688 h 2834639"/>
                <a:gd name="connsiteX5" fmla="*/ 1240155 w 3368039"/>
                <a:gd name="connsiteY5" fmla="*/ 2452688 h 2834639"/>
                <a:gd name="connsiteX6" fmla="*/ 902017 w 3368039"/>
                <a:gd name="connsiteY6" fmla="*/ 2732723 h 2834639"/>
                <a:gd name="connsiteX7" fmla="*/ 884873 w 3368039"/>
                <a:gd name="connsiteY7" fmla="*/ 2796540 h 2834639"/>
                <a:gd name="connsiteX8" fmla="*/ 938212 w 3368039"/>
                <a:gd name="connsiteY8" fmla="*/ 2834640 h 2834639"/>
                <a:gd name="connsiteX9" fmla="*/ 2429828 w 3368039"/>
                <a:gd name="connsiteY9" fmla="*/ 2834640 h 2834639"/>
                <a:gd name="connsiteX10" fmla="*/ 2483168 w 3368039"/>
                <a:gd name="connsiteY10" fmla="*/ 2796540 h 2834639"/>
                <a:gd name="connsiteX11" fmla="*/ 2466023 w 3368039"/>
                <a:gd name="connsiteY11" fmla="*/ 2732723 h 2834639"/>
                <a:gd name="connsiteX12" fmla="*/ 2127885 w 3368039"/>
                <a:gd name="connsiteY12" fmla="*/ 2452688 h 2834639"/>
                <a:gd name="connsiteX13" fmla="*/ 3158490 w 3368039"/>
                <a:gd name="connsiteY13" fmla="*/ 2452688 h 2834639"/>
                <a:gd name="connsiteX14" fmla="*/ 3368040 w 3368039"/>
                <a:gd name="connsiteY14" fmla="*/ 2243138 h 2834639"/>
                <a:gd name="connsiteX15" fmla="*/ 3368040 w 3368039"/>
                <a:gd name="connsiteY15" fmla="*/ 209550 h 2834639"/>
                <a:gd name="connsiteX16" fmla="*/ 3158490 w 3368039"/>
                <a:gd name="connsiteY16" fmla="*/ 0 h 2834639"/>
                <a:gd name="connsiteX17" fmla="*/ 2271713 w 3368039"/>
                <a:gd name="connsiteY17" fmla="*/ 2720340 h 2834639"/>
                <a:gd name="connsiteX18" fmla="*/ 1096328 w 3368039"/>
                <a:gd name="connsiteY18" fmla="*/ 2720340 h 2834639"/>
                <a:gd name="connsiteX19" fmla="*/ 1418273 w 3368039"/>
                <a:gd name="connsiteY19" fmla="*/ 2453640 h 2834639"/>
                <a:gd name="connsiteX20" fmla="*/ 1948815 w 3368039"/>
                <a:gd name="connsiteY20" fmla="*/ 2453640 h 2834639"/>
                <a:gd name="connsiteX21" fmla="*/ 2271713 w 3368039"/>
                <a:gd name="connsiteY21" fmla="*/ 2720340 h 2834639"/>
                <a:gd name="connsiteX22" fmla="*/ 3253740 w 3368039"/>
                <a:gd name="connsiteY22" fmla="*/ 2243138 h 2834639"/>
                <a:gd name="connsiteX23" fmla="*/ 3158490 w 3368039"/>
                <a:gd name="connsiteY23" fmla="*/ 2338388 h 2834639"/>
                <a:gd name="connsiteX24" fmla="*/ 1969770 w 3368039"/>
                <a:gd name="connsiteY24" fmla="*/ 2338388 h 2834639"/>
                <a:gd name="connsiteX25" fmla="*/ 1398270 w 3368039"/>
                <a:gd name="connsiteY25" fmla="*/ 2338388 h 2834639"/>
                <a:gd name="connsiteX26" fmla="*/ 209550 w 3368039"/>
                <a:gd name="connsiteY26" fmla="*/ 2338388 h 2834639"/>
                <a:gd name="connsiteX27" fmla="*/ 114300 w 3368039"/>
                <a:gd name="connsiteY27" fmla="*/ 2243138 h 2834639"/>
                <a:gd name="connsiteX28" fmla="*/ 114300 w 3368039"/>
                <a:gd name="connsiteY28" fmla="*/ 209550 h 2834639"/>
                <a:gd name="connsiteX29" fmla="*/ 209550 w 3368039"/>
                <a:gd name="connsiteY29" fmla="*/ 114300 h 2834639"/>
                <a:gd name="connsiteX30" fmla="*/ 3158490 w 3368039"/>
                <a:gd name="connsiteY30" fmla="*/ 114300 h 2834639"/>
                <a:gd name="connsiteX31" fmla="*/ 3253740 w 3368039"/>
                <a:gd name="connsiteY31" fmla="*/ 209550 h 2834639"/>
                <a:gd name="connsiteX32" fmla="*/ 3253740 w 3368039"/>
                <a:gd name="connsiteY32" fmla="*/ 2243138 h 2834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368039" h="2834639">
                  <a:moveTo>
                    <a:pt x="3158490" y="0"/>
                  </a:moveTo>
                  <a:lnTo>
                    <a:pt x="209550" y="0"/>
                  </a:lnTo>
                  <a:cubicBezTo>
                    <a:pt x="94297" y="0"/>
                    <a:pt x="0" y="94298"/>
                    <a:pt x="0" y="209550"/>
                  </a:cubicBezTo>
                  <a:lnTo>
                    <a:pt x="0" y="2243138"/>
                  </a:lnTo>
                  <a:cubicBezTo>
                    <a:pt x="0" y="2358390"/>
                    <a:pt x="94297" y="2452688"/>
                    <a:pt x="209550" y="2452688"/>
                  </a:cubicBezTo>
                  <a:lnTo>
                    <a:pt x="1240155" y="2452688"/>
                  </a:lnTo>
                  <a:lnTo>
                    <a:pt x="902017" y="2732723"/>
                  </a:lnTo>
                  <a:cubicBezTo>
                    <a:pt x="883920" y="2747963"/>
                    <a:pt x="876300" y="2773680"/>
                    <a:pt x="884873" y="2796540"/>
                  </a:cubicBezTo>
                  <a:cubicBezTo>
                    <a:pt x="893445" y="2819400"/>
                    <a:pt x="914400" y="2834640"/>
                    <a:pt x="938212" y="2834640"/>
                  </a:cubicBezTo>
                  <a:lnTo>
                    <a:pt x="2429828" y="2834640"/>
                  </a:lnTo>
                  <a:cubicBezTo>
                    <a:pt x="2453640" y="2834640"/>
                    <a:pt x="2475548" y="2819400"/>
                    <a:pt x="2483168" y="2796540"/>
                  </a:cubicBezTo>
                  <a:cubicBezTo>
                    <a:pt x="2491740" y="2773680"/>
                    <a:pt x="2484120" y="2748915"/>
                    <a:pt x="2466023" y="2732723"/>
                  </a:cubicBezTo>
                  <a:lnTo>
                    <a:pt x="2127885" y="2452688"/>
                  </a:lnTo>
                  <a:lnTo>
                    <a:pt x="3158490" y="2452688"/>
                  </a:lnTo>
                  <a:cubicBezTo>
                    <a:pt x="3273743" y="2452688"/>
                    <a:pt x="3368040" y="2358390"/>
                    <a:pt x="3368040" y="2243138"/>
                  </a:cubicBezTo>
                  <a:lnTo>
                    <a:pt x="3368040" y="209550"/>
                  </a:lnTo>
                  <a:cubicBezTo>
                    <a:pt x="3368040" y="94298"/>
                    <a:pt x="3273743" y="0"/>
                    <a:pt x="3158490" y="0"/>
                  </a:cubicBezTo>
                  <a:close/>
                  <a:moveTo>
                    <a:pt x="2271713" y="2720340"/>
                  </a:moveTo>
                  <a:lnTo>
                    <a:pt x="1096328" y="2720340"/>
                  </a:lnTo>
                  <a:lnTo>
                    <a:pt x="1418273" y="2453640"/>
                  </a:lnTo>
                  <a:lnTo>
                    <a:pt x="1948815" y="2453640"/>
                  </a:lnTo>
                  <a:lnTo>
                    <a:pt x="2271713" y="2720340"/>
                  </a:lnTo>
                  <a:close/>
                  <a:moveTo>
                    <a:pt x="3253740" y="2243138"/>
                  </a:moveTo>
                  <a:cubicBezTo>
                    <a:pt x="3253740" y="2295525"/>
                    <a:pt x="3210878" y="2338388"/>
                    <a:pt x="3158490" y="2338388"/>
                  </a:cubicBezTo>
                  <a:lnTo>
                    <a:pt x="1969770" y="2338388"/>
                  </a:lnTo>
                  <a:lnTo>
                    <a:pt x="1398270" y="2338388"/>
                  </a:lnTo>
                  <a:lnTo>
                    <a:pt x="209550" y="2338388"/>
                  </a:lnTo>
                  <a:cubicBezTo>
                    <a:pt x="157162" y="2338388"/>
                    <a:pt x="114300" y="2295525"/>
                    <a:pt x="114300" y="2243138"/>
                  </a:cubicBezTo>
                  <a:lnTo>
                    <a:pt x="114300" y="209550"/>
                  </a:lnTo>
                  <a:cubicBezTo>
                    <a:pt x="114300" y="157163"/>
                    <a:pt x="157162" y="114300"/>
                    <a:pt x="209550" y="114300"/>
                  </a:cubicBezTo>
                  <a:lnTo>
                    <a:pt x="3158490" y="114300"/>
                  </a:lnTo>
                  <a:cubicBezTo>
                    <a:pt x="3210878" y="114300"/>
                    <a:pt x="3253740" y="157163"/>
                    <a:pt x="3253740" y="209550"/>
                  </a:cubicBezTo>
                  <a:lnTo>
                    <a:pt x="3253740" y="2243138"/>
                  </a:lnTo>
                  <a:close/>
                </a:path>
              </a:pathLst>
            </a:custGeom>
            <a:grpFill/>
            <a:ln w="9525" cap="flat">
              <a:noFill/>
              <a:prstDash val="solid"/>
              <a:miter/>
            </a:ln>
          </p:spPr>
          <p:txBody>
            <a:bodyPr rtlCol="0" anchor="ctr"/>
            <a:lstStyle/>
            <a:p>
              <a:pPr rtl="0"/>
              <a:endParaRPr lang="en-US">
                <a:ea typeface="Meiryo" panose="020B0604030504040204" pitchFamily="34" charset="-128"/>
              </a:endParaRPr>
            </a:p>
          </p:txBody>
        </p:sp>
        <p:sp>
          <p:nvSpPr>
            <p:cNvPr id="17" name="Freeform 542">
              <a:extLst>
                <a:ext uri="{FF2B5EF4-FFF2-40B4-BE49-F238E27FC236}">
                  <a16:creationId xmlns:a16="http://schemas.microsoft.com/office/drawing/2014/main" id="{1E40C371-19C7-03A7-5605-AE9EEC44D6FC}"/>
                </a:ext>
              </a:extLst>
            </p:cNvPr>
            <p:cNvSpPr/>
            <p:nvPr/>
          </p:nvSpPr>
          <p:spPr>
            <a:xfrm>
              <a:off x="3976687" y="2531745"/>
              <a:ext cx="348615" cy="348614"/>
            </a:xfrm>
            <a:custGeom>
              <a:avLst/>
              <a:gdLst>
                <a:gd name="connsiteX0" fmla="*/ 174308 w 348615"/>
                <a:gd name="connsiteY0" fmla="*/ 348615 h 348614"/>
                <a:gd name="connsiteX1" fmla="*/ 348615 w 348615"/>
                <a:gd name="connsiteY1" fmla="*/ 174308 h 348614"/>
                <a:gd name="connsiteX2" fmla="*/ 174308 w 348615"/>
                <a:gd name="connsiteY2" fmla="*/ 0 h 348614"/>
                <a:gd name="connsiteX3" fmla="*/ 0 w 348615"/>
                <a:gd name="connsiteY3" fmla="*/ 174308 h 348614"/>
                <a:gd name="connsiteX4" fmla="*/ 174308 w 348615"/>
                <a:gd name="connsiteY4" fmla="*/ 348615 h 348614"/>
                <a:gd name="connsiteX5" fmla="*/ 174308 w 348615"/>
                <a:gd name="connsiteY5" fmla="*/ 58102 h 348614"/>
                <a:gd name="connsiteX6" fmla="*/ 291465 w 348615"/>
                <a:gd name="connsiteY6" fmla="*/ 175260 h 348614"/>
                <a:gd name="connsiteX7" fmla="*/ 174308 w 348615"/>
                <a:gd name="connsiteY7" fmla="*/ 292417 h 348614"/>
                <a:gd name="connsiteX8" fmla="*/ 57150 w 348615"/>
                <a:gd name="connsiteY8" fmla="*/ 175260 h 348614"/>
                <a:gd name="connsiteX9" fmla="*/ 174308 w 348615"/>
                <a:gd name="connsiteY9" fmla="*/ 58102 h 348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8615" h="348614">
                  <a:moveTo>
                    <a:pt x="174308" y="348615"/>
                  </a:moveTo>
                  <a:cubicBezTo>
                    <a:pt x="270510" y="348615"/>
                    <a:pt x="348615" y="270510"/>
                    <a:pt x="348615" y="174308"/>
                  </a:cubicBezTo>
                  <a:cubicBezTo>
                    <a:pt x="348615" y="78105"/>
                    <a:pt x="270510" y="0"/>
                    <a:pt x="174308" y="0"/>
                  </a:cubicBezTo>
                  <a:cubicBezTo>
                    <a:pt x="78105" y="0"/>
                    <a:pt x="0" y="78105"/>
                    <a:pt x="0" y="174308"/>
                  </a:cubicBezTo>
                  <a:cubicBezTo>
                    <a:pt x="0" y="270510"/>
                    <a:pt x="78105" y="348615"/>
                    <a:pt x="174308" y="348615"/>
                  </a:cubicBezTo>
                  <a:close/>
                  <a:moveTo>
                    <a:pt x="174308" y="58102"/>
                  </a:moveTo>
                  <a:cubicBezTo>
                    <a:pt x="239078" y="58102"/>
                    <a:pt x="291465" y="110490"/>
                    <a:pt x="291465" y="175260"/>
                  </a:cubicBezTo>
                  <a:cubicBezTo>
                    <a:pt x="291465" y="240030"/>
                    <a:pt x="239078" y="292417"/>
                    <a:pt x="174308" y="292417"/>
                  </a:cubicBezTo>
                  <a:cubicBezTo>
                    <a:pt x="109538" y="292417"/>
                    <a:pt x="57150" y="240030"/>
                    <a:pt x="57150" y="175260"/>
                  </a:cubicBezTo>
                  <a:cubicBezTo>
                    <a:pt x="57150" y="110490"/>
                    <a:pt x="109538" y="58102"/>
                    <a:pt x="174308" y="58102"/>
                  </a:cubicBezTo>
                  <a:close/>
                </a:path>
              </a:pathLst>
            </a:custGeom>
            <a:grpFill/>
            <a:ln w="9525" cap="flat">
              <a:noFill/>
              <a:prstDash val="solid"/>
              <a:miter/>
            </a:ln>
          </p:spPr>
          <p:txBody>
            <a:bodyPr rtlCol="0" anchor="ctr"/>
            <a:lstStyle/>
            <a:p>
              <a:pPr rtl="0"/>
              <a:endParaRPr lang="en-US">
                <a:ea typeface="Meiryo" panose="020B0604030504040204" pitchFamily="34" charset="-128"/>
              </a:endParaRPr>
            </a:p>
          </p:txBody>
        </p:sp>
        <p:sp>
          <p:nvSpPr>
            <p:cNvPr id="18" name="Freeform 543">
              <a:extLst>
                <a:ext uri="{FF2B5EF4-FFF2-40B4-BE49-F238E27FC236}">
                  <a16:creationId xmlns:a16="http://schemas.microsoft.com/office/drawing/2014/main" id="{0A250E1A-BC58-66BC-A628-1CEAA9E001BE}"/>
                </a:ext>
              </a:extLst>
            </p:cNvPr>
            <p:cNvSpPr/>
            <p:nvPr/>
          </p:nvSpPr>
          <p:spPr>
            <a:xfrm>
              <a:off x="4957762" y="1766887"/>
              <a:ext cx="179069" cy="179070"/>
            </a:xfrm>
            <a:custGeom>
              <a:avLst/>
              <a:gdLst>
                <a:gd name="connsiteX0" fmla="*/ 89535 w 179069"/>
                <a:gd name="connsiteY0" fmla="*/ 179070 h 179070"/>
                <a:gd name="connsiteX1" fmla="*/ 179070 w 179069"/>
                <a:gd name="connsiteY1" fmla="*/ 89535 h 179070"/>
                <a:gd name="connsiteX2" fmla="*/ 89535 w 179069"/>
                <a:gd name="connsiteY2" fmla="*/ 0 h 179070"/>
                <a:gd name="connsiteX3" fmla="*/ 0 w 179069"/>
                <a:gd name="connsiteY3" fmla="*/ 89535 h 179070"/>
                <a:gd name="connsiteX4" fmla="*/ 89535 w 179069"/>
                <a:gd name="connsiteY4" fmla="*/ 179070 h 179070"/>
                <a:gd name="connsiteX5" fmla="*/ 89535 w 179069"/>
                <a:gd name="connsiteY5" fmla="*/ 57150 h 179070"/>
                <a:gd name="connsiteX6" fmla="*/ 121920 w 179069"/>
                <a:gd name="connsiteY6" fmla="*/ 89535 h 179070"/>
                <a:gd name="connsiteX7" fmla="*/ 89535 w 179069"/>
                <a:gd name="connsiteY7" fmla="*/ 121920 h 179070"/>
                <a:gd name="connsiteX8" fmla="*/ 57150 w 179069"/>
                <a:gd name="connsiteY8" fmla="*/ 89535 h 179070"/>
                <a:gd name="connsiteX9" fmla="*/ 89535 w 179069"/>
                <a:gd name="connsiteY9" fmla="*/ 57150 h 179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9069" h="179070">
                  <a:moveTo>
                    <a:pt x="89535" y="179070"/>
                  </a:moveTo>
                  <a:cubicBezTo>
                    <a:pt x="139065" y="179070"/>
                    <a:pt x="179070" y="139065"/>
                    <a:pt x="179070" y="89535"/>
                  </a:cubicBezTo>
                  <a:cubicBezTo>
                    <a:pt x="179070" y="40005"/>
                    <a:pt x="139065" y="0"/>
                    <a:pt x="89535" y="0"/>
                  </a:cubicBezTo>
                  <a:cubicBezTo>
                    <a:pt x="40005" y="0"/>
                    <a:pt x="0" y="40005"/>
                    <a:pt x="0" y="89535"/>
                  </a:cubicBezTo>
                  <a:cubicBezTo>
                    <a:pt x="0" y="139065"/>
                    <a:pt x="40005" y="179070"/>
                    <a:pt x="89535" y="179070"/>
                  </a:cubicBezTo>
                  <a:close/>
                  <a:moveTo>
                    <a:pt x="89535" y="57150"/>
                  </a:moveTo>
                  <a:cubicBezTo>
                    <a:pt x="107632" y="57150"/>
                    <a:pt x="121920" y="71438"/>
                    <a:pt x="121920" y="89535"/>
                  </a:cubicBezTo>
                  <a:cubicBezTo>
                    <a:pt x="121920" y="107633"/>
                    <a:pt x="107632" y="121920"/>
                    <a:pt x="89535" y="121920"/>
                  </a:cubicBezTo>
                  <a:cubicBezTo>
                    <a:pt x="71438" y="121920"/>
                    <a:pt x="57150" y="107633"/>
                    <a:pt x="57150" y="89535"/>
                  </a:cubicBezTo>
                  <a:cubicBezTo>
                    <a:pt x="57150" y="71438"/>
                    <a:pt x="71438" y="57150"/>
                    <a:pt x="89535" y="57150"/>
                  </a:cubicBezTo>
                  <a:close/>
                </a:path>
              </a:pathLst>
            </a:custGeom>
            <a:grpFill/>
            <a:ln w="9525" cap="flat">
              <a:noFill/>
              <a:prstDash val="solid"/>
              <a:miter/>
            </a:ln>
          </p:spPr>
          <p:txBody>
            <a:bodyPr rtlCol="0" anchor="ctr"/>
            <a:lstStyle/>
            <a:p>
              <a:pPr rtl="0"/>
              <a:endParaRPr lang="en-US">
                <a:ea typeface="Meiryo" panose="020B0604030504040204" pitchFamily="34" charset="-128"/>
              </a:endParaRPr>
            </a:p>
          </p:txBody>
        </p:sp>
        <p:sp>
          <p:nvSpPr>
            <p:cNvPr id="19" name="Freeform 544">
              <a:extLst>
                <a:ext uri="{FF2B5EF4-FFF2-40B4-BE49-F238E27FC236}">
                  <a16:creationId xmlns:a16="http://schemas.microsoft.com/office/drawing/2014/main" id="{BBE077AA-8565-E08B-35DD-FEE73D10A41D}"/>
                </a:ext>
              </a:extLst>
            </p:cNvPr>
            <p:cNvSpPr/>
            <p:nvPr/>
          </p:nvSpPr>
          <p:spPr>
            <a:xfrm>
              <a:off x="3328987" y="1721167"/>
              <a:ext cx="104775" cy="104775"/>
            </a:xfrm>
            <a:custGeom>
              <a:avLst/>
              <a:gdLst>
                <a:gd name="connsiteX0" fmla="*/ 52388 w 104775"/>
                <a:gd name="connsiteY0" fmla="*/ 0 h 104775"/>
                <a:gd name="connsiteX1" fmla="*/ 0 w 104775"/>
                <a:gd name="connsiteY1" fmla="*/ 52388 h 104775"/>
                <a:gd name="connsiteX2" fmla="*/ 52388 w 104775"/>
                <a:gd name="connsiteY2" fmla="*/ 104775 h 104775"/>
                <a:gd name="connsiteX3" fmla="*/ 104775 w 104775"/>
                <a:gd name="connsiteY3" fmla="*/ 52388 h 104775"/>
                <a:gd name="connsiteX4" fmla="*/ 52388 w 104775"/>
                <a:gd name="connsiteY4" fmla="*/ 0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52388" y="0"/>
                  </a:moveTo>
                  <a:cubicBezTo>
                    <a:pt x="23813" y="0"/>
                    <a:pt x="0" y="23813"/>
                    <a:pt x="0" y="52388"/>
                  </a:cubicBezTo>
                  <a:cubicBezTo>
                    <a:pt x="0" y="80963"/>
                    <a:pt x="23813" y="104775"/>
                    <a:pt x="52388" y="104775"/>
                  </a:cubicBezTo>
                  <a:cubicBezTo>
                    <a:pt x="80963" y="104775"/>
                    <a:pt x="104775" y="80963"/>
                    <a:pt x="104775" y="52388"/>
                  </a:cubicBezTo>
                  <a:cubicBezTo>
                    <a:pt x="104775" y="22860"/>
                    <a:pt x="81915" y="0"/>
                    <a:pt x="52388" y="0"/>
                  </a:cubicBezTo>
                  <a:close/>
                </a:path>
              </a:pathLst>
            </a:custGeom>
            <a:grpFill/>
            <a:ln w="9525" cap="flat">
              <a:noFill/>
              <a:prstDash val="solid"/>
              <a:miter/>
            </a:ln>
          </p:spPr>
          <p:txBody>
            <a:bodyPr rtlCol="0" anchor="ctr"/>
            <a:lstStyle/>
            <a:p>
              <a:pPr rtl="0"/>
              <a:endParaRPr lang="en-US">
                <a:ea typeface="Meiryo" panose="020B0604030504040204" pitchFamily="34" charset="-128"/>
              </a:endParaRPr>
            </a:p>
          </p:txBody>
        </p:sp>
        <p:sp>
          <p:nvSpPr>
            <p:cNvPr id="20" name="Freeform 567">
              <a:extLst>
                <a:ext uri="{FF2B5EF4-FFF2-40B4-BE49-F238E27FC236}">
                  <a16:creationId xmlns:a16="http://schemas.microsoft.com/office/drawing/2014/main" id="{265518A2-6A88-E570-5516-243F18B7548C}"/>
                </a:ext>
              </a:extLst>
            </p:cNvPr>
            <p:cNvSpPr/>
            <p:nvPr/>
          </p:nvSpPr>
          <p:spPr>
            <a:xfrm>
              <a:off x="3328987" y="1914525"/>
              <a:ext cx="104775" cy="104775"/>
            </a:xfrm>
            <a:custGeom>
              <a:avLst/>
              <a:gdLst>
                <a:gd name="connsiteX0" fmla="*/ 52388 w 104775"/>
                <a:gd name="connsiteY0" fmla="*/ 0 h 104775"/>
                <a:gd name="connsiteX1" fmla="*/ 0 w 104775"/>
                <a:gd name="connsiteY1" fmla="*/ 52388 h 104775"/>
                <a:gd name="connsiteX2" fmla="*/ 52388 w 104775"/>
                <a:gd name="connsiteY2" fmla="*/ 104775 h 104775"/>
                <a:gd name="connsiteX3" fmla="*/ 104775 w 104775"/>
                <a:gd name="connsiteY3" fmla="*/ 52388 h 104775"/>
                <a:gd name="connsiteX4" fmla="*/ 52388 w 104775"/>
                <a:gd name="connsiteY4" fmla="*/ 0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52388" y="0"/>
                  </a:moveTo>
                  <a:cubicBezTo>
                    <a:pt x="23813" y="0"/>
                    <a:pt x="0" y="23813"/>
                    <a:pt x="0" y="52388"/>
                  </a:cubicBezTo>
                  <a:cubicBezTo>
                    <a:pt x="0" y="80963"/>
                    <a:pt x="23813" y="104775"/>
                    <a:pt x="52388" y="104775"/>
                  </a:cubicBezTo>
                  <a:cubicBezTo>
                    <a:pt x="80963" y="104775"/>
                    <a:pt x="104775" y="80963"/>
                    <a:pt x="104775" y="52388"/>
                  </a:cubicBezTo>
                  <a:cubicBezTo>
                    <a:pt x="104775" y="23813"/>
                    <a:pt x="81915" y="0"/>
                    <a:pt x="52388" y="0"/>
                  </a:cubicBezTo>
                  <a:close/>
                </a:path>
              </a:pathLst>
            </a:custGeom>
            <a:grpFill/>
            <a:ln w="9525" cap="flat">
              <a:noFill/>
              <a:prstDash val="solid"/>
              <a:miter/>
            </a:ln>
          </p:spPr>
          <p:txBody>
            <a:bodyPr rtlCol="0" anchor="ctr"/>
            <a:lstStyle/>
            <a:p>
              <a:pPr rtl="0"/>
              <a:endParaRPr lang="en-US">
                <a:ea typeface="Meiryo" panose="020B0604030504040204" pitchFamily="34" charset="-128"/>
              </a:endParaRPr>
            </a:p>
          </p:txBody>
        </p:sp>
        <p:sp>
          <p:nvSpPr>
            <p:cNvPr id="21" name="Freeform 568">
              <a:extLst>
                <a:ext uri="{FF2B5EF4-FFF2-40B4-BE49-F238E27FC236}">
                  <a16:creationId xmlns:a16="http://schemas.microsoft.com/office/drawing/2014/main" id="{1951378C-B469-9C1A-9C33-B5B269AB201E}"/>
                </a:ext>
              </a:extLst>
            </p:cNvPr>
            <p:cNvSpPr/>
            <p:nvPr/>
          </p:nvSpPr>
          <p:spPr>
            <a:xfrm>
              <a:off x="3328987" y="2106929"/>
              <a:ext cx="104775" cy="104775"/>
            </a:xfrm>
            <a:custGeom>
              <a:avLst/>
              <a:gdLst>
                <a:gd name="connsiteX0" fmla="*/ 52388 w 104775"/>
                <a:gd name="connsiteY0" fmla="*/ 0 h 104775"/>
                <a:gd name="connsiteX1" fmla="*/ 0 w 104775"/>
                <a:gd name="connsiteY1" fmla="*/ 52388 h 104775"/>
                <a:gd name="connsiteX2" fmla="*/ 52388 w 104775"/>
                <a:gd name="connsiteY2" fmla="*/ 104775 h 104775"/>
                <a:gd name="connsiteX3" fmla="*/ 104775 w 104775"/>
                <a:gd name="connsiteY3" fmla="*/ 52388 h 104775"/>
                <a:gd name="connsiteX4" fmla="*/ 52388 w 104775"/>
                <a:gd name="connsiteY4" fmla="*/ 0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52388" y="0"/>
                  </a:moveTo>
                  <a:cubicBezTo>
                    <a:pt x="23813" y="0"/>
                    <a:pt x="0" y="23813"/>
                    <a:pt x="0" y="52388"/>
                  </a:cubicBezTo>
                  <a:cubicBezTo>
                    <a:pt x="0" y="80963"/>
                    <a:pt x="23813" y="104775"/>
                    <a:pt x="52388" y="104775"/>
                  </a:cubicBezTo>
                  <a:cubicBezTo>
                    <a:pt x="80963" y="104775"/>
                    <a:pt x="104775" y="80963"/>
                    <a:pt x="104775" y="52388"/>
                  </a:cubicBezTo>
                  <a:cubicBezTo>
                    <a:pt x="104775" y="23813"/>
                    <a:pt x="81915" y="0"/>
                    <a:pt x="52388" y="0"/>
                  </a:cubicBezTo>
                  <a:close/>
                </a:path>
              </a:pathLst>
            </a:custGeom>
            <a:grpFill/>
            <a:ln w="9525" cap="flat">
              <a:noFill/>
              <a:prstDash val="solid"/>
              <a:miter/>
            </a:ln>
          </p:spPr>
          <p:txBody>
            <a:bodyPr rtlCol="0" anchor="ctr"/>
            <a:lstStyle/>
            <a:p>
              <a:pPr rtl="0"/>
              <a:endParaRPr lang="en-US">
                <a:ea typeface="Meiryo" panose="020B0604030504040204" pitchFamily="34" charset="-128"/>
              </a:endParaRPr>
            </a:p>
          </p:txBody>
        </p:sp>
        <p:sp>
          <p:nvSpPr>
            <p:cNvPr id="22" name="Freeform 569">
              <a:extLst>
                <a:ext uri="{FF2B5EF4-FFF2-40B4-BE49-F238E27FC236}">
                  <a16:creationId xmlns:a16="http://schemas.microsoft.com/office/drawing/2014/main" id="{1A9E010B-01AA-6FD5-0874-69638209FFDC}"/>
                </a:ext>
              </a:extLst>
            </p:cNvPr>
            <p:cNvSpPr/>
            <p:nvPr/>
          </p:nvSpPr>
          <p:spPr>
            <a:xfrm rot="-3906505">
              <a:off x="3452513" y="2178112"/>
              <a:ext cx="28574" cy="38099"/>
            </a:xfrm>
            <a:custGeom>
              <a:avLst/>
              <a:gdLst>
                <a:gd name="connsiteX0" fmla="*/ 0 w 28574"/>
                <a:gd name="connsiteY0" fmla="*/ 0 h 38099"/>
                <a:gd name="connsiteX1" fmla="*/ 28575 w 28574"/>
                <a:gd name="connsiteY1" fmla="*/ 0 h 38099"/>
                <a:gd name="connsiteX2" fmla="*/ 28575 w 28574"/>
                <a:gd name="connsiteY2" fmla="*/ 38100 h 38099"/>
                <a:gd name="connsiteX3" fmla="*/ 0 w 28574"/>
                <a:gd name="connsiteY3" fmla="*/ 38100 h 38099"/>
              </a:gdLst>
              <a:ahLst/>
              <a:cxnLst>
                <a:cxn ang="0">
                  <a:pos x="connsiteX0" y="connsiteY0"/>
                </a:cxn>
                <a:cxn ang="0">
                  <a:pos x="connsiteX1" y="connsiteY1"/>
                </a:cxn>
                <a:cxn ang="0">
                  <a:pos x="connsiteX2" y="connsiteY2"/>
                </a:cxn>
                <a:cxn ang="0">
                  <a:pos x="connsiteX3" y="connsiteY3"/>
                </a:cxn>
              </a:cxnLst>
              <a:rect l="l" t="t" r="r" b="b"/>
              <a:pathLst>
                <a:path w="28574" h="38099">
                  <a:moveTo>
                    <a:pt x="0" y="0"/>
                  </a:moveTo>
                  <a:lnTo>
                    <a:pt x="28575" y="0"/>
                  </a:lnTo>
                  <a:lnTo>
                    <a:pt x="28575" y="38100"/>
                  </a:lnTo>
                  <a:lnTo>
                    <a:pt x="0" y="38100"/>
                  </a:lnTo>
                  <a:close/>
                </a:path>
              </a:pathLst>
            </a:custGeom>
            <a:grpFill/>
            <a:ln w="9525" cap="flat">
              <a:noFill/>
              <a:prstDash val="solid"/>
              <a:miter/>
            </a:ln>
          </p:spPr>
          <p:txBody>
            <a:bodyPr rtlCol="0" anchor="ctr"/>
            <a:lstStyle/>
            <a:p>
              <a:pPr rtl="0"/>
              <a:endParaRPr lang="en-US">
                <a:ea typeface="Meiryo" panose="020B0604030504040204" pitchFamily="34" charset="-128"/>
              </a:endParaRPr>
            </a:p>
          </p:txBody>
        </p:sp>
        <p:sp>
          <p:nvSpPr>
            <p:cNvPr id="23" name="Freeform 590">
              <a:extLst>
                <a:ext uri="{FF2B5EF4-FFF2-40B4-BE49-F238E27FC236}">
                  <a16:creationId xmlns:a16="http://schemas.microsoft.com/office/drawing/2014/main" id="{AFDBF499-04EB-192F-E407-0160CB2E7E75}"/>
                </a:ext>
              </a:extLst>
            </p:cNvPr>
            <p:cNvSpPr/>
            <p:nvPr/>
          </p:nvSpPr>
          <p:spPr>
            <a:xfrm rot="-3906048">
              <a:off x="3659422" y="2274798"/>
              <a:ext cx="28573" cy="38097"/>
            </a:xfrm>
            <a:custGeom>
              <a:avLst/>
              <a:gdLst>
                <a:gd name="connsiteX0" fmla="*/ 0 w 28573"/>
                <a:gd name="connsiteY0" fmla="*/ 0 h 38097"/>
                <a:gd name="connsiteX1" fmla="*/ 28573 w 28573"/>
                <a:gd name="connsiteY1" fmla="*/ 0 h 38097"/>
                <a:gd name="connsiteX2" fmla="*/ 28573 w 28573"/>
                <a:gd name="connsiteY2" fmla="*/ 38098 h 38097"/>
                <a:gd name="connsiteX3" fmla="*/ 0 w 28573"/>
                <a:gd name="connsiteY3" fmla="*/ 38098 h 38097"/>
              </a:gdLst>
              <a:ahLst/>
              <a:cxnLst>
                <a:cxn ang="0">
                  <a:pos x="connsiteX0" y="connsiteY0"/>
                </a:cxn>
                <a:cxn ang="0">
                  <a:pos x="connsiteX1" y="connsiteY1"/>
                </a:cxn>
                <a:cxn ang="0">
                  <a:pos x="connsiteX2" y="connsiteY2"/>
                </a:cxn>
                <a:cxn ang="0">
                  <a:pos x="connsiteX3" y="connsiteY3"/>
                </a:cxn>
              </a:cxnLst>
              <a:rect l="l" t="t" r="r" b="b"/>
              <a:pathLst>
                <a:path w="28573" h="38097">
                  <a:moveTo>
                    <a:pt x="0" y="0"/>
                  </a:moveTo>
                  <a:lnTo>
                    <a:pt x="28573" y="0"/>
                  </a:lnTo>
                  <a:lnTo>
                    <a:pt x="28573" y="38098"/>
                  </a:lnTo>
                  <a:lnTo>
                    <a:pt x="0" y="38098"/>
                  </a:lnTo>
                  <a:close/>
                </a:path>
              </a:pathLst>
            </a:custGeom>
            <a:grpFill/>
            <a:ln w="9524" cap="flat">
              <a:noFill/>
              <a:prstDash val="solid"/>
              <a:miter/>
            </a:ln>
          </p:spPr>
          <p:txBody>
            <a:bodyPr rtlCol="0" anchor="ctr"/>
            <a:lstStyle/>
            <a:p>
              <a:pPr rtl="0"/>
              <a:endParaRPr lang="en-US">
                <a:ea typeface="Meiryo" panose="020B0604030504040204" pitchFamily="34" charset="-128"/>
              </a:endParaRPr>
            </a:p>
          </p:txBody>
        </p:sp>
        <p:sp>
          <p:nvSpPr>
            <p:cNvPr id="24" name="Freeform 591">
              <a:extLst>
                <a:ext uri="{FF2B5EF4-FFF2-40B4-BE49-F238E27FC236}">
                  <a16:creationId xmlns:a16="http://schemas.microsoft.com/office/drawing/2014/main" id="{DE4BD142-076D-0062-8E56-B1E913FBE0CC}"/>
                </a:ext>
              </a:extLst>
            </p:cNvPr>
            <p:cNvSpPr/>
            <p:nvPr/>
          </p:nvSpPr>
          <p:spPr>
            <a:xfrm rot="-3904968">
              <a:off x="3521658" y="2210839"/>
              <a:ext cx="28574" cy="38099"/>
            </a:xfrm>
            <a:custGeom>
              <a:avLst/>
              <a:gdLst>
                <a:gd name="connsiteX0" fmla="*/ 0 w 28574"/>
                <a:gd name="connsiteY0" fmla="*/ 0 h 38099"/>
                <a:gd name="connsiteX1" fmla="*/ 28574 w 28574"/>
                <a:gd name="connsiteY1" fmla="*/ 0 h 38099"/>
                <a:gd name="connsiteX2" fmla="*/ 28574 w 28574"/>
                <a:gd name="connsiteY2" fmla="*/ 38099 h 38099"/>
                <a:gd name="connsiteX3" fmla="*/ 0 w 28574"/>
                <a:gd name="connsiteY3" fmla="*/ 38099 h 38099"/>
              </a:gdLst>
              <a:ahLst/>
              <a:cxnLst>
                <a:cxn ang="0">
                  <a:pos x="connsiteX0" y="connsiteY0"/>
                </a:cxn>
                <a:cxn ang="0">
                  <a:pos x="connsiteX1" y="connsiteY1"/>
                </a:cxn>
                <a:cxn ang="0">
                  <a:pos x="connsiteX2" y="connsiteY2"/>
                </a:cxn>
                <a:cxn ang="0">
                  <a:pos x="connsiteX3" y="connsiteY3"/>
                </a:cxn>
              </a:cxnLst>
              <a:rect l="l" t="t" r="r" b="b"/>
              <a:pathLst>
                <a:path w="28574" h="38099">
                  <a:moveTo>
                    <a:pt x="0" y="0"/>
                  </a:moveTo>
                  <a:lnTo>
                    <a:pt x="28574" y="0"/>
                  </a:lnTo>
                  <a:lnTo>
                    <a:pt x="28574" y="38099"/>
                  </a:lnTo>
                  <a:lnTo>
                    <a:pt x="0" y="38099"/>
                  </a:lnTo>
                  <a:close/>
                </a:path>
              </a:pathLst>
            </a:custGeom>
            <a:grpFill/>
            <a:ln w="9525" cap="flat">
              <a:noFill/>
              <a:prstDash val="solid"/>
              <a:miter/>
            </a:ln>
          </p:spPr>
          <p:txBody>
            <a:bodyPr rtlCol="0" anchor="ctr"/>
            <a:lstStyle/>
            <a:p>
              <a:pPr rtl="0"/>
              <a:endParaRPr lang="en-US">
                <a:ea typeface="Meiryo" panose="020B0604030504040204" pitchFamily="34" charset="-128"/>
              </a:endParaRPr>
            </a:p>
          </p:txBody>
        </p:sp>
        <p:sp>
          <p:nvSpPr>
            <p:cNvPr id="25" name="Freeform 592">
              <a:extLst>
                <a:ext uri="{FF2B5EF4-FFF2-40B4-BE49-F238E27FC236}">
                  <a16:creationId xmlns:a16="http://schemas.microsoft.com/office/drawing/2014/main" id="{4F25D2AF-95F6-BCE2-08BC-FC8046EB22F0}"/>
                </a:ext>
              </a:extLst>
            </p:cNvPr>
            <p:cNvSpPr/>
            <p:nvPr/>
          </p:nvSpPr>
          <p:spPr>
            <a:xfrm rot="-3906505">
              <a:off x="3590383" y="2242254"/>
              <a:ext cx="28574" cy="38099"/>
            </a:xfrm>
            <a:custGeom>
              <a:avLst/>
              <a:gdLst>
                <a:gd name="connsiteX0" fmla="*/ 0 w 28574"/>
                <a:gd name="connsiteY0" fmla="*/ 0 h 38099"/>
                <a:gd name="connsiteX1" fmla="*/ 28575 w 28574"/>
                <a:gd name="connsiteY1" fmla="*/ 0 h 38099"/>
                <a:gd name="connsiteX2" fmla="*/ 28575 w 28574"/>
                <a:gd name="connsiteY2" fmla="*/ 38100 h 38099"/>
                <a:gd name="connsiteX3" fmla="*/ 0 w 28574"/>
                <a:gd name="connsiteY3" fmla="*/ 38100 h 38099"/>
              </a:gdLst>
              <a:ahLst/>
              <a:cxnLst>
                <a:cxn ang="0">
                  <a:pos x="connsiteX0" y="connsiteY0"/>
                </a:cxn>
                <a:cxn ang="0">
                  <a:pos x="connsiteX1" y="connsiteY1"/>
                </a:cxn>
                <a:cxn ang="0">
                  <a:pos x="connsiteX2" y="connsiteY2"/>
                </a:cxn>
                <a:cxn ang="0">
                  <a:pos x="connsiteX3" y="connsiteY3"/>
                </a:cxn>
              </a:cxnLst>
              <a:rect l="l" t="t" r="r" b="b"/>
              <a:pathLst>
                <a:path w="28574" h="38099">
                  <a:moveTo>
                    <a:pt x="0" y="0"/>
                  </a:moveTo>
                  <a:lnTo>
                    <a:pt x="28575" y="0"/>
                  </a:lnTo>
                  <a:lnTo>
                    <a:pt x="28575" y="38100"/>
                  </a:lnTo>
                  <a:lnTo>
                    <a:pt x="0" y="38100"/>
                  </a:lnTo>
                  <a:close/>
                </a:path>
              </a:pathLst>
            </a:custGeom>
            <a:grpFill/>
            <a:ln w="9525" cap="flat">
              <a:noFill/>
              <a:prstDash val="solid"/>
              <a:miter/>
            </a:ln>
          </p:spPr>
          <p:txBody>
            <a:bodyPr rtlCol="0" anchor="ctr"/>
            <a:lstStyle/>
            <a:p>
              <a:pPr rtl="0"/>
              <a:endParaRPr lang="en-US">
                <a:ea typeface="Meiryo" panose="020B0604030504040204" pitchFamily="34" charset="-128"/>
              </a:endParaRPr>
            </a:p>
          </p:txBody>
        </p:sp>
        <p:sp>
          <p:nvSpPr>
            <p:cNvPr id="26" name="Freeform 614">
              <a:extLst>
                <a:ext uri="{FF2B5EF4-FFF2-40B4-BE49-F238E27FC236}">
                  <a16:creationId xmlns:a16="http://schemas.microsoft.com/office/drawing/2014/main" id="{4C7130E3-361A-DC1B-99D4-AABE4C448C2E}"/>
                </a:ext>
              </a:extLst>
            </p:cNvPr>
            <p:cNvSpPr/>
            <p:nvPr/>
          </p:nvSpPr>
          <p:spPr>
            <a:xfrm rot="-3906505">
              <a:off x="3729147" y="2306788"/>
              <a:ext cx="28574" cy="38099"/>
            </a:xfrm>
            <a:custGeom>
              <a:avLst/>
              <a:gdLst>
                <a:gd name="connsiteX0" fmla="*/ 0 w 28574"/>
                <a:gd name="connsiteY0" fmla="*/ 0 h 38099"/>
                <a:gd name="connsiteX1" fmla="*/ 28575 w 28574"/>
                <a:gd name="connsiteY1" fmla="*/ 0 h 38099"/>
                <a:gd name="connsiteX2" fmla="*/ 28575 w 28574"/>
                <a:gd name="connsiteY2" fmla="*/ 38100 h 38099"/>
                <a:gd name="connsiteX3" fmla="*/ 0 w 28574"/>
                <a:gd name="connsiteY3" fmla="*/ 38100 h 38099"/>
              </a:gdLst>
              <a:ahLst/>
              <a:cxnLst>
                <a:cxn ang="0">
                  <a:pos x="connsiteX0" y="connsiteY0"/>
                </a:cxn>
                <a:cxn ang="0">
                  <a:pos x="connsiteX1" y="connsiteY1"/>
                </a:cxn>
                <a:cxn ang="0">
                  <a:pos x="connsiteX2" y="connsiteY2"/>
                </a:cxn>
                <a:cxn ang="0">
                  <a:pos x="connsiteX3" y="connsiteY3"/>
                </a:cxn>
              </a:cxnLst>
              <a:rect l="l" t="t" r="r" b="b"/>
              <a:pathLst>
                <a:path w="28574" h="38099">
                  <a:moveTo>
                    <a:pt x="0" y="0"/>
                  </a:moveTo>
                  <a:lnTo>
                    <a:pt x="28575" y="0"/>
                  </a:lnTo>
                  <a:lnTo>
                    <a:pt x="28575" y="38100"/>
                  </a:lnTo>
                  <a:lnTo>
                    <a:pt x="0" y="38100"/>
                  </a:lnTo>
                  <a:close/>
                </a:path>
              </a:pathLst>
            </a:custGeom>
            <a:grpFill/>
            <a:ln w="9525" cap="flat">
              <a:noFill/>
              <a:prstDash val="solid"/>
              <a:miter/>
            </a:ln>
          </p:spPr>
          <p:txBody>
            <a:bodyPr rtlCol="0" anchor="ctr"/>
            <a:lstStyle/>
            <a:p>
              <a:pPr rtl="0"/>
              <a:endParaRPr lang="en-US">
                <a:ea typeface="Meiryo" panose="020B0604030504040204" pitchFamily="34" charset="-128"/>
              </a:endParaRPr>
            </a:p>
          </p:txBody>
        </p:sp>
        <p:sp>
          <p:nvSpPr>
            <p:cNvPr id="27" name="Freeform 615">
              <a:extLst>
                <a:ext uri="{FF2B5EF4-FFF2-40B4-BE49-F238E27FC236}">
                  <a16:creationId xmlns:a16="http://schemas.microsoft.com/office/drawing/2014/main" id="{A884BC67-FD33-AAC1-9F7E-7A683D54ECD7}"/>
                </a:ext>
              </a:extLst>
            </p:cNvPr>
            <p:cNvSpPr/>
            <p:nvPr/>
          </p:nvSpPr>
          <p:spPr>
            <a:xfrm rot="-3906505">
              <a:off x="3797459" y="2339076"/>
              <a:ext cx="28574" cy="38099"/>
            </a:xfrm>
            <a:custGeom>
              <a:avLst/>
              <a:gdLst>
                <a:gd name="connsiteX0" fmla="*/ 0 w 28574"/>
                <a:gd name="connsiteY0" fmla="*/ 0 h 38099"/>
                <a:gd name="connsiteX1" fmla="*/ 28575 w 28574"/>
                <a:gd name="connsiteY1" fmla="*/ 0 h 38099"/>
                <a:gd name="connsiteX2" fmla="*/ 28575 w 28574"/>
                <a:gd name="connsiteY2" fmla="*/ 38100 h 38099"/>
                <a:gd name="connsiteX3" fmla="*/ 0 w 28574"/>
                <a:gd name="connsiteY3" fmla="*/ 38100 h 38099"/>
              </a:gdLst>
              <a:ahLst/>
              <a:cxnLst>
                <a:cxn ang="0">
                  <a:pos x="connsiteX0" y="connsiteY0"/>
                </a:cxn>
                <a:cxn ang="0">
                  <a:pos x="connsiteX1" y="connsiteY1"/>
                </a:cxn>
                <a:cxn ang="0">
                  <a:pos x="connsiteX2" y="connsiteY2"/>
                </a:cxn>
                <a:cxn ang="0">
                  <a:pos x="connsiteX3" y="connsiteY3"/>
                </a:cxn>
              </a:cxnLst>
              <a:rect l="l" t="t" r="r" b="b"/>
              <a:pathLst>
                <a:path w="28574" h="38099">
                  <a:moveTo>
                    <a:pt x="0" y="0"/>
                  </a:moveTo>
                  <a:lnTo>
                    <a:pt x="28575" y="0"/>
                  </a:lnTo>
                  <a:lnTo>
                    <a:pt x="28575" y="38100"/>
                  </a:lnTo>
                  <a:lnTo>
                    <a:pt x="0" y="38100"/>
                  </a:lnTo>
                  <a:close/>
                </a:path>
              </a:pathLst>
            </a:custGeom>
            <a:grpFill/>
            <a:ln w="9525" cap="flat">
              <a:noFill/>
              <a:prstDash val="solid"/>
              <a:miter/>
            </a:ln>
          </p:spPr>
          <p:txBody>
            <a:bodyPr rtlCol="0" anchor="ctr"/>
            <a:lstStyle/>
            <a:p>
              <a:pPr rtl="0"/>
              <a:endParaRPr lang="en-US">
                <a:ea typeface="Meiryo" panose="020B0604030504040204" pitchFamily="34" charset="-128"/>
              </a:endParaRPr>
            </a:p>
          </p:txBody>
        </p:sp>
        <p:sp>
          <p:nvSpPr>
            <p:cNvPr id="28" name="Freeform 616">
              <a:extLst>
                <a:ext uri="{FF2B5EF4-FFF2-40B4-BE49-F238E27FC236}">
                  <a16:creationId xmlns:a16="http://schemas.microsoft.com/office/drawing/2014/main" id="{1EA5022E-B63C-6D94-BD40-51CB42F424AF}"/>
                </a:ext>
              </a:extLst>
            </p:cNvPr>
            <p:cNvSpPr/>
            <p:nvPr/>
          </p:nvSpPr>
          <p:spPr>
            <a:xfrm rot="-5024866">
              <a:off x="3536707" y="1966346"/>
              <a:ext cx="28573" cy="38098"/>
            </a:xfrm>
            <a:custGeom>
              <a:avLst/>
              <a:gdLst>
                <a:gd name="connsiteX0" fmla="*/ 0 w 28573"/>
                <a:gd name="connsiteY0" fmla="*/ 0 h 38098"/>
                <a:gd name="connsiteX1" fmla="*/ 28574 w 28573"/>
                <a:gd name="connsiteY1" fmla="*/ 0 h 38098"/>
                <a:gd name="connsiteX2" fmla="*/ 28574 w 28573"/>
                <a:gd name="connsiteY2" fmla="*/ 38098 h 38098"/>
                <a:gd name="connsiteX3" fmla="*/ 0 w 28573"/>
                <a:gd name="connsiteY3" fmla="*/ 38098 h 38098"/>
              </a:gdLst>
              <a:ahLst/>
              <a:cxnLst>
                <a:cxn ang="0">
                  <a:pos x="connsiteX0" y="connsiteY0"/>
                </a:cxn>
                <a:cxn ang="0">
                  <a:pos x="connsiteX1" y="connsiteY1"/>
                </a:cxn>
                <a:cxn ang="0">
                  <a:pos x="connsiteX2" y="connsiteY2"/>
                </a:cxn>
                <a:cxn ang="0">
                  <a:pos x="connsiteX3" y="connsiteY3"/>
                </a:cxn>
              </a:cxnLst>
              <a:rect l="l" t="t" r="r" b="b"/>
              <a:pathLst>
                <a:path w="28573" h="38098">
                  <a:moveTo>
                    <a:pt x="0" y="0"/>
                  </a:moveTo>
                  <a:lnTo>
                    <a:pt x="28574" y="0"/>
                  </a:lnTo>
                  <a:lnTo>
                    <a:pt x="28574" y="38098"/>
                  </a:lnTo>
                  <a:lnTo>
                    <a:pt x="0" y="38098"/>
                  </a:lnTo>
                  <a:close/>
                </a:path>
              </a:pathLst>
            </a:custGeom>
            <a:grpFill/>
            <a:ln w="9525" cap="flat">
              <a:noFill/>
              <a:prstDash val="solid"/>
              <a:miter/>
            </a:ln>
          </p:spPr>
          <p:txBody>
            <a:bodyPr rtlCol="0" anchor="ctr"/>
            <a:lstStyle/>
            <a:p>
              <a:pPr rtl="0"/>
              <a:endParaRPr lang="en-US">
                <a:ea typeface="Meiryo" panose="020B0604030504040204" pitchFamily="34" charset="-128"/>
              </a:endParaRPr>
            </a:p>
          </p:txBody>
        </p:sp>
        <p:sp>
          <p:nvSpPr>
            <p:cNvPr id="29" name="Freeform 637">
              <a:extLst>
                <a:ext uri="{FF2B5EF4-FFF2-40B4-BE49-F238E27FC236}">
                  <a16:creationId xmlns:a16="http://schemas.microsoft.com/office/drawing/2014/main" id="{20CFFE04-D73C-2FD2-EA5B-6D2F48C92217}"/>
                </a:ext>
              </a:extLst>
            </p:cNvPr>
            <p:cNvSpPr/>
            <p:nvPr/>
          </p:nvSpPr>
          <p:spPr>
            <a:xfrm rot="-5026612">
              <a:off x="4142345" y="2032693"/>
              <a:ext cx="28574" cy="38099"/>
            </a:xfrm>
            <a:custGeom>
              <a:avLst/>
              <a:gdLst>
                <a:gd name="connsiteX0" fmla="*/ 0 w 28574"/>
                <a:gd name="connsiteY0" fmla="*/ 0 h 38099"/>
                <a:gd name="connsiteX1" fmla="*/ 28575 w 28574"/>
                <a:gd name="connsiteY1" fmla="*/ 0 h 38099"/>
                <a:gd name="connsiteX2" fmla="*/ 28575 w 28574"/>
                <a:gd name="connsiteY2" fmla="*/ 38100 h 38099"/>
                <a:gd name="connsiteX3" fmla="*/ 0 w 28574"/>
                <a:gd name="connsiteY3" fmla="*/ 38100 h 38099"/>
              </a:gdLst>
              <a:ahLst/>
              <a:cxnLst>
                <a:cxn ang="0">
                  <a:pos x="connsiteX0" y="connsiteY0"/>
                </a:cxn>
                <a:cxn ang="0">
                  <a:pos x="connsiteX1" y="connsiteY1"/>
                </a:cxn>
                <a:cxn ang="0">
                  <a:pos x="connsiteX2" y="connsiteY2"/>
                </a:cxn>
                <a:cxn ang="0">
                  <a:pos x="connsiteX3" y="connsiteY3"/>
                </a:cxn>
              </a:cxnLst>
              <a:rect l="l" t="t" r="r" b="b"/>
              <a:pathLst>
                <a:path w="28574" h="38099">
                  <a:moveTo>
                    <a:pt x="0" y="0"/>
                  </a:moveTo>
                  <a:lnTo>
                    <a:pt x="28575" y="0"/>
                  </a:lnTo>
                  <a:lnTo>
                    <a:pt x="28575" y="38100"/>
                  </a:lnTo>
                  <a:lnTo>
                    <a:pt x="0" y="38100"/>
                  </a:lnTo>
                  <a:close/>
                </a:path>
              </a:pathLst>
            </a:custGeom>
            <a:grpFill/>
            <a:ln w="9525" cap="flat">
              <a:noFill/>
              <a:prstDash val="solid"/>
              <a:miter/>
            </a:ln>
          </p:spPr>
          <p:txBody>
            <a:bodyPr rtlCol="0" anchor="ctr"/>
            <a:lstStyle/>
            <a:p>
              <a:pPr rtl="0"/>
              <a:endParaRPr lang="en-US">
                <a:ea typeface="Meiryo" panose="020B0604030504040204" pitchFamily="34" charset="-128"/>
              </a:endParaRPr>
            </a:p>
          </p:txBody>
        </p:sp>
        <p:sp>
          <p:nvSpPr>
            <p:cNvPr id="30" name="Freeform 638">
              <a:extLst>
                <a:ext uri="{FF2B5EF4-FFF2-40B4-BE49-F238E27FC236}">
                  <a16:creationId xmlns:a16="http://schemas.microsoft.com/office/drawing/2014/main" id="{42847BEE-C24A-5DF0-6991-7C42D4374C93}"/>
                </a:ext>
              </a:extLst>
            </p:cNvPr>
            <p:cNvSpPr/>
            <p:nvPr/>
          </p:nvSpPr>
          <p:spPr>
            <a:xfrm rot="-5026612">
              <a:off x="3611867" y="1975049"/>
              <a:ext cx="28574" cy="38099"/>
            </a:xfrm>
            <a:custGeom>
              <a:avLst/>
              <a:gdLst>
                <a:gd name="connsiteX0" fmla="*/ 0 w 28574"/>
                <a:gd name="connsiteY0" fmla="*/ 0 h 38099"/>
                <a:gd name="connsiteX1" fmla="*/ 28575 w 28574"/>
                <a:gd name="connsiteY1" fmla="*/ 0 h 38099"/>
                <a:gd name="connsiteX2" fmla="*/ 28575 w 28574"/>
                <a:gd name="connsiteY2" fmla="*/ 38100 h 38099"/>
                <a:gd name="connsiteX3" fmla="*/ 0 w 28574"/>
                <a:gd name="connsiteY3" fmla="*/ 38100 h 38099"/>
              </a:gdLst>
              <a:ahLst/>
              <a:cxnLst>
                <a:cxn ang="0">
                  <a:pos x="connsiteX0" y="connsiteY0"/>
                </a:cxn>
                <a:cxn ang="0">
                  <a:pos x="connsiteX1" y="connsiteY1"/>
                </a:cxn>
                <a:cxn ang="0">
                  <a:pos x="connsiteX2" y="connsiteY2"/>
                </a:cxn>
                <a:cxn ang="0">
                  <a:pos x="connsiteX3" y="connsiteY3"/>
                </a:cxn>
              </a:cxnLst>
              <a:rect l="l" t="t" r="r" b="b"/>
              <a:pathLst>
                <a:path w="28574" h="38099">
                  <a:moveTo>
                    <a:pt x="0" y="0"/>
                  </a:moveTo>
                  <a:lnTo>
                    <a:pt x="28575" y="0"/>
                  </a:lnTo>
                  <a:lnTo>
                    <a:pt x="28575" y="38100"/>
                  </a:lnTo>
                  <a:lnTo>
                    <a:pt x="0" y="38100"/>
                  </a:lnTo>
                  <a:close/>
                </a:path>
              </a:pathLst>
            </a:custGeom>
            <a:grpFill/>
            <a:ln w="9525" cap="flat">
              <a:noFill/>
              <a:prstDash val="solid"/>
              <a:miter/>
            </a:ln>
          </p:spPr>
          <p:txBody>
            <a:bodyPr rtlCol="0" anchor="ctr"/>
            <a:lstStyle/>
            <a:p>
              <a:pPr rtl="0"/>
              <a:endParaRPr lang="en-US">
                <a:ea typeface="Meiryo" panose="020B0604030504040204" pitchFamily="34" charset="-128"/>
              </a:endParaRPr>
            </a:p>
          </p:txBody>
        </p:sp>
        <p:sp>
          <p:nvSpPr>
            <p:cNvPr id="31" name="Freeform 639">
              <a:extLst>
                <a:ext uri="{FF2B5EF4-FFF2-40B4-BE49-F238E27FC236}">
                  <a16:creationId xmlns:a16="http://schemas.microsoft.com/office/drawing/2014/main" id="{0B843A40-8527-269D-DF3D-A95DEFE85C61}"/>
                </a:ext>
              </a:extLst>
            </p:cNvPr>
            <p:cNvSpPr/>
            <p:nvPr/>
          </p:nvSpPr>
          <p:spPr>
            <a:xfrm rot="-5027637">
              <a:off x="3687847" y="1982867"/>
              <a:ext cx="28573" cy="38098"/>
            </a:xfrm>
            <a:custGeom>
              <a:avLst/>
              <a:gdLst>
                <a:gd name="connsiteX0" fmla="*/ 0 w 28573"/>
                <a:gd name="connsiteY0" fmla="*/ 0 h 38098"/>
                <a:gd name="connsiteX1" fmla="*/ 28574 w 28573"/>
                <a:gd name="connsiteY1" fmla="*/ 0 h 38098"/>
                <a:gd name="connsiteX2" fmla="*/ 28574 w 28573"/>
                <a:gd name="connsiteY2" fmla="*/ 38098 h 38098"/>
                <a:gd name="connsiteX3" fmla="*/ 0 w 28573"/>
                <a:gd name="connsiteY3" fmla="*/ 38098 h 38098"/>
              </a:gdLst>
              <a:ahLst/>
              <a:cxnLst>
                <a:cxn ang="0">
                  <a:pos x="connsiteX0" y="connsiteY0"/>
                </a:cxn>
                <a:cxn ang="0">
                  <a:pos x="connsiteX1" y="connsiteY1"/>
                </a:cxn>
                <a:cxn ang="0">
                  <a:pos x="connsiteX2" y="connsiteY2"/>
                </a:cxn>
                <a:cxn ang="0">
                  <a:pos x="connsiteX3" y="connsiteY3"/>
                </a:cxn>
              </a:cxnLst>
              <a:rect l="l" t="t" r="r" b="b"/>
              <a:pathLst>
                <a:path w="28573" h="38098">
                  <a:moveTo>
                    <a:pt x="0" y="0"/>
                  </a:moveTo>
                  <a:lnTo>
                    <a:pt x="28574" y="0"/>
                  </a:lnTo>
                  <a:lnTo>
                    <a:pt x="28574" y="38098"/>
                  </a:lnTo>
                  <a:lnTo>
                    <a:pt x="0" y="38098"/>
                  </a:lnTo>
                  <a:close/>
                </a:path>
              </a:pathLst>
            </a:custGeom>
            <a:grpFill/>
            <a:ln w="9525" cap="flat">
              <a:noFill/>
              <a:prstDash val="solid"/>
              <a:miter/>
            </a:ln>
          </p:spPr>
          <p:txBody>
            <a:bodyPr rtlCol="0" anchor="ctr"/>
            <a:lstStyle/>
            <a:p>
              <a:pPr rtl="0"/>
              <a:endParaRPr lang="en-US">
                <a:ea typeface="Meiryo" panose="020B0604030504040204" pitchFamily="34" charset="-128"/>
              </a:endParaRPr>
            </a:p>
          </p:txBody>
        </p:sp>
        <p:sp>
          <p:nvSpPr>
            <p:cNvPr id="32" name="Freeform 664">
              <a:extLst>
                <a:ext uri="{FF2B5EF4-FFF2-40B4-BE49-F238E27FC236}">
                  <a16:creationId xmlns:a16="http://schemas.microsoft.com/office/drawing/2014/main" id="{E85E9635-E244-0B2C-40F0-219265DA3BBF}"/>
                </a:ext>
              </a:extLst>
            </p:cNvPr>
            <p:cNvSpPr/>
            <p:nvPr/>
          </p:nvSpPr>
          <p:spPr>
            <a:xfrm rot="-5026612">
              <a:off x="4066251" y="2024828"/>
              <a:ext cx="28574" cy="38099"/>
            </a:xfrm>
            <a:custGeom>
              <a:avLst/>
              <a:gdLst>
                <a:gd name="connsiteX0" fmla="*/ 0 w 28574"/>
                <a:gd name="connsiteY0" fmla="*/ 0 h 38099"/>
                <a:gd name="connsiteX1" fmla="*/ 28575 w 28574"/>
                <a:gd name="connsiteY1" fmla="*/ 0 h 38099"/>
                <a:gd name="connsiteX2" fmla="*/ 28575 w 28574"/>
                <a:gd name="connsiteY2" fmla="*/ 38100 h 38099"/>
                <a:gd name="connsiteX3" fmla="*/ 0 w 28574"/>
                <a:gd name="connsiteY3" fmla="*/ 38100 h 38099"/>
              </a:gdLst>
              <a:ahLst/>
              <a:cxnLst>
                <a:cxn ang="0">
                  <a:pos x="connsiteX0" y="connsiteY0"/>
                </a:cxn>
                <a:cxn ang="0">
                  <a:pos x="connsiteX1" y="connsiteY1"/>
                </a:cxn>
                <a:cxn ang="0">
                  <a:pos x="connsiteX2" y="connsiteY2"/>
                </a:cxn>
                <a:cxn ang="0">
                  <a:pos x="connsiteX3" y="connsiteY3"/>
                </a:cxn>
              </a:cxnLst>
              <a:rect l="l" t="t" r="r" b="b"/>
              <a:pathLst>
                <a:path w="28574" h="38099">
                  <a:moveTo>
                    <a:pt x="0" y="0"/>
                  </a:moveTo>
                  <a:lnTo>
                    <a:pt x="28575" y="0"/>
                  </a:lnTo>
                  <a:lnTo>
                    <a:pt x="28575" y="38100"/>
                  </a:lnTo>
                  <a:lnTo>
                    <a:pt x="0" y="38100"/>
                  </a:lnTo>
                  <a:close/>
                </a:path>
              </a:pathLst>
            </a:custGeom>
            <a:grpFill/>
            <a:ln w="9525" cap="flat">
              <a:noFill/>
              <a:prstDash val="solid"/>
              <a:miter/>
            </a:ln>
          </p:spPr>
          <p:txBody>
            <a:bodyPr rtlCol="0" anchor="ctr"/>
            <a:lstStyle/>
            <a:p>
              <a:pPr rtl="0"/>
              <a:endParaRPr lang="en-US">
                <a:ea typeface="Meiryo" panose="020B0604030504040204" pitchFamily="34" charset="-128"/>
              </a:endParaRPr>
            </a:p>
          </p:txBody>
        </p:sp>
        <p:sp>
          <p:nvSpPr>
            <p:cNvPr id="33" name="Freeform 665">
              <a:extLst>
                <a:ext uri="{FF2B5EF4-FFF2-40B4-BE49-F238E27FC236}">
                  <a16:creationId xmlns:a16="http://schemas.microsoft.com/office/drawing/2014/main" id="{053128EE-58FD-C7EF-42B2-B7AA4BCC0384}"/>
                </a:ext>
              </a:extLst>
            </p:cNvPr>
            <p:cNvSpPr/>
            <p:nvPr/>
          </p:nvSpPr>
          <p:spPr>
            <a:xfrm rot="-5026612">
              <a:off x="3839119" y="1999470"/>
              <a:ext cx="28574" cy="38099"/>
            </a:xfrm>
            <a:custGeom>
              <a:avLst/>
              <a:gdLst>
                <a:gd name="connsiteX0" fmla="*/ 0 w 28574"/>
                <a:gd name="connsiteY0" fmla="*/ 0 h 38099"/>
                <a:gd name="connsiteX1" fmla="*/ 28575 w 28574"/>
                <a:gd name="connsiteY1" fmla="*/ 0 h 38099"/>
                <a:gd name="connsiteX2" fmla="*/ 28575 w 28574"/>
                <a:gd name="connsiteY2" fmla="*/ 38100 h 38099"/>
                <a:gd name="connsiteX3" fmla="*/ 0 w 28574"/>
                <a:gd name="connsiteY3" fmla="*/ 38100 h 38099"/>
              </a:gdLst>
              <a:ahLst/>
              <a:cxnLst>
                <a:cxn ang="0">
                  <a:pos x="connsiteX0" y="connsiteY0"/>
                </a:cxn>
                <a:cxn ang="0">
                  <a:pos x="connsiteX1" y="connsiteY1"/>
                </a:cxn>
                <a:cxn ang="0">
                  <a:pos x="connsiteX2" y="connsiteY2"/>
                </a:cxn>
                <a:cxn ang="0">
                  <a:pos x="connsiteX3" y="connsiteY3"/>
                </a:cxn>
              </a:cxnLst>
              <a:rect l="l" t="t" r="r" b="b"/>
              <a:pathLst>
                <a:path w="28574" h="38099">
                  <a:moveTo>
                    <a:pt x="0" y="0"/>
                  </a:moveTo>
                  <a:lnTo>
                    <a:pt x="28575" y="0"/>
                  </a:lnTo>
                  <a:lnTo>
                    <a:pt x="28575" y="38100"/>
                  </a:lnTo>
                  <a:lnTo>
                    <a:pt x="0" y="38100"/>
                  </a:lnTo>
                  <a:close/>
                </a:path>
              </a:pathLst>
            </a:custGeom>
            <a:grpFill/>
            <a:ln w="9525" cap="flat">
              <a:noFill/>
              <a:prstDash val="solid"/>
              <a:miter/>
            </a:ln>
          </p:spPr>
          <p:txBody>
            <a:bodyPr rtlCol="0" anchor="ctr"/>
            <a:lstStyle/>
            <a:p>
              <a:pPr rtl="0"/>
              <a:endParaRPr lang="en-US">
                <a:ea typeface="Meiryo" panose="020B0604030504040204" pitchFamily="34" charset="-128"/>
              </a:endParaRPr>
            </a:p>
          </p:txBody>
        </p:sp>
        <p:sp>
          <p:nvSpPr>
            <p:cNvPr id="34" name="Freeform 666">
              <a:extLst>
                <a:ext uri="{FF2B5EF4-FFF2-40B4-BE49-F238E27FC236}">
                  <a16:creationId xmlns:a16="http://schemas.microsoft.com/office/drawing/2014/main" id="{2EF29B91-ECBE-B39E-83F9-33464DB01E7A}"/>
                </a:ext>
              </a:extLst>
            </p:cNvPr>
            <p:cNvSpPr/>
            <p:nvPr/>
          </p:nvSpPr>
          <p:spPr>
            <a:xfrm rot="-5024903">
              <a:off x="3764078" y="1991664"/>
              <a:ext cx="28576" cy="38101"/>
            </a:xfrm>
            <a:custGeom>
              <a:avLst/>
              <a:gdLst>
                <a:gd name="connsiteX0" fmla="*/ 0 w 28576"/>
                <a:gd name="connsiteY0" fmla="*/ 0 h 38101"/>
                <a:gd name="connsiteX1" fmla="*/ 28576 w 28576"/>
                <a:gd name="connsiteY1" fmla="*/ 0 h 38101"/>
                <a:gd name="connsiteX2" fmla="*/ 28576 w 28576"/>
                <a:gd name="connsiteY2" fmla="*/ 38102 h 38101"/>
                <a:gd name="connsiteX3" fmla="*/ 0 w 28576"/>
                <a:gd name="connsiteY3" fmla="*/ 38102 h 38101"/>
              </a:gdLst>
              <a:ahLst/>
              <a:cxnLst>
                <a:cxn ang="0">
                  <a:pos x="connsiteX0" y="connsiteY0"/>
                </a:cxn>
                <a:cxn ang="0">
                  <a:pos x="connsiteX1" y="connsiteY1"/>
                </a:cxn>
                <a:cxn ang="0">
                  <a:pos x="connsiteX2" y="connsiteY2"/>
                </a:cxn>
                <a:cxn ang="0">
                  <a:pos x="connsiteX3" y="connsiteY3"/>
                </a:cxn>
              </a:cxnLst>
              <a:rect l="l" t="t" r="r" b="b"/>
              <a:pathLst>
                <a:path w="28576" h="38101">
                  <a:moveTo>
                    <a:pt x="0" y="0"/>
                  </a:moveTo>
                  <a:lnTo>
                    <a:pt x="28576" y="0"/>
                  </a:lnTo>
                  <a:lnTo>
                    <a:pt x="28576" y="38102"/>
                  </a:lnTo>
                  <a:lnTo>
                    <a:pt x="0" y="38102"/>
                  </a:lnTo>
                  <a:close/>
                </a:path>
              </a:pathLst>
            </a:custGeom>
            <a:grpFill/>
            <a:ln w="9525" cap="flat">
              <a:noFill/>
              <a:prstDash val="solid"/>
              <a:miter/>
            </a:ln>
          </p:spPr>
          <p:txBody>
            <a:bodyPr rtlCol="0" anchor="ctr"/>
            <a:lstStyle/>
            <a:p>
              <a:pPr rtl="0"/>
              <a:endParaRPr lang="en-US">
                <a:ea typeface="Meiryo" panose="020B0604030504040204" pitchFamily="34" charset="-128"/>
              </a:endParaRPr>
            </a:p>
          </p:txBody>
        </p:sp>
        <p:sp>
          <p:nvSpPr>
            <p:cNvPr id="35" name="Freeform 687">
              <a:extLst>
                <a:ext uri="{FF2B5EF4-FFF2-40B4-BE49-F238E27FC236}">
                  <a16:creationId xmlns:a16="http://schemas.microsoft.com/office/drawing/2014/main" id="{D8D4128A-D1CF-7F46-6C63-FC037709A0EF}"/>
                </a:ext>
              </a:extLst>
            </p:cNvPr>
            <p:cNvSpPr/>
            <p:nvPr/>
          </p:nvSpPr>
          <p:spPr>
            <a:xfrm rot="-5026612">
              <a:off x="3915025" y="2008177"/>
              <a:ext cx="28574" cy="38099"/>
            </a:xfrm>
            <a:custGeom>
              <a:avLst/>
              <a:gdLst>
                <a:gd name="connsiteX0" fmla="*/ 0 w 28574"/>
                <a:gd name="connsiteY0" fmla="*/ 0 h 38099"/>
                <a:gd name="connsiteX1" fmla="*/ 28575 w 28574"/>
                <a:gd name="connsiteY1" fmla="*/ 0 h 38099"/>
                <a:gd name="connsiteX2" fmla="*/ 28575 w 28574"/>
                <a:gd name="connsiteY2" fmla="*/ 38100 h 38099"/>
                <a:gd name="connsiteX3" fmla="*/ 0 w 28574"/>
                <a:gd name="connsiteY3" fmla="*/ 38100 h 38099"/>
              </a:gdLst>
              <a:ahLst/>
              <a:cxnLst>
                <a:cxn ang="0">
                  <a:pos x="connsiteX0" y="connsiteY0"/>
                </a:cxn>
                <a:cxn ang="0">
                  <a:pos x="connsiteX1" y="connsiteY1"/>
                </a:cxn>
                <a:cxn ang="0">
                  <a:pos x="connsiteX2" y="connsiteY2"/>
                </a:cxn>
                <a:cxn ang="0">
                  <a:pos x="connsiteX3" y="connsiteY3"/>
                </a:cxn>
              </a:cxnLst>
              <a:rect l="l" t="t" r="r" b="b"/>
              <a:pathLst>
                <a:path w="28574" h="38099">
                  <a:moveTo>
                    <a:pt x="0" y="0"/>
                  </a:moveTo>
                  <a:lnTo>
                    <a:pt x="28575" y="0"/>
                  </a:lnTo>
                  <a:lnTo>
                    <a:pt x="28575" y="38100"/>
                  </a:lnTo>
                  <a:lnTo>
                    <a:pt x="0" y="38100"/>
                  </a:lnTo>
                  <a:close/>
                </a:path>
              </a:pathLst>
            </a:custGeom>
            <a:grpFill/>
            <a:ln w="9525" cap="flat">
              <a:noFill/>
              <a:prstDash val="solid"/>
              <a:miter/>
            </a:ln>
          </p:spPr>
          <p:txBody>
            <a:bodyPr rtlCol="0" anchor="ctr"/>
            <a:lstStyle/>
            <a:p>
              <a:pPr rtl="0"/>
              <a:endParaRPr lang="en-US">
                <a:ea typeface="Meiryo" panose="020B0604030504040204" pitchFamily="34" charset="-128"/>
              </a:endParaRPr>
            </a:p>
          </p:txBody>
        </p:sp>
        <p:sp>
          <p:nvSpPr>
            <p:cNvPr id="36" name="Freeform 688">
              <a:extLst>
                <a:ext uri="{FF2B5EF4-FFF2-40B4-BE49-F238E27FC236}">
                  <a16:creationId xmlns:a16="http://schemas.microsoft.com/office/drawing/2014/main" id="{727593DF-2977-9D28-4A8E-4249C236D9A2}"/>
                </a:ext>
              </a:extLst>
            </p:cNvPr>
            <p:cNvSpPr/>
            <p:nvPr/>
          </p:nvSpPr>
          <p:spPr>
            <a:xfrm rot="-5026612">
              <a:off x="3460726" y="1958503"/>
              <a:ext cx="28574" cy="38099"/>
            </a:xfrm>
            <a:custGeom>
              <a:avLst/>
              <a:gdLst>
                <a:gd name="connsiteX0" fmla="*/ 0 w 28574"/>
                <a:gd name="connsiteY0" fmla="*/ 0 h 38099"/>
                <a:gd name="connsiteX1" fmla="*/ 28575 w 28574"/>
                <a:gd name="connsiteY1" fmla="*/ 0 h 38099"/>
                <a:gd name="connsiteX2" fmla="*/ 28575 w 28574"/>
                <a:gd name="connsiteY2" fmla="*/ 38100 h 38099"/>
                <a:gd name="connsiteX3" fmla="*/ 0 w 28574"/>
                <a:gd name="connsiteY3" fmla="*/ 38100 h 38099"/>
              </a:gdLst>
              <a:ahLst/>
              <a:cxnLst>
                <a:cxn ang="0">
                  <a:pos x="connsiteX0" y="connsiteY0"/>
                </a:cxn>
                <a:cxn ang="0">
                  <a:pos x="connsiteX1" y="connsiteY1"/>
                </a:cxn>
                <a:cxn ang="0">
                  <a:pos x="connsiteX2" y="connsiteY2"/>
                </a:cxn>
                <a:cxn ang="0">
                  <a:pos x="connsiteX3" y="connsiteY3"/>
                </a:cxn>
              </a:cxnLst>
              <a:rect l="l" t="t" r="r" b="b"/>
              <a:pathLst>
                <a:path w="28574" h="38099">
                  <a:moveTo>
                    <a:pt x="0" y="0"/>
                  </a:moveTo>
                  <a:lnTo>
                    <a:pt x="28575" y="0"/>
                  </a:lnTo>
                  <a:lnTo>
                    <a:pt x="28575" y="38100"/>
                  </a:lnTo>
                  <a:lnTo>
                    <a:pt x="0" y="38100"/>
                  </a:lnTo>
                  <a:close/>
                </a:path>
              </a:pathLst>
            </a:custGeom>
            <a:grpFill/>
            <a:ln w="9525" cap="flat">
              <a:noFill/>
              <a:prstDash val="solid"/>
              <a:miter/>
            </a:ln>
          </p:spPr>
          <p:txBody>
            <a:bodyPr rtlCol="0" anchor="ctr"/>
            <a:lstStyle/>
            <a:p>
              <a:pPr rtl="0"/>
              <a:endParaRPr lang="en-US">
                <a:ea typeface="Meiryo" panose="020B0604030504040204" pitchFamily="34" charset="-128"/>
              </a:endParaRPr>
            </a:p>
          </p:txBody>
        </p:sp>
        <p:sp>
          <p:nvSpPr>
            <p:cNvPr id="37" name="Freeform 689">
              <a:extLst>
                <a:ext uri="{FF2B5EF4-FFF2-40B4-BE49-F238E27FC236}">
                  <a16:creationId xmlns:a16="http://schemas.microsoft.com/office/drawing/2014/main" id="{56F0D2F2-4FF1-98DD-1B80-069AAF6C6E16}"/>
                </a:ext>
              </a:extLst>
            </p:cNvPr>
            <p:cNvSpPr/>
            <p:nvPr/>
          </p:nvSpPr>
          <p:spPr>
            <a:xfrm rot="-5024903">
              <a:off x="3991319" y="2016068"/>
              <a:ext cx="28576" cy="38101"/>
            </a:xfrm>
            <a:custGeom>
              <a:avLst/>
              <a:gdLst>
                <a:gd name="connsiteX0" fmla="*/ 0 w 28576"/>
                <a:gd name="connsiteY0" fmla="*/ 0 h 38101"/>
                <a:gd name="connsiteX1" fmla="*/ 28576 w 28576"/>
                <a:gd name="connsiteY1" fmla="*/ 0 h 38101"/>
                <a:gd name="connsiteX2" fmla="*/ 28576 w 28576"/>
                <a:gd name="connsiteY2" fmla="*/ 38102 h 38101"/>
                <a:gd name="connsiteX3" fmla="*/ 0 w 28576"/>
                <a:gd name="connsiteY3" fmla="*/ 38102 h 38101"/>
              </a:gdLst>
              <a:ahLst/>
              <a:cxnLst>
                <a:cxn ang="0">
                  <a:pos x="connsiteX0" y="connsiteY0"/>
                </a:cxn>
                <a:cxn ang="0">
                  <a:pos x="connsiteX1" y="connsiteY1"/>
                </a:cxn>
                <a:cxn ang="0">
                  <a:pos x="connsiteX2" y="connsiteY2"/>
                </a:cxn>
                <a:cxn ang="0">
                  <a:pos x="connsiteX3" y="connsiteY3"/>
                </a:cxn>
              </a:cxnLst>
              <a:rect l="l" t="t" r="r" b="b"/>
              <a:pathLst>
                <a:path w="28576" h="38101">
                  <a:moveTo>
                    <a:pt x="0" y="0"/>
                  </a:moveTo>
                  <a:lnTo>
                    <a:pt x="28576" y="0"/>
                  </a:lnTo>
                  <a:lnTo>
                    <a:pt x="28576" y="38102"/>
                  </a:lnTo>
                  <a:lnTo>
                    <a:pt x="0" y="38102"/>
                  </a:lnTo>
                  <a:close/>
                </a:path>
              </a:pathLst>
            </a:custGeom>
            <a:grpFill/>
            <a:ln w="9525" cap="flat">
              <a:noFill/>
              <a:prstDash val="solid"/>
              <a:miter/>
            </a:ln>
          </p:spPr>
          <p:txBody>
            <a:bodyPr rtlCol="0" anchor="ctr"/>
            <a:lstStyle/>
            <a:p>
              <a:pPr rtl="0"/>
              <a:endParaRPr lang="en-US">
                <a:ea typeface="Meiryo" panose="020B0604030504040204" pitchFamily="34" charset="-128"/>
              </a:endParaRPr>
            </a:p>
          </p:txBody>
        </p:sp>
        <p:sp>
          <p:nvSpPr>
            <p:cNvPr id="38" name="Freeform 712">
              <a:extLst>
                <a:ext uri="{FF2B5EF4-FFF2-40B4-BE49-F238E27FC236}">
                  <a16:creationId xmlns:a16="http://schemas.microsoft.com/office/drawing/2014/main" id="{BC350705-F50E-8E8C-C3A4-383BA76C744E}"/>
                </a:ext>
              </a:extLst>
            </p:cNvPr>
            <p:cNvSpPr/>
            <p:nvPr/>
          </p:nvSpPr>
          <p:spPr>
            <a:xfrm>
              <a:off x="3538537" y="1765935"/>
              <a:ext cx="38100" cy="28575"/>
            </a:xfrm>
            <a:custGeom>
              <a:avLst/>
              <a:gdLst>
                <a:gd name="connsiteX0" fmla="*/ 0 w 38100"/>
                <a:gd name="connsiteY0" fmla="*/ 0 h 28575"/>
                <a:gd name="connsiteX1" fmla="*/ 38100 w 38100"/>
                <a:gd name="connsiteY1" fmla="*/ 0 h 28575"/>
                <a:gd name="connsiteX2" fmla="*/ 38100 w 38100"/>
                <a:gd name="connsiteY2" fmla="*/ 28575 h 28575"/>
                <a:gd name="connsiteX3" fmla="*/ 0 w 38100"/>
                <a:gd name="connsiteY3" fmla="*/ 28575 h 28575"/>
              </a:gdLst>
              <a:ahLst/>
              <a:cxnLst>
                <a:cxn ang="0">
                  <a:pos x="connsiteX0" y="connsiteY0"/>
                </a:cxn>
                <a:cxn ang="0">
                  <a:pos x="connsiteX1" y="connsiteY1"/>
                </a:cxn>
                <a:cxn ang="0">
                  <a:pos x="connsiteX2" y="connsiteY2"/>
                </a:cxn>
                <a:cxn ang="0">
                  <a:pos x="connsiteX3" y="connsiteY3"/>
                </a:cxn>
              </a:cxnLst>
              <a:rect l="l" t="t" r="r" b="b"/>
              <a:pathLst>
                <a:path w="38100" h="28575">
                  <a:moveTo>
                    <a:pt x="0" y="0"/>
                  </a:moveTo>
                  <a:lnTo>
                    <a:pt x="38100" y="0"/>
                  </a:lnTo>
                  <a:lnTo>
                    <a:pt x="38100" y="28575"/>
                  </a:lnTo>
                  <a:lnTo>
                    <a:pt x="0" y="28575"/>
                  </a:lnTo>
                  <a:close/>
                </a:path>
              </a:pathLst>
            </a:custGeom>
            <a:grpFill/>
            <a:ln w="9525" cap="flat">
              <a:noFill/>
              <a:prstDash val="solid"/>
              <a:miter/>
            </a:ln>
          </p:spPr>
          <p:txBody>
            <a:bodyPr rtlCol="0" anchor="ctr"/>
            <a:lstStyle/>
            <a:p>
              <a:pPr rtl="0"/>
              <a:endParaRPr lang="en-US">
                <a:ea typeface="Meiryo" panose="020B0604030504040204" pitchFamily="34" charset="-128"/>
              </a:endParaRPr>
            </a:p>
          </p:txBody>
        </p:sp>
        <p:sp>
          <p:nvSpPr>
            <p:cNvPr id="39" name="Freeform 713">
              <a:extLst>
                <a:ext uri="{FF2B5EF4-FFF2-40B4-BE49-F238E27FC236}">
                  <a16:creationId xmlns:a16="http://schemas.microsoft.com/office/drawing/2014/main" id="{48C524DA-71A0-81C6-ACAC-E1E44A45F219}"/>
                </a:ext>
              </a:extLst>
            </p:cNvPr>
            <p:cNvSpPr/>
            <p:nvPr/>
          </p:nvSpPr>
          <p:spPr>
            <a:xfrm>
              <a:off x="3919537" y="1765935"/>
              <a:ext cx="38100" cy="28575"/>
            </a:xfrm>
            <a:custGeom>
              <a:avLst/>
              <a:gdLst>
                <a:gd name="connsiteX0" fmla="*/ 0 w 38100"/>
                <a:gd name="connsiteY0" fmla="*/ 0 h 28575"/>
                <a:gd name="connsiteX1" fmla="*/ 38100 w 38100"/>
                <a:gd name="connsiteY1" fmla="*/ 0 h 28575"/>
                <a:gd name="connsiteX2" fmla="*/ 38100 w 38100"/>
                <a:gd name="connsiteY2" fmla="*/ 28575 h 28575"/>
                <a:gd name="connsiteX3" fmla="*/ 0 w 38100"/>
                <a:gd name="connsiteY3" fmla="*/ 28575 h 28575"/>
              </a:gdLst>
              <a:ahLst/>
              <a:cxnLst>
                <a:cxn ang="0">
                  <a:pos x="connsiteX0" y="connsiteY0"/>
                </a:cxn>
                <a:cxn ang="0">
                  <a:pos x="connsiteX1" y="connsiteY1"/>
                </a:cxn>
                <a:cxn ang="0">
                  <a:pos x="connsiteX2" y="connsiteY2"/>
                </a:cxn>
                <a:cxn ang="0">
                  <a:pos x="connsiteX3" y="connsiteY3"/>
                </a:cxn>
              </a:cxnLst>
              <a:rect l="l" t="t" r="r" b="b"/>
              <a:pathLst>
                <a:path w="38100" h="28575">
                  <a:moveTo>
                    <a:pt x="0" y="0"/>
                  </a:moveTo>
                  <a:lnTo>
                    <a:pt x="38100" y="0"/>
                  </a:lnTo>
                  <a:lnTo>
                    <a:pt x="38100" y="28575"/>
                  </a:lnTo>
                  <a:lnTo>
                    <a:pt x="0" y="28575"/>
                  </a:lnTo>
                  <a:close/>
                </a:path>
              </a:pathLst>
            </a:custGeom>
            <a:grpFill/>
            <a:ln w="9525" cap="flat">
              <a:noFill/>
              <a:prstDash val="solid"/>
              <a:miter/>
            </a:ln>
          </p:spPr>
          <p:txBody>
            <a:bodyPr rtlCol="0" anchor="ctr"/>
            <a:lstStyle/>
            <a:p>
              <a:pPr rtl="0"/>
              <a:endParaRPr lang="en-US">
                <a:ea typeface="Meiryo" panose="020B0604030504040204" pitchFamily="34" charset="-128"/>
              </a:endParaRPr>
            </a:p>
          </p:txBody>
        </p:sp>
        <p:sp>
          <p:nvSpPr>
            <p:cNvPr id="40" name="Freeform 714">
              <a:extLst>
                <a:ext uri="{FF2B5EF4-FFF2-40B4-BE49-F238E27FC236}">
                  <a16:creationId xmlns:a16="http://schemas.microsoft.com/office/drawing/2014/main" id="{8CFAF3B0-A41C-9332-8753-7055557BC9DE}"/>
                </a:ext>
              </a:extLst>
            </p:cNvPr>
            <p:cNvSpPr/>
            <p:nvPr/>
          </p:nvSpPr>
          <p:spPr>
            <a:xfrm>
              <a:off x="3614737" y="1765935"/>
              <a:ext cx="38100" cy="28575"/>
            </a:xfrm>
            <a:custGeom>
              <a:avLst/>
              <a:gdLst>
                <a:gd name="connsiteX0" fmla="*/ 0 w 38100"/>
                <a:gd name="connsiteY0" fmla="*/ 0 h 28575"/>
                <a:gd name="connsiteX1" fmla="*/ 38100 w 38100"/>
                <a:gd name="connsiteY1" fmla="*/ 0 h 28575"/>
                <a:gd name="connsiteX2" fmla="*/ 38100 w 38100"/>
                <a:gd name="connsiteY2" fmla="*/ 28575 h 28575"/>
                <a:gd name="connsiteX3" fmla="*/ 0 w 38100"/>
                <a:gd name="connsiteY3" fmla="*/ 28575 h 28575"/>
              </a:gdLst>
              <a:ahLst/>
              <a:cxnLst>
                <a:cxn ang="0">
                  <a:pos x="connsiteX0" y="connsiteY0"/>
                </a:cxn>
                <a:cxn ang="0">
                  <a:pos x="connsiteX1" y="connsiteY1"/>
                </a:cxn>
                <a:cxn ang="0">
                  <a:pos x="connsiteX2" y="connsiteY2"/>
                </a:cxn>
                <a:cxn ang="0">
                  <a:pos x="connsiteX3" y="connsiteY3"/>
                </a:cxn>
              </a:cxnLst>
              <a:rect l="l" t="t" r="r" b="b"/>
              <a:pathLst>
                <a:path w="38100" h="28575">
                  <a:moveTo>
                    <a:pt x="0" y="0"/>
                  </a:moveTo>
                  <a:lnTo>
                    <a:pt x="38100" y="0"/>
                  </a:lnTo>
                  <a:lnTo>
                    <a:pt x="38100" y="28575"/>
                  </a:lnTo>
                  <a:lnTo>
                    <a:pt x="0" y="28575"/>
                  </a:lnTo>
                  <a:close/>
                </a:path>
              </a:pathLst>
            </a:custGeom>
            <a:grpFill/>
            <a:ln w="9525" cap="flat">
              <a:noFill/>
              <a:prstDash val="solid"/>
              <a:miter/>
            </a:ln>
          </p:spPr>
          <p:txBody>
            <a:bodyPr rtlCol="0" anchor="ctr"/>
            <a:lstStyle/>
            <a:p>
              <a:pPr rtl="0"/>
              <a:endParaRPr lang="en-US">
                <a:ea typeface="Meiryo" panose="020B0604030504040204" pitchFamily="34" charset="-128"/>
              </a:endParaRPr>
            </a:p>
          </p:txBody>
        </p:sp>
        <p:sp>
          <p:nvSpPr>
            <p:cNvPr id="41" name="Freeform 735">
              <a:extLst>
                <a:ext uri="{FF2B5EF4-FFF2-40B4-BE49-F238E27FC236}">
                  <a16:creationId xmlns:a16="http://schemas.microsoft.com/office/drawing/2014/main" id="{84566584-6EAB-36F5-0AF4-BB4407F1463F}"/>
                </a:ext>
              </a:extLst>
            </p:cNvPr>
            <p:cNvSpPr/>
            <p:nvPr/>
          </p:nvSpPr>
          <p:spPr>
            <a:xfrm>
              <a:off x="3843337" y="1765935"/>
              <a:ext cx="38100" cy="28575"/>
            </a:xfrm>
            <a:custGeom>
              <a:avLst/>
              <a:gdLst>
                <a:gd name="connsiteX0" fmla="*/ 0 w 38100"/>
                <a:gd name="connsiteY0" fmla="*/ 0 h 28575"/>
                <a:gd name="connsiteX1" fmla="*/ 38100 w 38100"/>
                <a:gd name="connsiteY1" fmla="*/ 0 h 28575"/>
                <a:gd name="connsiteX2" fmla="*/ 38100 w 38100"/>
                <a:gd name="connsiteY2" fmla="*/ 28575 h 28575"/>
                <a:gd name="connsiteX3" fmla="*/ 0 w 38100"/>
                <a:gd name="connsiteY3" fmla="*/ 28575 h 28575"/>
              </a:gdLst>
              <a:ahLst/>
              <a:cxnLst>
                <a:cxn ang="0">
                  <a:pos x="connsiteX0" y="connsiteY0"/>
                </a:cxn>
                <a:cxn ang="0">
                  <a:pos x="connsiteX1" y="connsiteY1"/>
                </a:cxn>
                <a:cxn ang="0">
                  <a:pos x="connsiteX2" y="connsiteY2"/>
                </a:cxn>
                <a:cxn ang="0">
                  <a:pos x="connsiteX3" y="connsiteY3"/>
                </a:cxn>
              </a:cxnLst>
              <a:rect l="l" t="t" r="r" b="b"/>
              <a:pathLst>
                <a:path w="38100" h="28575">
                  <a:moveTo>
                    <a:pt x="0" y="0"/>
                  </a:moveTo>
                  <a:lnTo>
                    <a:pt x="38100" y="0"/>
                  </a:lnTo>
                  <a:lnTo>
                    <a:pt x="38100" y="28575"/>
                  </a:lnTo>
                  <a:lnTo>
                    <a:pt x="0" y="28575"/>
                  </a:lnTo>
                  <a:close/>
                </a:path>
              </a:pathLst>
            </a:custGeom>
            <a:grpFill/>
            <a:ln w="9525" cap="flat">
              <a:noFill/>
              <a:prstDash val="solid"/>
              <a:miter/>
            </a:ln>
          </p:spPr>
          <p:txBody>
            <a:bodyPr rtlCol="0" anchor="ctr"/>
            <a:lstStyle/>
            <a:p>
              <a:pPr rtl="0"/>
              <a:endParaRPr lang="en-US">
                <a:ea typeface="Meiryo" panose="020B0604030504040204" pitchFamily="34" charset="-128"/>
              </a:endParaRPr>
            </a:p>
          </p:txBody>
        </p:sp>
        <p:sp>
          <p:nvSpPr>
            <p:cNvPr id="42" name="Freeform 736">
              <a:extLst>
                <a:ext uri="{FF2B5EF4-FFF2-40B4-BE49-F238E27FC236}">
                  <a16:creationId xmlns:a16="http://schemas.microsoft.com/office/drawing/2014/main" id="{16A7C5A6-55E8-7EC5-EAD9-D336DB7A24AB}"/>
                </a:ext>
              </a:extLst>
            </p:cNvPr>
            <p:cNvSpPr/>
            <p:nvPr/>
          </p:nvSpPr>
          <p:spPr>
            <a:xfrm>
              <a:off x="3690937" y="1765935"/>
              <a:ext cx="38100" cy="28575"/>
            </a:xfrm>
            <a:custGeom>
              <a:avLst/>
              <a:gdLst>
                <a:gd name="connsiteX0" fmla="*/ 0 w 38100"/>
                <a:gd name="connsiteY0" fmla="*/ 0 h 28575"/>
                <a:gd name="connsiteX1" fmla="*/ 38100 w 38100"/>
                <a:gd name="connsiteY1" fmla="*/ 0 h 28575"/>
                <a:gd name="connsiteX2" fmla="*/ 38100 w 38100"/>
                <a:gd name="connsiteY2" fmla="*/ 28575 h 28575"/>
                <a:gd name="connsiteX3" fmla="*/ 0 w 38100"/>
                <a:gd name="connsiteY3" fmla="*/ 28575 h 28575"/>
              </a:gdLst>
              <a:ahLst/>
              <a:cxnLst>
                <a:cxn ang="0">
                  <a:pos x="connsiteX0" y="connsiteY0"/>
                </a:cxn>
                <a:cxn ang="0">
                  <a:pos x="connsiteX1" y="connsiteY1"/>
                </a:cxn>
                <a:cxn ang="0">
                  <a:pos x="connsiteX2" y="connsiteY2"/>
                </a:cxn>
                <a:cxn ang="0">
                  <a:pos x="connsiteX3" y="connsiteY3"/>
                </a:cxn>
              </a:cxnLst>
              <a:rect l="l" t="t" r="r" b="b"/>
              <a:pathLst>
                <a:path w="38100" h="28575">
                  <a:moveTo>
                    <a:pt x="0" y="0"/>
                  </a:moveTo>
                  <a:lnTo>
                    <a:pt x="38100" y="0"/>
                  </a:lnTo>
                  <a:lnTo>
                    <a:pt x="38100" y="28575"/>
                  </a:lnTo>
                  <a:lnTo>
                    <a:pt x="0" y="28575"/>
                  </a:lnTo>
                  <a:close/>
                </a:path>
              </a:pathLst>
            </a:custGeom>
            <a:grpFill/>
            <a:ln w="9525" cap="flat">
              <a:noFill/>
              <a:prstDash val="solid"/>
              <a:miter/>
            </a:ln>
          </p:spPr>
          <p:txBody>
            <a:bodyPr rtlCol="0" anchor="ctr"/>
            <a:lstStyle/>
            <a:p>
              <a:pPr rtl="0"/>
              <a:endParaRPr lang="en-US">
                <a:ea typeface="Meiryo" panose="020B0604030504040204" pitchFamily="34" charset="-128"/>
              </a:endParaRPr>
            </a:p>
          </p:txBody>
        </p:sp>
        <p:sp>
          <p:nvSpPr>
            <p:cNvPr id="43" name="Freeform 737">
              <a:extLst>
                <a:ext uri="{FF2B5EF4-FFF2-40B4-BE49-F238E27FC236}">
                  <a16:creationId xmlns:a16="http://schemas.microsoft.com/office/drawing/2014/main" id="{4A0F1D78-CC77-6C5E-7F78-083B8D084095}"/>
                </a:ext>
              </a:extLst>
            </p:cNvPr>
            <p:cNvSpPr/>
            <p:nvPr/>
          </p:nvSpPr>
          <p:spPr>
            <a:xfrm>
              <a:off x="4071937" y="1765935"/>
              <a:ext cx="38100" cy="28575"/>
            </a:xfrm>
            <a:custGeom>
              <a:avLst/>
              <a:gdLst>
                <a:gd name="connsiteX0" fmla="*/ 0 w 38100"/>
                <a:gd name="connsiteY0" fmla="*/ 0 h 28575"/>
                <a:gd name="connsiteX1" fmla="*/ 38100 w 38100"/>
                <a:gd name="connsiteY1" fmla="*/ 0 h 28575"/>
                <a:gd name="connsiteX2" fmla="*/ 38100 w 38100"/>
                <a:gd name="connsiteY2" fmla="*/ 28575 h 28575"/>
                <a:gd name="connsiteX3" fmla="*/ 0 w 38100"/>
                <a:gd name="connsiteY3" fmla="*/ 28575 h 28575"/>
              </a:gdLst>
              <a:ahLst/>
              <a:cxnLst>
                <a:cxn ang="0">
                  <a:pos x="connsiteX0" y="connsiteY0"/>
                </a:cxn>
                <a:cxn ang="0">
                  <a:pos x="connsiteX1" y="connsiteY1"/>
                </a:cxn>
                <a:cxn ang="0">
                  <a:pos x="connsiteX2" y="connsiteY2"/>
                </a:cxn>
                <a:cxn ang="0">
                  <a:pos x="connsiteX3" y="connsiteY3"/>
                </a:cxn>
              </a:cxnLst>
              <a:rect l="l" t="t" r="r" b="b"/>
              <a:pathLst>
                <a:path w="38100" h="28575">
                  <a:moveTo>
                    <a:pt x="0" y="0"/>
                  </a:moveTo>
                  <a:lnTo>
                    <a:pt x="38100" y="0"/>
                  </a:lnTo>
                  <a:lnTo>
                    <a:pt x="38100" y="28575"/>
                  </a:lnTo>
                  <a:lnTo>
                    <a:pt x="0" y="28575"/>
                  </a:lnTo>
                  <a:close/>
                </a:path>
              </a:pathLst>
            </a:custGeom>
            <a:grpFill/>
            <a:ln w="9525" cap="flat">
              <a:noFill/>
              <a:prstDash val="solid"/>
              <a:miter/>
            </a:ln>
          </p:spPr>
          <p:txBody>
            <a:bodyPr rtlCol="0" anchor="ctr"/>
            <a:lstStyle/>
            <a:p>
              <a:pPr rtl="0"/>
              <a:endParaRPr lang="en-US">
                <a:ea typeface="Meiryo" panose="020B0604030504040204" pitchFamily="34" charset="-128"/>
              </a:endParaRPr>
            </a:p>
          </p:txBody>
        </p:sp>
        <p:sp>
          <p:nvSpPr>
            <p:cNvPr id="44" name="Freeform 738">
              <a:extLst>
                <a:ext uri="{FF2B5EF4-FFF2-40B4-BE49-F238E27FC236}">
                  <a16:creationId xmlns:a16="http://schemas.microsoft.com/office/drawing/2014/main" id="{9D1A067F-C4A2-AD95-B094-708F9F8B64CF}"/>
                </a:ext>
              </a:extLst>
            </p:cNvPr>
            <p:cNvSpPr/>
            <p:nvPr/>
          </p:nvSpPr>
          <p:spPr>
            <a:xfrm>
              <a:off x="3767137" y="1765935"/>
              <a:ext cx="38100" cy="28575"/>
            </a:xfrm>
            <a:custGeom>
              <a:avLst/>
              <a:gdLst>
                <a:gd name="connsiteX0" fmla="*/ 0 w 38100"/>
                <a:gd name="connsiteY0" fmla="*/ 0 h 28575"/>
                <a:gd name="connsiteX1" fmla="*/ 38100 w 38100"/>
                <a:gd name="connsiteY1" fmla="*/ 0 h 28575"/>
                <a:gd name="connsiteX2" fmla="*/ 38100 w 38100"/>
                <a:gd name="connsiteY2" fmla="*/ 28575 h 28575"/>
                <a:gd name="connsiteX3" fmla="*/ 0 w 38100"/>
                <a:gd name="connsiteY3" fmla="*/ 28575 h 28575"/>
              </a:gdLst>
              <a:ahLst/>
              <a:cxnLst>
                <a:cxn ang="0">
                  <a:pos x="connsiteX0" y="connsiteY0"/>
                </a:cxn>
                <a:cxn ang="0">
                  <a:pos x="connsiteX1" y="connsiteY1"/>
                </a:cxn>
                <a:cxn ang="0">
                  <a:pos x="connsiteX2" y="connsiteY2"/>
                </a:cxn>
                <a:cxn ang="0">
                  <a:pos x="connsiteX3" y="connsiteY3"/>
                </a:cxn>
              </a:cxnLst>
              <a:rect l="l" t="t" r="r" b="b"/>
              <a:pathLst>
                <a:path w="38100" h="28575">
                  <a:moveTo>
                    <a:pt x="0" y="0"/>
                  </a:moveTo>
                  <a:lnTo>
                    <a:pt x="38100" y="0"/>
                  </a:lnTo>
                  <a:lnTo>
                    <a:pt x="38100" y="28575"/>
                  </a:lnTo>
                  <a:lnTo>
                    <a:pt x="0" y="28575"/>
                  </a:lnTo>
                  <a:close/>
                </a:path>
              </a:pathLst>
            </a:custGeom>
            <a:grpFill/>
            <a:ln w="9525" cap="flat">
              <a:noFill/>
              <a:prstDash val="solid"/>
              <a:miter/>
            </a:ln>
          </p:spPr>
          <p:txBody>
            <a:bodyPr rtlCol="0" anchor="ctr"/>
            <a:lstStyle/>
            <a:p>
              <a:pPr rtl="0"/>
              <a:endParaRPr lang="en-US">
                <a:ea typeface="Meiryo" panose="020B0604030504040204" pitchFamily="34" charset="-128"/>
              </a:endParaRPr>
            </a:p>
          </p:txBody>
        </p:sp>
        <p:sp>
          <p:nvSpPr>
            <p:cNvPr id="45" name="Freeform 739">
              <a:extLst>
                <a:ext uri="{FF2B5EF4-FFF2-40B4-BE49-F238E27FC236}">
                  <a16:creationId xmlns:a16="http://schemas.microsoft.com/office/drawing/2014/main" id="{5B49ADAE-B24D-5629-4286-748772AF3643}"/>
                </a:ext>
              </a:extLst>
            </p:cNvPr>
            <p:cNvSpPr/>
            <p:nvPr/>
          </p:nvSpPr>
          <p:spPr>
            <a:xfrm>
              <a:off x="4300537" y="1765935"/>
              <a:ext cx="38100" cy="28575"/>
            </a:xfrm>
            <a:custGeom>
              <a:avLst/>
              <a:gdLst>
                <a:gd name="connsiteX0" fmla="*/ 0 w 38100"/>
                <a:gd name="connsiteY0" fmla="*/ 0 h 28575"/>
                <a:gd name="connsiteX1" fmla="*/ 38100 w 38100"/>
                <a:gd name="connsiteY1" fmla="*/ 0 h 28575"/>
                <a:gd name="connsiteX2" fmla="*/ 38100 w 38100"/>
                <a:gd name="connsiteY2" fmla="*/ 28575 h 28575"/>
                <a:gd name="connsiteX3" fmla="*/ 0 w 38100"/>
                <a:gd name="connsiteY3" fmla="*/ 28575 h 28575"/>
              </a:gdLst>
              <a:ahLst/>
              <a:cxnLst>
                <a:cxn ang="0">
                  <a:pos x="connsiteX0" y="connsiteY0"/>
                </a:cxn>
                <a:cxn ang="0">
                  <a:pos x="connsiteX1" y="connsiteY1"/>
                </a:cxn>
                <a:cxn ang="0">
                  <a:pos x="connsiteX2" y="connsiteY2"/>
                </a:cxn>
                <a:cxn ang="0">
                  <a:pos x="connsiteX3" y="connsiteY3"/>
                </a:cxn>
              </a:cxnLst>
              <a:rect l="l" t="t" r="r" b="b"/>
              <a:pathLst>
                <a:path w="38100" h="28575">
                  <a:moveTo>
                    <a:pt x="0" y="0"/>
                  </a:moveTo>
                  <a:lnTo>
                    <a:pt x="38100" y="0"/>
                  </a:lnTo>
                  <a:lnTo>
                    <a:pt x="38100" y="28575"/>
                  </a:lnTo>
                  <a:lnTo>
                    <a:pt x="0" y="28575"/>
                  </a:lnTo>
                  <a:close/>
                </a:path>
              </a:pathLst>
            </a:custGeom>
            <a:grpFill/>
            <a:ln w="9525" cap="flat">
              <a:noFill/>
              <a:prstDash val="solid"/>
              <a:miter/>
            </a:ln>
          </p:spPr>
          <p:txBody>
            <a:bodyPr rtlCol="0" anchor="ctr"/>
            <a:lstStyle/>
            <a:p>
              <a:pPr rtl="0"/>
              <a:endParaRPr lang="en-US">
                <a:ea typeface="Meiryo" panose="020B0604030504040204" pitchFamily="34" charset="-128"/>
              </a:endParaRPr>
            </a:p>
          </p:txBody>
        </p:sp>
        <p:sp>
          <p:nvSpPr>
            <p:cNvPr id="46" name="Freeform 740">
              <a:extLst>
                <a:ext uri="{FF2B5EF4-FFF2-40B4-BE49-F238E27FC236}">
                  <a16:creationId xmlns:a16="http://schemas.microsoft.com/office/drawing/2014/main" id="{E32E30E2-285F-CCBE-0C67-68C89748F313}"/>
                </a:ext>
              </a:extLst>
            </p:cNvPr>
            <p:cNvSpPr/>
            <p:nvPr/>
          </p:nvSpPr>
          <p:spPr>
            <a:xfrm>
              <a:off x="4224337" y="1765935"/>
              <a:ext cx="38100" cy="28575"/>
            </a:xfrm>
            <a:custGeom>
              <a:avLst/>
              <a:gdLst>
                <a:gd name="connsiteX0" fmla="*/ 0 w 38100"/>
                <a:gd name="connsiteY0" fmla="*/ 0 h 28575"/>
                <a:gd name="connsiteX1" fmla="*/ 38100 w 38100"/>
                <a:gd name="connsiteY1" fmla="*/ 0 h 28575"/>
                <a:gd name="connsiteX2" fmla="*/ 38100 w 38100"/>
                <a:gd name="connsiteY2" fmla="*/ 28575 h 28575"/>
                <a:gd name="connsiteX3" fmla="*/ 0 w 38100"/>
                <a:gd name="connsiteY3" fmla="*/ 28575 h 28575"/>
              </a:gdLst>
              <a:ahLst/>
              <a:cxnLst>
                <a:cxn ang="0">
                  <a:pos x="connsiteX0" y="connsiteY0"/>
                </a:cxn>
                <a:cxn ang="0">
                  <a:pos x="connsiteX1" y="connsiteY1"/>
                </a:cxn>
                <a:cxn ang="0">
                  <a:pos x="connsiteX2" y="connsiteY2"/>
                </a:cxn>
                <a:cxn ang="0">
                  <a:pos x="connsiteX3" y="connsiteY3"/>
                </a:cxn>
              </a:cxnLst>
              <a:rect l="l" t="t" r="r" b="b"/>
              <a:pathLst>
                <a:path w="38100" h="28575">
                  <a:moveTo>
                    <a:pt x="0" y="0"/>
                  </a:moveTo>
                  <a:lnTo>
                    <a:pt x="38100" y="0"/>
                  </a:lnTo>
                  <a:lnTo>
                    <a:pt x="38100" y="28575"/>
                  </a:lnTo>
                  <a:lnTo>
                    <a:pt x="0" y="28575"/>
                  </a:lnTo>
                  <a:close/>
                </a:path>
              </a:pathLst>
            </a:custGeom>
            <a:grpFill/>
            <a:ln w="9525" cap="flat">
              <a:noFill/>
              <a:prstDash val="solid"/>
              <a:miter/>
            </a:ln>
          </p:spPr>
          <p:txBody>
            <a:bodyPr rtlCol="0" anchor="ctr"/>
            <a:lstStyle/>
            <a:p>
              <a:pPr rtl="0"/>
              <a:endParaRPr lang="en-US">
                <a:ea typeface="Meiryo" panose="020B0604030504040204" pitchFamily="34" charset="-128"/>
              </a:endParaRPr>
            </a:p>
          </p:txBody>
        </p:sp>
        <p:sp>
          <p:nvSpPr>
            <p:cNvPr id="47" name="Freeform 741">
              <a:extLst>
                <a:ext uri="{FF2B5EF4-FFF2-40B4-BE49-F238E27FC236}">
                  <a16:creationId xmlns:a16="http://schemas.microsoft.com/office/drawing/2014/main" id="{CBC9E5AD-4D4E-3790-A0B2-1A8368317660}"/>
                </a:ext>
              </a:extLst>
            </p:cNvPr>
            <p:cNvSpPr/>
            <p:nvPr/>
          </p:nvSpPr>
          <p:spPr>
            <a:xfrm>
              <a:off x="4148137" y="1765935"/>
              <a:ext cx="38100" cy="28575"/>
            </a:xfrm>
            <a:custGeom>
              <a:avLst/>
              <a:gdLst>
                <a:gd name="connsiteX0" fmla="*/ 0 w 38100"/>
                <a:gd name="connsiteY0" fmla="*/ 0 h 28575"/>
                <a:gd name="connsiteX1" fmla="*/ 38100 w 38100"/>
                <a:gd name="connsiteY1" fmla="*/ 0 h 28575"/>
                <a:gd name="connsiteX2" fmla="*/ 38100 w 38100"/>
                <a:gd name="connsiteY2" fmla="*/ 28575 h 28575"/>
                <a:gd name="connsiteX3" fmla="*/ 0 w 38100"/>
                <a:gd name="connsiteY3" fmla="*/ 28575 h 28575"/>
              </a:gdLst>
              <a:ahLst/>
              <a:cxnLst>
                <a:cxn ang="0">
                  <a:pos x="connsiteX0" y="connsiteY0"/>
                </a:cxn>
                <a:cxn ang="0">
                  <a:pos x="connsiteX1" y="connsiteY1"/>
                </a:cxn>
                <a:cxn ang="0">
                  <a:pos x="connsiteX2" y="connsiteY2"/>
                </a:cxn>
                <a:cxn ang="0">
                  <a:pos x="connsiteX3" y="connsiteY3"/>
                </a:cxn>
              </a:cxnLst>
              <a:rect l="l" t="t" r="r" b="b"/>
              <a:pathLst>
                <a:path w="38100" h="28575">
                  <a:moveTo>
                    <a:pt x="0" y="0"/>
                  </a:moveTo>
                  <a:lnTo>
                    <a:pt x="38100" y="0"/>
                  </a:lnTo>
                  <a:lnTo>
                    <a:pt x="38100" y="28575"/>
                  </a:lnTo>
                  <a:lnTo>
                    <a:pt x="0" y="28575"/>
                  </a:lnTo>
                  <a:close/>
                </a:path>
              </a:pathLst>
            </a:custGeom>
            <a:grpFill/>
            <a:ln w="9525" cap="flat">
              <a:noFill/>
              <a:prstDash val="solid"/>
              <a:miter/>
            </a:ln>
          </p:spPr>
          <p:txBody>
            <a:bodyPr rtlCol="0" anchor="ctr"/>
            <a:lstStyle/>
            <a:p>
              <a:pPr rtl="0"/>
              <a:endParaRPr lang="en-US">
                <a:ea typeface="Meiryo" panose="020B0604030504040204" pitchFamily="34" charset="-128"/>
              </a:endParaRPr>
            </a:p>
          </p:txBody>
        </p:sp>
        <p:sp>
          <p:nvSpPr>
            <p:cNvPr id="48" name="Freeform 742">
              <a:extLst>
                <a:ext uri="{FF2B5EF4-FFF2-40B4-BE49-F238E27FC236}">
                  <a16:creationId xmlns:a16="http://schemas.microsoft.com/office/drawing/2014/main" id="{93D8DA75-491E-BB7A-BD3B-D3B915DDB05D}"/>
                </a:ext>
              </a:extLst>
            </p:cNvPr>
            <p:cNvSpPr/>
            <p:nvPr/>
          </p:nvSpPr>
          <p:spPr>
            <a:xfrm>
              <a:off x="4376737" y="1765935"/>
              <a:ext cx="38100" cy="28575"/>
            </a:xfrm>
            <a:custGeom>
              <a:avLst/>
              <a:gdLst>
                <a:gd name="connsiteX0" fmla="*/ 0 w 38100"/>
                <a:gd name="connsiteY0" fmla="*/ 0 h 28575"/>
                <a:gd name="connsiteX1" fmla="*/ 38100 w 38100"/>
                <a:gd name="connsiteY1" fmla="*/ 0 h 28575"/>
                <a:gd name="connsiteX2" fmla="*/ 38100 w 38100"/>
                <a:gd name="connsiteY2" fmla="*/ 28575 h 28575"/>
                <a:gd name="connsiteX3" fmla="*/ 0 w 38100"/>
                <a:gd name="connsiteY3" fmla="*/ 28575 h 28575"/>
              </a:gdLst>
              <a:ahLst/>
              <a:cxnLst>
                <a:cxn ang="0">
                  <a:pos x="connsiteX0" y="connsiteY0"/>
                </a:cxn>
                <a:cxn ang="0">
                  <a:pos x="connsiteX1" y="connsiteY1"/>
                </a:cxn>
                <a:cxn ang="0">
                  <a:pos x="connsiteX2" y="connsiteY2"/>
                </a:cxn>
                <a:cxn ang="0">
                  <a:pos x="connsiteX3" y="connsiteY3"/>
                </a:cxn>
              </a:cxnLst>
              <a:rect l="l" t="t" r="r" b="b"/>
              <a:pathLst>
                <a:path w="38100" h="28575">
                  <a:moveTo>
                    <a:pt x="0" y="0"/>
                  </a:moveTo>
                  <a:lnTo>
                    <a:pt x="38100" y="0"/>
                  </a:lnTo>
                  <a:lnTo>
                    <a:pt x="38100" y="28575"/>
                  </a:lnTo>
                  <a:lnTo>
                    <a:pt x="0" y="28575"/>
                  </a:lnTo>
                  <a:close/>
                </a:path>
              </a:pathLst>
            </a:custGeom>
            <a:grpFill/>
            <a:ln w="9525" cap="flat">
              <a:noFill/>
              <a:prstDash val="solid"/>
              <a:miter/>
            </a:ln>
          </p:spPr>
          <p:txBody>
            <a:bodyPr rtlCol="0" anchor="ctr"/>
            <a:lstStyle/>
            <a:p>
              <a:pPr rtl="0"/>
              <a:endParaRPr lang="en-US">
                <a:ea typeface="Meiryo" panose="020B0604030504040204" pitchFamily="34" charset="-128"/>
              </a:endParaRPr>
            </a:p>
          </p:txBody>
        </p:sp>
        <p:sp>
          <p:nvSpPr>
            <p:cNvPr id="49" name="Freeform 743">
              <a:extLst>
                <a:ext uri="{FF2B5EF4-FFF2-40B4-BE49-F238E27FC236}">
                  <a16:creationId xmlns:a16="http://schemas.microsoft.com/office/drawing/2014/main" id="{F5E52F45-D86A-C909-FAE6-3779C060BCB0}"/>
                </a:ext>
              </a:extLst>
            </p:cNvPr>
            <p:cNvSpPr/>
            <p:nvPr/>
          </p:nvSpPr>
          <p:spPr>
            <a:xfrm>
              <a:off x="3462337" y="1765935"/>
              <a:ext cx="38100" cy="28575"/>
            </a:xfrm>
            <a:custGeom>
              <a:avLst/>
              <a:gdLst>
                <a:gd name="connsiteX0" fmla="*/ 0 w 38100"/>
                <a:gd name="connsiteY0" fmla="*/ 0 h 28575"/>
                <a:gd name="connsiteX1" fmla="*/ 38100 w 38100"/>
                <a:gd name="connsiteY1" fmla="*/ 0 h 28575"/>
                <a:gd name="connsiteX2" fmla="*/ 38100 w 38100"/>
                <a:gd name="connsiteY2" fmla="*/ 28575 h 28575"/>
                <a:gd name="connsiteX3" fmla="*/ 0 w 38100"/>
                <a:gd name="connsiteY3" fmla="*/ 28575 h 28575"/>
              </a:gdLst>
              <a:ahLst/>
              <a:cxnLst>
                <a:cxn ang="0">
                  <a:pos x="connsiteX0" y="connsiteY0"/>
                </a:cxn>
                <a:cxn ang="0">
                  <a:pos x="connsiteX1" y="connsiteY1"/>
                </a:cxn>
                <a:cxn ang="0">
                  <a:pos x="connsiteX2" y="connsiteY2"/>
                </a:cxn>
                <a:cxn ang="0">
                  <a:pos x="connsiteX3" y="connsiteY3"/>
                </a:cxn>
              </a:cxnLst>
              <a:rect l="l" t="t" r="r" b="b"/>
              <a:pathLst>
                <a:path w="38100" h="28575">
                  <a:moveTo>
                    <a:pt x="0" y="0"/>
                  </a:moveTo>
                  <a:lnTo>
                    <a:pt x="38100" y="0"/>
                  </a:lnTo>
                  <a:lnTo>
                    <a:pt x="38100" y="28575"/>
                  </a:lnTo>
                  <a:lnTo>
                    <a:pt x="0" y="28575"/>
                  </a:lnTo>
                  <a:close/>
                </a:path>
              </a:pathLst>
            </a:custGeom>
            <a:grpFill/>
            <a:ln w="9525" cap="flat">
              <a:noFill/>
              <a:prstDash val="solid"/>
              <a:miter/>
            </a:ln>
          </p:spPr>
          <p:txBody>
            <a:bodyPr rtlCol="0" anchor="ctr"/>
            <a:lstStyle/>
            <a:p>
              <a:pPr rtl="0"/>
              <a:endParaRPr lang="en-US">
                <a:ea typeface="Meiryo" panose="020B0604030504040204" pitchFamily="34" charset="-128"/>
              </a:endParaRPr>
            </a:p>
          </p:txBody>
        </p:sp>
        <p:sp>
          <p:nvSpPr>
            <p:cNvPr id="50" name="Freeform 744">
              <a:extLst>
                <a:ext uri="{FF2B5EF4-FFF2-40B4-BE49-F238E27FC236}">
                  <a16:creationId xmlns:a16="http://schemas.microsoft.com/office/drawing/2014/main" id="{6E551EC0-E584-A2AB-8627-A0EE7FC441EA}"/>
                </a:ext>
              </a:extLst>
            </p:cNvPr>
            <p:cNvSpPr/>
            <p:nvPr/>
          </p:nvSpPr>
          <p:spPr>
            <a:xfrm>
              <a:off x="3995737" y="1765935"/>
              <a:ext cx="38100" cy="28575"/>
            </a:xfrm>
            <a:custGeom>
              <a:avLst/>
              <a:gdLst>
                <a:gd name="connsiteX0" fmla="*/ 0 w 38100"/>
                <a:gd name="connsiteY0" fmla="*/ 0 h 28575"/>
                <a:gd name="connsiteX1" fmla="*/ 38100 w 38100"/>
                <a:gd name="connsiteY1" fmla="*/ 0 h 28575"/>
                <a:gd name="connsiteX2" fmla="*/ 38100 w 38100"/>
                <a:gd name="connsiteY2" fmla="*/ 28575 h 28575"/>
                <a:gd name="connsiteX3" fmla="*/ 0 w 38100"/>
                <a:gd name="connsiteY3" fmla="*/ 28575 h 28575"/>
              </a:gdLst>
              <a:ahLst/>
              <a:cxnLst>
                <a:cxn ang="0">
                  <a:pos x="connsiteX0" y="connsiteY0"/>
                </a:cxn>
                <a:cxn ang="0">
                  <a:pos x="connsiteX1" y="connsiteY1"/>
                </a:cxn>
                <a:cxn ang="0">
                  <a:pos x="connsiteX2" y="connsiteY2"/>
                </a:cxn>
                <a:cxn ang="0">
                  <a:pos x="connsiteX3" y="connsiteY3"/>
                </a:cxn>
              </a:cxnLst>
              <a:rect l="l" t="t" r="r" b="b"/>
              <a:pathLst>
                <a:path w="38100" h="28575">
                  <a:moveTo>
                    <a:pt x="0" y="0"/>
                  </a:moveTo>
                  <a:lnTo>
                    <a:pt x="38100" y="0"/>
                  </a:lnTo>
                  <a:lnTo>
                    <a:pt x="38100" y="28575"/>
                  </a:lnTo>
                  <a:lnTo>
                    <a:pt x="0" y="28575"/>
                  </a:lnTo>
                  <a:close/>
                </a:path>
              </a:pathLst>
            </a:custGeom>
            <a:grpFill/>
            <a:ln w="9525" cap="flat">
              <a:noFill/>
              <a:prstDash val="solid"/>
              <a:miter/>
            </a:ln>
          </p:spPr>
          <p:txBody>
            <a:bodyPr rtlCol="0" anchor="ctr"/>
            <a:lstStyle/>
            <a:p>
              <a:pPr rtl="0"/>
              <a:endParaRPr lang="en-US">
                <a:ea typeface="Meiryo" panose="020B0604030504040204" pitchFamily="34" charset="-128"/>
              </a:endParaRPr>
            </a:p>
          </p:txBody>
        </p:sp>
        <p:sp>
          <p:nvSpPr>
            <p:cNvPr id="57" name="Freeform 745">
              <a:extLst>
                <a:ext uri="{FF2B5EF4-FFF2-40B4-BE49-F238E27FC236}">
                  <a16:creationId xmlns:a16="http://schemas.microsoft.com/office/drawing/2014/main" id="{02D49D3F-DD4E-949E-DAD0-C38DB9262ED8}"/>
                </a:ext>
              </a:extLst>
            </p:cNvPr>
            <p:cNvSpPr/>
            <p:nvPr/>
          </p:nvSpPr>
          <p:spPr>
            <a:xfrm>
              <a:off x="4757737" y="1765935"/>
              <a:ext cx="38100" cy="28575"/>
            </a:xfrm>
            <a:custGeom>
              <a:avLst/>
              <a:gdLst>
                <a:gd name="connsiteX0" fmla="*/ 0 w 38100"/>
                <a:gd name="connsiteY0" fmla="*/ 0 h 28575"/>
                <a:gd name="connsiteX1" fmla="*/ 38100 w 38100"/>
                <a:gd name="connsiteY1" fmla="*/ 0 h 28575"/>
                <a:gd name="connsiteX2" fmla="*/ 38100 w 38100"/>
                <a:gd name="connsiteY2" fmla="*/ 28575 h 28575"/>
                <a:gd name="connsiteX3" fmla="*/ 0 w 38100"/>
                <a:gd name="connsiteY3" fmla="*/ 28575 h 28575"/>
              </a:gdLst>
              <a:ahLst/>
              <a:cxnLst>
                <a:cxn ang="0">
                  <a:pos x="connsiteX0" y="connsiteY0"/>
                </a:cxn>
                <a:cxn ang="0">
                  <a:pos x="connsiteX1" y="connsiteY1"/>
                </a:cxn>
                <a:cxn ang="0">
                  <a:pos x="connsiteX2" y="connsiteY2"/>
                </a:cxn>
                <a:cxn ang="0">
                  <a:pos x="connsiteX3" y="connsiteY3"/>
                </a:cxn>
              </a:cxnLst>
              <a:rect l="l" t="t" r="r" b="b"/>
              <a:pathLst>
                <a:path w="38100" h="28575">
                  <a:moveTo>
                    <a:pt x="0" y="0"/>
                  </a:moveTo>
                  <a:lnTo>
                    <a:pt x="38100" y="0"/>
                  </a:lnTo>
                  <a:lnTo>
                    <a:pt x="38100" y="28575"/>
                  </a:lnTo>
                  <a:lnTo>
                    <a:pt x="0" y="28575"/>
                  </a:lnTo>
                  <a:close/>
                </a:path>
              </a:pathLst>
            </a:custGeom>
            <a:grpFill/>
            <a:ln w="9525" cap="flat">
              <a:noFill/>
              <a:prstDash val="solid"/>
              <a:miter/>
            </a:ln>
          </p:spPr>
          <p:txBody>
            <a:bodyPr rtlCol="0" anchor="ctr"/>
            <a:lstStyle/>
            <a:p>
              <a:pPr rtl="0"/>
              <a:endParaRPr lang="en-US">
                <a:ea typeface="Meiryo" panose="020B0604030504040204" pitchFamily="34" charset="-128"/>
              </a:endParaRPr>
            </a:p>
          </p:txBody>
        </p:sp>
        <p:sp>
          <p:nvSpPr>
            <p:cNvPr id="58" name="Freeform 746">
              <a:extLst>
                <a:ext uri="{FF2B5EF4-FFF2-40B4-BE49-F238E27FC236}">
                  <a16:creationId xmlns:a16="http://schemas.microsoft.com/office/drawing/2014/main" id="{2F408CD0-770B-535F-56AC-674A1FD91751}"/>
                </a:ext>
              </a:extLst>
            </p:cNvPr>
            <p:cNvSpPr/>
            <p:nvPr/>
          </p:nvSpPr>
          <p:spPr>
            <a:xfrm>
              <a:off x="4681537" y="1765935"/>
              <a:ext cx="38100" cy="28575"/>
            </a:xfrm>
            <a:custGeom>
              <a:avLst/>
              <a:gdLst>
                <a:gd name="connsiteX0" fmla="*/ 0 w 38100"/>
                <a:gd name="connsiteY0" fmla="*/ 0 h 28575"/>
                <a:gd name="connsiteX1" fmla="*/ 38100 w 38100"/>
                <a:gd name="connsiteY1" fmla="*/ 0 h 28575"/>
                <a:gd name="connsiteX2" fmla="*/ 38100 w 38100"/>
                <a:gd name="connsiteY2" fmla="*/ 28575 h 28575"/>
                <a:gd name="connsiteX3" fmla="*/ 0 w 38100"/>
                <a:gd name="connsiteY3" fmla="*/ 28575 h 28575"/>
              </a:gdLst>
              <a:ahLst/>
              <a:cxnLst>
                <a:cxn ang="0">
                  <a:pos x="connsiteX0" y="connsiteY0"/>
                </a:cxn>
                <a:cxn ang="0">
                  <a:pos x="connsiteX1" y="connsiteY1"/>
                </a:cxn>
                <a:cxn ang="0">
                  <a:pos x="connsiteX2" y="connsiteY2"/>
                </a:cxn>
                <a:cxn ang="0">
                  <a:pos x="connsiteX3" y="connsiteY3"/>
                </a:cxn>
              </a:cxnLst>
              <a:rect l="l" t="t" r="r" b="b"/>
              <a:pathLst>
                <a:path w="38100" h="28575">
                  <a:moveTo>
                    <a:pt x="0" y="0"/>
                  </a:moveTo>
                  <a:lnTo>
                    <a:pt x="38100" y="0"/>
                  </a:lnTo>
                  <a:lnTo>
                    <a:pt x="38100" y="28575"/>
                  </a:lnTo>
                  <a:lnTo>
                    <a:pt x="0" y="28575"/>
                  </a:lnTo>
                  <a:close/>
                </a:path>
              </a:pathLst>
            </a:custGeom>
            <a:grpFill/>
            <a:ln w="9525" cap="flat">
              <a:noFill/>
              <a:prstDash val="solid"/>
              <a:miter/>
            </a:ln>
          </p:spPr>
          <p:txBody>
            <a:bodyPr rtlCol="0" anchor="ctr"/>
            <a:lstStyle/>
            <a:p>
              <a:pPr rtl="0"/>
              <a:endParaRPr lang="en-US">
                <a:ea typeface="Meiryo" panose="020B0604030504040204" pitchFamily="34" charset="-128"/>
              </a:endParaRPr>
            </a:p>
          </p:txBody>
        </p:sp>
        <p:sp>
          <p:nvSpPr>
            <p:cNvPr id="59" name="Freeform 747">
              <a:extLst>
                <a:ext uri="{FF2B5EF4-FFF2-40B4-BE49-F238E27FC236}">
                  <a16:creationId xmlns:a16="http://schemas.microsoft.com/office/drawing/2014/main" id="{103D9F45-A25F-5019-24A1-34386F152E9B}"/>
                </a:ext>
              </a:extLst>
            </p:cNvPr>
            <p:cNvSpPr/>
            <p:nvPr/>
          </p:nvSpPr>
          <p:spPr>
            <a:xfrm>
              <a:off x="4605337" y="1765935"/>
              <a:ext cx="38100" cy="28575"/>
            </a:xfrm>
            <a:custGeom>
              <a:avLst/>
              <a:gdLst>
                <a:gd name="connsiteX0" fmla="*/ 0 w 38100"/>
                <a:gd name="connsiteY0" fmla="*/ 0 h 28575"/>
                <a:gd name="connsiteX1" fmla="*/ 38100 w 38100"/>
                <a:gd name="connsiteY1" fmla="*/ 0 h 28575"/>
                <a:gd name="connsiteX2" fmla="*/ 38100 w 38100"/>
                <a:gd name="connsiteY2" fmla="*/ 28575 h 28575"/>
                <a:gd name="connsiteX3" fmla="*/ 0 w 38100"/>
                <a:gd name="connsiteY3" fmla="*/ 28575 h 28575"/>
              </a:gdLst>
              <a:ahLst/>
              <a:cxnLst>
                <a:cxn ang="0">
                  <a:pos x="connsiteX0" y="connsiteY0"/>
                </a:cxn>
                <a:cxn ang="0">
                  <a:pos x="connsiteX1" y="connsiteY1"/>
                </a:cxn>
                <a:cxn ang="0">
                  <a:pos x="connsiteX2" y="connsiteY2"/>
                </a:cxn>
                <a:cxn ang="0">
                  <a:pos x="connsiteX3" y="connsiteY3"/>
                </a:cxn>
              </a:cxnLst>
              <a:rect l="l" t="t" r="r" b="b"/>
              <a:pathLst>
                <a:path w="38100" h="28575">
                  <a:moveTo>
                    <a:pt x="0" y="0"/>
                  </a:moveTo>
                  <a:lnTo>
                    <a:pt x="38100" y="0"/>
                  </a:lnTo>
                  <a:lnTo>
                    <a:pt x="38100" y="28575"/>
                  </a:lnTo>
                  <a:lnTo>
                    <a:pt x="0" y="28575"/>
                  </a:lnTo>
                  <a:close/>
                </a:path>
              </a:pathLst>
            </a:custGeom>
            <a:grpFill/>
            <a:ln w="9525" cap="flat">
              <a:noFill/>
              <a:prstDash val="solid"/>
              <a:miter/>
            </a:ln>
          </p:spPr>
          <p:txBody>
            <a:bodyPr rtlCol="0" anchor="ctr"/>
            <a:lstStyle/>
            <a:p>
              <a:pPr rtl="0"/>
              <a:endParaRPr lang="en-US">
                <a:ea typeface="Meiryo" panose="020B0604030504040204" pitchFamily="34" charset="-128"/>
              </a:endParaRPr>
            </a:p>
          </p:txBody>
        </p:sp>
        <p:sp>
          <p:nvSpPr>
            <p:cNvPr id="60" name="Freeform 748">
              <a:extLst>
                <a:ext uri="{FF2B5EF4-FFF2-40B4-BE49-F238E27FC236}">
                  <a16:creationId xmlns:a16="http://schemas.microsoft.com/office/drawing/2014/main" id="{11896C43-3882-5369-8C48-2F494A52EDB2}"/>
                </a:ext>
              </a:extLst>
            </p:cNvPr>
            <p:cNvSpPr/>
            <p:nvPr/>
          </p:nvSpPr>
          <p:spPr>
            <a:xfrm>
              <a:off x="4529137" y="1765935"/>
              <a:ext cx="38100" cy="28575"/>
            </a:xfrm>
            <a:custGeom>
              <a:avLst/>
              <a:gdLst>
                <a:gd name="connsiteX0" fmla="*/ 0 w 38100"/>
                <a:gd name="connsiteY0" fmla="*/ 0 h 28575"/>
                <a:gd name="connsiteX1" fmla="*/ 38100 w 38100"/>
                <a:gd name="connsiteY1" fmla="*/ 0 h 28575"/>
                <a:gd name="connsiteX2" fmla="*/ 38100 w 38100"/>
                <a:gd name="connsiteY2" fmla="*/ 28575 h 28575"/>
                <a:gd name="connsiteX3" fmla="*/ 0 w 38100"/>
                <a:gd name="connsiteY3" fmla="*/ 28575 h 28575"/>
              </a:gdLst>
              <a:ahLst/>
              <a:cxnLst>
                <a:cxn ang="0">
                  <a:pos x="connsiteX0" y="connsiteY0"/>
                </a:cxn>
                <a:cxn ang="0">
                  <a:pos x="connsiteX1" y="connsiteY1"/>
                </a:cxn>
                <a:cxn ang="0">
                  <a:pos x="connsiteX2" y="connsiteY2"/>
                </a:cxn>
                <a:cxn ang="0">
                  <a:pos x="connsiteX3" y="connsiteY3"/>
                </a:cxn>
              </a:cxnLst>
              <a:rect l="l" t="t" r="r" b="b"/>
              <a:pathLst>
                <a:path w="38100" h="28575">
                  <a:moveTo>
                    <a:pt x="0" y="0"/>
                  </a:moveTo>
                  <a:lnTo>
                    <a:pt x="38100" y="0"/>
                  </a:lnTo>
                  <a:lnTo>
                    <a:pt x="38100" y="28575"/>
                  </a:lnTo>
                  <a:lnTo>
                    <a:pt x="0" y="28575"/>
                  </a:lnTo>
                  <a:close/>
                </a:path>
              </a:pathLst>
            </a:custGeom>
            <a:grpFill/>
            <a:ln w="9525" cap="flat">
              <a:noFill/>
              <a:prstDash val="solid"/>
              <a:miter/>
            </a:ln>
          </p:spPr>
          <p:txBody>
            <a:bodyPr rtlCol="0" anchor="ctr"/>
            <a:lstStyle/>
            <a:p>
              <a:pPr rtl="0"/>
              <a:endParaRPr lang="en-US">
                <a:ea typeface="Meiryo" panose="020B0604030504040204" pitchFamily="34" charset="-128"/>
              </a:endParaRPr>
            </a:p>
          </p:txBody>
        </p:sp>
        <p:sp>
          <p:nvSpPr>
            <p:cNvPr id="61" name="Freeform 749">
              <a:extLst>
                <a:ext uri="{FF2B5EF4-FFF2-40B4-BE49-F238E27FC236}">
                  <a16:creationId xmlns:a16="http://schemas.microsoft.com/office/drawing/2014/main" id="{18C64562-527D-ED38-4A91-ABB306C6EADD}"/>
                </a:ext>
              </a:extLst>
            </p:cNvPr>
            <p:cNvSpPr/>
            <p:nvPr/>
          </p:nvSpPr>
          <p:spPr>
            <a:xfrm>
              <a:off x="4452937" y="1765935"/>
              <a:ext cx="38100" cy="28575"/>
            </a:xfrm>
            <a:custGeom>
              <a:avLst/>
              <a:gdLst>
                <a:gd name="connsiteX0" fmla="*/ 0 w 38100"/>
                <a:gd name="connsiteY0" fmla="*/ 0 h 28575"/>
                <a:gd name="connsiteX1" fmla="*/ 38100 w 38100"/>
                <a:gd name="connsiteY1" fmla="*/ 0 h 28575"/>
                <a:gd name="connsiteX2" fmla="*/ 38100 w 38100"/>
                <a:gd name="connsiteY2" fmla="*/ 28575 h 28575"/>
                <a:gd name="connsiteX3" fmla="*/ 0 w 38100"/>
                <a:gd name="connsiteY3" fmla="*/ 28575 h 28575"/>
              </a:gdLst>
              <a:ahLst/>
              <a:cxnLst>
                <a:cxn ang="0">
                  <a:pos x="connsiteX0" y="connsiteY0"/>
                </a:cxn>
                <a:cxn ang="0">
                  <a:pos x="connsiteX1" y="connsiteY1"/>
                </a:cxn>
                <a:cxn ang="0">
                  <a:pos x="connsiteX2" y="connsiteY2"/>
                </a:cxn>
                <a:cxn ang="0">
                  <a:pos x="connsiteX3" y="connsiteY3"/>
                </a:cxn>
              </a:cxnLst>
              <a:rect l="l" t="t" r="r" b="b"/>
              <a:pathLst>
                <a:path w="38100" h="28575">
                  <a:moveTo>
                    <a:pt x="0" y="0"/>
                  </a:moveTo>
                  <a:lnTo>
                    <a:pt x="38100" y="0"/>
                  </a:lnTo>
                  <a:lnTo>
                    <a:pt x="38100" y="28575"/>
                  </a:lnTo>
                  <a:lnTo>
                    <a:pt x="0" y="28575"/>
                  </a:lnTo>
                  <a:close/>
                </a:path>
              </a:pathLst>
            </a:custGeom>
            <a:grpFill/>
            <a:ln w="9525" cap="flat">
              <a:noFill/>
              <a:prstDash val="solid"/>
              <a:miter/>
            </a:ln>
          </p:spPr>
          <p:txBody>
            <a:bodyPr rtlCol="0" anchor="ctr"/>
            <a:lstStyle/>
            <a:p>
              <a:pPr rtl="0"/>
              <a:endParaRPr lang="en-US">
                <a:ea typeface="Meiryo" panose="020B0604030504040204" pitchFamily="34" charset="-128"/>
              </a:endParaRPr>
            </a:p>
          </p:txBody>
        </p:sp>
      </p:grpSp>
      <p:grpSp>
        <p:nvGrpSpPr>
          <p:cNvPr id="63" name="Graphic 1231">
            <a:extLst>
              <a:ext uri="{FF2B5EF4-FFF2-40B4-BE49-F238E27FC236}">
                <a16:creationId xmlns:a16="http://schemas.microsoft.com/office/drawing/2014/main" id="{1AF5A2CB-5792-C36E-3493-EE8C504852C6}"/>
              </a:ext>
            </a:extLst>
          </p:cNvPr>
          <p:cNvGrpSpPr>
            <a:grpSpLocks noChangeAspect="1"/>
          </p:cNvGrpSpPr>
          <p:nvPr/>
        </p:nvGrpSpPr>
        <p:grpSpPr>
          <a:xfrm>
            <a:off x="7190077" y="1391083"/>
            <a:ext cx="549252" cy="374646"/>
            <a:chOff x="2748914" y="1329689"/>
            <a:chExt cx="3619500" cy="2468879"/>
          </a:xfrm>
          <a:solidFill>
            <a:schemeClr val="tx1"/>
          </a:solidFill>
        </p:grpSpPr>
        <p:sp>
          <p:nvSpPr>
            <p:cNvPr id="64" name="Freeform 1531">
              <a:extLst>
                <a:ext uri="{FF2B5EF4-FFF2-40B4-BE49-F238E27FC236}">
                  <a16:creationId xmlns:a16="http://schemas.microsoft.com/office/drawing/2014/main" id="{8EFA6AD9-D2D3-C021-D3F6-E6021BE32121}"/>
                </a:ext>
              </a:extLst>
            </p:cNvPr>
            <p:cNvSpPr/>
            <p:nvPr/>
          </p:nvSpPr>
          <p:spPr>
            <a:xfrm>
              <a:off x="3645217" y="2978467"/>
              <a:ext cx="60960" cy="60959"/>
            </a:xfrm>
            <a:custGeom>
              <a:avLst/>
              <a:gdLst>
                <a:gd name="connsiteX0" fmla="*/ 30480 w 60960"/>
                <a:gd name="connsiteY0" fmla="*/ 60960 h 60959"/>
                <a:gd name="connsiteX1" fmla="*/ 60960 w 60960"/>
                <a:gd name="connsiteY1" fmla="*/ 30480 h 60959"/>
                <a:gd name="connsiteX2" fmla="*/ 30480 w 60960"/>
                <a:gd name="connsiteY2" fmla="*/ 0 h 60959"/>
                <a:gd name="connsiteX3" fmla="*/ 0 w 60960"/>
                <a:gd name="connsiteY3" fmla="*/ 30480 h 60959"/>
                <a:gd name="connsiteX4" fmla="*/ 30480 w 60960"/>
                <a:gd name="connsiteY4" fmla="*/ 60960 h 609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60" h="60959">
                  <a:moveTo>
                    <a:pt x="30480" y="60960"/>
                  </a:moveTo>
                  <a:cubicBezTo>
                    <a:pt x="47625" y="60960"/>
                    <a:pt x="60960" y="47625"/>
                    <a:pt x="60960" y="30480"/>
                  </a:cubicBezTo>
                  <a:cubicBezTo>
                    <a:pt x="60960" y="13335"/>
                    <a:pt x="47625" y="0"/>
                    <a:pt x="30480" y="0"/>
                  </a:cubicBezTo>
                  <a:cubicBezTo>
                    <a:pt x="13335" y="0"/>
                    <a:pt x="0" y="13335"/>
                    <a:pt x="0" y="30480"/>
                  </a:cubicBezTo>
                  <a:cubicBezTo>
                    <a:pt x="0" y="47625"/>
                    <a:pt x="13335" y="60960"/>
                    <a:pt x="30480" y="60960"/>
                  </a:cubicBezTo>
                  <a:close/>
                </a:path>
              </a:pathLst>
            </a:custGeom>
            <a:grpFill/>
            <a:ln w="9525" cap="flat">
              <a:noFill/>
              <a:prstDash val="solid"/>
              <a:miter/>
            </a:ln>
          </p:spPr>
          <p:txBody>
            <a:bodyPr rtlCol="0" anchor="ctr"/>
            <a:lstStyle/>
            <a:p>
              <a:pPr rtl="0"/>
              <a:endParaRPr lang="en-US">
                <a:ea typeface="Meiryo" panose="020B0604030504040204" pitchFamily="34" charset="-128"/>
              </a:endParaRPr>
            </a:p>
          </p:txBody>
        </p:sp>
        <p:sp>
          <p:nvSpPr>
            <p:cNvPr id="65" name="Freeform 1532">
              <a:extLst>
                <a:ext uri="{FF2B5EF4-FFF2-40B4-BE49-F238E27FC236}">
                  <a16:creationId xmlns:a16="http://schemas.microsoft.com/office/drawing/2014/main" id="{0B3E00A6-D2E9-3731-BDB1-060062A69B36}"/>
                </a:ext>
              </a:extLst>
            </p:cNvPr>
            <p:cNvSpPr/>
            <p:nvPr/>
          </p:nvSpPr>
          <p:spPr>
            <a:xfrm>
              <a:off x="2987039" y="3433762"/>
              <a:ext cx="232410" cy="232409"/>
            </a:xfrm>
            <a:custGeom>
              <a:avLst/>
              <a:gdLst>
                <a:gd name="connsiteX0" fmla="*/ 116205 w 232410"/>
                <a:gd name="connsiteY0" fmla="*/ 232410 h 232409"/>
                <a:gd name="connsiteX1" fmla="*/ 232410 w 232410"/>
                <a:gd name="connsiteY1" fmla="*/ 116205 h 232409"/>
                <a:gd name="connsiteX2" fmla="*/ 116205 w 232410"/>
                <a:gd name="connsiteY2" fmla="*/ 0 h 232409"/>
                <a:gd name="connsiteX3" fmla="*/ 0 w 232410"/>
                <a:gd name="connsiteY3" fmla="*/ 116205 h 232409"/>
                <a:gd name="connsiteX4" fmla="*/ 116205 w 232410"/>
                <a:gd name="connsiteY4" fmla="*/ 232410 h 232409"/>
                <a:gd name="connsiteX5" fmla="*/ 116205 w 232410"/>
                <a:gd name="connsiteY5" fmla="*/ 46672 h 232409"/>
                <a:gd name="connsiteX6" fmla="*/ 184785 w 232410"/>
                <a:gd name="connsiteY6" fmla="*/ 115253 h 232409"/>
                <a:gd name="connsiteX7" fmla="*/ 116205 w 232410"/>
                <a:gd name="connsiteY7" fmla="*/ 183832 h 232409"/>
                <a:gd name="connsiteX8" fmla="*/ 47625 w 232410"/>
                <a:gd name="connsiteY8" fmla="*/ 115253 h 232409"/>
                <a:gd name="connsiteX9" fmla="*/ 116205 w 232410"/>
                <a:gd name="connsiteY9" fmla="*/ 46672 h 232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2410" h="232409">
                  <a:moveTo>
                    <a:pt x="116205" y="232410"/>
                  </a:moveTo>
                  <a:cubicBezTo>
                    <a:pt x="180023" y="232410"/>
                    <a:pt x="232410" y="180022"/>
                    <a:pt x="232410" y="116205"/>
                  </a:cubicBezTo>
                  <a:cubicBezTo>
                    <a:pt x="232410" y="52388"/>
                    <a:pt x="180023" y="0"/>
                    <a:pt x="116205" y="0"/>
                  </a:cubicBezTo>
                  <a:cubicBezTo>
                    <a:pt x="52388" y="0"/>
                    <a:pt x="0" y="52388"/>
                    <a:pt x="0" y="116205"/>
                  </a:cubicBezTo>
                  <a:cubicBezTo>
                    <a:pt x="0" y="180022"/>
                    <a:pt x="51435" y="232410"/>
                    <a:pt x="116205" y="232410"/>
                  </a:cubicBezTo>
                  <a:close/>
                  <a:moveTo>
                    <a:pt x="116205" y="46672"/>
                  </a:moveTo>
                  <a:cubicBezTo>
                    <a:pt x="154305" y="46672"/>
                    <a:pt x="184785" y="77153"/>
                    <a:pt x="184785" y="115253"/>
                  </a:cubicBezTo>
                  <a:cubicBezTo>
                    <a:pt x="184785" y="153353"/>
                    <a:pt x="154305" y="183832"/>
                    <a:pt x="116205" y="183832"/>
                  </a:cubicBezTo>
                  <a:cubicBezTo>
                    <a:pt x="78105" y="183832"/>
                    <a:pt x="47625" y="153353"/>
                    <a:pt x="47625" y="115253"/>
                  </a:cubicBezTo>
                  <a:cubicBezTo>
                    <a:pt x="47625" y="77153"/>
                    <a:pt x="78105" y="46672"/>
                    <a:pt x="116205" y="46672"/>
                  </a:cubicBezTo>
                  <a:close/>
                </a:path>
              </a:pathLst>
            </a:custGeom>
            <a:grpFill/>
            <a:ln w="9525" cap="flat">
              <a:noFill/>
              <a:prstDash val="solid"/>
              <a:miter/>
            </a:ln>
          </p:spPr>
          <p:txBody>
            <a:bodyPr rtlCol="0" anchor="ctr"/>
            <a:lstStyle/>
            <a:p>
              <a:pPr rtl="0"/>
              <a:endParaRPr lang="en-US">
                <a:ea typeface="Meiryo" panose="020B0604030504040204" pitchFamily="34" charset="-128"/>
              </a:endParaRPr>
            </a:p>
          </p:txBody>
        </p:sp>
        <p:sp>
          <p:nvSpPr>
            <p:cNvPr id="66" name="Freeform 1533">
              <a:extLst>
                <a:ext uri="{FF2B5EF4-FFF2-40B4-BE49-F238E27FC236}">
                  <a16:creationId xmlns:a16="http://schemas.microsoft.com/office/drawing/2014/main" id="{FCA268FC-DC4A-0FE4-68CF-667B37695EDE}"/>
                </a:ext>
              </a:extLst>
            </p:cNvPr>
            <p:cNvSpPr/>
            <p:nvPr/>
          </p:nvSpPr>
          <p:spPr>
            <a:xfrm>
              <a:off x="5737859" y="1722120"/>
              <a:ext cx="184784" cy="184784"/>
            </a:xfrm>
            <a:custGeom>
              <a:avLst/>
              <a:gdLst>
                <a:gd name="connsiteX0" fmla="*/ 92393 w 184784"/>
                <a:gd name="connsiteY0" fmla="*/ 184785 h 184784"/>
                <a:gd name="connsiteX1" fmla="*/ 184785 w 184784"/>
                <a:gd name="connsiteY1" fmla="*/ 92392 h 184784"/>
                <a:gd name="connsiteX2" fmla="*/ 92393 w 184784"/>
                <a:gd name="connsiteY2" fmla="*/ 0 h 184784"/>
                <a:gd name="connsiteX3" fmla="*/ 0 w 184784"/>
                <a:gd name="connsiteY3" fmla="*/ 92392 h 184784"/>
                <a:gd name="connsiteX4" fmla="*/ 92393 w 184784"/>
                <a:gd name="connsiteY4" fmla="*/ 184785 h 184784"/>
                <a:gd name="connsiteX5" fmla="*/ 92393 w 184784"/>
                <a:gd name="connsiteY5" fmla="*/ 45720 h 184784"/>
                <a:gd name="connsiteX6" fmla="*/ 139065 w 184784"/>
                <a:gd name="connsiteY6" fmla="*/ 92392 h 184784"/>
                <a:gd name="connsiteX7" fmla="*/ 92393 w 184784"/>
                <a:gd name="connsiteY7" fmla="*/ 139065 h 184784"/>
                <a:gd name="connsiteX8" fmla="*/ 45720 w 184784"/>
                <a:gd name="connsiteY8" fmla="*/ 92392 h 184784"/>
                <a:gd name="connsiteX9" fmla="*/ 92393 w 184784"/>
                <a:gd name="connsiteY9" fmla="*/ 45720 h 184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4784" h="184784">
                  <a:moveTo>
                    <a:pt x="92393" y="184785"/>
                  </a:moveTo>
                  <a:cubicBezTo>
                    <a:pt x="143828" y="184785"/>
                    <a:pt x="184785" y="142875"/>
                    <a:pt x="184785" y="92392"/>
                  </a:cubicBezTo>
                  <a:cubicBezTo>
                    <a:pt x="184785" y="41910"/>
                    <a:pt x="142875" y="0"/>
                    <a:pt x="92393" y="0"/>
                  </a:cubicBezTo>
                  <a:cubicBezTo>
                    <a:pt x="41910" y="0"/>
                    <a:pt x="0" y="41910"/>
                    <a:pt x="0" y="92392"/>
                  </a:cubicBezTo>
                  <a:cubicBezTo>
                    <a:pt x="0" y="142875"/>
                    <a:pt x="40958" y="184785"/>
                    <a:pt x="92393" y="184785"/>
                  </a:cubicBezTo>
                  <a:close/>
                  <a:moveTo>
                    <a:pt x="92393" y="45720"/>
                  </a:moveTo>
                  <a:cubicBezTo>
                    <a:pt x="118110" y="45720"/>
                    <a:pt x="139065" y="66675"/>
                    <a:pt x="139065" y="92392"/>
                  </a:cubicBezTo>
                  <a:cubicBezTo>
                    <a:pt x="139065" y="118110"/>
                    <a:pt x="118110" y="139065"/>
                    <a:pt x="92393" y="139065"/>
                  </a:cubicBezTo>
                  <a:cubicBezTo>
                    <a:pt x="66675" y="139065"/>
                    <a:pt x="45720" y="118110"/>
                    <a:pt x="45720" y="92392"/>
                  </a:cubicBezTo>
                  <a:cubicBezTo>
                    <a:pt x="45720" y="66675"/>
                    <a:pt x="66675" y="45720"/>
                    <a:pt x="92393" y="45720"/>
                  </a:cubicBezTo>
                  <a:close/>
                </a:path>
              </a:pathLst>
            </a:custGeom>
            <a:grpFill/>
            <a:ln w="9525" cap="flat">
              <a:noFill/>
              <a:prstDash val="solid"/>
              <a:miter/>
            </a:ln>
          </p:spPr>
          <p:txBody>
            <a:bodyPr rtlCol="0" anchor="ctr"/>
            <a:lstStyle/>
            <a:p>
              <a:pPr rtl="0"/>
              <a:endParaRPr lang="en-US">
                <a:ea typeface="Meiryo" panose="020B0604030504040204" pitchFamily="34" charset="-128"/>
              </a:endParaRPr>
            </a:p>
          </p:txBody>
        </p:sp>
        <p:sp>
          <p:nvSpPr>
            <p:cNvPr id="67" name="Freeform 1534">
              <a:extLst>
                <a:ext uri="{FF2B5EF4-FFF2-40B4-BE49-F238E27FC236}">
                  <a16:creationId xmlns:a16="http://schemas.microsoft.com/office/drawing/2014/main" id="{8477509E-2700-65B6-8022-7F13D973B4D8}"/>
                </a:ext>
              </a:extLst>
            </p:cNvPr>
            <p:cNvSpPr/>
            <p:nvPr/>
          </p:nvSpPr>
          <p:spPr>
            <a:xfrm>
              <a:off x="2748914" y="1329689"/>
              <a:ext cx="3619500" cy="2468879"/>
            </a:xfrm>
            <a:custGeom>
              <a:avLst/>
              <a:gdLst>
                <a:gd name="connsiteX0" fmla="*/ 3575685 w 3619500"/>
                <a:gd name="connsiteY0" fmla="*/ 2383155 h 2468879"/>
                <a:gd name="connsiteX1" fmla="*/ 3503295 w 3619500"/>
                <a:gd name="connsiteY1" fmla="*/ 2383155 h 2468879"/>
                <a:gd name="connsiteX2" fmla="*/ 3351848 w 3619500"/>
                <a:gd name="connsiteY2" fmla="*/ 695325 h 2468879"/>
                <a:gd name="connsiteX3" fmla="*/ 3518535 w 3619500"/>
                <a:gd name="connsiteY3" fmla="*/ 541973 h 2468879"/>
                <a:gd name="connsiteX4" fmla="*/ 3532823 w 3619500"/>
                <a:gd name="connsiteY4" fmla="*/ 512445 h 2468879"/>
                <a:gd name="connsiteX5" fmla="*/ 3521393 w 3619500"/>
                <a:gd name="connsiteY5" fmla="*/ 481965 h 2468879"/>
                <a:gd name="connsiteX6" fmla="*/ 3473768 w 3619500"/>
                <a:gd name="connsiteY6" fmla="*/ 430530 h 2468879"/>
                <a:gd name="connsiteX7" fmla="*/ 3564255 w 3619500"/>
                <a:gd name="connsiteY7" fmla="*/ 346710 h 2468879"/>
                <a:gd name="connsiteX8" fmla="*/ 3577590 w 3619500"/>
                <a:gd name="connsiteY8" fmla="*/ 317182 h 2468879"/>
                <a:gd name="connsiteX9" fmla="*/ 3566160 w 3619500"/>
                <a:gd name="connsiteY9" fmla="*/ 286703 h 2468879"/>
                <a:gd name="connsiteX10" fmla="*/ 3316605 w 3619500"/>
                <a:gd name="connsiteY10" fmla="*/ 13335 h 2468879"/>
                <a:gd name="connsiteX11" fmla="*/ 3287078 w 3619500"/>
                <a:gd name="connsiteY11" fmla="*/ 0 h 2468879"/>
                <a:gd name="connsiteX12" fmla="*/ 3256598 w 3619500"/>
                <a:gd name="connsiteY12" fmla="*/ 11430 h 2468879"/>
                <a:gd name="connsiteX13" fmla="*/ 3166110 w 3619500"/>
                <a:gd name="connsiteY13" fmla="*/ 95250 h 2468879"/>
                <a:gd name="connsiteX14" fmla="*/ 3118485 w 3619500"/>
                <a:gd name="connsiteY14" fmla="*/ 43815 h 2468879"/>
                <a:gd name="connsiteX15" fmla="*/ 3088958 w 3619500"/>
                <a:gd name="connsiteY15" fmla="*/ 30480 h 2468879"/>
                <a:gd name="connsiteX16" fmla="*/ 3058478 w 3619500"/>
                <a:gd name="connsiteY16" fmla="*/ 41910 h 2468879"/>
                <a:gd name="connsiteX17" fmla="*/ 2608898 w 3619500"/>
                <a:gd name="connsiteY17" fmla="*/ 456248 h 2468879"/>
                <a:gd name="connsiteX18" fmla="*/ 2606040 w 3619500"/>
                <a:gd name="connsiteY18" fmla="*/ 517207 h 2468879"/>
                <a:gd name="connsiteX19" fmla="*/ 2653665 w 3619500"/>
                <a:gd name="connsiteY19" fmla="*/ 568643 h 2468879"/>
                <a:gd name="connsiteX20" fmla="*/ 2297430 w 3619500"/>
                <a:gd name="connsiteY20" fmla="*/ 895350 h 2468879"/>
                <a:gd name="connsiteX21" fmla="*/ 2283143 w 3619500"/>
                <a:gd name="connsiteY21" fmla="*/ 924878 h 2468879"/>
                <a:gd name="connsiteX22" fmla="*/ 2294573 w 3619500"/>
                <a:gd name="connsiteY22" fmla="*/ 955357 h 2468879"/>
                <a:gd name="connsiteX23" fmla="*/ 2357438 w 3619500"/>
                <a:gd name="connsiteY23" fmla="*/ 1023938 h 2468879"/>
                <a:gd name="connsiteX24" fmla="*/ 2259330 w 3619500"/>
                <a:gd name="connsiteY24" fmla="*/ 1122045 h 2468879"/>
                <a:gd name="connsiteX25" fmla="*/ 2219325 w 3619500"/>
                <a:gd name="connsiteY25" fmla="*/ 1079183 h 2468879"/>
                <a:gd name="connsiteX26" fmla="*/ 2186940 w 3619500"/>
                <a:gd name="connsiteY26" fmla="*/ 1065848 h 2468879"/>
                <a:gd name="connsiteX27" fmla="*/ 2155508 w 3619500"/>
                <a:gd name="connsiteY27" fmla="*/ 1081088 h 2468879"/>
                <a:gd name="connsiteX28" fmla="*/ 2021205 w 3619500"/>
                <a:gd name="connsiteY28" fmla="*/ 1244918 h 2468879"/>
                <a:gd name="connsiteX29" fmla="*/ 1918335 w 3619500"/>
                <a:gd name="connsiteY29" fmla="*/ 1078230 h 2468879"/>
                <a:gd name="connsiteX30" fmla="*/ 1894523 w 3619500"/>
                <a:gd name="connsiteY30" fmla="*/ 1042035 h 2468879"/>
                <a:gd name="connsiteX31" fmla="*/ 1857375 w 3619500"/>
                <a:gd name="connsiteY31" fmla="*/ 1007745 h 2468879"/>
                <a:gd name="connsiteX32" fmla="*/ 1743075 w 3619500"/>
                <a:gd name="connsiteY32" fmla="*/ 974407 h 2468879"/>
                <a:gd name="connsiteX33" fmla="*/ 1765935 w 3619500"/>
                <a:gd name="connsiteY33" fmla="*/ 820103 h 2468879"/>
                <a:gd name="connsiteX34" fmla="*/ 1765935 w 3619500"/>
                <a:gd name="connsiteY34" fmla="*/ 640080 h 2468879"/>
                <a:gd name="connsiteX35" fmla="*/ 1765935 w 3619500"/>
                <a:gd name="connsiteY35" fmla="*/ 638175 h 2468879"/>
                <a:gd name="connsiteX36" fmla="*/ 1385888 w 3619500"/>
                <a:gd name="connsiteY36" fmla="*/ 291465 h 2468879"/>
                <a:gd name="connsiteX37" fmla="*/ 1005840 w 3619500"/>
                <a:gd name="connsiteY37" fmla="*/ 641032 h 2468879"/>
                <a:gd name="connsiteX38" fmla="*/ 1005840 w 3619500"/>
                <a:gd name="connsiteY38" fmla="*/ 822960 h 2468879"/>
                <a:gd name="connsiteX39" fmla="*/ 1027748 w 3619500"/>
                <a:gd name="connsiteY39" fmla="*/ 972503 h 2468879"/>
                <a:gd name="connsiteX40" fmla="*/ 854393 w 3619500"/>
                <a:gd name="connsiteY40" fmla="*/ 1076325 h 2468879"/>
                <a:gd name="connsiteX41" fmla="*/ 420053 w 3619500"/>
                <a:gd name="connsiteY41" fmla="*/ 1764030 h 2468879"/>
                <a:gd name="connsiteX42" fmla="*/ 418148 w 3619500"/>
                <a:gd name="connsiteY42" fmla="*/ 1769745 h 2468879"/>
                <a:gd name="connsiteX43" fmla="*/ 119063 w 3619500"/>
                <a:gd name="connsiteY43" fmla="*/ 2207895 h 2468879"/>
                <a:gd name="connsiteX44" fmla="*/ 118110 w 3619500"/>
                <a:gd name="connsiteY44" fmla="*/ 2220278 h 2468879"/>
                <a:gd name="connsiteX45" fmla="*/ 188595 w 3619500"/>
                <a:gd name="connsiteY45" fmla="*/ 2383155 h 2468879"/>
                <a:gd name="connsiteX46" fmla="*/ 42863 w 3619500"/>
                <a:gd name="connsiteY46" fmla="*/ 2383155 h 2468879"/>
                <a:gd name="connsiteX47" fmla="*/ 0 w 3619500"/>
                <a:gd name="connsiteY47" fmla="*/ 2426018 h 2468879"/>
                <a:gd name="connsiteX48" fmla="*/ 42863 w 3619500"/>
                <a:gd name="connsiteY48" fmla="*/ 2468880 h 2468879"/>
                <a:gd name="connsiteX49" fmla="*/ 3576638 w 3619500"/>
                <a:gd name="connsiteY49" fmla="*/ 2468880 h 2468879"/>
                <a:gd name="connsiteX50" fmla="*/ 3619500 w 3619500"/>
                <a:gd name="connsiteY50" fmla="*/ 2426018 h 2468879"/>
                <a:gd name="connsiteX51" fmla="*/ 3575685 w 3619500"/>
                <a:gd name="connsiteY51" fmla="*/ 2383155 h 2468879"/>
                <a:gd name="connsiteX52" fmla="*/ 195263 w 3619500"/>
                <a:gd name="connsiteY52" fmla="*/ 2222183 h 2468879"/>
                <a:gd name="connsiteX53" fmla="*/ 195263 w 3619500"/>
                <a:gd name="connsiteY53" fmla="*/ 2216468 h 2468879"/>
                <a:gd name="connsiteX54" fmla="*/ 354330 w 3619500"/>
                <a:gd name="connsiteY54" fmla="*/ 2067878 h 2468879"/>
                <a:gd name="connsiteX55" fmla="*/ 513398 w 3619500"/>
                <a:gd name="connsiteY55" fmla="*/ 2220278 h 2468879"/>
                <a:gd name="connsiteX56" fmla="*/ 354330 w 3619500"/>
                <a:gd name="connsiteY56" fmla="*/ 2372678 h 2468879"/>
                <a:gd name="connsiteX57" fmla="*/ 195263 w 3619500"/>
                <a:gd name="connsiteY57" fmla="*/ 2222183 h 2468879"/>
                <a:gd name="connsiteX58" fmla="*/ 195263 w 3619500"/>
                <a:gd name="connsiteY58" fmla="*/ 2222183 h 2468879"/>
                <a:gd name="connsiteX59" fmla="*/ 964882 w 3619500"/>
                <a:gd name="connsiteY59" fmla="*/ 2205990 h 2468879"/>
                <a:gd name="connsiteX60" fmla="*/ 1123950 w 3619500"/>
                <a:gd name="connsiteY60" fmla="*/ 2185988 h 2468879"/>
                <a:gd name="connsiteX61" fmla="*/ 1342073 w 3619500"/>
                <a:gd name="connsiteY61" fmla="*/ 2239328 h 2468879"/>
                <a:gd name="connsiteX62" fmla="*/ 1423035 w 3619500"/>
                <a:gd name="connsiteY62" fmla="*/ 2278380 h 2468879"/>
                <a:gd name="connsiteX63" fmla="*/ 1575435 w 3619500"/>
                <a:gd name="connsiteY63" fmla="*/ 2383155 h 2468879"/>
                <a:gd name="connsiteX64" fmla="*/ 962025 w 3619500"/>
                <a:gd name="connsiteY64" fmla="*/ 2383155 h 2468879"/>
                <a:gd name="connsiteX65" fmla="*/ 964882 w 3619500"/>
                <a:gd name="connsiteY65" fmla="*/ 2205990 h 2468879"/>
                <a:gd name="connsiteX66" fmla="*/ 964882 w 3619500"/>
                <a:gd name="connsiteY66" fmla="*/ 2205990 h 2468879"/>
                <a:gd name="connsiteX67" fmla="*/ 884873 w 3619500"/>
                <a:gd name="connsiteY67" fmla="*/ 2383155 h 2468879"/>
                <a:gd name="connsiteX68" fmla="*/ 620078 w 3619500"/>
                <a:gd name="connsiteY68" fmla="*/ 2383155 h 2468879"/>
                <a:gd name="connsiteX69" fmla="*/ 743903 w 3619500"/>
                <a:gd name="connsiteY69" fmla="*/ 2306003 h 2468879"/>
                <a:gd name="connsiteX70" fmla="*/ 824865 w 3619500"/>
                <a:gd name="connsiteY70" fmla="*/ 2256473 h 2468879"/>
                <a:gd name="connsiteX71" fmla="*/ 886778 w 3619500"/>
                <a:gd name="connsiteY71" fmla="*/ 2229803 h 2468879"/>
                <a:gd name="connsiteX72" fmla="*/ 884873 w 3619500"/>
                <a:gd name="connsiteY72" fmla="*/ 2383155 h 2468879"/>
                <a:gd name="connsiteX73" fmla="*/ 1991678 w 3619500"/>
                <a:gd name="connsiteY73" fmla="*/ 2125028 h 2468879"/>
                <a:gd name="connsiteX74" fmla="*/ 1852613 w 3619500"/>
                <a:gd name="connsiteY74" fmla="*/ 2045017 h 2468879"/>
                <a:gd name="connsiteX75" fmla="*/ 1835468 w 3619500"/>
                <a:gd name="connsiteY75" fmla="*/ 2038350 h 2468879"/>
                <a:gd name="connsiteX76" fmla="*/ 1804035 w 3619500"/>
                <a:gd name="connsiteY76" fmla="*/ 1965008 h 2468879"/>
                <a:gd name="connsiteX77" fmla="*/ 1965960 w 3619500"/>
                <a:gd name="connsiteY77" fmla="*/ 2033588 h 2468879"/>
                <a:gd name="connsiteX78" fmla="*/ 1992630 w 3619500"/>
                <a:gd name="connsiteY78" fmla="*/ 2025967 h 2468879"/>
                <a:gd name="connsiteX79" fmla="*/ 1989773 w 3619500"/>
                <a:gd name="connsiteY79" fmla="*/ 1998345 h 2468879"/>
                <a:gd name="connsiteX80" fmla="*/ 1864995 w 3619500"/>
                <a:gd name="connsiteY80" fmla="*/ 1875473 h 2468879"/>
                <a:gd name="connsiteX81" fmla="*/ 2029778 w 3619500"/>
                <a:gd name="connsiteY81" fmla="*/ 1876425 h 2468879"/>
                <a:gd name="connsiteX82" fmla="*/ 2133600 w 3619500"/>
                <a:gd name="connsiteY82" fmla="*/ 2047875 h 2468879"/>
                <a:gd name="connsiteX83" fmla="*/ 2255520 w 3619500"/>
                <a:gd name="connsiteY83" fmla="*/ 2246948 h 2468879"/>
                <a:gd name="connsiteX84" fmla="*/ 2357438 w 3619500"/>
                <a:gd name="connsiteY84" fmla="*/ 2318385 h 2468879"/>
                <a:gd name="connsiteX85" fmla="*/ 2392680 w 3619500"/>
                <a:gd name="connsiteY85" fmla="*/ 2322195 h 2468879"/>
                <a:gd name="connsiteX86" fmla="*/ 2479358 w 3619500"/>
                <a:gd name="connsiteY86" fmla="*/ 2296478 h 2468879"/>
                <a:gd name="connsiteX87" fmla="*/ 2550795 w 3619500"/>
                <a:gd name="connsiteY87" fmla="*/ 2194560 h 2468879"/>
                <a:gd name="connsiteX88" fmla="*/ 2529840 w 3619500"/>
                <a:gd name="connsiteY88" fmla="*/ 2072640 h 2468879"/>
                <a:gd name="connsiteX89" fmla="*/ 2290763 w 3619500"/>
                <a:gd name="connsiteY89" fmla="*/ 1685925 h 2468879"/>
                <a:gd name="connsiteX90" fmla="*/ 2191703 w 3619500"/>
                <a:gd name="connsiteY90" fmla="*/ 1521142 h 2468879"/>
                <a:gd name="connsiteX91" fmla="*/ 2420303 w 3619500"/>
                <a:gd name="connsiteY91" fmla="*/ 1374458 h 2468879"/>
                <a:gd name="connsiteX92" fmla="*/ 2439353 w 3619500"/>
                <a:gd name="connsiteY92" fmla="*/ 1343978 h 2468879"/>
                <a:gd name="connsiteX93" fmla="*/ 2427923 w 3619500"/>
                <a:gd name="connsiteY93" fmla="*/ 1309688 h 2468879"/>
                <a:gd name="connsiteX94" fmla="*/ 2383155 w 3619500"/>
                <a:gd name="connsiteY94" fmla="*/ 1261110 h 2468879"/>
                <a:gd name="connsiteX95" fmla="*/ 2484120 w 3619500"/>
                <a:gd name="connsiteY95" fmla="*/ 1165860 h 2468879"/>
                <a:gd name="connsiteX96" fmla="*/ 2543175 w 3619500"/>
                <a:gd name="connsiteY96" fmla="*/ 1229678 h 2468879"/>
                <a:gd name="connsiteX97" fmla="*/ 2574608 w 3619500"/>
                <a:gd name="connsiteY97" fmla="*/ 1243965 h 2468879"/>
                <a:gd name="connsiteX98" fmla="*/ 2603183 w 3619500"/>
                <a:gd name="connsiteY98" fmla="*/ 1232535 h 2468879"/>
                <a:gd name="connsiteX99" fmla="*/ 2775585 w 3619500"/>
                <a:gd name="connsiteY99" fmla="*/ 1074420 h 2468879"/>
                <a:gd name="connsiteX100" fmla="*/ 2661285 w 3619500"/>
                <a:gd name="connsiteY100" fmla="*/ 2383155 h 2468879"/>
                <a:gd name="connsiteX101" fmla="*/ 2020253 w 3619500"/>
                <a:gd name="connsiteY101" fmla="*/ 2383155 h 2468879"/>
                <a:gd name="connsiteX102" fmla="*/ 2020253 w 3619500"/>
                <a:gd name="connsiteY102" fmla="*/ 2162175 h 2468879"/>
                <a:gd name="connsiteX103" fmla="*/ 1991678 w 3619500"/>
                <a:gd name="connsiteY103" fmla="*/ 2125028 h 2468879"/>
                <a:gd name="connsiteX104" fmla="*/ 1744028 w 3619500"/>
                <a:gd name="connsiteY104" fmla="*/ 1930717 h 2468879"/>
                <a:gd name="connsiteX105" fmla="*/ 1788795 w 3619500"/>
                <a:gd name="connsiteY105" fmla="*/ 2036445 h 2468879"/>
                <a:gd name="connsiteX106" fmla="*/ 1707833 w 3619500"/>
                <a:gd name="connsiteY106" fmla="*/ 1954530 h 2468879"/>
                <a:gd name="connsiteX107" fmla="*/ 1684020 w 3619500"/>
                <a:gd name="connsiteY107" fmla="*/ 1949767 h 2468879"/>
                <a:gd name="connsiteX108" fmla="*/ 1670685 w 3619500"/>
                <a:gd name="connsiteY108" fmla="*/ 1969770 h 2468879"/>
                <a:gd name="connsiteX109" fmla="*/ 1671638 w 3619500"/>
                <a:gd name="connsiteY109" fmla="*/ 2085023 h 2468879"/>
                <a:gd name="connsiteX110" fmla="*/ 1628775 w 3619500"/>
                <a:gd name="connsiteY110" fmla="*/ 1978342 h 2468879"/>
                <a:gd name="connsiteX111" fmla="*/ 1608773 w 3619500"/>
                <a:gd name="connsiteY111" fmla="*/ 1965008 h 2468879"/>
                <a:gd name="connsiteX112" fmla="*/ 1588770 w 3619500"/>
                <a:gd name="connsiteY112" fmla="*/ 1978342 h 2468879"/>
                <a:gd name="connsiteX113" fmla="*/ 1545908 w 3619500"/>
                <a:gd name="connsiteY113" fmla="*/ 2085023 h 2468879"/>
                <a:gd name="connsiteX114" fmla="*/ 1546860 w 3619500"/>
                <a:gd name="connsiteY114" fmla="*/ 1969770 h 2468879"/>
                <a:gd name="connsiteX115" fmla="*/ 1533525 w 3619500"/>
                <a:gd name="connsiteY115" fmla="*/ 1949767 h 2468879"/>
                <a:gd name="connsiteX116" fmla="*/ 1509713 w 3619500"/>
                <a:gd name="connsiteY116" fmla="*/ 1954530 h 2468879"/>
                <a:gd name="connsiteX117" fmla="*/ 1428750 w 3619500"/>
                <a:gd name="connsiteY117" fmla="*/ 2036445 h 2468879"/>
                <a:gd name="connsiteX118" fmla="*/ 1473518 w 3619500"/>
                <a:gd name="connsiteY118" fmla="*/ 1930717 h 2468879"/>
                <a:gd name="connsiteX119" fmla="*/ 1468755 w 3619500"/>
                <a:gd name="connsiteY119" fmla="*/ 1906905 h 2468879"/>
                <a:gd name="connsiteX120" fmla="*/ 1444943 w 3619500"/>
                <a:gd name="connsiteY120" fmla="*/ 1902142 h 2468879"/>
                <a:gd name="connsiteX121" fmla="*/ 1339215 w 3619500"/>
                <a:gd name="connsiteY121" fmla="*/ 1946910 h 2468879"/>
                <a:gd name="connsiteX122" fmla="*/ 1421130 w 3619500"/>
                <a:gd name="connsiteY122" fmla="*/ 1865948 h 2468879"/>
                <a:gd name="connsiteX123" fmla="*/ 1425893 w 3619500"/>
                <a:gd name="connsiteY123" fmla="*/ 1842135 h 2468879"/>
                <a:gd name="connsiteX124" fmla="*/ 1405890 w 3619500"/>
                <a:gd name="connsiteY124" fmla="*/ 1828800 h 2468879"/>
                <a:gd name="connsiteX125" fmla="*/ 1405890 w 3619500"/>
                <a:gd name="connsiteY125" fmla="*/ 1828800 h 2468879"/>
                <a:gd name="connsiteX126" fmla="*/ 1298258 w 3619500"/>
                <a:gd name="connsiteY126" fmla="*/ 1829753 h 2468879"/>
                <a:gd name="connsiteX127" fmla="*/ 1298258 w 3619500"/>
                <a:gd name="connsiteY127" fmla="*/ 1826895 h 2468879"/>
                <a:gd name="connsiteX128" fmla="*/ 1397318 w 3619500"/>
                <a:gd name="connsiteY128" fmla="*/ 1786890 h 2468879"/>
                <a:gd name="connsiteX129" fmla="*/ 1410653 w 3619500"/>
                <a:gd name="connsiteY129" fmla="*/ 1766888 h 2468879"/>
                <a:gd name="connsiteX130" fmla="*/ 1397318 w 3619500"/>
                <a:gd name="connsiteY130" fmla="*/ 1746885 h 2468879"/>
                <a:gd name="connsiteX131" fmla="*/ 1290638 w 3619500"/>
                <a:gd name="connsiteY131" fmla="*/ 1704023 h 2468879"/>
                <a:gd name="connsiteX132" fmla="*/ 1405890 w 3619500"/>
                <a:gd name="connsiteY132" fmla="*/ 1704975 h 2468879"/>
                <a:gd name="connsiteX133" fmla="*/ 1425893 w 3619500"/>
                <a:gd name="connsiteY133" fmla="*/ 1691640 h 2468879"/>
                <a:gd name="connsiteX134" fmla="*/ 1421130 w 3619500"/>
                <a:gd name="connsiteY134" fmla="*/ 1667828 h 2468879"/>
                <a:gd name="connsiteX135" fmla="*/ 1339215 w 3619500"/>
                <a:gd name="connsiteY135" fmla="*/ 1586865 h 2468879"/>
                <a:gd name="connsiteX136" fmla="*/ 1444943 w 3619500"/>
                <a:gd name="connsiteY136" fmla="*/ 1631633 h 2468879"/>
                <a:gd name="connsiteX137" fmla="*/ 1468755 w 3619500"/>
                <a:gd name="connsiteY137" fmla="*/ 1626870 h 2468879"/>
                <a:gd name="connsiteX138" fmla="*/ 1473518 w 3619500"/>
                <a:gd name="connsiteY138" fmla="*/ 1603058 h 2468879"/>
                <a:gd name="connsiteX139" fmla="*/ 1428750 w 3619500"/>
                <a:gd name="connsiteY139" fmla="*/ 1497330 h 2468879"/>
                <a:gd name="connsiteX140" fmla="*/ 1509713 w 3619500"/>
                <a:gd name="connsiteY140" fmla="*/ 1579245 h 2468879"/>
                <a:gd name="connsiteX141" fmla="*/ 1533525 w 3619500"/>
                <a:gd name="connsiteY141" fmla="*/ 1584008 h 2468879"/>
                <a:gd name="connsiteX142" fmla="*/ 1546860 w 3619500"/>
                <a:gd name="connsiteY142" fmla="*/ 1564005 h 2468879"/>
                <a:gd name="connsiteX143" fmla="*/ 1545908 w 3619500"/>
                <a:gd name="connsiteY143" fmla="*/ 1448753 h 2468879"/>
                <a:gd name="connsiteX144" fmla="*/ 1588770 w 3619500"/>
                <a:gd name="connsiteY144" fmla="*/ 1555433 h 2468879"/>
                <a:gd name="connsiteX145" fmla="*/ 1629728 w 3619500"/>
                <a:gd name="connsiteY145" fmla="*/ 1555433 h 2468879"/>
                <a:gd name="connsiteX146" fmla="*/ 1672590 w 3619500"/>
                <a:gd name="connsiteY146" fmla="*/ 1448753 h 2468879"/>
                <a:gd name="connsiteX147" fmla="*/ 1671638 w 3619500"/>
                <a:gd name="connsiteY147" fmla="*/ 1564005 h 2468879"/>
                <a:gd name="connsiteX148" fmla="*/ 1684973 w 3619500"/>
                <a:gd name="connsiteY148" fmla="*/ 1584008 h 2468879"/>
                <a:gd name="connsiteX149" fmla="*/ 1708785 w 3619500"/>
                <a:gd name="connsiteY149" fmla="*/ 1579245 h 2468879"/>
                <a:gd name="connsiteX150" fmla="*/ 1789748 w 3619500"/>
                <a:gd name="connsiteY150" fmla="*/ 1497330 h 2468879"/>
                <a:gd name="connsiteX151" fmla="*/ 1744980 w 3619500"/>
                <a:gd name="connsiteY151" fmla="*/ 1603058 h 2468879"/>
                <a:gd name="connsiteX152" fmla="*/ 1749743 w 3619500"/>
                <a:gd name="connsiteY152" fmla="*/ 1626870 h 2468879"/>
                <a:gd name="connsiteX153" fmla="*/ 1773555 w 3619500"/>
                <a:gd name="connsiteY153" fmla="*/ 1631633 h 2468879"/>
                <a:gd name="connsiteX154" fmla="*/ 1827848 w 3619500"/>
                <a:gd name="connsiteY154" fmla="*/ 1608773 h 2468879"/>
                <a:gd name="connsiteX155" fmla="*/ 1827848 w 3619500"/>
                <a:gd name="connsiteY155" fmla="*/ 1608773 h 2468879"/>
                <a:gd name="connsiteX156" fmla="*/ 1879283 w 3619500"/>
                <a:gd name="connsiteY156" fmla="*/ 1586865 h 2468879"/>
                <a:gd name="connsiteX157" fmla="*/ 1797368 w 3619500"/>
                <a:gd name="connsiteY157" fmla="*/ 1667828 h 2468879"/>
                <a:gd name="connsiteX158" fmla="*/ 1792605 w 3619500"/>
                <a:gd name="connsiteY158" fmla="*/ 1691640 h 2468879"/>
                <a:gd name="connsiteX159" fmla="*/ 1812608 w 3619500"/>
                <a:gd name="connsiteY159" fmla="*/ 1704975 h 2468879"/>
                <a:gd name="connsiteX160" fmla="*/ 1812608 w 3619500"/>
                <a:gd name="connsiteY160" fmla="*/ 1704975 h 2468879"/>
                <a:gd name="connsiteX161" fmla="*/ 1927860 w 3619500"/>
                <a:gd name="connsiteY161" fmla="*/ 1704023 h 2468879"/>
                <a:gd name="connsiteX162" fmla="*/ 1927860 w 3619500"/>
                <a:gd name="connsiteY162" fmla="*/ 1704023 h 2468879"/>
                <a:gd name="connsiteX163" fmla="*/ 1821180 w 3619500"/>
                <a:gd name="connsiteY163" fmla="*/ 1746885 h 2468879"/>
                <a:gd name="connsiteX164" fmla="*/ 1807845 w 3619500"/>
                <a:gd name="connsiteY164" fmla="*/ 1766888 h 2468879"/>
                <a:gd name="connsiteX165" fmla="*/ 1821180 w 3619500"/>
                <a:gd name="connsiteY165" fmla="*/ 1786890 h 2468879"/>
                <a:gd name="connsiteX166" fmla="*/ 1927860 w 3619500"/>
                <a:gd name="connsiteY166" fmla="*/ 1829753 h 2468879"/>
                <a:gd name="connsiteX167" fmla="*/ 1812608 w 3619500"/>
                <a:gd name="connsiteY167" fmla="*/ 1828800 h 2468879"/>
                <a:gd name="connsiteX168" fmla="*/ 1812608 w 3619500"/>
                <a:gd name="connsiteY168" fmla="*/ 1828800 h 2468879"/>
                <a:gd name="connsiteX169" fmla="*/ 1792605 w 3619500"/>
                <a:gd name="connsiteY169" fmla="*/ 1842135 h 2468879"/>
                <a:gd name="connsiteX170" fmla="*/ 1797368 w 3619500"/>
                <a:gd name="connsiteY170" fmla="*/ 1865948 h 2468879"/>
                <a:gd name="connsiteX171" fmla="*/ 1879283 w 3619500"/>
                <a:gd name="connsiteY171" fmla="*/ 1946910 h 2468879"/>
                <a:gd name="connsiteX172" fmla="*/ 1773555 w 3619500"/>
                <a:gd name="connsiteY172" fmla="*/ 1902142 h 2468879"/>
                <a:gd name="connsiteX173" fmla="*/ 1749743 w 3619500"/>
                <a:gd name="connsiteY173" fmla="*/ 1906905 h 2468879"/>
                <a:gd name="connsiteX174" fmla="*/ 1744028 w 3619500"/>
                <a:gd name="connsiteY174" fmla="*/ 1930717 h 2468879"/>
                <a:gd name="connsiteX175" fmla="*/ 1152525 w 3619500"/>
                <a:gd name="connsiteY175" fmla="*/ 1856423 h 2468879"/>
                <a:gd name="connsiteX176" fmla="*/ 1174433 w 3619500"/>
                <a:gd name="connsiteY176" fmla="*/ 1874520 h 2468879"/>
                <a:gd name="connsiteX177" fmla="*/ 1174433 w 3619500"/>
                <a:gd name="connsiteY177" fmla="*/ 1874520 h 2468879"/>
                <a:gd name="connsiteX178" fmla="*/ 1349693 w 3619500"/>
                <a:gd name="connsiteY178" fmla="*/ 1873567 h 2468879"/>
                <a:gd name="connsiteX179" fmla="*/ 1234440 w 3619500"/>
                <a:gd name="connsiteY179" fmla="*/ 1986915 h 2468879"/>
                <a:gd name="connsiteX180" fmla="*/ 816293 w 3619500"/>
                <a:gd name="connsiteY180" fmla="*/ 2017395 h 2468879"/>
                <a:gd name="connsiteX181" fmla="*/ 651510 w 3619500"/>
                <a:gd name="connsiteY181" fmla="*/ 1983105 h 2468879"/>
                <a:gd name="connsiteX182" fmla="*/ 744855 w 3619500"/>
                <a:gd name="connsiteY182" fmla="*/ 1851660 h 2468879"/>
                <a:gd name="connsiteX183" fmla="*/ 1170623 w 3619500"/>
                <a:gd name="connsiteY183" fmla="*/ 1830705 h 2468879"/>
                <a:gd name="connsiteX184" fmla="*/ 1165860 w 3619500"/>
                <a:gd name="connsiteY184" fmla="*/ 1832610 h 2468879"/>
                <a:gd name="connsiteX185" fmla="*/ 1152525 w 3619500"/>
                <a:gd name="connsiteY185" fmla="*/ 1856423 h 2468879"/>
                <a:gd name="connsiteX186" fmla="*/ 1383030 w 3619500"/>
                <a:gd name="connsiteY186" fmla="*/ 2027873 h 2468879"/>
                <a:gd name="connsiteX187" fmla="*/ 1312545 w 3619500"/>
                <a:gd name="connsiteY187" fmla="*/ 2005013 h 2468879"/>
                <a:gd name="connsiteX188" fmla="*/ 1409700 w 3619500"/>
                <a:gd name="connsiteY188" fmla="*/ 1964055 h 2468879"/>
                <a:gd name="connsiteX189" fmla="*/ 1383030 w 3619500"/>
                <a:gd name="connsiteY189" fmla="*/ 2027873 h 2468879"/>
                <a:gd name="connsiteX190" fmla="*/ 1500188 w 3619500"/>
                <a:gd name="connsiteY190" fmla="*/ 2083117 h 2468879"/>
                <a:gd name="connsiteX191" fmla="*/ 1463993 w 3619500"/>
                <a:gd name="connsiteY191" fmla="*/ 2065973 h 2468879"/>
                <a:gd name="connsiteX192" fmla="*/ 1462088 w 3619500"/>
                <a:gd name="connsiteY192" fmla="*/ 2065020 h 2468879"/>
                <a:gd name="connsiteX193" fmla="*/ 1501140 w 3619500"/>
                <a:gd name="connsiteY193" fmla="*/ 2025015 h 2468879"/>
                <a:gd name="connsiteX194" fmla="*/ 1500188 w 3619500"/>
                <a:gd name="connsiteY194" fmla="*/ 2083117 h 2468879"/>
                <a:gd name="connsiteX195" fmla="*/ 2121218 w 3619500"/>
                <a:gd name="connsiteY195" fmla="*/ 1565910 h 2468879"/>
                <a:gd name="connsiteX196" fmla="*/ 2218373 w 3619500"/>
                <a:gd name="connsiteY196" fmla="*/ 1728788 h 2468879"/>
                <a:gd name="connsiteX197" fmla="*/ 2457450 w 3619500"/>
                <a:gd name="connsiteY197" fmla="*/ 2116455 h 2468879"/>
                <a:gd name="connsiteX198" fmla="*/ 2467928 w 3619500"/>
                <a:gd name="connsiteY198" fmla="*/ 2173605 h 2468879"/>
                <a:gd name="connsiteX199" fmla="*/ 2434590 w 3619500"/>
                <a:gd name="connsiteY199" fmla="*/ 2221230 h 2468879"/>
                <a:gd name="connsiteX200" fmla="*/ 2329815 w 3619500"/>
                <a:gd name="connsiteY200" fmla="*/ 2198370 h 2468879"/>
                <a:gd name="connsiteX201" fmla="*/ 2030730 w 3619500"/>
                <a:gd name="connsiteY201" fmla="*/ 1707833 h 2468879"/>
                <a:gd name="connsiteX202" fmla="*/ 2049780 w 3619500"/>
                <a:gd name="connsiteY202" fmla="*/ 1700213 h 2468879"/>
                <a:gd name="connsiteX203" fmla="*/ 2063115 w 3619500"/>
                <a:gd name="connsiteY203" fmla="*/ 1675448 h 2468879"/>
                <a:gd name="connsiteX204" fmla="*/ 2041208 w 3619500"/>
                <a:gd name="connsiteY204" fmla="*/ 1657350 h 2468879"/>
                <a:gd name="connsiteX205" fmla="*/ 2000250 w 3619500"/>
                <a:gd name="connsiteY205" fmla="*/ 1657350 h 2468879"/>
                <a:gd name="connsiteX206" fmla="*/ 1993583 w 3619500"/>
                <a:gd name="connsiteY206" fmla="*/ 1646873 h 2468879"/>
                <a:gd name="connsiteX207" fmla="*/ 2121218 w 3619500"/>
                <a:gd name="connsiteY207" fmla="*/ 1565910 h 2468879"/>
                <a:gd name="connsiteX208" fmla="*/ 1990725 w 3619500"/>
                <a:gd name="connsiteY208" fmla="*/ 1808798 h 2468879"/>
                <a:gd name="connsiteX209" fmla="*/ 1886903 w 3619500"/>
                <a:gd name="connsiteY209" fmla="*/ 1766888 h 2468879"/>
                <a:gd name="connsiteX210" fmla="*/ 1949768 w 3619500"/>
                <a:gd name="connsiteY210" fmla="*/ 1741170 h 2468879"/>
                <a:gd name="connsiteX211" fmla="*/ 1990725 w 3619500"/>
                <a:gd name="connsiteY211" fmla="*/ 1808798 h 2468879"/>
                <a:gd name="connsiteX212" fmla="*/ 1865948 w 3619500"/>
                <a:gd name="connsiteY212" fmla="*/ 1659255 h 2468879"/>
                <a:gd name="connsiteX213" fmla="*/ 1865948 w 3619500"/>
                <a:gd name="connsiteY213" fmla="*/ 1659255 h 2468879"/>
                <a:gd name="connsiteX214" fmla="*/ 1865948 w 3619500"/>
                <a:gd name="connsiteY214" fmla="*/ 1659255 h 2468879"/>
                <a:gd name="connsiteX215" fmla="*/ 1865948 w 3619500"/>
                <a:gd name="connsiteY215" fmla="*/ 1659255 h 2468879"/>
                <a:gd name="connsiteX216" fmla="*/ 2899410 w 3619500"/>
                <a:gd name="connsiteY216" fmla="*/ 658178 h 2468879"/>
                <a:gd name="connsiteX217" fmla="*/ 3081338 w 3619500"/>
                <a:gd name="connsiteY217" fmla="*/ 736282 h 2468879"/>
                <a:gd name="connsiteX218" fmla="*/ 3263265 w 3619500"/>
                <a:gd name="connsiteY218" fmla="*/ 657225 h 2468879"/>
                <a:gd name="connsiteX219" fmla="*/ 3417570 w 3619500"/>
                <a:gd name="connsiteY219" fmla="*/ 2382203 h 2468879"/>
                <a:gd name="connsiteX220" fmla="*/ 2747963 w 3619500"/>
                <a:gd name="connsiteY220" fmla="*/ 2382203 h 2468879"/>
                <a:gd name="connsiteX221" fmla="*/ 2899410 w 3619500"/>
                <a:gd name="connsiteY221" fmla="*/ 658178 h 2468879"/>
                <a:gd name="connsiteX222" fmla="*/ 2914650 w 3619500"/>
                <a:gd name="connsiteY222" fmla="*/ 484823 h 2468879"/>
                <a:gd name="connsiteX223" fmla="*/ 3081338 w 3619500"/>
                <a:gd name="connsiteY223" fmla="*/ 318135 h 2468879"/>
                <a:gd name="connsiteX224" fmla="*/ 3248025 w 3619500"/>
                <a:gd name="connsiteY224" fmla="*/ 484823 h 2468879"/>
                <a:gd name="connsiteX225" fmla="*/ 3244215 w 3619500"/>
                <a:gd name="connsiteY225" fmla="*/ 520065 h 2468879"/>
                <a:gd name="connsiteX226" fmla="*/ 3081338 w 3619500"/>
                <a:gd name="connsiteY226" fmla="*/ 651510 h 2468879"/>
                <a:gd name="connsiteX227" fmla="*/ 2915603 w 3619500"/>
                <a:gd name="connsiteY227" fmla="*/ 498157 h 2468879"/>
                <a:gd name="connsiteX228" fmla="*/ 2914650 w 3619500"/>
                <a:gd name="connsiteY228" fmla="*/ 484823 h 2468879"/>
                <a:gd name="connsiteX229" fmla="*/ 3342323 w 3619500"/>
                <a:gd name="connsiteY229" fmla="*/ 587693 h 2468879"/>
                <a:gd name="connsiteX230" fmla="*/ 3332798 w 3619500"/>
                <a:gd name="connsiteY230" fmla="*/ 481013 h 2468879"/>
                <a:gd name="connsiteX231" fmla="*/ 3332798 w 3619500"/>
                <a:gd name="connsiteY231" fmla="*/ 481013 h 2468879"/>
                <a:gd name="connsiteX232" fmla="*/ 3308033 w 3619500"/>
                <a:gd name="connsiteY232" fmla="*/ 377190 h 2468879"/>
                <a:gd name="connsiteX233" fmla="*/ 3381375 w 3619500"/>
                <a:gd name="connsiteY233" fmla="*/ 457200 h 2468879"/>
                <a:gd name="connsiteX234" fmla="*/ 3381375 w 3619500"/>
                <a:gd name="connsiteY234" fmla="*/ 457200 h 2468879"/>
                <a:gd name="connsiteX235" fmla="*/ 3381375 w 3619500"/>
                <a:gd name="connsiteY235" fmla="*/ 457200 h 2468879"/>
                <a:gd name="connsiteX236" fmla="*/ 3429000 w 3619500"/>
                <a:gd name="connsiteY236" fmla="*/ 508635 h 2468879"/>
                <a:gd name="connsiteX237" fmla="*/ 3342323 w 3619500"/>
                <a:gd name="connsiteY237" fmla="*/ 587693 h 2468879"/>
                <a:gd name="connsiteX238" fmla="*/ 3282315 w 3619500"/>
                <a:gd name="connsiteY238" fmla="*/ 102870 h 2468879"/>
                <a:gd name="connsiteX239" fmla="*/ 3474720 w 3619500"/>
                <a:gd name="connsiteY239" fmla="*/ 312420 h 2468879"/>
                <a:gd name="connsiteX240" fmla="*/ 3415665 w 3619500"/>
                <a:gd name="connsiteY240" fmla="*/ 366713 h 2468879"/>
                <a:gd name="connsiteX241" fmla="*/ 3223260 w 3619500"/>
                <a:gd name="connsiteY241" fmla="*/ 157163 h 2468879"/>
                <a:gd name="connsiteX242" fmla="*/ 3282315 w 3619500"/>
                <a:gd name="connsiteY242" fmla="*/ 102870 h 2468879"/>
                <a:gd name="connsiteX243" fmla="*/ 3084195 w 3619500"/>
                <a:gd name="connsiteY243" fmla="*/ 132398 h 2468879"/>
                <a:gd name="connsiteX244" fmla="*/ 3131820 w 3619500"/>
                <a:gd name="connsiteY244" fmla="*/ 183832 h 2468879"/>
                <a:gd name="connsiteX245" fmla="*/ 3131820 w 3619500"/>
                <a:gd name="connsiteY245" fmla="*/ 183832 h 2468879"/>
                <a:gd name="connsiteX246" fmla="*/ 3131820 w 3619500"/>
                <a:gd name="connsiteY246" fmla="*/ 183832 h 2468879"/>
                <a:gd name="connsiteX247" fmla="*/ 3208020 w 3619500"/>
                <a:gd name="connsiteY247" fmla="*/ 266700 h 2468879"/>
                <a:gd name="connsiteX248" fmla="*/ 3081338 w 3619500"/>
                <a:gd name="connsiteY248" fmla="*/ 232410 h 2468879"/>
                <a:gd name="connsiteX249" fmla="*/ 2828925 w 3619500"/>
                <a:gd name="connsiteY249" fmla="*/ 481013 h 2468879"/>
                <a:gd name="connsiteX250" fmla="*/ 2828925 w 3619500"/>
                <a:gd name="connsiteY250" fmla="*/ 481013 h 2468879"/>
                <a:gd name="connsiteX251" fmla="*/ 2816543 w 3619500"/>
                <a:gd name="connsiteY251" fmla="*/ 619125 h 2468879"/>
                <a:gd name="connsiteX252" fmla="*/ 2696528 w 3619500"/>
                <a:gd name="connsiteY252" fmla="*/ 488632 h 2468879"/>
                <a:gd name="connsiteX253" fmla="*/ 3084195 w 3619500"/>
                <a:gd name="connsiteY253" fmla="*/ 132398 h 2468879"/>
                <a:gd name="connsiteX254" fmla="*/ 2709863 w 3619500"/>
                <a:gd name="connsiteY254" fmla="*/ 629603 h 2468879"/>
                <a:gd name="connsiteX255" fmla="*/ 2806065 w 3619500"/>
                <a:gd name="connsiteY255" fmla="*/ 734378 h 2468879"/>
                <a:gd name="connsiteX256" fmla="*/ 2787968 w 3619500"/>
                <a:gd name="connsiteY256" fmla="*/ 944880 h 2468879"/>
                <a:gd name="connsiteX257" fmla="*/ 2578418 w 3619500"/>
                <a:gd name="connsiteY257" fmla="*/ 1137285 h 2468879"/>
                <a:gd name="connsiteX258" fmla="*/ 2386013 w 3619500"/>
                <a:gd name="connsiteY258" fmla="*/ 927735 h 2468879"/>
                <a:gd name="connsiteX259" fmla="*/ 2709863 w 3619500"/>
                <a:gd name="connsiteY259" fmla="*/ 629603 h 2468879"/>
                <a:gd name="connsiteX260" fmla="*/ 2414588 w 3619500"/>
                <a:gd name="connsiteY260" fmla="*/ 1085850 h 2468879"/>
                <a:gd name="connsiteX261" fmla="*/ 2440305 w 3619500"/>
                <a:gd name="connsiteY261" fmla="*/ 1113473 h 2468879"/>
                <a:gd name="connsiteX262" fmla="*/ 2339340 w 3619500"/>
                <a:gd name="connsiteY262" fmla="*/ 1208723 h 2468879"/>
                <a:gd name="connsiteX263" fmla="*/ 2316480 w 3619500"/>
                <a:gd name="connsiteY263" fmla="*/ 1183958 h 2468879"/>
                <a:gd name="connsiteX264" fmla="*/ 2414588 w 3619500"/>
                <a:gd name="connsiteY264" fmla="*/ 1085850 h 2468879"/>
                <a:gd name="connsiteX265" fmla="*/ 2188845 w 3619500"/>
                <a:gd name="connsiteY265" fmla="*/ 1172528 h 2468879"/>
                <a:gd name="connsiteX266" fmla="*/ 2332673 w 3619500"/>
                <a:gd name="connsiteY266" fmla="*/ 1327785 h 2468879"/>
                <a:gd name="connsiteX267" fmla="*/ 1958340 w 3619500"/>
                <a:gd name="connsiteY267" fmla="*/ 1568767 h 2468879"/>
                <a:gd name="connsiteX268" fmla="*/ 1991678 w 3619500"/>
                <a:gd name="connsiteY268" fmla="*/ 1536383 h 2468879"/>
                <a:gd name="connsiteX269" fmla="*/ 1994535 w 3619500"/>
                <a:gd name="connsiteY269" fmla="*/ 1508760 h 2468879"/>
                <a:gd name="connsiteX270" fmla="*/ 1967865 w 3619500"/>
                <a:gd name="connsiteY270" fmla="*/ 1501140 h 2468879"/>
                <a:gd name="connsiteX271" fmla="*/ 1894523 w 3619500"/>
                <a:gd name="connsiteY271" fmla="*/ 1532573 h 2468879"/>
                <a:gd name="connsiteX272" fmla="*/ 2188845 w 3619500"/>
                <a:gd name="connsiteY272" fmla="*/ 1172528 h 2468879"/>
                <a:gd name="connsiteX273" fmla="*/ 1386840 w 3619500"/>
                <a:gd name="connsiteY273" fmla="*/ 377190 h 2468879"/>
                <a:gd name="connsiteX274" fmla="*/ 1681163 w 3619500"/>
                <a:gd name="connsiteY274" fmla="*/ 641985 h 2468879"/>
                <a:gd name="connsiteX275" fmla="*/ 1681163 w 3619500"/>
                <a:gd name="connsiteY275" fmla="*/ 818198 h 2468879"/>
                <a:gd name="connsiteX276" fmla="*/ 1386840 w 3619500"/>
                <a:gd name="connsiteY276" fmla="*/ 1184910 h 2468879"/>
                <a:gd name="connsiteX277" fmla="*/ 1092518 w 3619500"/>
                <a:gd name="connsiteY277" fmla="*/ 821055 h 2468879"/>
                <a:gd name="connsiteX278" fmla="*/ 1092518 w 3619500"/>
                <a:gd name="connsiteY278" fmla="*/ 643890 h 2468879"/>
                <a:gd name="connsiteX279" fmla="*/ 1386840 w 3619500"/>
                <a:gd name="connsiteY279" fmla="*/ 377190 h 2468879"/>
                <a:gd name="connsiteX280" fmla="*/ 929640 w 3619500"/>
                <a:gd name="connsiteY280" fmla="*/ 1119188 h 2468879"/>
                <a:gd name="connsiteX281" fmla="*/ 932498 w 3619500"/>
                <a:gd name="connsiteY281" fmla="*/ 1114425 h 2468879"/>
                <a:gd name="connsiteX282" fmla="*/ 1058228 w 3619500"/>
                <a:gd name="connsiteY282" fmla="*/ 1055370 h 2468879"/>
                <a:gd name="connsiteX283" fmla="*/ 1387793 w 3619500"/>
                <a:gd name="connsiteY283" fmla="*/ 1269683 h 2468879"/>
                <a:gd name="connsiteX284" fmla="*/ 1715453 w 3619500"/>
                <a:gd name="connsiteY284" fmla="*/ 1058228 h 2468879"/>
                <a:gd name="connsiteX285" fmla="*/ 1810703 w 3619500"/>
                <a:gd name="connsiteY285" fmla="*/ 1077278 h 2468879"/>
                <a:gd name="connsiteX286" fmla="*/ 1829753 w 3619500"/>
                <a:gd name="connsiteY286" fmla="*/ 1094423 h 2468879"/>
                <a:gd name="connsiteX287" fmla="*/ 1844040 w 3619500"/>
                <a:gd name="connsiteY287" fmla="*/ 1116330 h 2468879"/>
                <a:gd name="connsiteX288" fmla="*/ 1845945 w 3619500"/>
                <a:gd name="connsiteY288" fmla="*/ 1120140 h 2468879"/>
                <a:gd name="connsiteX289" fmla="*/ 1963103 w 3619500"/>
                <a:gd name="connsiteY289" fmla="*/ 1312545 h 2468879"/>
                <a:gd name="connsiteX290" fmla="*/ 1863090 w 3619500"/>
                <a:gd name="connsiteY290" fmla="*/ 1434465 h 2468879"/>
                <a:gd name="connsiteX291" fmla="*/ 1875473 w 3619500"/>
                <a:gd name="connsiteY291" fmla="*/ 1405890 h 2468879"/>
                <a:gd name="connsiteX292" fmla="*/ 1867853 w 3619500"/>
                <a:gd name="connsiteY292" fmla="*/ 1379220 h 2468879"/>
                <a:gd name="connsiteX293" fmla="*/ 1840230 w 3619500"/>
                <a:gd name="connsiteY293" fmla="*/ 1382078 h 2468879"/>
                <a:gd name="connsiteX294" fmla="*/ 1717358 w 3619500"/>
                <a:gd name="connsiteY294" fmla="*/ 1506855 h 2468879"/>
                <a:gd name="connsiteX295" fmla="*/ 1718310 w 3619500"/>
                <a:gd name="connsiteY295" fmla="*/ 1331595 h 2468879"/>
                <a:gd name="connsiteX296" fmla="*/ 1700213 w 3619500"/>
                <a:gd name="connsiteY296" fmla="*/ 1309688 h 2468879"/>
                <a:gd name="connsiteX297" fmla="*/ 1675448 w 3619500"/>
                <a:gd name="connsiteY297" fmla="*/ 1323023 h 2468879"/>
                <a:gd name="connsiteX298" fmla="*/ 1609725 w 3619500"/>
                <a:gd name="connsiteY298" fmla="*/ 1485900 h 2468879"/>
                <a:gd name="connsiteX299" fmla="*/ 1544003 w 3619500"/>
                <a:gd name="connsiteY299" fmla="*/ 1323023 h 2468879"/>
                <a:gd name="connsiteX300" fmla="*/ 1519238 w 3619500"/>
                <a:gd name="connsiteY300" fmla="*/ 1309688 h 2468879"/>
                <a:gd name="connsiteX301" fmla="*/ 1501140 w 3619500"/>
                <a:gd name="connsiteY301" fmla="*/ 1331595 h 2468879"/>
                <a:gd name="connsiteX302" fmla="*/ 1502093 w 3619500"/>
                <a:gd name="connsiteY302" fmla="*/ 1506855 h 2468879"/>
                <a:gd name="connsiteX303" fmla="*/ 1379220 w 3619500"/>
                <a:gd name="connsiteY303" fmla="*/ 1382078 h 2468879"/>
                <a:gd name="connsiteX304" fmla="*/ 1351598 w 3619500"/>
                <a:gd name="connsiteY304" fmla="*/ 1379220 h 2468879"/>
                <a:gd name="connsiteX305" fmla="*/ 1343978 w 3619500"/>
                <a:gd name="connsiteY305" fmla="*/ 1405890 h 2468879"/>
                <a:gd name="connsiteX306" fmla="*/ 1412558 w 3619500"/>
                <a:gd name="connsiteY306" fmla="*/ 1567815 h 2468879"/>
                <a:gd name="connsiteX307" fmla="*/ 1250633 w 3619500"/>
                <a:gd name="connsiteY307" fmla="*/ 1499235 h 2468879"/>
                <a:gd name="connsiteX308" fmla="*/ 1223963 w 3619500"/>
                <a:gd name="connsiteY308" fmla="*/ 1506855 h 2468879"/>
                <a:gd name="connsiteX309" fmla="*/ 1226820 w 3619500"/>
                <a:gd name="connsiteY309" fmla="*/ 1534478 h 2468879"/>
                <a:gd name="connsiteX310" fmla="*/ 1351598 w 3619500"/>
                <a:gd name="connsiteY310" fmla="*/ 1657350 h 2468879"/>
                <a:gd name="connsiteX311" fmla="*/ 1245870 w 3619500"/>
                <a:gd name="connsiteY311" fmla="*/ 1656398 h 2468879"/>
                <a:gd name="connsiteX312" fmla="*/ 1183958 w 3619500"/>
                <a:gd name="connsiteY312" fmla="*/ 1647825 h 2468879"/>
                <a:gd name="connsiteX313" fmla="*/ 1157288 w 3619500"/>
                <a:gd name="connsiteY313" fmla="*/ 1644967 h 2468879"/>
                <a:gd name="connsiteX314" fmla="*/ 1048703 w 3619500"/>
                <a:gd name="connsiteY314" fmla="*/ 1614488 h 2468879"/>
                <a:gd name="connsiteX315" fmla="*/ 962978 w 3619500"/>
                <a:gd name="connsiteY315" fmla="*/ 1527810 h 2468879"/>
                <a:gd name="connsiteX316" fmla="*/ 965835 w 3619500"/>
                <a:gd name="connsiteY316" fmla="*/ 1347788 h 2468879"/>
                <a:gd name="connsiteX317" fmla="*/ 928688 w 3619500"/>
                <a:gd name="connsiteY317" fmla="*/ 1308735 h 2468879"/>
                <a:gd name="connsiteX318" fmla="*/ 889635 w 3619500"/>
                <a:gd name="connsiteY318" fmla="*/ 1345883 h 2468879"/>
                <a:gd name="connsiteX319" fmla="*/ 886778 w 3619500"/>
                <a:gd name="connsiteY319" fmla="*/ 1528763 h 2468879"/>
                <a:gd name="connsiteX320" fmla="*/ 803910 w 3619500"/>
                <a:gd name="connsiteY320" fmla="*/ 1618298 h 2468879"/>
                <a:gd name="connsiteX321" fmla="*/ 729615 w 3619500"/>
                <a:gd name="connsiteY321" fmla="*/ 1655445 h 2468879"/>
                <a:gd name="connsiteX322" fmla="*/ 678180 w 3619500"/>
                <a:gd name="connsiteY322" fmla="*/ 1665923 h 2468879"/>
                <a:gd name="connsiteX323" fmla="*/ 668655 w 3619500"/>
                <a:gd name="connsiteY323" fmla="*/ 1667828 h 2468879"/>
                <a:gd name="connsiteX324" fmla="*/ 561023 w 3619500"/>
                <a:gd name="connsiteY324" fmla="*/ 1701165 h 2468879"/>
                <a:gd name="connsiteX325" fmla="*/ 929640 w 3619500"/>
                <a:gd name="connsiteY325" fmla="*/ 1119188 h 2468879"/>
                <a:gd name="connsiteX326" fmla="*/ 688658 w 3619500"/>
                <a:gd name="connsiteY326" fmla="*/ 1744980 h 2468879"/>
                <a:gd name="connsiteX327" fmla="*/ 694373 w 3619500"/>
                <a:gd name="connsiteY327" fmla="*/ 1743075 h 2468879"/>
                <a:gd name="connsiteX328" fmla="*/ 744855 w 3619500"/>
                <a:gd name="connsiteY328" fmla="*/ 1732598 h 2468879"/>
                <a:gd name="connsiteX329" fmla="*/ 750570 w 3619500"/>
                <a:gd name="connsiteY329" fmla="*/ 1730692 h 2468879"/>
                <a:gd name="connsiteX330" fmla="*/ 874395 w 3619500"/>
                <a:gd name="connsiteY330" fmla="*/ 1643063 h 2468879"/>
                <a:gd name="connsiteX331" fmla="*/ 923925 w 3619500"/>
                <a:gd name="connsiteY331" fmla="*/ 1600200 h 2468879"/>
                <a:gd name="connsiteX332" fmla="*/ 975360 w 3619500"/>
                <a:gd name="connsiteY332" fmla="*/ 1644015 h 2468879"/>
                <a:gd name="connsiteX333" fmla="*/ 1143953 w 3619500"/>
                <a:gd name="connsiteY333" fmla="*/ 1721167 h 2468879"/>
                <a:gd name="connsiteX334" fmla="*/ 1172528 w 3619500"/>
                <a:gd name="connsiteY334" fmla="*/ 1724978 h 2468879"/>
                <a:gd name="connsiteX335" fmla="*/ 1228725 w 3619500"/>
                <a:gd name="connsiteY335" fmla="*/ 1732598 h 2468879"/>
                <a:gd name="connsiteX336" fmla="*/ 1244918 w 3619500"/>
                <a:gd name="connsiteY336" fmla="*/ 1732598 h 2468879"/>
                <a:gd name="connsiteX337" fmla="*/ 1326833 w 3619500"/>
                <a:gd name="connsiteY337" fmla="*/ 1765935 h 2468879"/>
                <a:gd name="connsiteX338" fmla="*/ 1270635 w 3619500"/>
                <a:gd name="connsiteY338" fmla="*/ 1788795 h 2468879"/>
                <a:gd name="connsiteX339" fmla="*/ 1200150 w 3619500"/>
                <a:gd name="connsiteY339" fmla="*/ 1767840 h 2468879"/>
                <a:gd name="connsiteX340" fmla="*/ 719138 w 3619500"/>
                <a:gd name="connsiteY340" fmla="*/ 1788795 h 2468879"/>
                <a:gd name="connsiteX341" fmla="*/ 588645 w 3619500"/>
                <a:gd name="connsiteY341" fmla="*/ 2005965 h 2468879"/>
                <a:gd name="connsiteX342" fmla="*/ 839153 w 3619500"/>
                <a:gd name="connsiteY342" fmla="*/ 2078355 h 2468879"/>
                <a:gd name="connsiteX343" fmla="*/ 1356360 w 3619500"/>
                <a:gd name="connsiteY343" fmla="*/ 2088833 h 2468879"/>
                <a:gd name="connsiteX344" fmla="*/ 1341120 w 3619500"/>
                <a:gd name="connsiteY344" fmla="*/ 2125028 h 2468879"/>
                <a:gd name="connsiteX345" fmla="*/ 1348740 w 3619500"/>
                <a:gd name="connsiteY345" fmla="*/ 2151698 h 2468879"/>
                <a:gd name="connsiteX346" fmla="*/ 1376363 w 3619500"/>
                <a:gd name="connsiteY346" fmla="*/ 2148840 h 2468879"/>
                <a:gd name="connsiteX347" fmla="*/ 1411605 w 3619500"/>
                <a:gd name="connsiteY347" fmla="*/ 2113598 h 2468879"/>
                <a:gd name="connsiteX348" fmla="*/ 1430655 w 3619500"/>
                <a:gd name="connsiteY348" fmla="*/ 2123123 h 2468879"/>
                <a:gd name="connsiteX349" fmla="*/ 1499235 w 3619500"/>
                <a:gd name="connsiteY349" fmla="*/ 2152650 h 2468879"/>
                <a:gd name="connsiteX350" fmla="*/ 1499235 w 3619500"/>
                <a:gd name="connsiteY350" fmla="*/ 2199323 h 2468879"/>
                <a:gd name="connsiteX351" fmla="*/ 1517333 w 3619500"/>
                <a:gd name="connsiteY351" fmla="*/ 2221230 h 2468879"/>
                <a:gd name="connsiteX352" fmla="*/ 1522095 w 3619500"/>
                <a:gd name="connsiteY352" fmla="*/ 2221230 h 2468879"/>
                <a:gd name="connsiteX353" fmla="*/ 1542098 w 3619500"/>
                <a:gd name="connsiteY353" fmla="*/ 2207895 h 2468879"/>
                <a:gd name="connsiteX354" fmla="*/ 1607820 w 3619500"/>
                <a:gd name="connsiteY354" fmla="*/ 2045017 h 2468879"/>
                <a:gd name="connsiteX355" fmla="*/ 1673543 w 3619500"/>
                <a:gd name="connsiteY355" fmla="*/ 2207895 h 2468879"/>
                <a:gd name="connsiteX356" fmla="*/ 1698308 w 3619500"/>
                <a:gd name="connsiteY356" fmla="*/ 2221230 h 2468879"/>
                <a:gd name="connsiteX357" fmla="*/ 1704023 w 3619500"/>
                <a:gd name="connsiteY357" fmla="*/ 2219325 h 2468879"/>
                <a:gd name="connsiteX358" fmla="*/ 1704023 w 3619500"/>
                <a:gd name="connsiteY358" fmla="*/ 2316480 h 2468879"/>
                <a:gd name="connsiteX359" fmla="*/ 1727835 w 3619500"/>
                <a:gd name="connsiteY359" fmla="*/ 2340293 h 2468879"/>
                <a:gd name="connsiteX360" fmla="*/ 1862138 w 3619500"/>
                <a:gd name="connsiteY360" fmla="*/ 2340293 h 2468879"/>
                <a:gd name="connsiteX361" fmla="*/ 1885950 w 3619500"/>
                <a:gd name="connsiteY361" fmla="*/ 2316480 h 2468879"/>
                <a:gd name="connsiteX362" fmla="*/ 1885950 w 3619500"/>
                <a:gd name="connsiteY362" fmla="*/ 2199323 h 2468879"/>
                <a:gd name="connsiteX363" fmla="*/ 1862138 w 3619500"/>
                <a:gd name="connsiteY363" fmla="*/ 2175510 h 2468879"/>
                <a:gd name="connsiteX364" fmla="*/ 1727835 w 3619500"/>
                <a:gd name="connsiteY364" fmla="*/ 2175510 h 2468879"/>
                <a:gd name="connsiteX365" fmla="*/ 1715453 w 3619500"/>
                <a:gd name="connsiteY365" fmla="*/ 2179320 h 2468879"/>
                <a:gd name="connsiteX366" fmla="*/ 1714500 w 3619500"/>
                <a:gd name="connsiteY366" fmla="*/ 2024063 h 2468879"/>
                <a:gd name="connsiteX367" fmla="*/ 1837373 w 3619500"/>
                <a:gd name="connsiteY367" fmla="*/ 2148840 h 2468879"/>
                <a:gd name="connsiteX368" fmla="*/ 1864995 w 3619500"/>
                <a:gd name="connsiteY368" fmla="*/ 2151698 h 2468879"/>
                <a:gd name="connsiteX369" fmla="*/ 1867853 w 3619500"/>
                <a:gd name="connsiteY369" fmla="*/ 2148840 h 2468879"/>
                <a:gd name="connsiteX370" fmla="*/ 1943100 w 3619500"/>
                <a:gd name="connsiteY370" fmla="*/ 2188845 h 2468879"/>
                <a:gd name="connsiteX371" fmla="*/ 1943100 w 3619500"/>
                <a:gd name="connsiteY371" fmla="*/ 2356485 h 2468879"/>
                <a:gd name="connsiteX372" fmla="*/ 1666875 w 3619500"/>
                <a:gd name="connsiteY372" fmla="*/ 2357438 h 2468879"/>
                <a:gd name="connsiteX373" fmla="*/ 1624965 w 3619500"/>
                <a:gd name="connsiteY373" fmla="*/ 2325053 h 2468879"/>
                <a:gd name="connsiteX374" fmla="*/ 1455420 w 3619500"/>
                <a:gd name="connsiteY374" fmla="*/ 2208848 h 2468879"/>
                <a:gd name="connsiteX375" fmla="*/ 1371600 w 3619500"/>
                <a:gd name="connsiteY375" fmla="*/ 2168843 h 2468879"/>
                <a:gd name="connsiteX376" fmla="*/ 1122045 w 3619500"/>
                <a:gd name="connsiteY376" fmla="*/ 2108835 h 2468879"/>
                <a:gd name="connsiteX377" fmla="*/ 790575 w 3619500"/>
                <a:gd name="connsiteY377" fmla="*/ 2187893 h 2468879"/>
                <a:gd name="connsiteX378" fmla="*/ 696278 w 3619500"/>
                <a:gd name="connsiteY378" fmla="*/ 2245043 h 2468879"/>
                <a:gd name="connsiteX379" fmla="*/ 561023 w 3619500"/>
                <a:gd name="connsiteY379" fmla="*/ 2325053 h 2468879"/>
                <a:gd name="connsiteX380" fmla="*/ 587693 w 3619500"/>
                <a:gd name="connsiteY380" fmla="*/ 2219325 h 2468879"/>
                <a:gd name="connsiteX381" fmla="*/ 352425 w 3619500"/>
                <a:gd name="connsiteY381" fmla="*/ 1990725 h 2468879"/>
                <a:gd name="connsiteX382" fmla="*/ 260985 w 3619500"/>
                <a:gd name="connsiteY382" fmla="*/ 2008823 h 2468879"/>
                <a:gd name="connsiteX383" fmla="*/ 688658 w 3619500"/>
                <a:gd name="connsiteY383" fmla="*/ 1744980 h 2468879"/>
                <a:gd name="connsiteX384" fmla="*/ 1751648 w 3619500"/>
                <a:gd name="connsiteY384" fmla="*/ 2292668 h 2468879"/>
                <a:gd name="connsiteX385" fmla="*/ 1751648 w 3619500"/>
                <a:gd name="connsiteY385" fmla="*/ 2223135 h 2468879"/>
                <a:gd name="connsiteX386" fmla="*/ 1838325 w 3619500"/>
                <a:gd name="connsiteY386" fmla="*/ 2223135 h 2468879"/>
                <a:gd name="connsiteX387" fmla="*/ 1838325 w 3619500"/>
                <a:gd name="connsiteY387" fmla="*/ 2292668 h 2468879"/>
                <a:gd name="connsiteX388" fmla="*/ 1751648 w 3619500"/>
                <a:gd name="connsiteY388" fmla="*/ 2292668 h 2468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Lst>
              <a:rect l="l" t="t" r="r" b="b"/>
              <a:pathLst>
                <a:path w="3619500" h="2468879">
                  <a:moveTo>
                    <a:pt x="3575685" y="2383155"/>
                  </a:moveTo>
                  <a:lnTo>
                    <a:pt x="3503295" y="2383155"/>
                  </a:lnTo>
                  <a:lnTo>
                    <a:pt x="3351848" y="695325"/>
                  </a:lnTo>
                  <a:lnTo>
                    <a:pt x="3518535" y="541973"/>
                  </a:lnTo>
                  <a:cubicBezTo>
                    <a:pt x="3527108" y="534353"/>
                    <a:pt x="3531870" y="523875"/>
                    <a:pt x="3532823" y="512445"/>
                  </a:cubicBezTo>
                  <a:cubicBezTo>
                    <a:pt x="3533775" y="501015"/>
                    <a:pt x="3529013" y="489585"/>
                    <a:pt x="3521393" y="481965"/>
                  </a:cubicBezTo>
                  <a:lnTo>
                    <a:pt x="3473768" y="430530"/>
                  </a:lnTo>
                  <a:lnTo>
                    <a:pt x="3564255" y="346710"/>
                  </a:lnTo>
                  <a:cubicBezTo>
                    <a:pt x="3572828" y="339090"/>
                    <a:pt x="3577590" y="328613"/>
                    <a:pt x="3577590" y="317182"/>
                  </a:cubicBezTo>
                  <a:cubicBezTo>
                    <a:pt x="3577590" y="305753"/>
                    <a:pt x="3573780" y="294323"/>
                    <a:pt x="3566160" y="286703"/>
                  </a:cubicBezTo>
                  <a:lnTo>
                    <a:pt x="3316605" y="13335"/>
                  </a:lnTo>
                  <a:cubicBezTo>
                    <a:pt x="3308985" y="4763"/>
                    <a:pt x="3298508" y="0"/>
                    <a:pt x="3287078" y="0"/>
                  </a:cubicBezTo>
                  <a:cubicBezTo>
                    <a:pt x="3275648" y="0"/>
                    <a:pt x="3264218" y="3810"/>
                    <a:pt x="3256598" y="11430"/>
                  </a:cubicBezTo>
                  <a:lnTo>
                    <a:pt x="3166110" y="95250"/>
                  </a:lnTo>
                  <a:lnTo>
                    <a:pt x="3118485" y="43815"/>
                  </a:lnTo>
                  <a:cubicBezTo>
                    <a:pt x="3110865" y="35243"/>
                    <a:pt x="3100388" y="30480"/>
                    <a:pt x="3088958" y="30480"/>
                  </a:cubicBezTo>
                  <a:cubicBezTo>
                    <a:pt x="3077528" y="30480"/>
                    <a:pt x="3066098" y="34290"/>
                    <a:pt x="3058478" y="41910"/>
                  </a:cubicBezTo>
                  <a:lnTo>
                    <a:pt x="2608898" y="456248"/>
                  </a:lnTo>
                  <a:cubicBezTo>
                    <a:pt x="2591753" y="472440"/>
                    <a:pt x="2590800" y="499110"/>
                    <a:pt x="2606040" y="517207"/>
                  </a:cubicBezTo>
                  <a:lnTo>
                    <a:pt x="2653665" y="568643"/>
                  </a:lnTo>
                  <a:lnTo>
                    <a:pt x="2297430" y="895350"/>
                  </a:lnTo>
                  <a:cubicBezTo>
                    <a:pt x="2288858" y="902970"/>
                    <a:pt x="2284095" y="913448"/>
                    <a:pt x="2283143" y="924878"/>
                  </a:cubicBezTo>
                  <a:cubicBezTo>
                    <a:pt x="2282190" y="936307"/>
                    <a:pt x="2286953" y="947738"/>
                    <a:pt x="2294573" y="955357"/>
                  </a:cubicBezTo>
                  <a:lnTo>
                    <a:pt x="2357438" y="1023938"/>
                  </a:lnTo>
                  <a:lnTo>
                    <a:pt x="2259330" y="1122045"/>
                  </a:lnTo>
                  <a:lnTo>
                    <a:pt x="2219325" y="1079183"/>
                  </a:lnTo>
                  <a:cubicBezTo>
                    <a:pt x="2210753" y="1069658"/>
                    <a:pt x="2199323" y="1064895"/>
                    <a:pt x="2186940" y="1065848"/>
                  </a:cubicBezTo>
                  <a:cubicBezTo>
                    <a:pt x="2174558" y="1065848"/>
                    <a:pt x="2163128" y="1071563"/>
                    <a:pt x="2155508" y="1081088"/>
                  </a:cubicBezTo>
                  <a:lnTo>
                    <a:pt x="2021205" y="1244918"/>
                  </a:lnTo>
                  <a:lnTo>
                    <a:pt x="1918335" y="1078230"/>
                  </a:lnTo>
                  <a:cubicBezTo>
                    <a:pt x="1911668" y="1064895"/>
                    <a:pt x="1903095" y="1052513"/>
                    <a:pt x="1894523" y="1042035"/>
                  </a:cubicBezTo>
                  <a:cubicBezTo>
                    <a:pt x="1884045" y="1028700"/>
                    <a:pt x="1870710" y="1016318"/>
                    <a:pt x="1857375" y="1007745"/>
                  </a:cubicBezTo>
                  <a:cubicBezTo>
                    <a:pt x="1830705" y="988695"/>
                    <a:pt x="1806893" y="978218"/>
                    <a:pt x="1743075" y="974407"/>
                  </a:cubicBezTo>
                  <a:cubicBezTo>
                    <a:pt x="1755458" y="927735"/>
                    <a:pt x="1763078" y="876300"/>
                    <a:pt x="1765935" y="820103"/>
                  </a:cubicBezTo>
                  <a:lnTo>
                    <a:pt x="1765935" y="640080"/>
                  </a:lnTo>
                  <a:cubicBezTo>
                    <a:pt x="1765935" y="639128"/>
                    <a:pt x="1765935" y="638175"/>
                    <a:pt x="1765935" y="638175"/>
                  </a:cubicBezTo>
                  <a:cubicBezTo>
                    <a:pt x="1752600" y="391478"/>
                    <a:pt x="1643063" y="291465"/>
                    <a:pt x="1385888" y="291465"/>
                  </a:cubicBezTo>
                  <a:cubicBezTo>
                    <a:pt x="1128713" y="291465"/>
                    <a:pt x="1019175" y="392430"/>
                    <a:pt x="1005840" y="641032"/>
                  </a:cubicBezTo>
                  <a:lnTo>
                    <a:pt x="1005840" y="822960"/>
                  </a:lnTo>
                  <a:cubicBezTo>
                    <a:pt x="1008698" y="877253"/>
                    <a:pt x="1016318" y="926782"/>
                    <a:pt x="1027748" y="972503"/>
                  </a:cubicBezTo>
                  <a:cubicBezTo>
                    <a:pt x="941070" y="982028"/>
                    <a:pt x="883920" y="1016318"/>
                    <a:pt x="854393" y="1076325"/>
                  </a:cubicBezTo>
                  <a:lnTo>
                    <a:pt x="420053" y="1764030"/>
                  </a:lnTo>
                  <a:cubicBezTo>
                    <a:pt x="419100" y="1765935"/>
                    <a:pt x="419100" y="1767840"/>
                    <a:pt x="418148" y="1769745"/>
                  </a:cubicBezTo>
                  <a:cubicBezTo>
                    <a:pt x="232410" y="1875473"/>
                    <a:pt x="120015" y="2034540"/>
                    <a:pt x="119063" y="2207895"/>
                  </a:cubicBezTo>
                  <a:cubicBezTo>
                    <a:pt x="119063" y="2211705"/>
                    <a:pt x="118110" y="2215515"/>
                    <a:pt x="118110" y="2220278"/>
                  </a:cubicBezTo>
                  <a:cubicBezTo>
                    <a:pt x="118110" y="2284095"/>
                    <a:pt x="144780" y="2341245"/>
                    <a:pt x="188595" y="2383155"/>
                  </a:cubicBezTo>
                  <a:lnTo>
                    <a:pt x="42863" y="2383155"/>
                  </a:lnTo>
                  <a:cubicBezTo>
                    <a:pt x="19050" y="2383155"/>
                    <a:pt x="0" y="2402205"/>
                    <a:pt x="0" y="2426018"/>
                  </a:cubicBezTo>
                  <a:cubicBezTo>
                    <a:pt x="0" y="2449830"/>
                    <a:pt x="19050" y="2468880"/>
                    <a:pt x="42863" y="2468880"/>
                  </a:cubicBezTo>
                  <a:lnTo>
                    <a:pt x="3576638" y="2468880"/>
                  </a:lnTo>
                  <a:cubicBezTo>
                    <a:pt x="3600450" y="2468880"/>
                    <a:pt x="3619500" y="2449830"/>
                    <a:pt x="3619500" y="2426018"/>
                  </a:cubicBezTo>
                  <a:cubicBezTo>
                    <a:pt x="3619500" y="2402205"/>
                    <a:pt x="3599498" y="2383155"/>
                    <a:pt x="3575685" y="2383155"/>
                  </a:cubicBezTo>
                  <a:close/>
                  <a:moveTo>
                    <a:pt x="195263" y="2222183"/>
                  </a:moveTo>
                  <a:cubicBezTo>
                    <a:pt x="195263" y="2220278"/>
                    <a:pt x="195263" y="2218373"/>
                    <a:pt x="195263" y="2216468"/>
                  </a:cubicBezTo>
                  <a:cubicBezTo>
                    <a:pt x="197168" y="2133600"/>
                    <a:pt x="267653" y="2067878"/>
                    <a:pt x="354330" y="2067878"/>
                  </a:cubicBezTo>
                  <a:cubicBezTo>
                    <a:pt x="441960" y="2067878"/>
                    <a:pt x="513398" y="2136458"/>
                    <a:pt x="513398" y="2220278"/>
                  </a:cubicBezTo>
                  <a:cubicBezTo>
                    <a:pt x="513398" y="2304098"/>
                    <a:pt x="441960" y="2372678"/>
                    <a:pt x="354330" y="2372678"/>
                  </a:cubicBezTo>
                  <a:cubicBezTo>
                    <a:pt x="266700" y="2372678"/>
                    <a:pt x="196215" y="2305050"/>
                    <a:pt x="195263" y="2222183"/>
                  </a:cubicBezTo>
                  <a:cubicBezTo>
                    <a:pt x="195263" y="2222183"/>
                    <a:pt x="195263" y="2222183"/>
                    <a:pt x="195263" y="2222183"/>
                  </a:cubicBezTo>
                  <a:close/>
                  <a:moveTo>
                    <a:pt x="964882" y="2205990"/>
                  </a:moveTo>
                  <a:cubicBezTo>
                    <a:pt x="1012507" y="2193608"/>
                    <a:pt x="1065848" y="2185988"/>
                    <a:pt x="1123950" y="2185988"/>
                  </a:cubicBezTo>
                  <a:cubicBezTo>
                    <a:pt x="1186815" y="2185988"/>
                    <a:pt x="1261110" y="2204085"/>
                    <a:pt x="1342073" y="2239328"/>
                  </a:cubicBezTo>
                  <a:lnTo>
                    <a:pt x="1423035" y="2278380"/>
                  </a:lnTo>
                  <a:cubicBezTo>
                    <a:pt x="1483043" y="2309813"/>
                    <a:pt x="1536383" y="2351723"/>
                    <a:pt x="1575435" y="2383155"/>
                  </a:cubicBezTo>
                  <a:lnTo>
                    <a:pt x="962025" y="2383155"/>
                  </a:lnTo>
                  <a:lnTo>
                    <a:pt x="964882" y="2205990"/>
                  </a:lnTo>
                  <a:cubicBezTo>
                    <a:pt x="964882" y="2205990"/>
                    <a:pt x="964882" y="2205990"/>
                    <a:pt x="964882" y="2205990"/>
                  </a:cubicBezTo>
                  <a:close/>
                  <a:moveTo>
                    <a:pt x="884873" y="2383155"/>
                  </a:moveTo>
                  <a:lnTo>
                    <a:pt x="620078" y="2383155"/>
                  </a:lnTo>
                  <a:cubicBezTo>
                    <a:pt x="662940" y="2362200"/>
                    <a:pt x="703898" y="2336483"/>
                    <a:pt x="743903" y="2306003"/>
                  </a:cubicBezTo>
                  <a:cubicBezTo>
                    <a:pt x="765810" y="2288858"/>
                    <a:pt x="793432" y="2272665"/>
                    <a:pt x="824865" y="2256473"/>
                  </a:cubicBezTo>
                  <a:cubicBezTo>
                    <a:pt x="842963" y="2247900"/>
                    <a:pt x="863918" y="2238375"/>
                    <a:pt x="886778" y="2229803"/>
                  </a:cubicBezTo>
                  <a:lnTo>
                    <a:pt x="884873" y="2383155"/>
                  </a:lnTo>
                  <a:close/>
                  <a:moveTo>
                    <a:pt x="1991678" y="2125028"/>
                  </a:moveTo>
                  <a:cubicBezTo>
                    <a:pt x="1955483" y="2115503"/>
                    <a:pt x="1912620" y="2090738"/>
                    <a:pt x="1852613" y="2045017"/>
                  </a:cubicBezTo>
                  <a:cubicBezTo>
                    <a:pt x="1847850" y="2041208"/>
                    <a:pt x="1841183" y="2039303"/>
                    <a:pt x="1835468" y="2038350"/>
                  </a:cubicBezTo>
                  <a:lnTo>
                    <a:pt x="1804035" y="1965008"/>
                  </a:lnTo>
                  <a:lnTo>
                    <a:pt x="1965960" y="2033588"/>
                  </a:lnTo>
                  <a:cubicBezTo>
                    <a:pt x="1975485" y="2037398"/>
                    <a:pt x="1986915" y="2034540"/>
                    <a:pt x="1992630" y="2025967"/>
                  </a:cubicBezTo>
                  <a:cubicBezTo>
                    <a:pt x="1998345" y="2017395"/>
                    <a:pt x="1997392" y="2005965"/>
                    <a:pt x="1989773" y="1998345"/>
                  </a:cubicBezTo>
                  <a:lnTo>
                    <a:pt x="1864995" y="1875473"/>
                  </a:lnTo>
                  <a:lnTo>
                    <a:pt x="2029778" y="1876425"/>
                  </a:lnTo>
                  <a:lnTo>
                    <a:pt x="2133600" y="2047875"/>
                  </a:lnTo>
                  <a:lnTo>
                    <a:pt x="2255520" y="2246948"/>
                  </a:lnTo>
                  <a:cubicBezTo>
                    <a:pt x="2278380" y="2283143"/>
                    <a:pt x="2314575" y="2308860"/>
                    <a:pt x="2357438" y="2318385"/>
                  </a:cubicBezTo>
                  <a:cubicBezTo>
                    <a:pt x="2368868" y="2321243"/>
                    <a:pt x="2381250" y="2322195"/>
                    <a:pt x="2392680" y="2322195"/>
                  </a:cubicBezTo>
                  <a:cubicBezTo>
                    <a:pt x="2423160" y="2322195"/>
                    <a:pt x="2452688" y="2313623"/>
                    <a:pt x="2479358" y="2296478"/>
                  </a:cubicBezTo>
                  <a:cubicBezTo>
                    <a:pt x="2515553" y="2273618"/>
                    <a:pt x="2541270" y="2237423"/>
                    <a:pt x="2550795" y="2194560"/>
                  </a:cubicBezTo>
                  <a:cubicBezTo>
                    <a:pt x="2560320" y="2152650"/>
                    <a:pt x="2552700" y="2108835"/>
                    <a:pt x="2529840" y="2072640"/>
                  </a:cubicBezTo>
                  <a:lnTo>
                    <a:pt x="2290763" y="1685925"/>
                  </a:lnTo>
                  <a:lnTo>
                    <a:pt x="2191703" y="1521142"/>
                  </a:lnTo>
                  <a:lnTo>
                    <a:pt x="2420303" y="1374458"/>
                  </a:lnTo>
                  <a:cubicBezTo>
                    <a:pt x="2430780" y="1367790"/>
                    <a:pt x="2438400" y="1356360"/>
                    <a:pt x="2439353" y="1343978"/>
                  </a:cubicBezTo>
                  <a:cubicBezTo>
                    <a:pt x="2441258" y="1331595"/>
                    <a:pt x="2436495" y="1319213"/>
                    <a:pt x="2427923" y="1309688"/>
                  </a:cubicBezTo>
                  <a:lnTo>
                    <a:pt x="2383155" y="1261110"/>
                  </a:lnTo>
                  <a:lnTo>
                    <a:pt x="2484120" y="1165860"/>
                  </a:lnTo>
                  <a:lnTo>
                    <a:pt x="2543175" y="1229678"/>
                  </a:lnTo>
                  <a:cubicBezTo>
                    <a:pt x="2551748" y="1239203"/>
                    <a:pt x="2563178" y="1243965"/>
                    <a:pt x="2574608" y="1243965"/>
                  </a:cubicBezTo>
                  <a:cubicBezTo>
                    <a:pt x="2585085" y="1243965"/>
                    <a:pt x="2595563" y="1240155"/>
                    <a:pt x="2603183" y="1232535"/>
                  </a:cubicBezTo>
                  <a:lnTo>
                    <a:pt x="2775585" y="1074420"/>
                  </a:lnTo>
                  <a:lnTo>
                    <a:pt x="2661285" y="2383155"/>
                  </a:lnTo>
                  <a:lnTo>
                    <a:pt x="2020253" y="2383155"/>
                  </a:lnTo>
                  <a:lnTo>
                    <a:pt x="2020253" y="2162175"/>
                  </a:lnTo>
                  <a:cubicBezTo>
                    <a:pt x="2021205" y="2144078"/>
                    <a:pt x="2008823" y="2128838"/>
                    <a:pt x="1991678" y="2125028"/>
                  </a:cubicBezTo>
                  <a:close/>
                  <a:moveTo>
                    <a:pt x="1744028" y="1930717"/>
                  </a:moveTo>
                  <a:lnTo>
                    <a:pt x="1788795" y="2036445"/>
                  </a:lnTo>
                  <a:lnTo>
                    <a:pt x="1707833" y="1954530"/>
                  </a:lnTo>
                  <a:cubicBezTo>
                    <a:pt x="1701165" y="1947863"/>
                    <a:pt x="1691640" y="1945958"/>
                    <a:pt x="1684020" y="1949767"/>
                  </a:cubicBezTo>
                  <a:cubicBezTo>
                    <a:pt x="1675448" y="1953578"/>
                    <a:pt x="1670685" y="1961198"/>
                    <a:pt x="1670685" y="1969770"/>
                  </a:cubicBezTo>
                  <a:lnTo>
                    <a:pt x="1671638" y="2085023"/>
                  </a:lnTo>
                  <a:lnTo>
                    <a:pt x="1628775" y="1978342"/>
                  </a:lnTo>
                  <a:cubicBezTo>
                    <a:pt x="1624965" y="1969770"/>
                    <a:pt x="1617345" y="1965008"/>
                    <a:pt x="1608773" y="1965008"/>
                  </a:cubicBezTo>
                  <a:cubicBezTo>
                    <a:pt x="1600200" y="1965008"/>
                    <a:pt x="1591628" y="1970723"/>
                    <a:pt x="1588770" y="1978342"/>
                  </a:cubicBezTo>
                  <a:lnTo>
                    <a:pt x="1545908" y="2085023"/>
                  </a:lnTo>
                  <a:lnTo>
                    <a:pt x="1546860" y="1969770"/>
                  </a:lnTo>
                  <a:cubicBezTo>
                    <a:pt x="1546860" y="1961198"/>
                    <a:pt x="1541145" y="1952625"/>
                    <a:pt x="1533525" y="1949767"/>
                  </a:cubicBezTo>
                  <a:cubicBezTo>
                    <a:pt x="1524953" y="1945958"/>
                    <a:pt x="1515428" y="1947863"/>
                    <a:pt x="1509713" y="1954530"/>
                  </a:cubicBezTo>
                  <a:lnTo>
                    <a:pt x="1428750" y="2036445"/>
                  </a:lnTo>
                  <a:lnTo>
                    <a:pt x="1473518" y="1930717"/>
                  </a:lnTo>
                  <a:cubicBezTo>
                    <a:pt x="1477328" y="1922145"/>
                    <a:pt x="1475423" y="1912620"/>
                    <a:pt x="1468755" y="1906905"/>
                  </a:cubicBezTo>
                  <a:cubicBezTo>
                    <a:pt x="1462088" y="1900238"/>
                    <a:pt x="1452563" y="1898333"/>
                    <a:pt x="1444943" y="1902142"/>
                  </a:cubicBezTo>
                  <a:lnTo>
                    <a:pt x="1339215" y="1946910"/>
                  </a:lnTo>
                  <a:lnTo>
                    <a:pt x="1421130" y="1865948"/>
                  </a:lnTo>
                  <a:cubicBezTo>
                    <a:pt x="1427798" y="1859280"/>
                    <a:pt x="1429703" y="1849755"/>
                    <a:pt x="1425893" y="1842135"/>
                  </a:cubicBezTo>
                  <a:cubicBezTo>
                    <a:pt x="1422083" y="1833563"/>
                    <a:pt x="1414463" y="1828800"/>
                    <a:pt x="1405890" y="1828800"/>
                  </a:cubicBezTo>
                  <a:cubicBezTo>
                    <a:pt x="1405890" y="1828800"/>
                    <a:pt x="1405890" y="1828800"/>
                    <a:pt x="1405890" y="1828800"/>
                  </a:cubicBezTo>
                  <a:lnTo>
                    <a:pt x="1298258" y="1829753"/>
                  </a:lnTo>
                  <a:cubicBezTo>
                    <a:pt x="1298258" y="1828800"/>
                    <a:pt x="1298258" y="1827848"/>
                    <a:pt x="1298258" y="1826895"/>
                  </a:cubicBezTo>
                  <a:lnTo>
                    <a:pt x="1397318" y="1786890"/>
                  </a:lnTo>
                  <a:cubicBezTo>
                    <a:pt x="1405890" y="1783080"/>
                    <a:pt x="1410653" y="1775460"/>
                    <a:pt x="1410653" y="1766888"/>
                  </a:cubicBezTo>
                  <a:cubicBezTo>
                    <a:pt x="1410653" y="1758315"/>
                    <a:pt x="1404938" y="1749742"/>
                    <a:pt x="1397318" y="1746885"/>
                  </a:cubicBezTo>
                  <a:lnTo>
                    <a:pt x="1290638" y="1704023"/>
                  </a:lnTo>
                  <a:lnTo>
                    <a:pt x="1405890" y="1704975"/>
                  </a:lnTo>
                  <a:cubicBezTo>
                    <a:pt x="1416368" y="1704975"/>
                    <a:pt x="1423035" y="1699260"/>
                    <a:pt x="1425893" y="1691640"/>
                  </a:cubicBezTo>
                  <a:cubicBezTo>
                    <a:pt x="1429703" y="1683067"/>
                    <a:pt x="1427798" y="1673542"/>
                    <a:pt x="1421130" y="1667828"/>
                  </a:cubicBezTo>
                  <a:lnTo>
                    <a:pt x="1339215" y="1586865"/>
                  </a:lnTo>
                  <a:lnTo>
                    <a:pt x="1444943" y="1631633"/>
                  </a:lnTo>
                  <a:cubicBezTo>
                    <a:pt x="1453515" y="1635442"/>
                    <a:pt x="1463040" y="1633538"/>
                    <a:pt x="1468755" y="1626870"/>
                  </a:cubicBezTo>
                  <a:cubicBezTo>
                    <a:pt x="1475423" y="1620203"/>
                    <a:pt x="1477328" y="1610678"/>
                    <a:pt x="1473518" y="1603058"/>
                  </a:cubicBezTo>
                  <a:lnTo>
                    <a:pt x="1428750" y="1497330"/>
                  </a:lnTo>
                  <a:lnTo>
                    <a:pt x="1509713" y="1579245"/>
                  </a:lnTo>
                  <a:cubicBezTo>
                    <a:pt x="1516380" y="1585913"/>
                    <a:pt x="1525905" y="1587817"/>
                    <a:pt x="1533525" y="1584008"/>
                  </a:cubicBezTo>
                  <a:cubicBezTo>
                    <a:pt x="1542098" y="1580198"/>
                    <a:pt x="1546860" y="1572578"/>
                    <a:pt x="1546860" y="1564005"/>
                  </a:cubicBezTo>
                  <a:lnTo>
                    <a:pt x="1545908" y="1448753"/>
                  </a:lnTo>
                  <a:lnTo>
                    <a:pt x="1588770" y="1555433"/>
                  </a:lnTo>
                  <a:cubicBezTo>
                    <a:pt x="1595438" y="1571625"/>
                    <a:pt x="1623060" y="1571625"/>
                    <a:pt x="1629728" y="1555433"/>
                  </a:cubicBezTo>
                  <a:lnTo>
                    <a:pt x="1672590" y="1448753"/>
                  </a:lnTo>
                  <a:lnTo>
                    <a:pt x="1671638" y="1564005"/>
                  </a:lnTo>
                  <a:cubicBezTo>
                    <a:pt x="1671638" y="1572578"/>
                    <a:pt x="1677353" y="1581150"/>
                    <a:pt x="1684973" y="1584008"/>
                  </a:cubicBezTo>
                  <a:cubicBezTo>
                    <a:pt x="1693545" y="1587817"/>
                    <a:pt x="1703070" y="1585913"/>
                    <a:pt x="1708785" y="1579245"/>
                  </a:cubicBezTo>
                  <a:lnTo>
                    <a:pt x="1789748" y="1497330"/>
                  </a:lnTo>
                  <a:lnTo>
                    <a:pt x="1744980" y="1603058"/>
                  </a:lnTo>
                  <a:cubicBezTo>
                    <a:pt x="1741170" y="1611630"/>
                    <a:pt x="1743075" y="1621155"/>
                    <a:pt x="1749743" y="1626870"/>
                  </a:cubicBezTo>
                  <a:cubicBezTo>
                    <a:pt x="1756410" y="1633538"/>
                    <a:pt x="1765935" y="1635442"/>
                    <a:pt x="1773555" y="1631633"/>
                  </a:cubicBezTo>
                  <a:lnTo>
                    <a:pt x="1827848" y="1608773"/>
                  </a:lnTo>
                  <a:cubicBezTo>
                    <a:pt x="1827848" y="1608773"/>
                    <a:pt x="1827848" y="1608773"/>
                    <a:pt x="1827848" y="1608773"/>
                  </a:cubicBezTo>
                  <a:lnTo>
                    <a:pt x="1879283" y="1586865"/>
                  </a:lnTo>
                  <a:lnTo>
                    <a:pt x="1797368" y="1667828"/>
                  </a:lnTo>
                  <a:cubicBezTo>
                    <a:pt x="1790700" y="1674495"/>
                    <a:pt x="1788795" y="1684020"/>
                    <a:pt x="1792605" y="1691640"/>
                  </a:cubicBezTo>
                  <a:cubicBezTo>
                    <a:pt x="1796415" y="1700213"/>
                    <a:pt x="1804035" y="1704975"/>
                    <a:pt x="1812608" y="1704975"/>
                  </a:cubicBezTo>
                  <a:cubicBezTo>
                    <a:pt x="1812608" y="1704975"/>
                    <a:pt x="1812608" y="1704975"/>
                    <a:pt x="1812608" y="1704975"/>
                  </a:cubicBezTo>
                  <a:lnTo>
                    <a:pt x="1927860" y="1704023"/>
                  </a:lnTo>
                  <a:lnTo>
                    <a:pt x="1927860" y="1704023"/>
                  </a:lnTo>
                  <a:lnTo>
                    <a:pt x="1821180" y="1746885"/>
                  </a:lnTo>
                  <a:cubicBezTo>
                    <a:pt x="1812608" y="1750695"/>
                    <a:pt x="1807845" y="1758315"/>
                    <a:pt x="1807845" y="1766888"/>
                  </a:cubicBezTo>
                  <a:cubicBezTo>
                    <a:pt x="1807845" y="1775460"/>
                    <a:pt x="1813560" y="1784033"/>
                    <a:pt x="1821180" y="1786890"/>
                  </a:cubicBezTo>
                  <a:lnTo>
                    <a:pt x="1927860" y="1829753"/>
                  </a:lnTo>
                  <a:lnTo>
                    <a:pt x="1812608" y="1828800"/>
                  </a:lnTo>
                  <a:cubicBezTo>
                    <a:pt x="1812608" y="1828800"/>
                    <a:pt x="1812608" y="1828800"/>
                    <a:pt x="1812608" y="1828800"/>
                  </a:cubicBezTo>
                  <a:cubicBezTo>
                    <a:pt x="1804035" y="1828800"/>
                    <a:pt x="1795463" y="1834515"/>
                    <a:pt x="1792605" y="1842135"/>
                  </a:cubicBezTo>
                  <a:cubicBezTo>
                    <a:pt x="1788795" y="1850708"/>
                    <a:pt x="1790700" y="1860233"/>
                    <a:pt x="1797368" y="1865948"/>
                  </a:cubicBezTo>
                  <a:lnTo>
                    <a:pt x="1879283" y="1946910"/>
                  </a:lnTo>
                  <a:lnTo>
                    <a:pt x="1773555" y="1902142"/>
                  </a:lnTo>
                  <a:cubicBezTo>
                    <a:pt x="1764983" y="1898333"/>
                    <a:pt x="1755458" y="1900238"/>
                    <a:pt x="1749743" y="1906905"/>
                  </a:cubicBezTo>
                  <a:cubicBezTo>
                    <a:pt x="1742123" y="1913573"/>
                    <a:pt x="1740218" y="1923098"/>
                    <a:pt x="1744028" y="1930717"/>
                  </a:cubicBezTo>
                  <a:close/>
                  <a:moveTo>
                    <a:pt x="1152525" y="1856423"/>
                  </a:moveTo>
                  <a:cubicBezTo>
                    <a:pt x="1154430" y="1866900"/>
                    <a:pt x="1163955" y="1874520"/>
                    <a:pt x="1174433" y="1874520"/>
                  </a:cubicBezTo>
                  <a:cubicBezTo>
                    <a:pt x="1174433" y="1874520"/>
                    <a:pt x="1174433" y="1874520"/>
                    <a:pt x="1174433" y="1874520"/>
                  </a:cubicBezTo>
                  <a:lnTo>
                    <a:pt x="1349693" y="1873567"/>
                  </a:lnTo>
                  <a:lnTo>
                    <a:pt x="1234440" y="1986915"/>
                  </a:lnTo>
                  <a:cubicBezTo>
                    <a:pt x="1099185" y="1962150"/>
                    <a:pt x="946785" y="1965960"/>
                    <a:pt x="816293" y="2017395"/>
                  </a:cubicBezTo>
                  <a:cubicBezTo>
                    <a:pt x="730568" y="2050733"/>
                    <a:pt x="668655" y="2025015"/>
                    <a:pt x="651510" y="1983105"/>
                  </a:cubicBezTo>
                  <a:cubicBezTo>
                    <a:pt x="636270" y="1944053"/>
                    <a:pt x="659130" y="1886903"/>
                    <a:pt x="744855" y="1851660"/>
                  </a:cubicBezTo>
                  <a:cubicBezTo>
                    <a:pt x="864870" y="1803083"/>
                    <a:pt x="1008698" y="1796415"/>
                    <a:pt x="1170623" y="1830705"/>
                  </a:cubicBezTo>
                  <a:lnTo>
                    <a:pt x="1165860" y="1832610"/>
                  </a:lnTo>
                  <a:cubicBezTo>
                    <a:pt x="1155383" y="1836420"/>
                    <a:pt x="1150620" y="1846898"/>
                    <a:pt x="1152525" y="1856423"/>
                  </a:cubicBezTo>
                  <a:close/>
                  <a:moveTo>
                    <a:pt x="1383030" y="2027873"/>
                  </a:moveTo>
                  <a:cubicBezTo>
                    <a:pt x="1361123" y="2019300"/>
                    <a:pt x="1337310" y="2011680"/>
                    <a:pt x="1312545" y="2005013"/>
                  </a:cubicBezTo>
                  <a:lnTo>
                    <a:pt x="1409700" y="1964055"/>
                  </a:lnTo>
                  <a:lnTo>
                    <a:pt x="1383030" y="2027873"/>
                  </a:lnTo>
                  <a:close/>
                  <a:moveTo>
                    <a:pt x="1500188" y="2083117"/>
                  </a:moveTo>
                  <a:cubicBezTo>
                    <a:pt x="1488758" y="2078355"/>
                    <a:pt x="1477328" y="2072640"/>
                    <a:pt x="1463993" y="2065973"/>
                  </a:cubicBezTo>
                  <a:cubicBezTo>
                    <a:pt x="1463040" y="2065973"/>
                    <a:pt x="1462088" y="2065020"/>
                    <a:pt x="1462088" y="2065020"/>
                  </a:cubicBezTo>
                  <a:lnTo>
                    <a:pt x="1501140" y="2025015"/>
                  </a:lnTo>
                  <a:lnTo>
                    <a:pt x="1500188" y="2083117"/>
                  </a:lnTo>
                  <a:close/>
                  <a:moveTo>
                    <a:pt x="2121218" y="1565910"/>
                  </a:moveTo>
                  <a:lnTo>
                    <a:pt x="2218373" y="1728788"/>
                  </a:lnTo>
                  <a:lnTo>
                    <a:pt x="2457450" y="2116455"/>
                  </a:lnTo>
                  <a:cubicBezTo>
                    <a:pt x="2467928" y="2133600"/>
                    <a:pt x="2471738" y="2153603"/>
                    <a:pt x="2467928" y="2173605"/>
                  </a:cubicBezTo>
                  <a:cubicBezTo>
                    <a:pt x="2463165" y="2193608"/>
                    <a:pt x="2451735" y="2210753"/>
                    <a:pt x="2434590" y="2221230"/>
                  </a:cubicBezTo>
                  <a:cubicBezTo>
                    <a:pt x="2399348" y="2244090"/>
                    <a:pt x="2351723" y="2233613"/>
                    <a:pt x="2329815" y="2198370"/>
                  </a:cubicBezTo>
                  <a:lnTo>
                    <a:pt x="2030730" y="1707833"/>
                  </a:lnTo>
                  <a:lnTo>
                    <a:pt x="2049780" y="1700213"/>
                  </a:lnTo>
                  <a:cubicBezTo>
                    <a:pt x="2059305" y="1696403"/>
                    <a:pt x="2065020" y="1685925"/>
                    <a:pt x="2063115" y="1675448"/>
                  </a:cubicBezTo>
                  <a:cubicBezTo>
                    <a:pt x="2061210" y="1664970"/>
                    <a:pt x="2050733" y="1659255"/>
                    <a:pt x="2041208" y="1657350"/>
                  </a:cubicBezTo>
                  <a:lnTo>
                    <a:pt x="2000250" y="1657350"/>
                  </a:lnTo>
                  <a:lnTo>
                    <a:pt x="1993583" y="1646873"/>
                  </a:lnTo>
                  <a:lnTo>
                    <a:pt x="2121218" y="1565910"/>
                  </a:lnTo>
                  <a:close/>
                  <a:moveTo>
                    <a:pt x="1990725" y="1808798"/>
                  </a:moveTo>
                  <a:lnTo>
                    <a:pt x="1886903" y="1766888"/>
                  </a:lnTo>
                  <a:lnTo>
                    <a:pt x="1949768" y="1741170"/>
                  </a:lnTo>
                  <a:lnTo>
                    <a:pt x="1990725" y="1808798"/>
                  </a:lnTo>
                  <a:close/>
                  <a:moveTo>
                    <a:pt x="1865948" y="1659255"/>
                  </a:moveTo>
                  <a:lnTo>
                    <a:pt x="1865948" y="1659255"/>
                  </a:lnTo>
                  <a:lnTo>
                    <a:pt x="1865948" y="1659255"/>
                  </a:lnTo>
                  <a:cubicBezTo>
                    <a:pt x="1865948" y="1659255"/>
                    <a:pt x="1865948" y="1659255"/>
                    <a:pt x="1865948" y="1659255"/>
                  </a:cubicBezTo>
                  <a:close/>
                  <a:moveTo>
                    <a:pt x="2899410" y="658178"/>
                  </a:moveTo>
                  <a:cubicBezTo>
                    <a:pt x="2945130" y="706755"/>
                    <a:pt x="3009900" y="736282"/>
                    <a:pt x="3081338" y="736282"/>
                  </a:cubicBezTo>
                  <a:cubicBezTo>
                    <a:pt x="3151823" y="736282"/>
                    <a:pt x="3216593" y="705803"/>
                    <a:pt x="3263265" y="657225"/>
                  </a:cubicBezTo>
                  <a:lnTo>
                    <a:pt x="3417570" y="2382203"/>
                  </a:lnTo>
                  <a:lnTo>
                    <a:pt x="2747963" y="2382203"/>
                  </a:lnTo>
                  <a:lnTo>
                    <a:pt x="2899410" y="658178"/>
                  </a:lnTo>
                  <a:close/>
                  <a:moveTo>
                    <a:pt x="2914650" y="484823"/>
                  </a:moveTo>
                  <a:cubicBezTo>
                    <a:pt x="2914650" y="393382"/>
                    <a:pt x="2988945" y="318135"/>
                    <a:pt x="3081338" y="318135"/>
                  </a:cubicBezTo>
                  <a:cubicBezTo>
                    <a:pt x="3172778" y="318135"/>
                    <a:pt x="3248025" y="392430"/>
                    <a:pt x="3248025" y="484823"/>
                  </a:cubicBezTo>
                  <a:cubicBezTo>
                    <a:pt x="3248025" y="496253"/>
                    <a:pt x="3247073" y="508635"/>
                    <a:pt x="3244215" y="520065"/>
                  </a:cubicBezTo>
                  <a:cubicBezTo>
                    <a:pt x="3228023" y="596265"/>
                    <a:pt x="3159443" y="651510"/>
                    <a:pt x="3081338" y="651510"/>
                  </a:cubicBezTo>
                  <a:cubicBezTo>
                    <a:pt x="2995613" y="651510"/>
                    <a:pt x="2922270" y="584835"/>
                    <a:pt x="2915603" y="498157"/>
                  </a:cubicBezTo>
                  <a:cubicBezTo>
                    <a:pt x="2915603" y="493395"/>
                    <a:pt x="2914650" y="489585"/>
                    <a:pt x="2914650" y="484823"/>
                  </a:cubicBezTo>
                  <a:close/>
                  <a:moveTo>
                    <a:pt x="3342323" y="587693"/>
                  </a:moveTo>
                  <a:lnTo>
                    <a:pt x="3332798" y="481013"/>
                  </a:lnTo>
                  <a:cubicBezTo>
                    <a:pt x="3332798" y="481013"/>
                    <a:pt x="3332798" y="481013"/>
                    <a:pt x="3332798" y="481013"/>
                  </a:cubicBezTo>
                  <a:cubicBezTo>
                    <a:pt x="3331845" y="443865"/>
                    <a:pt x="3323273" y="408623"/>
                    <a:pt x="3308033" y="377190"/>
                  </a:cubicBezTo>
                  <a:lnTo>
                    <a:pt x="3381375" y="457200"/>
                  </a:lnTo>
                  <a:cubicBezTo>
                    <a:pt x="3381375" y="457200"/>
                    <a:pt x="3381375" y="457200"/>
                    <a:pt x="3381375" y="457200"/>
                  </a:cubicBezTo>
                  <a:cubicBezTo>
                    <a:pt x="3381375" y="457200"/>
                    <a:pt x="3381375" y="457200"/>
                    <a:pt x="3381375" y="457200"/>
                  </a:cubicBezTo>
                  <a:lnTo>
                    <a:pt x="3429000" y="508635"/>
                  </a:lnTo>
                  <a:lnTo>
                    <a:pt x="3342323" y="587693"/>
                  </a:lnTo>
                  <a:close/>
                  <a:moveTo>
                    <a:pt x="3282315" y="102870"/>
                  </a:moveTo>
                  <a:lnTo>
                    <a:pt x="3474720" y="312420"/>
                  </a:lnTo>
                  <a:lnTo>
                    <a:pt x="3415665" y="366713"/>
                  </a:lnTo>
                  <a:lnTo>
                    <a:pt x="3223260" y="157163"/>
                  </a:lnTo>
                  <a:lnTo>
                    <a:pt x="3282315" y="102870"/>
                  </a:lnTo>
                  <a:close/>
                  <a:moveTo>
                    <a:pt x="3084195" y="132398"/>
                  </a:moveTo>
                  <a:lnTo>
                    <a:pt x="3131820" y="183832"/>
                  </a:lnTo>
                  <a:cubicBezTo>
                    <a:pt x="3131820" y="183832"/>
                    <a:pt x="3131820" y="183832"/>
                    <a:pt x="3131820" y="183832"/>
                  </a:cubicBezTo>
                  <a:cubicBezTo>
                    <a:pt x="3131820" y="183832"/>
                    <a:pt x="3131820" y="183832"/>
                    <a:pt x="3131820" y="183832"/>
                  </a:cubicBezTo>
                  <a:lnTo>
                    <a:pt x="3208020" y="266700"/>
                  </a:lnTo>
                  <a:cubicBezTo>
                    <a:pt x="3170873" y="244793"/>
                    <a:pt x="3128010" y="232410"/>
                    <a:pt x="3081338" y="232410"/>
                  </a:cubicBezTo>
                  <a:cubicBezTo>
                    <a:pt x="2943225" y="232410"/>
                    <a:pt x="2831783" y="343853"/>
                    <a:pt x="2828925" y="481013"/>
                  </a:cubicBezTo>
                  <a:cubicBezTo>
                    <a:pt x="2828925" y="481013"/>
                    <a:pt x="2828925" y="481013"/>
                    <a:pt x="2828925" y="481013"/>
                  </a:cubicBezTo>
                  <a:lnTo>
                    <a:pt x="2816543" y="619125"/>
                  </a:lnTo>
                  <a:lnTo>
                    <a:pt x="2696528" y="488632"/>
                  </a:lnTo>
                  <a:lnTo>
                    <a:pt x="3084195" y="132398"/>
                  </a:lnTo>
                  <a:close/>
                  <a:moveTo>
                    <a:pt x="2709863" y="629603"/>
                  </a:moveTo>
                  <a:lnTo>
                    <a:pt x="2806065" y="734378"/>
                  </a:lnTo>
                  <a:lnTo>
                    <a:pt x="2787968" y="944880"/>
                  </a:lnTo>
                  <a:lnTo>
                    <a:pt x="2578418" y="1137285"/>
                  </a:lnTo>
                  <a:lnTo>
                    <a:pt x="2386013" y="927735"/>
                  </a:lnTo>
                  <a:lnTo>
                    <a:pt x="2709863" y="629603"/>
                  </a:lnTo>
                  <a:close/>
                  <a:moveTo>
                    <a:pt x="2414588" y="1085850"/>
                  </a:moveTo>
                  <a:lnTo>
                    <a:pt x="2440305" y="1113473"/>
                  </a:lnTo>
                  <a:lnTo>
                    <a:pt x="2339340" y="1208723"/>
                  </a:lnTo>
                  <a:lnTo>
                    <a:pt x="2316480" y="1183958"/>
                  </a:lnTo>
                  <a:lnTo>
                    <a:pt x="2414588" y="1085850"/>
                  </a:lnTo>
                  <a:close/>
                  <a:moveTo>
                    <a:pt x="2188845" y="1172528"/>
                  </a:moveTo>
                  <a:lnTo>
                    <a:pt x="2332673" y="1327785"/>
                  </a:lnTo>
                  <a:lnTo>
                    <a:pt x="1958340" y="1568767"/>
                  </a:lnTo>
                  <a:lnTo>
                    <a:pt x="1991678" y="1536383"/>
                  </a:lnTo>
                  <a:cubicBezTo>
                    <a:pt x="1999298" y="1528763"/>
                    <a:pt x="2000250" y="1517333"/>
                    <a:pt x="1994535" y="1508760"/>
                  </a:cubicBezTo>
                  <a:cubicBezTo>
                    <a:pt x="1988820" y="1500188"/>
                    <a:pt x="1977390" y="1496378"/>
                    <a:pt x="1967865" y="1501140"/>
                  </a:cubicBezTo>
                  <a:lnTo>
                    <a:pt x="1894523" y="1532573"/>
                  </a:lnTo>
                  <a:lnTo>
                    <a:pt x="2188845" y="1172528"/>
                  </a:lnTo>
                  <a:close/>
                  <a:moveTo>
                    <a:pt x="1386840" y="377190"/>
                  </a:moveTo>
                  <a:cubicBezTo>
                    <a:pt x="1598295" y="377190"/>
                    <a:pt x="1670685" y="441960"/>
                    <a:pt x="1681163" y="641985"/>
                  </a:cubicBezTo>
                  <a:lnTo>
                    <a:pt x="1681163" y="818198"/>
                  </a:lnTo>
                  <a:cubicBezTo>
                    <a:pt x="1672590" y="984885"/>
                    <a:pt x="1614488" y="1184910"/>
                    <a:pt x="1386840" y="1184910"/>
                  </a:cubicBezTo>
                  <a:cubicBezTo>
                    <a:pt x="1159193" y="1184910"/>
                    <a:pt x="1101090" y="985838"/>
                    <a:pt x="1092518" y="821055"/>
                  </a:cubicBezTo>
                  <a:lnTo>
                    <a:pt x="1092518" y="643890"/>
                  </a:lnTo>
                  <a:cubicBezTo>
                    <a:pt x="1102995" y="441007"/>
                    <a:pt x="1174433" y="377190"/>
                    <a:pt x="1386840" y="377190"/>
                  </a:cubicBezTo>
                  <a:close/>
                  <a:moveTo>
                    <a:pt x="929640" y="1119188"/>
                  </a:moveTo>
                  <a:cubicBezTo>
                    <a:pt x="930593" y="1117283"/>
                    <a:pt x="931545" y="1116330"/>
                    <a:pt x="932498" y="1114425"/>
                  </a:cubicBezTo>
                  <a:cubicBezTo>
                    <a:pt x="944880" y="1088708"/>
                    <a:pt x="970598" y="1059180"/>
                    <a:pt x="1058228" y="1055370"/>
                  </a:cubicBezTo>
                  <a:cubicBezTo>
                    <a:pt x="1119188" y="1193483"/>
                    <a:pt x="1233488" y="1269683"/>
                    <a:pt x="1387793" y="1269683"/>
                  </a:cubicBezTo>
                  <a:cubicBezTo>
                    <a:pt x="1540193" y="1269683"/>
                    <a:pt x="1653540" y="1195388"/>
                    <a:pt x="1715453" y="1058228"/>
                  </a:cubicBezTo>
                  <a:cubicBezTo>
                    <a:pt x="1784985" y="1059180"/>
                    <a:pt x="1796415" y="1066800"/>
                    <a:pt x="1810703" y="1077278"/>
                  </a:cubicBezTo>
                  <a:cubicBezTo>
                    <a:pt x="1817370" y="1082040"/>
                    <a:pt x="1824038" y="1087755"/>
                    <a:pt x="1829753" y="1094423"/>
                  </a:cubicBezTo>
                  <a:cubicBezTo>
                    <a:pt x="1835468" y="1101090"/>
                    <a:pt x="1840230" y="1107758"/>
                    <a:pt x="1844040" y="1116330"/>
                  </a:cubicBezTo>
                  <a:cubicBezTo>
                    <a:pt x="1844993" y="1117283"/>
                    <a:pt x="1844993" y="1118235"/>
                    <a:pt x="1845945" y="1120140"/>
                  </a:cubicBezTo>
                  <a:lnTo>
                    <a:pt x="1963103" y="1312545"/>
                  </a:lnTo>
                  <a:lnTo>
                    <a:pt x="1863090" y="1434465"/>
                  </a:lnTo>
                  <a:lnTo>
                    <a:pt x="1875473" y="1405890"/>
                  </a:lnTo>
                  <a:cubicBezTo>
                    <a:pt x="1879283" y="1396365"/>
                    <a:pt x="1876425" y="1384935"/>
                    <a:pt x="1867853" y="1379220"/>
                  </a:cubicBezTo>
                  <a:cubicBezTo>
                    <a:pt x="1859280" y="1373505"/>
                    <a:pt x="1847850" y="1374458"/>
                    <a:pt x="1840230" y="1382078"/>
                  </a:cubicBezTo>
                  <a:lnTo>
                    <a:pt x="1717358" y="1506855"/>
                  </a:lnTo>
                  <a:lnTo>
                    <a:pt x="1718310" y="1331595"/>
                  </a:lnTo>
                  <a:cubicBezTo>
                    <a:pt x="1718310" y="1321118"/>
                    <a:pt x="1710690" y="1311593"/>
                    <a:pt x="1700213" y="1309688"/>
                  </a:cubicBezTo>
                  <a:cubicBezTo>
                    <a:pt x="1689735" y="1307783"/>
                    <a:pt x="1679258" y="1313498"/>
                    <a:pt x="1675448" y="1323023"/>
                  </a:cubicBezTo>
                  <a:lnTo>
                    <a:pt x="1609725" y="1485900"/>
                  </a:lnTo>
                  <a:lnTo>
                    <a:pt x="1544003" y="1323023"/>
                  </a:lnTo>
                  <a:cubicBezTo>
                    <a:pt x="1540193" y="1313498"/>
                    <a:pt x="1529715" y="1307783"/>
                    <a:pt x="1519238" y="1309688"/>
                  </a:cubicBezTo>
                  <a:cubicBezTo>
                    <a:pt x="1508760" y="1311593"/>
                    <a:pt x="1501140" y="1321118"/>
                    <a:pt x="1501140" y="1331595"/>
                  </a:cubicBezTo>
                  <a:lnTo>
                    <a:pt x="1502093" y="1506855"/>
                  </a:lnTo>
                  <a:lnTo>
                    <a:pt x="1379220" y="1382078"/>
                  </a:lnTo>
                  <a:cubicBezTo>
                    <a:pt x="1371600" y="1374458"/>
                    <a:pt x="1360170" y="1373505"/>
                    <a:pt x="1351598" y="1379220"/>
                  </a:cubicBezTo>
                  <a:cubicBezTo>
                    <a:pt x="1343025" y="1384935"/>
                    <a:pt x="1339215" y="1396365"/>
                    <a:pt x="1343978" y="1405890"/>
                  </a:cubicBezTo>
                  <a:lnTo>
                    <a:pt x="1412558" y="1567815"/>
                  </a:lnTo>
                  <a:lnTo>
                    <a:pt x="1250633" y="1499235"/>
                  </a:lnTo>
                  <a:cubicBezTo>
                    <a:pt x="1241108" y="1495425"/>
                    <a:pt x="1229678" y="1498283"/>
                    <a:pt x="1223963" y="1506855"/>
                  </a:cubicBezTo>
                  <a:cubicBezTo>
                    <a:pt x="1218248" y="1515428"/>
                    <a:pt x="1219200" y="1526858"/>
                    <a:pt x="1226820" y="1534478"/>
                  </a:cubicBezTo>
                  <a:lnTo>
                    <a:pt x="1351598" y="1657350"/>
                  </a:lnTo>
                  <a:lnTo>
                    <a:pt x="1245870" y="1656398"/>
                  </a:lnTo>
                  <a:cubicBezTo>
                    <a:pt x="1229678" y="1652588"/>
                    <a:pt x="1204913" y="1649730"/>
                    <a:pt x="1183958" y="1647825"/>
                  </a:cubicBezTo>
                  <a:cubicBezTo>
                    <a:pt x="1173480" y="1646873"/>
                    <a:pt x="1163955" y="1645920"/>
                    <a:pt x="1157288" y="1644967"/>
                  </a:cubicBezTo>
                  <a:cubicBezTo>
                    <a:pt x="1067753" y="1632585"/>
                    <a:pt x="1054418" y="1628775"/>
                    <a:pt x="1048703" y="1614488"/>
                  </a:cubicBezTo>
                  <a:cubicBezTo>
                    <a:pt x="1027748" y="1564958"/>
                    <a:pt x="1001078" y="1537335"/>
                    <a:pt x="962978" y="1527810"/>
                  </a:cubicBezTo>
                  <a:lnTo>
                    <a:pt x="965835" y="1347788"/>
                  </a:lnTo>
                  <a:cubicBezTo>
                    <a:pt x="965835" y="1326833"/>
                    <a:pt x="949643" y="1309688"/>
                    <a:pt x="928688" y="1308735"/>
                  </a:cubicBezTo>
                  <a:cubicBezTo>
                    <a:pt x="908685" y="1307783"/>
                    <a:pt x="890588" y="1324928"/>
                    <a:pt x="889635" y="1345883"/>
                  </a:cubicBezTo>
                  <a:lnTo>
                    <a:pt x="886778" y="1528763"/>
                  </a:lnTo>
                  <a:cubicBezTo>
                    <a:pt x="847725" y="1542098"/>
                    <a:pt x="817245" y="1573530"/>
                    <a:pt x="803910" y="1618298"/>
                  </a:cubicBezTo>
                  <a:cubicBezTo>
                    <a:pt x="801053" y="1623060"/>
                    <a:pt x="786765" y="1635442"/>
                    <a:pt x="729615" y="1655445"/>
                  </a:cubicBezTo>
                  <a:cubicBezTo>
                    <a:pt x="712470" y="1658303"/>
                    <a:pt x="695325" y="1662113"/>
                    <a:pt x="678180" y="1665923"/>
                  </a:cubicBezTo>
                  <a:lnTo>
                    <a:pt x="668655" y="1667828"/>
                  </a:lnTo>
                  <a:cubicBezTo>
                    <a:pt x="631508" y="1677353"/>
                    <a:pt x="595313" y="1688783"/>
                    <a:pt x="561023" y="1701165"/>
                  </a:cubicBezTo>
                  <a:lnTo>
                    <a:pt x="929640" y="1119188"/>
                  </a:lnTo>
                  <a:close/>
                  <a:moveTo>
                    <a:pt x="688658" y="1744980"/>
                  </a:moveTo>
                  <a:lnTo>
                    <a:pt x="694373" y="1743075"/>
                  </a:lnTo>
                  <a:cubicBezTo>
                    <a:pt x="710565" y="1739265"/>
                    <a:pt x="727710" y="1735455"/>
                    <a:pt x="744855" y="1732598"/>
                  </a:cubicBezTo>
                  <a:cubicBezTo>
                    <a:pt x="746760" y="1732598"/>
                    <a:pt x="748665" y="1731645"/>
                    <a:pt x="750570" y="1730692"/>
                  </a:cubicBezTo>
                  <a:cubicBezTo>
                    <a:pt x="803910" y="1711642"/>
                    <a:pt x="862013" y="1687830"/>
                    <a:pt x="874395" y="1643063"/>
                  </a:cubicBezTo>
                  <a:cubicBezTo>
                    <a:pt x="880110" y="1623060"/>
                    <a:pt x="893445" y="1600200"/>
                    <a:pt x="923925" y="1600200"/>
                  </a:cubicBezTo>
                  <a:cubicBezTo>
                    <a:pt x="944880" y="1600200"/>
                    <a:pt x="957263" y="1602105"/>
                    <a:pt x="975360" y="1644015"/>
                  </a:cubicBezTo>
                  <a:cubicBezTo>
                    <a:pt x="999173" y="1700213"/>
                    <a:pt x="1043940" y="1706880"/>
                    <a:pt x="1143953" y="1721167"/>
                  </a:cubicBezTo>
                  <a:cubicBezTo>
                    <a:pt x="1151573" y="1722120"/>
                    <a:pt x="1162050" y="1723073"/>
                    <a:pt x="1172528" y="1724978"/>
                  </a:cubicBezTo>
                  <a:cubicBezTo>
                    <a:pt x="1192530" y="1726883"/>
                    <a:pt x="1216343" y="1729740"/>
                    <a:pt x="1228725" y="1732598"/>
                  </a:cubicBezTo>
                  <a:cubicBezTo>
                    <a:pt x="1234440" y="1733550"/>
                    <a:pt x="1240155" y="1733550"/>
                    <a:pt x="1244918" y="1732598"/>
                  </a:cubicBezTo>
                  <a:lnTo>
                    <a:pt x="1326833" y="1765935"/>
                  </a:lnTo>
                  <a:lnTo>
                    <a:pt x="1270635" y="1788795"/>
                  </a:lnTo>
                  <a:cubicBezTo>
                    <a:pt x="1245870" y="1780223"/>
                    <a:pt x="1223010" y="1773555"/>
                    <a:pt x="1200150" y="1767840"/>
                  </a:cubicBezTo>
                  <a:cubicBezTo>
                    <a:pt x="1018223" y="1726883"/>
                    <a:pt x="856298" y="1733550"/>
                    <a:pt x="719138" y="1788795"/>
                  </a:cubicBezTo>
                  <a:cubicBezTo>
                    <a:pt x="590550" y="1840230"/>
                    <a:pt x="561023" y="1937385"/>
                    <a:pt x="588645" y="2005965"/>
                  </a:cubicBezTo>
                  <a:cubicBezTo>
                    <a:pt x="617220" y="2079308"/>
                    <a:pt x="713423" y="2127885"/>
                    <a:pt x="839153" y="2078355"/>
                  </a:cubicBezTo>
                  <a:cubicBezTo>
                    <a:pt x="1005840" y="2012633"/>
                    <a:pt x="1209675" y="2032635"/>
                    <a:pt x="1356360" y="2088833"/>
                  </a:cubicBezTo>
                  <a:lnTo>
                    <a:pt x="1341120" y="2125028"/>
                  </a:lnTo>
                  <a:cubicBezTo>
                    <a:pt x="1337310" y="2134553"/>
                    <a:pt x="1340168" y="2145983"/>
                    <a:pt x="1348740" y="2151698"/>
                  </a:cubicBezTo>
                  <a:cubicBezTo>
                    <a:pt x="1357313" y="2157413"/>
                    <a:pt x="1368743" y="2156460"/>
                    <a:pt x="1376363" y="2148840"/>
                  </a:cubicBezTo>
                  <a:lnTo>
                    <a:pt x="1411605" y="2113598"/>
                  </a:lnTo>
                  <a:cubicBezTo>
                    <a:pt x="1418273" y="2116455"/>
                    <a:pt x="1424940" y="2120265"/>
                    <a:pt x="1430655" y="2123123"/>
                  </a:cubicBezTo>
                  <a:cubicBezTo>
                    <a:pt x="1456373" y="2137410"/>
                    <a:pt x="1478280" y="2145983"/>
                    <a:pt x="1499235" y="2152650"/>
                  </a:cubicBezTo>
                  <a:lnTo>
                    <a:pt x="1499235" y="2199323"/>
                  </a:lnTo>
                  <a:cubicBezTo>
                    <a:pt x="1499235" y="2209800"/>
                    <a:pt x="1506855" y="2219325"/>
                    <a:pt x="1517333" y="2221230"/>
                  </a:cubicBezTo>
                  <a:cubicBezTo>
                    <a:pt x="1519238" y="2221230"/>
                    <a:pt x="1520190" y="2221230"/>
                    <a:pt x="1522095" y="2221230"/>
                  </a:cubicBezTo>
                  <a:cubicBezTo>
                    <a:pt x="1530668" y="2221230"/>
                    <a:pt x="1539240" y="2215515"/>
                    <a:pt x="1542098" y="2207895"/>
                  </a:cubicBezTo>
                  <a:lnTo>
                    <a:pt x="1607820" y="2045017"/>
                  </a:lnTo>
                  <a:lnTo>
                    <a:pt x="1673543" y="2207895"/>
                  </a:lnTo>
                  <a:cubicBezTo>
                    <a:pt x="1677353" y="2217420"/>
                    <a:pt x="1687830" y="2223135"/>
                    <a:pt x="1698308" y="2221230"/>
                  </a:cubicBezTo>
                  <a:cubicBezTo>
                    <a:pt x="1700213" y="2221230"/>
                    <a:pt x="1702118" y="2220278"/>
                    <a:pt x="1704023" y="2219325"/>
                  </a:cubicBezTo>
                  <a:lnTo>
                    <a:pt x="1704023" y="2316480"/>
                  </a:lnTo>
                  <a:cubicBezTo>
                    <a:pt x="1704023" y="2329815"/>
                    <a:pt x="1714500" y="2340293"/>
                    <a:pt x="1727835" y="2340293"/>
                  </a:cubicBezTo>
                  <a:lnTo>
                    <a:pt x="1862138" y="2340293"/>
                  </a:lnTo>
                  <a:cubicBezTo>
                    <a:pt x="1875473" y="2340293"/>
                    <a:pt x="1885950" y="2329815"/>
                    <a:pt x="1885950" y="2316480"/>
                  </a:cubicBezTo>
                  <a:lnTo>
                    <a:pt x="1885950" y="2199323"/>
                  </a:lnTo>
                  <a:cubicBezTo>
                    <a:pt x="1885950" y="2185988"/>
                    <a:pt x="1875473" y="2175510"/>
                    <a:pt x="1862138" y="2175510"/>
                  </a:cubicBezTo>
                  <a:lnTo>
                    <a:pt x="1727835" y="2175510"/>
                  </a:lnTo>
                  <a:cubicBezTo>
                    <a:pt x="1723073" y="2175510"/>
                    <a:pt x="1719263" y="2177415"/>
                    <a:pt x="1715453" y="2179320"/>
                  </a:cubicBezTo>
                  <a:lnTo>
                    <a:pt x="1714500" y="2024063"/>
                  </a:lnTo>
                  <a:lnTo>
                    <a:pt x="1837373" y="2148840"/>
                  </a:lnTo>
                  <a:cubicBezTo>
                    <a:pt x="1844993" y="2156460"/>
                    <a:pt x="1856423" y="2157413"/>
                    <a:pt x="1864995" y="2151698"/>
                  </a:cubicBezTo>
                  <a:cubicBezTo>
                    <a:pt x="1865948" y="2150745"/>
                    <a:pt x="1866900" y="2149793"/>
                    <a:pt x="1867853" y="2148840"/>
                  </a:cubicBezTo>
                  <a:cubicBezTo>
                    <a:pt x="1895475" y="2166938"/>
                    <a:pt x="1920240" y="2180273"/>
                    <a:pt x="1943100" y="2188845"/>
                  </a:cubicBezTo>
                  <a:lnTo>
                    <a:pt x="1943100" y="2356485"/>
                  </a:lnTo>
                  <a:cubicBezTo>
                    <a:pt x="1818323" y="2358390"/>
                    <a:pt x="1691640" y="2359343"/>
                    <a:pt x="1666875" y="2357438"/>
                  </a:cubicBezTo>
                  <a:cubicBezTo>
                    <a:pt x="1659255" y="2352675"/>
                    <a:pt x="1640205" y="2337435"/>
                    <a:pt x="1624965" y="2325053"/>
                  </a:cubicBezTo>
                  <a:cubicBezTo>
                    <a:pt x="1583055" y="2291715"/>
                    <a:pt x="1525905" y="2245995"/>
                    <a:pt x="1455420" y="2208848"/>
                  </a:cubicBezTo>
                  <a:lnTo>
                    <a:pt x="1371600" y="2168843"/>
                  </a:lnTo>
                  <a:cubicBezTo>
                    <a:pt x="1279208" y="2128838"/>
                    <a:pt x="1195388" y="2108835"/>
                    <a:pt x="1122045" y="2108835"/>
                  </a:cubicBezTo>
                  <a:cubicBezTo>
                    <a:pt x="980123" y="2108835"/>
                    <a:pt x="862965" y="2151698"/>
                    <a:pt x="790575" y="2187893"/>
                  </a:cubicBezTo>
                  <a:cubicBezTo>
                    <a:pt x="754380" y="2205990"/>
                    <a:pt x="721995" y="2225040"/>
                    <a:pt x="696278" y="2245043"/>
                  </a:cubicBezTo>
                  <a:cubicBezTo>
                    <a:pt x="653415" y="2278380"/>
                    <a:pt x="607695" y="2305050"/>
                    <a:pt x="561023" y="2325053"/>
                  </a:cubicBezTo>
                  <a:cubicBezTo>
                    <a:pt x="578168" y="2293620"/>
                    <a:pt x="587693" y="2257425"/>
                    <a:pt x="587693" y="2219325"/>
                  </a:cubicBezTo>
                  <a:cubicBezTo>
                    <a:pt x="587693" y="2093595"/>
                    <a:pt x="481965" y="1990725"/>
                    <a:pt x="352425" y="1990725"/>
                  </a:cubicBezTo>
                  <a:cubicBezTo>
                    <a:pt x="320040" y="1990725"/>
                    <a:pt x="288608" y="1997392"/>
                    <a:pt x="260985" y="2008823"/>
                  </a:cubicBezTo>
                  <a:cubicBezTo>
                    <a:pt x="344805" y="1890713"/>
                    <a:pt x="496253" y="1792605"/>
                    <a:pt x="688658" y="1744980"/>
                  </a:cubicBezTo>
                  <a:close/>
                  <a:moveTo>
                    <a:pt x="1751648" y="2292668"/>
                  </a:moveTo>
                  <a:lnTo>
                    <a:pt x="1751648" y="2223135"/>
                  </a:lnTo>
                  <a:lnTo>
                    <a:pt x="1838325" y="2223135"/>
                  </a:lnTo>
                  <a:lnTo>
                    <a:pt x="1838325" y="2292668"/>
                  </a:lnTo>
                  <a:lnTo>
                    <a:pt x="1751648" y="2292668"/>
                  </a:lnTo>
                  <a:close/>
                </a:path>
              </a:pathLst>
            </a:custGeom>
            <a:grpFill/>
            <a:ln w="9525" cap="flat">
              <a:noFill/>
              <a:prstDash val="solid"/>
              <a:miter/>
            </a:ln>
          </p:spPr>
          <p:txBody>
            <a:bodyPr rtlCol="0" anchor="ctr"/>
            <a:lstStyle/>
            <a:p>
              <a:pPr rtl="0"/>
              <a:endParaRPr lang="en-US">
                <a:ea typeface="Meiryo" panose="020B0604030504040204" pitchFamily="34" charset="-128"/>
              </a:endParaRPr>
            </a:p>
          </p:txBody>
        </p:sp>
        <p:sp>
          <p:nvSpPr>
            <p:cNvPr id="68" name="Freeform 1535">
              <a:extLst>
                <a:ext uri="{FF2B5EF4-FFF2-40B4-BE49-F238E27FC236}">
                  <a16:creationId xmlns:a16="http://schemas.microsoft.com/office/drawing/2014/main" id="{96215A3A-ADE2-18C3-DFD9-A594585551BC}"/>
                </a:ext>
              </a:extLst>
            </p:cNvPr>
            <p:cNvSpPr/>
            <p:nvPr/>
          </p:nvSpPr>
          <p:spPr>
            <a:xfrm>
              <a:off x="3912870" y="1884997"/>
              <a:ext cx="438150" cy="376237"/>
            </a:xfrm>
            <a:custGeom>
              <a:avLst/>
              <a:gdLst>
                <a:gd name="connsiteX0" fmla="*/ 95250 w 438150"/>
                <a:gd name="connsiteY0" fmla="*/ 376238 h 376237"/>
                <a:gd name="connsiteX1" fmla="*/ 342900 w 438150"/>
                <a:gd name="connsiteY1" fmla="*/ 376238 h 376237"/>
                <a:gd name="connsiteX2" fmla="*/ 438150 w 438150"/>
                <a:gd name="connsiteY2" fmla="*/ 280988 h 376237"/>
                <a:gd name="connsiteX3" fmla="*/ 438150 w 438150"/>
                <a:gd name="connsiteY3" fmla="*/ 196215 h 376237"/>
                <a:gd name="connsiteX4" fmla="*/ 438150 w 438150"/>
                <a:gd name="connsiteY4" fmla="*/ 28575 h 376237"/>
                <a:gd name="connsiteX5" fmla="*/ 409575 w 438150"/>
                <a:gd name="connsiteY5" fmla="*/ 0 h 376237"/>
                <a:gd name="connsiteX6" fmla="*/ 381000 w 438150"/>
                <a:gd name="connsiteY6" fmla="*/ 28575 h 376237"/>
                <a:gd name="connsiteX7" fmla="*/ 381000 w 438150"/>
                <a:gd name="connsiteY7" fmla="*/ 108585 h 376237"/>
                <a:gd name="connsiteX8" fmla="*/ 342900 w 438150"/>
                <a:gd name="connsiteY8" fmla="*/ 100013 h 376237"/>
                <a:gd name="connsiteX9" fmla="*/ 95250 w 438150"/>
                <a:gd name="connsiteY9" fmla="*/ 100013 h 376237"/>
                <a:gd name="connsiteX10" fmla="*/ 57150 w 438150"/>
                <a:gd name="connsiteY10" fmla="*/ 108585 h 376237"/>
                <a:gd name="connsiteX11" fmla="*/ 57150 w 438150"/>
                <a:gd name="connsiteY11" fmla="*/ 28575 h 376237"/>
                <a:gd name="connsiteX12" fmla="*/ 28575 w 438150"/>
                <a:gd name="connsiteY12" fmla="*/ 0 h 376237"/>
                <a:gd name="connsiteX13" fmla="*/ 0 w 438150"/>
                <a:gd name="connsiteY13" fmla="*/ 28575 h 376237"/>
                <a:gd name="connsiteX14" fmla="*/ 0 w 438150"/>
                <a:gd name="connsiteY14" fmla="*/ 196215 h 376237"/>
                <a:gd name="connsiteX15" fmla="*/ 0 w 438150"/>
                <a:gd name="connsiteY15" fmla="*/ 280988 h 376237"/>
                <a:gd name="connsiteX16" fmla="*/ 95250 w 438150"/>
                <a:gd name="connsiteY16" fmla="*/ 376238 h 376237"/>
                <a:gd name="connsiteX17" fmla="*/ 95250 w 438150"/>
                <a:gd name="connsiteY17" fmla="*/ 158115 h 376237"/>
                <a:gd name="connsiteX18" fmla="*/ 342900 w 438150"/>
                <a:gd name="connsiteY18" fmla="*/ 158115 h 376237"/>
                <a:gd name="connsiteX19" fmla="*/ 381000 w 438150"/>
                <a:gd name="connsiteY19" fmla="*/ 196215 h 376237"/>
                <a:gd name="connsiteX20" fmla="*/ 381000 w 438150"/>
                <a:gd name="connsiteY20" fmla="*/ 280988 h 376237"/>
                <a:gd name="connsiteX21" fmla="*/ 342900 w 438150"/>
                <a:gd name="connsiteY21" fmla="*/ 319088 h 376237"/>
                <a:gd name="connsiteX22" fmla="*/ 95250 w 438150"/>
                <a:gd name="connsiteY22" fmla="*/ 319088 h 376237"/>
                <a:gd name="connsiteX23" fmla="*/ 57150 w 438150"/>
                <a:gd name="connsiteY23" fmla="*/ 280988 h 376237"/>
                <a:gd name="connsiteX24" fmla="*/ 57150 w 438150"/>
                <a:gd name="connsiteY24" fmla="*/ 196215 h 376237"/>
                <a:gd name="connsiteX25" fmla="*/ 95250 w 438150"/>
                <a:gd name="connsiteY25" fmla="*/ 158115 h 376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38150" h="376237">
                  <a:moveTo>
                    <a:pt x="95250" y="376238"/>
                  </a:moveTo>
                  <a:lnTo>
                    <a:pt x="342900" y="376238"/>
                  </a:lnTo>
                  <a:cubicBezTo>
                    <a:pt x="395288" y="376238"/>
                    <a:pt x="438150" y="333375"/>
                    <a:pt x="438150" y="280988"/>
                  </a:cubicBezTo>
                  <a:lnTo>
                    <a:pt x="438150" y="196215"/>
                  </a:lnTo>
                  <a:lnTo>
                    <a:pt x="438150" y="28575"/>
                  </a:lnTo>
                  <a:cubicBezTo>
                    <a:pt x="438150" y="12383"/>
                    <a:pt x="425767" y="0"/>
                    <a:pt x="409575" y="0"/>
                  </a:cubicBezTo>
                  <a:cubicBezTo>
                    <a:pt x="393383" y="0"/>
                    <a:pt x="381000" y="12383"/>
                    <a:pt x="381000" y="28575"/>
                  </a:cubicBezTo>
                  <a:lnTo>
                    <a:pt x="381000" y="108585"/>
                  </a:lnTo>
                  <a:cubicBezTo>
                    <a:pt x="369570" y="103823"/>
                    <a:pt x="356235" y="100013"/>
                    <a:pt x="342900" y="100013"/>
                  </a:cubicBezTo>
                  <a:lnTo>
                    <a:pt x="95250" y="100013"/>
                  </a:lnTo>
                  <a:cubicBezTo>
                    <a:pt x="81915" y="100013"/>
                    <a:pt x="68580" y="102870"/>
                    <a:pt x="57150" y="108585"/>
                  </a:cubicBezTo>
                  <a:lnTo>
                    <a:pt x="57150" y="28575"/>
                  </a:lnTo>
                  <a:cubicBezTo>
                    <a:pt x="57150" y="12383"/>
                    <a:pt x="44767" y="0"/>
                    <a:pt x="28575" y="0"/>
                  </a:cubicBezTo>
                  <a:cubicBezTo>
                    <a:pt x="12383" y="0"/>
                    <a:pt x="0" y="12383"/>
                    <a:pt x="0" y="28575"/>
                  </a:cubicBezTo>
                  <a:lnTo>
                    <a:pt x="0" y="196215"/>
                  </a:lnTo>
                  <a:lnTo>
                    <a:pt x="0" y="280988"/>
                  </a:lnTo>
                  <a:cubicBezTo>
                    <a:pt x="0" y="333375"/>
                    <a:pt x="42863" y="376238"/>
                    <a:pt x="95250" y="376238"/>
                  </a:cubicBezTo>
                  <a:close/>
                  <a:moveTo>
                    <a:pt x="95250" y="158115"/>
                  </a:moveTo>
                  <a:lnTo>
                    <a:pt x="342900" y="158115"/>
                  </a:lnTo>
                  <a:cubicBezTo>
                    <a:pt x="363855" y="158115"/>
                    <a:pt x="381000" y="175260"/>
                    <a:pt x="381000" y="196215"/>
                  </a:cubicBezTo>
                  <a:lnTo>
                    <a:pt x="381000" y="280988"/>
                  </a:lnTo>
                  <a:cubicBezTo>
                    <a:pt x="381000" y="301943"/>
                    <a:pt x="363855" y="319088"/>
                    <a:pt x="342900" y="319088"/>
                  </a:cubicBezTo>
                  <a:lnTo>
                    <a:pt x="95250" y="319088"/>
                  </a:lnTo>
                  <a:cubicBezTo>
                    <a:pt x="74295" y="319088"/>
                    <a:pt x="57150" y="301943"/>
                    <a:pt x="57150" y="280988"/>
                  </a:cubicBezTo>
                  <a:lnTo>
                    <a:pt x="57150" y="196215"/>
                  </a:lnTo>
                  <a:cubicBezTo>
                    <a:pt x="57150" y="175260"/>
                    <a:pt x="74295" y="158115"/>
                    <a:pt x="95250" y="158115"/>
                  </a:cubicBezTo>
                  <a:close/>
                </a:path>
              </a:pathLst>
            </a:custGeom>
            <a:grpFill/>
            <a:ln w="9525" cap="flat">
              <a:noFill/>
              <a:prstDash val="solid"/>
              <a:miter/>
            </a:ln>
          </p:spPr>
          <p:txBody>
            <a:bodyPr rtlCol="0" anchor="ctr"/>
            <a:lstStyle/>
            <a:p>
              <a:pPr rtl="0"/>
              <a:endParaRPr lang="en-US">
                <a:ea typeface="Meiryo" panose="020B0604030504040204" pitchFamily="34" charset="-128"/>
              </a:endParaRPr>
            </a:p>
          </p:txBody>
        </p:sp>
      </p:grpSp>
      <p:sp>
        <p:nvSpPr>
          <p:cNvPr id="71" name="Oval 70">
            <a:extLst>
              <a:ext uri="{FF2B5EF4-FFF2-40B4-BE49-F238E27FC236}">
                <a16:creationId xmlns:a16="http://schemas.microsoft.com/office/drawing/2014/main" id="{906188C0-B713-0E7C-5963-0CA8C19D0AC8}"/>
              </a:ext>
            </a:extLst>
          </p:cNvPr>
          <p:cNvSpPr/>
          <p:nvPr/>
        </p:nvSpPr>
        <p:spPr>
          <a:xfrm>
            <a:off x="1224510" y="1131999"/>
            <a:ext cx="892814" cy="892814"/>
          </a:xfrm>
          <a:prstGeom prst="ellipse">
            <a:avLst/>
          </a:prstGeom>
          <a:solidFill>
            <a:schemeClr val="bg1"/>
          </a:solidFill>
          <a:ln w="12700">
            <a:solidFill>
              <a:schemeClr val="accent1"/>
            </a:solidFill>
          </a:ln>
          <a:effectLst/>
        </p:spPr>
        <p:style>
          <a:lnRef idx="0">
            <a:schemeClr val="lt1">
              <a:hueOff val="0"/>
              <a:satOff val="0"/>
              <a:lumOff val="0"/>
              <a:alphaOff val="0"/>
            </a:schemeClr>
          </a:lnRef>
          <a:fillRef idx="1">
            <a:scrgbClr r="0" g="0" b="0"/>
          </a:fillRef>
          <a:effectRef idx="3">
            <a:schemeClr val="accent1">
              <a:tint val="50000"/>
              <a:hueOff val="0"/>
              <a:satOff val="0"/>
              <a:lumOff val="0"/>
              <a:alphaOff val="0"/>
            </a:schemeClr>
          </a:effectRef>
          <a:fontRef idx="minor">
            <a:schemeClr val="lt1">
              <a:hueOff val="0"/>
              <a:satOff val="0"/>
              <a:lumOff val="0"/>
              <a:alphaOff val="0"/>
            </a:schemeClr>
          </a:fontRef>
        </p:style>
        <p:txBody>
          <a:bodyPr rtlCol="0"/>
          <a:lstStyle/>
          <a:p>
            <a:pPr defTabSz="457189" rtl="0"/>
            <a:endParaRPr lang="en-US" sz="1800">
              <a:solidFill>
                <a:srgbClr val="FFFFFF">
                  <a:hueOff val="0"/>
                  <a:satOff val="0"/>
                  <a:lumOff val="0"/>
                  <a:alphaOff val="0"/>
                </a:srgbClr>
              </a:solidFill>
              <a:latin typeface="Artifakt ElementOfc"/>
              <a:ea typeface="Meiryo" panose="020B0604030504040204" pitchFamily="34" charset="-128"/>
            </a:endParaRPr>
          </a:p>
        </p:txBody>
      </p:sp>
      <p:sp>
        <p:nvSpPr>
          <p:cNvPr id="72" name="Text Placeholder 3">
            <a:extLst>
              <a:ext uri="{FF2B5EF4-FFF2-40B4-BE49-F238E27FC236}">
                <a16:creationId xmlns:a16="http://schemas.microsoft.com/office/drawing/2014/main" id="{387B0CC5-5FA7-A54F-FAB7-8F6914977B3A}"/>
              </a:ext>
            </a:extLst>
          </p:cNvPr>
          <p:cNvSpPr txBox="1">
            <a:spLocks/>
          </p:cNvSpPr>
          <p:nvPr/>
        </p:nvSpPr>
        <p:spPr>
          <a:xfrm>
            <a:off x="364128" y="2173179"/>
            <a:ext cx="2617786" cy="398571"/>
          </a:xfrm>
          <a:prstGeom prst="rect">
            <a:avLst/>
          </a:prstGeom>
          <a:solidFill>
            <a:schemeClr val="accent1"/>
          </a:solidFill>
        </p:spPr>
        <p:txBody>
          <a:bodyPr wrap="square" lIns="0" tIns="0" rIns="0" bIns="18288" rtlCol="0" anchor="ctr">
            <a:noAutofit/>
          </a:bodyPr>
          <a:lstStyle>
            <a:lvl1pPr marL="228600" indent="-228600" algn="l" defTabSz="685800" rtl="0" eaLnBrk="1" latinLnBrk="0" hangingPunct="1">
              <a:lnSpc>
                <a:spcPct val="100000"/>
              </a:lnSpc>
              <a:spcBef>
                <a:spcPts val="2000"/>
              </a:spcBef>
              <a:buClr>
                <a:schemeClr val="tx2"/>
              </a:buClr>
              <a:buFont typeface="Wingdings 2" panose="05020102010507070707" pitchFamily="18" charset="2"/>
              <a:buChar char=""/>
              <a:defRPr sz="1600" kern="1200">
                <a:solidFill>
                  <a:schemeClr val="tx1"/>
                </a:solidFill>
                <a:latin typeface="+mn-lt"/>
                <a:ea typeface="+mn-ea"/>
                <a:cs typeface="+mn-cs"/>
              </a:defRPr>
            </a:lvl1pPr>
            <a:lvl2pPr marL="460375" indent="-231775" algn="l" defTabSz="685800" rtl="0" eaLnBrk="1" latinLnBrk="0" hangingPunct="1">
              <a:lnSpc>
                <a:spcPct val="100000"/>
              </a:lnSpc>
              <a:spcBef>
                <a:spcPts val="800"/>
              </a:spcBef>
              <a:buClr>
                <a:schemeClr val="tx2"/>
              </a:buClr>
              <a:buFont typeface="Courier New" panose="02070309020205020404" pitchFamily="49" charset="0"/>
              <a:buChar char="o"/>
              <a:defRPr sz="1400" kern="1200">
                <a:solidFill>
                  <a:schemeClr val="tx1"/>
                </a:solidFill>
                <a:latin typeface="+mn-lt"/>
                <a:ea typeface="+mn-ea"/>
                <a:cs typeface="+mn-cs"/>
              </a:defRPr>
            </a:lvl2pPr>
            <a:lvl3pPr marL="628650" indent="-171450" algn="l" defTabSz="685800" rtl="0" eaLnBrk="1" latinLnBrk="0" hangingPunct="1">
              <a:lnSpc>
                <a:spcPct val="100000"/>
              </a:lnSpc>
              <a:spcBef>
                <a:spcPts val="600"/>
              </a:spcBef>
              <a:buClr>
                <a:schemeClr val="tx2"/>
              </a:buClr>
              <a:buFont typeface="Arial" panose="020B0604020202020204" pitchFamily="34" charset="0"/>
              <a:buChar char="•"/>
              <a:defRPr sz="1200" kern="1200">
                <a:solidFill>
                  <a:schemeClr val="tx1"/>
                </a:solidFill>
                <a:latin typeface="+mn-lt"/>
                <a:ea typeface="+mn-ea"/>
                <a:cs typeface="+mn-cs"/>
              </a:defRPr>
            </a:lvl3pPr>
            <a:lvl4pPr marL="857250" indent="-171450" algn="l" defTabSz="685800" rtl="0" eaLnBrk="1" latinLnBrk="0" hangingPunct="1">
              <a:lnSpc>
                <a:spcPct val="100000"/>
              </a:lnSpc>
              <a:spcBef>
                <a:spcPts val="500"/>
              </a:spcBef>
              <a:buClr>
                <a:schemeClr val="tx2"/>
              </a:buClr>
              <a:buFont typeface="Arial" panose="020B0604020202020204" pitchFamily="34" charset="0"/>
              <a:buChar char="•"/>
              <a:defRPr sz="1100" kern="1200">
                <a:solidFill>
                  <a:schemeClr val="tx1"/>
                </a:solidFill>
                <a:latin typeface="+mn-lt"/>
                <a:ea typeface="+mn-ea"/>
                <a:cs typeface="+mn-cs"/>
              </a:defRPr>
            </a:lvl4pPr>
            <a:lvl5pPr marL="1085850" indent="-171450" algn="l" defTabSz="685800" rtl="0" eaLnBrk="1" latinLnBrk="0" hangingPunct="1">
              <a:lnSpc>
                <a:spcPct val="100000"/>
              </a:lnSpc>
              <a:spcBef>
                <a:spcPts val="400"/>
              </a:spcBef>
              <a:buClr>
                <a:schemeClr val="tx2"/>
              </a:buClr>
              <a:buFont typeface="Arial" panose="020B0604020202020204" pitchFamily="34" charset="0"/>
              <a:buChar char="•"/>
              <a:defRPr sz="11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defTabSz="685783" rtl="0">
              <a:buClr>
                <a:srgbClr val="666666"/>
              </a:buClr>
              <a:buNone/>
            </a:pPr>
            <a:r>
              <a:rPr lang="ja-jp" sz="1400" b="1">
                <a:solidFill>
                  <a:schemeClr val="bg1"/>
                </a:solidFill>
                <a:ea typeface="Meiryo" panose="020B0604030504040204" pitchFamily="34" charset="-128"/>
              </a:rPr>
              <a:t>機能 </a:t>
            </a:r>
          </a:p>
        </p:txBody>
      </p:sp>
      <p:grpSp>
        <p:nvGrpSpPr>
          <p:cNvPr id="73" name="Group 72">
            <a:extLst>
              <a:ext uri="{FF2B5EF4-FFF2-40B4-BE49-F238E27FC236}">
                <a16:creationId xmlns:a16="http://schemas.microsoft.com/office/drawing/2014/main" id="{734FA3EA-F724-E646-7C6F-4F61643694E9}"/>
              </a:ext>
            </a:extLst>
          </p:cNvPr>
          <p:cNvGrpSpPr>
            <a:grpSpLocks noChangeAspect="1"/>
          </p:cNvGrpSpPr>
          <p:nvPr/>
        </p:nvGrpSpPr>
        <p:grpSpPr>
          <a:xfrm>
            <a:off x="1457738" y="1365677"/>
            <a:ext cx="426358" cy="425458"/>
            <a:chOff x="7775575" y="5516563"/>
            <a:chExt cx="27152601" cy="27095451"/>
          </a:xfrm>
          <a:solidFill>
            <a:schemeClr val="tx1"/>
          </a:solidFill>
        </p:grpSpPr>
        <p:sp>
          <p:nvSpPr>
            <p:cNvPr id="74" name="Freeform 119">
              <a:extLst>
                <a:ext uri="{FF2B5EF4-FFF2-40B4-BE49-F238E27FC236}">
                  <a16:creationId xmlns:a16="http://schemas.microsoft.com/office/drawing/2014/main" id="{2380B919-4420-B780-D851-3045747931C5}"/>
                </a:ext>
              </a:extLst>
            </p:cNvPr>
            <p:cNvSpPr>
              <a:spLocks noEditPoints="1"/>
            </p:cNvSpPr>
            <p:nvPr/>
          </p:nvSpPr>
          <p:spPr bwMode="auto">
            <a:xfrm>
              <a:off x="7775575" y="5516563"/>
              <a:ext cx="27152601" cy="27095451"/>
            </a:xfrm>
            <a:custGeom>
              <a:avLst/>
              <a:gdLst>
                <a:gd name="T0" fmla="*/ 2542 w 2994"/>
                <a:gd name="T1" fmla="*/ 1197 h 2994"/>
                <a:gd name="T2" fmla="*/ 2700 w 2994"/>
                <a:gd name="T3" fmla="*/ 687 h 2994"/>
                <a:gd name="T4" fmla="*/ 2436 w 2994"/>
                <a:gd name="T5" fmla="*/ 316 h 2994"/>
                <a:gd name="T6" fmla="*/ 2034 w 2994"/>
                <a:gd name="T7" fmla="*/ 558 h 2994"/>
                <a:gd name="T8" fmla="*/ 1766 w 2994"/>
                <a:gd name="T9" fmla="*/ 72 h 2994"/>
                <a:gd name="T10" fmla="*/ 1316 w 2994"/>
                <a:gd name="T11" fmla="*/ 0 h 2994"/>
                <a:gd name="T12" fmla="*/ 1206 w 2994"/>
                <a:gd name="T13" fmla="*/ 459 h 2994"/>
                <a:gd name="T14" fmla="*/ 665 w 2994"/>
                <a:gd name="T15" fmla="*/ 311 h 2994"/>
                <a:gd name="T16" fmla="*/ 298 w 2994"/>
                <a:gd name="T17" fmla="*/ 581 h 2994"/>
                <a:gd name="T18" fmla="*/ 550 w 2994"/>
                <a:gd name="T19" fmla="*/ 985 h 2994"/>
                <a:gd name="T20" fmla="*/ 72 w 2994"/>
                <a:gd name="T21" fmla="*/ 1228 h 2994"/>
                <a:gd name="T22" fmla="*/ 0 w 2994"/>
                <a:gd name="T23" fmla="*/ 1678 h 2994"/>
                <a:gd name="T24" fmla="*/ 456 w 2994"/>
                <a:gd name="T25" fmla="*/ 1788 h 2994"/>
                <a:gd name="T26" fmla="*/ 294 w 2994"/>
                <a:gd name="T27" fmla="*/ 2307 h 2994"/>
                <a:gd name="T28" fmla="*/ 558 w 2994"/>
                <a:gd name="T29" fmla="*/ 2678 h 2994"/>
                <a:gd name="T30" fmla="*/ 956 w 2994"/>
                <a:gd name="T31" fmla="*/ 2439 h 2994"/>
                <a:gd name="T32" fmla="*/ 1238 w 2994"/>
                <a:gd name="T33" fmla="*/ 2922 h 2994"/>
                <a:gd name="T34" fmla="*/ 1688 w 2994"/>
                <a:gd name="T35" fmla="*/ 2994 h 2994"/>
                <a:gd name="T36" fmla="*/ 1797 w 2994"/>
                <a:gd name="T37" fmla="*/ 2546 h 2994"/>
                <a:gd name="T38" fmla="*/ 2329 w 2994"/>
                <a:gd name="T39" fmla="*/ 2683 h 2994"/>
                <a:gd name="T40" fmla="*/ 2436 w 2994"/>
                <a:gd name="T41" fmla="*/ 2678 h 2994"/>
                <a:gd name="T42" fmla="*/ 2700 w 2994"/>
                <a:gd name="T43" fmla="*/ 2307 h 2994"/>
                <a:gd name="T44" fmla="*/ 2548 w 2994"/>
                <a:gd name="T45" fmla="*/ 1787 h 2994"/>
                <a:gd name="T46" fmla="*/ 2994 w 2994"/>
                <a:gd name="T47" fmla="*/ 1678 h 2994"/>
                <a:gd name="T48" fmla="*/ 2922 w 2994"/>
                <a:gd name="T49" fmla="*/ 1228 h 2994"/>
                <a:gd name="T50" fmla="*/ 2479 w 2994"/>
                <a:gd name="T51" fmla="*/ 1634 h 2994"/>
                <a:gd name="T52" fmla="*/ 2291 w 2994"/>
                <a:gd name="T53" fmla="*/ 1988 h 2994"/>
                <a:gd name="T54" fmla="*/ 2533 w 2994"/>
                <a:gd name="T55" fmla="*/ 2354 h 2994"/>
                <a:gd name="T56" fmla="*/ 2100 w 2994"/>
                <a:gd name="T57" fmla="*/ 2285 h 2994"/>
                <a:gd name="T58" fmla="*/ 1706 w 2994"/>
                <a:gd name="T59" fmla="*/ 2406 h 2994"/>
                <a:gd name="T60" fmla="*/ 1615 w 2994"/>
                <a:gd name="T61" fmla="*/ 2837 h 2994"/>
                <a:gd name="T62" fmla="*/ 1360 w 2994"/>
                <a:gd name="T63" fmla="*/ 2477 h 2994"/>
                <a:gd name="T64" fmla="*/ 992 w 2994"/>
                <a:gd name="T65" fmla="*/ 2276 h 2994"/>
                <a:gd name="T66" fmla="*/ 620 w 2994"/>
                <a:gd name="T67" fmla="*/ 2515 h 2994"/>
                <a:gd name="T68" fmla="*/ 702 w 2994"/>
                <a:gd name="T69" fmla="*/ 2074 h 2994"/>
                <a:gd name="T70" fmla="*/ 596 w 2994"/>
                <a:gd name="T71" fmla="*/ 1697 h 2994"/>
                <a:gd name="T72" fmla="*/ 157 w 2994"/>
                <a:gd name="T73" fmla="*/ 1605 h 2994"/>
                <a:gd name="T74" fmla="*/ 495 w 2994"/>
                <a:gd name="T75" fmla="*/ 1351 h 2994"/>
                <a:gd name="T76" fmla="*/ 522 w 2994"/>
                <a:gd name="T77" fmla="*/ 1356 h 2994"/>
                <a:gd name="T78" fmla="*/ 719 w 2994"/>
                <a:gd name="T79" fmla="*/ 1007 h 2994"/>
                <a:gd name="T80" fmla="*/ 675 w 2994"/>
                <a:gd name="T81" fmla="*/ 889 h 2994"/>
                <a:gd name="T82" fmla="*/ 620 w 2994"/>
                <a:gd name="T83" fmla="*/ 479 h 2994"/>
                <a:gd name="T84" fmla="*/ 892 w 2994"/>
                <a:gd name="T85" fmla="*/ 710 h 2994"/>
                <a:gd name="T86" fmla="*/ 1297 w 2994"/>
                <a:gd name="T87" fmla="*/ 599 h 2994"/>
                <a:gd name="T88" fmla="*/ 1389 w 2994"/>
                <a:gd name="T89" fmla="*/ 157 h 2994"/>
                <a:gd name="T90" fmla="*/ 1645 w 2994"/>
                <a:gd name="T91" fmla="*/ 528 h 2994"/>
                <a:gd name="T92" fmla="*/ 2000 w 2994"/>
                <a:gd name="T93" fmla="*/ 721 h 2994"/>
                <a:gd name="T94" fmla="*/ 2374 w 2994"/>
                <a:gd name="T95" fmla="*/ 479 h 2994"/>
                <a:gd name="T96" fmla="*/ 2294 w 2994"/>
                <a:gd name="T97" fmla="*/ 918 h 2994"/>
                <a:gd name="T98" fmla="*/ 2404 w 2994"/>
                <a:gd name="T99" fmla="*/ 1289 h 2994"/>
                <a:gd name="T100" fmla="*/ 2837 w 2994"/>
                <a:gd name="T101" fmla="*/ 1379 h 29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994" h="2994">
                  <a:moveTo>
                    <a:pt x="2922" y="1228"/>
                  </a:moveTo>
                  <a:cubicBezTo>
                    <a:pt x="2542" y="1197"/>
                    <a:pt x="2542" y="1197"/>
                    <a:pt x="2542" y="1197"/>
                  </a:cubicBezTo>
                  <a:cubicBezTo>
                    <a:pt x="2520" y="1120"/>
                    <a:pt x="2489" y="1047"/>
                    <a:pt x="2451" y="977"/>
                  </a:cubicBezTo>
                  <a:cubicBezTo>
                    <a:pt x="2700" y="687"/>
                    <a:pt x="2700" y="687"/>
                    <a:pt x="2700" y="687"/>
                  </a:cubicBezTo>
                  <a:cubicBezTo>
                    <a:pt x="2727" y="656"/>
                    <a:pt x="2725" y="610"/>
                    <a:pt x="2696" y="581"/>
                  </a:cubicBezTo>
                  <a:cubicBezTo>
                    <a:pt x="2436" y="316"/>
                    <a:pt x="2436" y="316"/>
                    <a:pt x="2436" y="316"/>
                  </a:cubicBezTo>
                  <a:cubicBezTo>
                    <a:pt x="2407" y="287"/>
                    <a:pt x="2360" y="285"/>
                    <a:pt x="2329" y="311"/>
                  </a:cubicBezTo>
                  <a:cubicBezTo>
                    <a:pt x="2034" y="558"/>
                    <a:pt x="2034" y="558"/>
                    <a:pt x="2034" y="558"/>
                  </a:cubicBezTo>
                  <a:cubicBezTo>
                    <a:pt x="1960" y="516"/>
                    <a:pt x="1880" y="483"/>
                    <a:pt x="1798" y="459"/>
                  </a:cubicBezTo>
                  <a:cubicBezTo>
                    <a:pt x="1766" y="72"/>
                    <a:pt x="1766" y="72"/>
                    <a:pt x="1766" y="72"/>
                  </a:cubicBezTo>
                  <a:cubicBezTo>
                    <a:pt x="1763" y="31"/>
                    <a:pt x="1729" y="0"/>
                    <a:pt x="1688" y="0"/>
                  </a:cubicBezTo>
                  <a:cubicBezTo>
                    <a:pt x="1316" y="0"/>
                    <a:pt x="1316" y="0"/>
                    <a:pt x="1316" y="0"/>
                  </a:cubicBezTo>
                  <a:cubicBezTo>
                    <a:pt x="1275" y="0"/>
                    <a:pt x="1241" y="31"/>
                    <a:pt x="1238" y="72"/>
                  </a:cubicBezTo>
                  <a:cubicBezTo>
                    <a:pt x="1206" y="459"/>
                    <a:pt x="1206" y="459"/>
                    <a:pt x="1206" y="459"/>
                  </a:cubicBezTo>
                  <a:cubicBezTo>
                    <a:pt x="1121" y="483"/>
                    <a:pt x="1040" y="518"/>
                    <a:pt x="963" y="561"/>
                  </a:cubicBezTo>
                  <a:cubicBezTo>
                    <a:pt x="665" y="311"/>
                    <a:pt x="665" y="311"/>
                    <a:pt x="665" y="311"/>
                  </a:cubicBezTo>
                  <a:cubicBezTo>
                    <a:pt x="634" y="285"/>
                    <a:pt x="587" y="287"/>
                    <a:pt x="558" y="316"/>
                  </a:cubicBezTo>
                  <a:cubicBezTo>
                    <a:pt x="298" y="581"/>
                    <a:pt x="298" y="581"/>
                    <a:pt x="298" y="581"/>
                  </a:cubicBezTo>
                  <a:cubicBezTo>
                    <a:pt x="269" y="610"/>
                    <a:pt x="267" y="656"/>
                    <a:pt x="294" y="687"/>
                  </a:cubicBezTo>
                  <a:cubicBezTo>
                    <a:pt x="550" y="985"/>
                    <a:pt x="550" y="985"/>
                    <a:pt x="550" y="985"/>
                  </a:cubicBezTo>
                  <a:cubicBezTo>
                    <a:pt x="513" y="1052"/>
                    <a:pt x="484" y="1123"/>
                    <a:pt x="462" y="1196"/>
                  </a:cubicBezTo>
                  <a:cubicBezTo>
                    <a:pt x="72" y="1228"/>
                    <a:pt x="72" y="1228"/>
                    <a:pt x="72" y="1228"/>
                  </a:cubicBezTo>
                  <a:cubicBezTo>
                    <a:pt x="31" y="1231"/>
                    <a:pt x="0" y="1265"/>
                    <a:pt x="0" y="1306"/>
                  </a:cubicBezTo>
                  <a:cubicBezTo>
                    <a:pt x="0" y="1678"/>
                    <a:pt x="0" y="1678"/>
                    <a:pt x="0" y="1678"/>
                  </a:cubicBezTo>
                  <a:cubicBezTo>
                    <a:pt x="0" y="1719"/>
                    <a:pt x="31" y="1753"/>
                    <a:pt x="72" y="1756"/>
                  </a:cubicBezTo>
                  <a:cubicBezTo>
                    <a:pt x="456" y="1788"/>
                    <a:pt x="456" y="1788"/>
                    <a:pt x="456" y="1788"/>
                  </a:cubicBezTo>
                  <a:cubicBezTo>
                    <a:pt x="477" y="1866"/>
                    <a:pt x="507" y="1942"/>
                    <a:pt x="546" y="2014"/>
                  </a:cubicBezTo>
                  <a:cubicBezTo>
                    <a:pt x="294" y="2307"/>
                    <a:pt x="294" y="2307"/>
                    <a:pt x="294" y="2307"/>
                  </a:cubicBezTo>
                  <a:cubicBezTo>
                    <a:pt x="267" y="2338"/>
                    <a:pt x="269" y="2384"/>
                    <a:pt x="298" y="2413"/>
                  </a:cubicBezTo>
                  <a:cubicBezTo>
                    <a:pt x="558" y="2678"/>
                    <a:pt x="558" y="2678"/>
                    <a:pt x="558" y="2678"/>
                  </a:cubicBezTo>
                  <a:cubicBezTo>
                    <a:pt x="587" y="2707"/>
                    <a:pt x="634" y="2709"/>
                    <a:pt x="665" y="2683"/>
                  </a:cubicBezTo>
                  <a:cubicBezTo>
                    <a:pt x="956" y="2439"/>
                    <a:pt x="956" y="2439"/>
                    <a:pt x="956" y="2439"/>
                  </a:cubicBezTo>
                  <a:cubicBezTo>
                    <a:pt x="1035" y="2485"/>
                    <a:pt x="1119" y="2521"/>
                    <a:pt x="1207" y="2546"/>
                  </a:cubicBezTo>
                  <a:cubicBezTo>
                    <a:pt x="1238" y="2922"/>
                    <a:pt x="1238" y="2922"/>
                    <a:pt x="1238" y="2922"/>
                  </a:cubicBezTo>
                  <a:cubicBezTo>
                    <a:pt x="1241" y="2963"/>
                    <a:pt x="1275" y="2994"/>
                    <a:pt x="1316" y="2994"/>
                  </a:cubicBezTo>
                  <a:cubicBezTo>
                    <a:pt x="1688" y="2994"/>
                    <a:pt x="1688" y="2994"/>
                    <a:pt x="1688" y="2994"/>
                  </a:cubicBezTo>
                  <a:cubicBezTo>
                    <a:pt x="1729" y="2994"/>
                    <a:pt x="1763" y="2963"/>
                    <a:pt x="1766" y="2922"/>
                  </a:cubicBezTo>
                  <a:cubicBezTo>
                    <a:pt x="1797" y="2546"/>
                    <a:pt x="1797" y="2546"/>
                    <a:pt x="1797" y="2546"/>
                  </a:cubicBezTo>
                  <a:cubicBezTo>
                    <a:pt x="1883" y="2522"/>
                    <a:pt x="1965" y="2487"/>
                    <a:pt x="2042" y="2442"/>
                  </a:cubicBezTo>
                  <a:cubicBezTo>
                    <a:pt x="2329" y="2683"/>
                    <a:pt x="2329" y="2683"/>
                    <a:pt x="2329" y="2683"/>
                  </a:cubicBezTo>
                  <a:cubicBezTo>
                    <a:pt x="2344" y="2695"/>
                    <a:pt x="2362" y="2701"/>
                    <a:pt x="2380" y="2701"/>
                  </a:cubicBezTo>
                  <a:cubicBezTo>
                    <a:pt x="2400" y="2701"/>
                    <a:pt x="2420" y="2693"/>
                    <a:pt x="2436" y="2678"/>
                  </a:cubicBezTo>
                  <a:cubicBezTo>
                    <a:pt x="2696" y="2413"/>
                    <a:pt x="2696" y="2413"/>
                    <a:pt x="2696" y="2413"/>
                  </a:cubicBezTo>
                  <a:cubicBezTo>
                    <a:pt x="2725" y="2384"/>
                    <a:pt x="2727" y="2338"/>
                    <a:pt x="2700" y="2307"/>
                  </a:cubicBezTo>
                  <a:cubicBezTo>
                    <a:pt x="2454" y="2021"/>
                    <a:pt x="2454" y="2021"/>
                    <a:pt x="2454" y="2021"/>
                  </a:cubicBezTo>
                  <a:cubicBezTo>
                    <a:pt x="2495" y="1947"/>
                    <a:pt x="2526" y="1868"/>
                    <a:pt x="2548" y="1787"/>
                  </a:cubicBezTo>
                  <a:cubicBezTo>
                    <a:pt x="2922" y="1756"/>
                    <a:pt x="2922" y="1756"/>
                    <a:pt x="2922" y="1756"/>
                  </a:cubicBezTo>
                  <a:cubicBezTo>
                    <a:pt x="2963" y="1753"/>
                    <a:pt x="2994" y="1719"/>
                    <a:pt x="2994" y="1678"/>
                  </a:cubicBezTo>
                  <a:cubicBezTo>
                    <a:pt x="2994" y="1306"/>
                    <a:pt x="2994" y="1306"/>
                    <a:pt x="2994" y="1306"/>
                  </a:cubicBezTo>
                  <a:cubicBezTo>
                    <a:pt x="2994" y="1265"/>
                    <a:pt x="2963" y="1231"/>
                    <a:pt x="2922" y="1228"/>
                  </a:cubicBezTo>
                  <a:close/>
                  <a:moveTo>
                    <a:pt x="2837" y="1605"/>
                  </a:moveTo>
                  <a:cubicBezTo>
                    <a:pt x="2479" y="1634"/>
                    <a:pt x="2479" y="1634"/>
                    <a:pt x="2479" y="1634"/>
                  </a:cubicBezTo>
                  <a:cubicBezTo>
                    <a:pt x="2444" y="1637"/>
                    <a:pt x="2415" y="1662"/>
                    <a:pt x="2408" y="1696"/>
                  </a:cubicBezTo>
                  <a:cubicBezTo>
                    <a:pt x="2386" y="1800"/>
                    <a:pt x="2347" y="1898"/>
                    <a:pt x="2291" y="1988"/>
                  </a:cubicBezTo>
                  <a:cubicBezTo>
                    <a:pt x="2273" y="2018"/>
                    <a:pt x="2276" y="2055"/>
                    <a:pt x="2298" y="2081"/>
                  </a:cubicBezTo>
                  <a:cubicBezTo>
                    <a:pt x="2533" y="2354"/>
                    <a:pt x="2533" y="2354"/>
                    <a:pt x="2533" y="2354"/>
                  </a:cubicBezTo>
                  <a:cubicBezTo>
                    <a:pt x="2374" y="2515"/>
                    <a:pt x="2374" y="2515"/>
                    <a:pt x="2374" y="2515"/>
                  </a:cubicBezTo>
                  <a:cubicBezTo>
                    <a:pt x="2100" y="2285"/>
                    <a:pt x="2100" y="2285"/>
                    <a:pt x="2100" y="2285"/>
                  </a:cubicBezTo>
                  <a:cubicBezTo>
                    <a:pt x="2073" y="2263"/>
                    <a:pt x="2035" y="2261"/>
                    <a:pt x="2006" y="2279"/>
                  </a:cubicBezTo>
                  <a:cubicBezTo>
                    <a:pt x="1914" y="2340"/>
                    <a:pt x="1813" y="2382"/>
                    <a:pt x="1706" y="2406"/>
                  </a:cubicBezTo>
                  <a:cubicBezTo>
                    <a:pt x="1672" y="2414"/>
                    <a:pt x="1647" y="2442"/>
                    <a:pt x="1644" y="2477"/>
                  </a:cubicBezTo>
                  <a:cubicBezTo>
                    <a:pt x="1615" y="2837"/>
                    <a:pt x="1615" y="2837"/>
                    <a:pt x="1615" y="2837"/>
                  </a:cubicBezTo>
                  <a:cubicBezTo>
                    <a:pt x="1389" y="2837"/>
                    <a:pt x="1389" y="2837"/>
                    <a:pt x="1389" y="2837"/>
                  </a:cubicBezTo>
                  <a:cubicBezTo>
                    <a:pt x="1360" y="2477"/>
                    <a:pt x="1360" y="2477"/>
                    <a:pt x="1360" y="2477"/>
                  </a:cubicBezTo>
                  <a:cubicBezTo>
                    <a:pt x="1357" y="2442"/>
                    <a:pt x="1332" y="2414"/>
                    <a:pt x="1298" y="2406"/>
                  </a:cubicBezTo>
                  <a:cubicBezTo>
                    <a:pt x="1189" y="2382"/>
                    <a:pt x="1086" y="2338"/>
                    <a:pt x="992" y="2276"/>
                  </a:cubicBezTo>
                  <a:cubicBezTo>
                    <a:pt x="963" y="2257"/>
                    <a:pt x="925" y="2259"/>
                    <a:pt x="898" y="2282"/>
                  </a:cubicBezTo>
                  <a:cubicBezTo>
                    <a:pt x="620" y="2515"/>
                    <a:pt x="620" y="2515"/>
                    <a:pt x="620" y="2515"/>
                  </a:cubicBezTo>
                  <a:cubicBezTo>
                    <a:pt x="461" y="2354"/>
                    <a:pt x="461" y="2354"/>
                    <a:pt x="461" y="2354"/>
                  </a:cubicBezTo>
                  <a:cubicBezTo>
                    <a:pt x="702" y="2074"/>
                    <a:pt x="702" y="2074"/>
                    <a:pt x="702" y="2074"/>
                  </a:cubicBezTo>
                  <a:cubicBezTo>
                    <a:pt x="724" y="2049"/>
                    <a:pt x="727" y="2011"/>
                    <a:pt x="709" y="1982"/>
                  </a:cubicBezTo>
                  <a:cubicBezTo>
                    <a:pt x="656" y="1894"/>
                    <a:pt x="618" y="1798"/>
                    <a:pt x="596" y="1697"/>
                  </a:cubicBezTo>
                  <a:cubicBezTo>
                    <a:pt x="589" y="1663"/>
                    <a:pt x="560" y="1638"/>
                    <a:pt x="525" y="1635"/>
                  </a:cubicBezTo>
                  <a:cubicBezTo>
                    <a:pt x="157" y="1605"/>
                    <a:pt x="157" y="1605"/>
                    <a:pt x="157" y="1605"/>
                  </a:cubicBezTo>
                  <a:cubicBezTo>
                    <a:pt x="157" y="1379"/>
                    <a:pt x="157" y="1379"/>
                    <a:pt x="157" y="1379"/>
                  </a:cubicBezTo>
                  <a:cubicBezTo>
                    <a:pt x="495" y="1351"/>
                    <a:pt x="495" y="1351"/>
                    <a:pt x="495" y="1351"/>
                  </a:cubicBezTo>
                  <a:cubicBezTo>
                    <a:pt x="501" y="1354"/>
                    <a:pt x="507" y="1355"/>
                    <a:pt x="513" y="1356"/>
                  </a:cubicBezTo>
                  <a:cubicBezTo>
                    <a:pt x="516" y="1356"/>
                    <a:pt x="519" y="1356"/>
                    <a:pt x="522" y="1356"/>
                  </a:cubicBezTo>
                  <a:cubicBezTo>
                    <a:pt x="559" y="1356"/>
                    <a:pt x="591" y="1331"/>
                    <a:pt x="599" y="1295"/>
                  </a:cubicBezTo>
                  <a:cubicBezTo>
                    <a:pt x="622" y="1193"/>
                    <a:pt x="663" y="1096"/>
                    <a:pt x="719" y="1007"/>
                  </a:cubicBezTo>
                  <a:cubicBezTo>
                    <a:pt x="741" y="973"/>
                    <a:pt x="733" y="928"/>
                    <a:pt x="702" y="903"/>
                  </a:cubicBezTo>
                  <a:cubicBezTo>
                    <a:pt x="694" y="897"/>
                    <a:pt x="685" y="892"/>
                    <a:pt x="675" y="889"/>
                  </a:cubicBezTo>
                  <a:cubicBezTo>
                    <a:pt x="461" y="640"/>
                    <a:pt x="461" y="640"/>
                    <a:pt x="461" y="640"/>
                  </a:cubicBezTo>
                  <a:cubicBezTo>
                    <a:pt x="620" y="479"/>
                    <a:pt x="620" y="479"/>
                    <a:pt x="620" y="479"/>
                  </a:cubicBezTo>
                  <a:cubicBezTo>
                    <a:pt x="888" y="704"/>
                    <a:pt x="888" y="704"/>
                    <a:pt x="888" y="704"/>
                  </a:cubicBezTo>
                  <a:cubicBezTo>
                    <a:pt x="889" y="706"/>
                    <a:pt x="891" y="708"/>
                    <a:pt x="892" y="710"/>
                  </a:cubicBezTo>
                  <a:cubicBezTo>
                    <a:pt x="918" y="741"/>
                    <a:pt x="963" y="748"/>
                    <a:pt x="997" y="726"/>
                  </a:cubicBezTo>
                  <a:cubicBezTo>
                    <a:pt x="1089" y="666"/>
                    <a:pt x="1190" y="623"/>
                    <a:pt x="1297" y="599"/>
                  </a:cubicBezTo>
                  <a:cubicBezTo>
                    <a:pt x="1331" y="591"/>
                    <a:pt x="1356" y="563"/>
                    <a:pt x="1359" y="528"/>
                  </a:cubicBezTo>
                  <a:cubicBezTo>
                    <a:pt x="1389" y="157"/>
                    <a:pt x="1389" y="157"/>
                    <a:pt x="1389" y="157"/>
                  </a:cubicBezTo>
                  <a:cubicBezTo>
                    <a:pt x="1615" y="157"/>
                    <a:pt x="1615" y="157"/>
                    <a:pt x="1615" y="157"/>
                  </a:cubicBezTo>
                  <a:cubicBezTo>
                    <a:pt x="1645" y="528"/>
                    <a:pt x="1645" y="528"/>
                    <a:pt x="1645" y="528"/>
                  </a:cubicBezTo>
                  <a:cubicBezTo>
                    <a:pt x="1648" y="563"/>
                    <a:pt x="1673" y="591"/>
                    <a:pt x="1706" y="599"/>
                  </a:cubicBezTo>
                  <a:cubicBezTo>
                    <a:pt x="1811" y="622"/>
                    <a:pt x="1909" y="663"/>
                    <a:pt x="2000" y="721"/>
                  </a:cubicBezTo>
                  <a:cubicBezTo>
                    <a:pt x="2029" y="740"/>
                    <a:pt x="2066" y="737"/>
                    <a:pt x="2093" y="715"/>
                  </a:cubicBezTo>
                  <a:cubicBezTo>
                    <a:pt x="2374" y="479"/>
                    <a:pt x="2374" y="479"/>
                    <a:pt x="2374" y="479"/>
                  </a:cubicBezTo>
                  <a:cubicBezTo>
                    <a:pt x="2533" y="640"/>
                    <a:pt x="2533" y="640"/>
                    <a:pt x="2533" y="640"/>
                  </a:cubicBezTo>
                  <a:cubicBezTo>
                    <a:pt x="2294" y="918"/>
                    <a:pt x="2294" y="918"/>
                    <a:pt x="2294" y="918"/>
                  </a:cubicBezTo>
                  <a:cubicBezTo>
                    <a:pt x="2272" y="944"/>
                    <a:pt x="2269" y="982"/>
                    <a:pt x="2287" y="1011"/>
                  </a:cubicBezTo>
                  <a:cubicBezTo>
                    <a:pt x="2341" y="1097"/>
                    <a:pt x="2380" y="1190"/>
                    <a:pt x="2404" y="1289"/>
                  </a:cubicBezTo>
                  <a:cubicBezTo>
                    <a:pt x="2411" y="1322"/>
                    <a:pt x="2440" y="1347"/>
                    <a:pt x="2474" y="1349"/>
                  </a:cubicBezTo>
                  <a:cubicBezTo>
                    <a:pt x="2837" y="1379"/>
                    <a:pt x="2837" y="1379"/>
                    <a:pt x="2837" y="1379"/>
                  </a:cubicBezTo>
                  <a:lnTo>
                    <a:pt x="2837" y="1605"/>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defTabSz="457189" rtl="0"/>
              <a:endParaRPr lang="en-US" sz="1800">
                <a:solidFill>
                  <a:srgbClr val="FFFFFF"/>
                </a:solidFill>
                <a:latin typeface="Artifakt ElementOfc"/>
                <a:ea typeface="Meiryo" panose="020B0604030504040204" pitchFamily="34" charset="-128"/>
              </a:endParaRPr>
            </a:p>
          </p:txBody>
        </p:sp>
        <p:sp>
          <p:nvSpPr>
            <p:cNvPr id="75" name="Freeform 120">
              <a:extLst>
                <a:ext uri="{FF2B5EF4-FFF2-40B4-BE49-F238E27FC236}">
                  <a16:creationId xmlns:a16="http://schemas.microsoft.com/office/drawing/2014/main" id="{BFBC76FC-4BC9-DEFF-2AB6-13ED4D01A71B}"/>
                </a:ext>
              </a:extLst>
            </p:cNvPr>
            <p:cNvSpPr>
              <a:spLocks noEditPoints="1"/>
            </p:cNvSpPr>
            <p:nvPr/>
          </p:nvSpPr>
          <p:spPr bwMode="auto">
            <a:xfrm>
              <a:off x="16852896" y="14584360"/>
              <a:ext cx="9088438" cy="9059868"/>
            </a:xfrm>
            <a:custGeom>
              <a:avLst/>
              <a:gdLst>
                <a:gd name="T0" fmla="*/ 855 w 1002"/>
                <a:gd name="T1" fmla="*/ 146 h 1001"/>
                <a:gd name="T2" fmla="*/ 696 w 1002"/>
                <a:gd name="T3" fmla="*/ 39 h 1001"/>
                <a:gd name="T4" fmla="*/ 501 w 1002"/>
                <a:gd name="T5" fmla="*/ 0 h 1001"/>
                <a:gd name="T6" fmla="*/ 306 w 1002"/>
                <a:gd name="T7" fmla="*/ 39 h 1001"/>
                <a:gd name="T8" fmla="*/ 147 w 1002"/>
                <a:gd name="T9" fmla="*/ 146 h 1001"/>
                <a:gd name="T10" fmla="*/ 40 w 1002"/>
                <a:gd name="T11" fmla="*/ 305 h 1001"/>
                <a:gd name="T12" fmla="*/ 0 w 1002"/>
                <a:gd name="T13" fmla="*/ 500 h 1001"/>
                <a:gd name="T14" fmla="*/ 40 w 1002"/>
                <a:gd name="T15" fmla="*/ 695 h 1001"/>
                <a:gd name="T16" fmla="*/ 147 w 1002"/>
                <a:gd name="T17" fmla="*/ 854 h 1001"/>
                <a:gd name="T18" fmla="*/ 306 w 1002"/>
                <a:gd name="T19" fmla="*/ 962 h 1001"/>
                <a:gd name="T20" fmla="*/ 501 w 1002"/>
                <a:gd name="T21" fmla="*/ 1001 h 1001"/>
                <a:gd name="T22" fmla="*/ 501 w 1002"/>
                <a:gd name="T23" fmla="*/ 1001 h 1001"/>
                <a:gd name="T24" fmla="*/ 696 w 1002"/>
                <a:gd name="T25" fmla="*/ 962 h 1001"/>
                <a:gd name="T26" fmla="*/ 855 w 1002"/>
                <a:gd name="T27" fmla="*/ 854 h 1001"/>
                <a:gd name="T28" fmla="*/ 962 w 1002"/>
                <a:gd name="T29" fmla="*/ 695 h 1001"/>
                <a:gd name="T30" fmla="*/ 1002 w 1002"/>
                <a:gd name="T31" fmla="*/ 500 h 1001"/>
                <a:gd name="T32" fmla="*/ 962 w 1002"/>
                <a:gd name="T33" fmla="*/ 305 h 1001"/>
                <a:gd name="T34" fmla="*/ 855 w 1002"/>
                <a:gd name="T35" fmla="*/ 146 h 1001"/>
                <a:gd name="T36" fmla="*/ 744 w 1002"/>
                <a:gd name="T37" fmla="*/ 743 h 1001"/>
                <a:gd name="T38" fmla="*/ 501 w 1002"/>
                <a:gd name="T39" fmla="*/ 843 h 1001"/>
                <a:gd name="T40" fmla="*/ 258 w 1002"/>
                <a:gd name="T41" fmla="*/ 743 h 1001"/>
                <a:gd name="T42" fmla="*/ 158 w 1002"/>
                <a:gd name="T43" fmla="*/ 500 h 1001"/>
                <a:gd name="T44" fmla="*/ 258 w 1002"/>
                <a:gd name="T45" fmla="*/ 258 h 1001"/>
                <a:gd name="T46" fmla="*/ 501 w 1002"/>
                <a:gd name="T47" fmla="*/ 157 h 1001"/>
                <a:gd name="T48" fmla="*/ 744 w 1002"/>
                <a:gd name="T49" fmla="*/ 258 h 1001"/>
                <a:gd name="T50" fmla="*/ 844 w 1002"/>
                <a:gd name="T51" fmla="*/ 500 h 1001"/>
                <a:gd name="T52" fmla="*/ 744 w 1002"/>
                <a:gd name="T53" fmla="*/ 743 h 10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002" h="1001">
                  <a:moveTo>
                    <a:pt x="855" y="146"/>
                  </a:moveTo>
                  <a:cubicBezTo>
                    <a:pt x="809" y="100"/>
                    <a:pt x="756" y="64"/>
                    <a:pt x="696" y="39"/>
                  </a:cubicBezTo>
                  <a:cubicBezTo>
                    <a:pt x="634" y="13"/>
                    <a:pt x="569" y="0"/>
                    <a:pt x="501" y="0"/>
                  </a:cubicBezTo>
                  <a:cubicBezTo>
                    <a:pt x="433" y="0"/>
                    <a:pt x="368" y="13"/>
                    <a:pt x="306" y="39"/>
                  </a:cubicBezTo>
                  <a:cubicBezTo>
                    <a:pt x="246" y="64"/>
                    <a:pt x="193" y="100"/>
                    <a:pt x="147" y="146"/>
                  </a:cubicBezTo>
                  <a:cubicBezTo>
                    <a:pt x="101" y="192"/>
                    <a:pt x="65" y="246"/>
                    <a:pt x="40" y="305"/>
                  </a:cubicBezTo>
                  <a:cubicBezTo>
                    <a:pt x="14" y="367"/>
                    <a:pt x="0" y="433"/>
                    <a:pt x="0" y="500"/>
                  </a:cubicBezTo>
                  <a:cubicBezTo>
                    <a:pt x="0" y="568"/>
                    <a:pt x="14" y="634"/>
                    <a:pt x="40" y="695"/>
                  </a:cubicBezTo>
                  <a:cubicBezTo>
                    <a:pt x="65" y="755"/>
                    <a:pt x="101" y="808"/>
                    <a:pt x="147" y="854"/>
                  </a:cubicBezTo>
                  <a:cubicBezTo>
                    <a:pt x="193" y="900"/>
                    <a:pt x="246" y="936"/>
                    <a:pt x="306" y="962"/>
                  </a:cubicBezTo>
                  <a:cubicBezTo>
                    <a:pt x="368" y="988"/>
                    <a:pt x="433" y="1001"/>
                    <a:pt x="501" y="1001"/>
                  </a:cubicBezTo>
                  <a:cubicBezTo>
                    <a:pt x="501" y="1001"/>
                    <a:pt x="501" y="1001"/>
                    <a:pt x="501" y="1001"/>
                  </a:cubicBezTo>
                  <a:cubicBezTo>
                    <a:pt x="569" y="1001"/>
                    <a:pt x="634" y="988"/>
                    <a:pt x="696" y="962"/>
                  </a:cubicBezTo>
                  <a:cubicBezTo>
                    <a:pt x="756" y="936"/>
                    <a:pt x="809" y="900"/>
                    <a:pt x="855" y="854"/>
                  </a:cubicBezTo>
                  <a:cubicBezTo>
                    <a:pt x="901" y="808"/>
                    <a:pt x="937" y="755"/>
                    <a:pt x="962" y="695"/>
                  </a:cubicBezTo>
                  <a:cubicBezTo>
                    <a:pt x="988" y="634"/>
                    <a:pt x="1002" y="568"/>
                    <a:pt x="1002" y="500"/>
                  </a:cubicBezTo>
                  <a:cubicBezTo>
                    <a:pt x="1002" y="433"/>
                    <a:pt x="988" y="367"/>
                    <a:pt x="962" y="305"/>
                  </a:cubicBezTo>
                  <a:cubicBezTo>
                    <a:pt x="937" y="246"/>
                    <a:pt x="901" y="192"/>
                    <a:pt x="855" y="146"/>
                  </a:cubicBezTo>
                  <a:close/>
                  <a:moveTo>
                    <a:pt x="744" y="743"/>
                  </a:moveTo>
                  <a:cubicBezTo>
                    <a:pt x="679" y="808"/>
                    <a:pt x="593" y="843"/>
                    <a:pt x="501" y="843"/>
                  </a:cubicBezTo>
                  <a:cubicBezTo>
                    <a:pt x="409" y="843"/>
                    <a:pt x="323" y="808"/>
                    <a:pt x="258" y="743"/>
                  </a:cubicBezTo>
                  <a:cubicBezTo>
                    <a:pt x="194" y="678"/>
                    <a:pt x="158" y="592"/>
                    <a:pt x="158" y="500"/>
                  </a:cubicBezTo>
                  <a:cubicBezTo>
                    <a:pt x="158" y="409"/>
                    <a:pt x="194" y="323"/>
                    <a:pt x="258" y="258"/>
                  </a:cubicBezTo>
                  <a:cubicBezTo>
                    <a:pt x="323" y="193"/>
                    <a:pt x="409" y="157"/>
                    <a:pt x="501" y="157"/>
                  </a:cubicBezTo>
                  <a:cubicBezTo>
                    <a:pt x="593" y="157"/>
                    <a:pt x="679" y="193"/>
                    <a:pt x="744" y="258"/>
                  </a:cubicBezTo>
                  <a:cubicBezTo>
                    <a:pt x="808" y="323"/>
                    <a:pt x="844" y="409"/>
                    <a:pt x="844" y="500"/>
                  </a:cubicBezTo>
                  <a:cubicBezTo>
                    <a:pt x="844" y="592"/>
                    <a:pt x="808" y="678"/>
                    <a:pt x="744" y="74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defTabSz="457189" rtl="0"/>
              <a:endParaRPr lang="en-US" sz="1800">
                <a:solidFill>
                  <a:srgbClr val="FFFFFF"/>
                </a:solidFill>
                <a:latin typeface="Artifakt ElementOfc"/>
                <a:ea typeface="Meiryo" panose="020B0604030504040204" pitchFamily="34" charset="-128"/>
              </a:endParaRPr>
            </a:p>
          </p:txBody>
        </p:sp>
      </p:grpSp>
      <p:sp>
        <p:nvSpPr>
          <p:cNvPr id="77" name="Text Placeholder 6">
            <a:extLst>
              <a:ext uri="{FF2B5EF4-FFF2-40B4-BE49-F238E27FC236}">
                <a16:creationId xmlns:a16="http://schemas.microsoft.com/office/drawing/2014/main" id="{39DE918E-3407-D341-D871-12A4120CF31F}"/>
              </a:ext>
            </a:extLst>
          </p:cNvPr>
          <p:cNvSpPr txBox="1">
            <a:spLocks/>
          </p:cNvSpPr>
          <p:nvPr/>
        </p:nvSpPr>
        <p:spPr>
          <a:xfrm>
            <a:off x="3261020" y="2173179"/>
            <a:ext cx="2617786" cy="398571"/>
          </a:xfrm>
          <a:prstGeom prst="rect">
            <a:avLst/>
          </a:prstGeom>
          <a:solidFill>
            <a:schemeClr val="accent2"/>
          </a:solidFill>
        </p:spPr>
        <p:txBody>
          <a:bodyPr wrap="square" lIns="0" tIns="0" rIns="0" bIns="18288" rtlCol="0" anchor="ctr">
            <a:noAutofit/>
          </a:bodyPr>
          <a:lstStyle>
            <a:lvl1pPr marL="228600" indent="-228600" algn="l" defTabSz="685800" rtl="0" eaLnBrk="1" latinLnBrk="0" hangingPunct="1">
              <a:lnSpc>
                <a:spcPct val="100000"/>
              </a:lnSpc>
              <a:spcBef>
                <a:spcPts val="2000"/>
              </a:spcBef>
              <a:buClr>
                <a:schemeClr val="tx2"/>
              </a:buClr>
              <a:buFont typeface="Wingdings 2" panose="05020102010507070707" pitchFamily="18" charset="2"/>
              <a:buChar char=""/>
              <a:defRPr sz="1600" kern="1200">
                <a:solidFill>
                  <a:schemeClr val="tx1"/>
                </a:solidFill>
                <a:latin typeface="+mn-lt"/>
                <a:ea typeface="+mn-ea"/>
                <a:cs typeface="+mn-cs"/>
              </a:defRPr>
            </a:lvl1pPr>
            <a:lvl2pPr marL="460375" indent="-231775" algn="l" defTabSz="685800" rtl="0" eaLnBrk="1" latinLnBrk="0" hangingPunct="1">
              <a:lnSpc>
                <a:spcPct val="100000"/>
              </a:lnSpc>
              <a:spcBef>
                <a:spcPts val="800"/>
              </a:spcBef>
              <a:buClr>
                <a:schemeClr val="tx2"/>
              </a:buClr>
              <a:buFont typeface="Courier New" panose="02070309020205020404" pitchFamily="49" charset="0"/>
              <a:buChar char="o"/>
              <a:defRPr sz="1400" kern="1200">
                <a:solidFill>
                  <a:schemeClr val="tx1"/>
                </a:solidFill>
                <a:latin typeface="+mn-lt"/>
                <a:ea typeface="+mn-ea"/>
                <a:cs typeface="+mn-cs"/>
              </a:defRPr>
            </a:lvl2pPr>
            <a:lvl3pPr marL="628650" indent="-171450" algn="l" defTabSz="685800" rtl="0" eaLnBrk="1" latinLnBrk="0" hangingPunct="1">
              <a:lnSpc>
                <a:spcPct val="100000"/>
              </a:lnSpc>
              <a:spcBef>
                <a:spcPts val="600"/>
              </a:spcBef>
              <a:buClr>
                <a:schemeClr val="tx2"/>
              </a:buClr>
              <a:buFont typeface="Arial" panose="020B0604020202020204" pitchFamily="34" charset="0"/>
              <a:buChar char="•"/>
              <a:defRPr sz="1200" kern="1200">
                <a:solidFill>
                  <a:schemeClr val="tx1"/>
                </a:solidFill>
                <a:latin typeface="+mn-lt"/>
                <a:ea typeface="+mn-ea"/>
                <a:cs typeface="+mn-cs"/>
              </a:defRPr>
            </a:lvl3pPr>
            <a:lvl4pPr marL="857250" indent="-171450" algn="l" defTabSz="685800" rtl="0" eaLnBrk="1" latinLnBrk="0" hangingPunct="1">
              <a:lnSpc>
                <a:spcPct val="100000"/>
              </a:lnSpc>
              <a:spcBef>
                <a:spcPts val="500"/>
              </a:spcBef>
              <a:buClr>
                <a:schemeClr val="tx2"/>
              </a:buClr>
              <a:buFont typeface="Arial" panose="020B0604020202020204" pitchFamily="34" charset="0"/>
              <a:buChar char="•"/>
              <a:defRPr sz="1100" kern="1200">
                <a:solidFill>
                  <a:schemeClr val="tx1"/>
                </a:solidFill>
                <a:latin typeface="+mn-lt"/>
                <a:ea typeface="+mn-ea"/>
                <a:cs typeface="+mn-cs"/>
              </a:defRPr>
            </a:lvl4pPr>
            <a:lvl5pPr marL="1085850" indent="-171450" algn="l" defTabSz="685800" rtl="0" eaLnBrk="1" latinLnBrk="0" hangingPunct="1">
              <a:lnSpc>
                <a:spcPct val="100000"/>
              </a:lnSpc>
              <a:spcBef>
                <a:spcPts val="400"/>
              </a:spcBef>
              <a:buClr>
                <a:schemeClr val="tx2"/>
              </a:buClr>
              <a:buFont typeface="Arial" panose="020B0604020202020204" pitchFamily="34" charset="0"/>
              <a:buChar char="•"/>
              <a:defRPr sz="11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defTabSz="685783" rtl="0">
              <a:buClr>
                <a:srgbClr val="666666"/>
              </a:buClr>
              <a:buNone/>
            </a:pPr>
            <a:r>
              <a:rPr lang="ja-jp" sz="1400" b="1">
                <a:solidFill>
                  <a:schemeClr val="bg1"/>
                </a:solidFill>
                <a:ea typeface="Meiryo" panose="020B0604030504040204" pitchFamily="34" charset="-128"/>
              </a:rPr>
              <a:t>デジタル製造</a:t>
            </a:r>
          </a:p>
        </p:txBody>
      </p:sp>
      <p:sp>
        <p:nvSpPr>
          <p:cNvPr id="89" name="Text Placeholder 9">
            <a:extLst>
              <a:ext uri="{FF2B5EF4-FFF2-40B4-BE49-F238E27FC236}">
                <a16:creationId xmlns:a16="http://schemas.microsoft.com/office/drawing/2014/main" id="{3466610C-6406-ABD6-2E83-83D5EDE75831}"/>
              </a:ext>
            </a:extLst>
          </p:cNvPr>
          <p:cNvSpPr txBox="1">
            <a:spLocks/>
          </p:cNvSpPr>
          <p:nvPr/>
        </p:nvSpPr>
        <p:spPr>
          <a:xfrm>
            <a:off x="6157914" y="2173179"/>
            <a:ext cx="2617786" cy="398571"/>
          </a:xfrm>
          <a:prstGeom prst="rect">
            <a:avLst/>
          </a:prstGeom>
          <a:solidFill>
            <a:schemeClr val="accent3"/>
          </a:solidFill>
        </p:spPr>
        <p:txBody>
          <a:bodyPr wrap="square" lIns="0" tIns="0" rIns="0" bIns="18288" rtlCol="0" anchor="ctr">
            <a:noAutofit/>
          </a:bodyPr>
          <a:lstStyle>
            <a:lvl1pPr marL="228600" indent="-228600" algn="l" defTabSz="685800" rtl="0" eaLnBrk="1" latinLnBrk="0" hangingPunct="1">
              <a:lnSpc>
                <a:spcPct val="100000"/>
              </a:lnSpc>
              <a:spcBef>
                <a:spcPts val="2000"/>
              </a:spcBef>
              <a:buClr>
                <a:schemeClr val="tx2"/>
              </a:buClr>
              <a:buFont typeface="Wingdings 2" panose="05020102010507070707" pitchFamily="18" charset="2"/>
              <a:buChar char=""/>
              <a:defRPr sz="1600" kern="1200">
                <a:solidFill>
                  <a:schemeClr val="tx1"/>
                </a:solidFill>
                <a:latin typeface="+mn-lt"/>
                <a:ea typeface="+mn-ea"/>
                <a:cs typeface="+mn-cs"/>
              </a:defRPr>
            </a:lvl1pPr>
            <a:lvl2pPr marL="460375" indent="-231775" algn="l" defTabSz="685800" rtl="0" eaLnBrk="1" latinLnBrk="0" hangingPunct="1">
              <a:lnSpc>
                <a:spcPct val="100000"/>
              </a:lnSpc>
              <a:spcBef>
                <a:spcPts val="800"/>
              </a:spcBef>
              <a:buClr>
                <a:schemeClr val="tx2"/>
              </a:buClr>
              <a:buFont typeface="Courier New" panose="02070309020205020404" pitchFamily="49" charset="0"/>
              <a:buChar char="o"/>
              <a:defRPr sz="1400" kern="1200">
                <a:solidFill>
                  <a:schemeClr val="tx1"/>
                </a:solidFill>
                <a:latin typeface="+mn-lt"/>
                <a:ea typeface="+mn-ea"/>
                <a:cs typeface="+mn-cs"/>
              </a:defRPr>
            </a:lvl2pPr>
            <a:lvl3pPr marL="628650" indent="-171450" algn="l" defTabSz="685800" rtl="0" eaLnBrk="1" latinLnBrk="0" hangingPunct="1">
              <a:lnSpc>
                <a:spcPct val="100000"/>
              </a:lnSpc>
              <a:spcBef>
                <a:spcPts val="600"/>
              </a:spcBef>
              <a:buClr>
                <a:schemeClr val="tx2"/>
              </a:buClr>
              <a:buFont typeface="Arial" panose="020B0604020202020204" pitchFamily="34" charset="0"/>
              <a:buChar char="•"/>
              <a:defRPr sz="1200" kern="1200">
                <a:solidFill>
                  <a:schemeClr val="tx1"/>
                </a:solidFill>
                <a:latin typeface="+mn-lt"/>
                <a:ea typeface="+mn-ea"/>
                <a:cs typeface="+mn-cs"/>
              </a:defRPr>
            </a:lvl3pPr>
            <a:lvl4pPr marL="857250" indent="-171450" algn="l" defTabSz="685800" rtl="0" eaLnBrk="1" latinLnBrk="0" hangingPunct="1">
              <a:lnSpc>
                <a:spcPct val="100000"/>
              </a:lnSpc>
              <a:spcBef>
                <a:spcPts val="500"/>
              </a:spcBef>
              <a:buClr>
                <a:schemeClr val="tx2"/>
              </a:buClr>
              <a:buFont typeface="Arial" panose="020B0604020202020204" pitchFamily="34" charset="0"/>
              <a:buChar char="•"/>
              <a:defRPr sz="1100" kern="1200">
                <a:solidFill>
                  <a:schemeClr val="tx1"/>
                </a:solidFill>
                <a:latin typeface="+mn-lt"/>
                <a:ea typeface="+mn-ea"/>
                <a:cs typeface="+mn-cs"/>
              </a:defRPr>
            </a:lvl4pPr>
            <a:lvl5pPr marL="1085850" indent="-171450" algn="l" defTabSz="685800" rtl="0" eaLnBrk="1" latinLnBrk="0" hangingPunct="1">
              <a:lnSpc>
                <a:spcPct val="100000"/>
              </a:lnSpc>
              <a:spcBef>
                <a:spcPts val="400"/>
              </a:spcBef>
              <a:buClr>
                <a:schemeClr val="tx2"/>
              </a:buClr>
              <a:buFont typeface="Arial" panose="020B0604020202020204" pitchFamily="34" charset="0"/>
              <a:buChar char="•"/>
              <a:defRPr sz="11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defTabSz="685783" rtl="0">
              <a:buClr>
                <a:srgbClr val="666666"/>
              </a:buClr>
              <a:buNone/>
            </a:pPr>
            <a:r>
              <a:rPr lang="ja-jp" sz="1200" b="1" dirty="0">
                <a:solidFill>
                  <a:schemeClr val="bg1"/>
                </a:solidFill>
                <a:ea typeface="Meiryo" panose="020B0604030504040204" pitchFamily="34" charset="-128"/>
              </a:rPr>
              <a:t>スマート</a:t>
            </a:r>
            <a:r>
              <a:rPr lang="ja-JP" altLang="en-US" sz="1200" b="1" dirty="0">
                <a:solidFill>
                  <a:schemeClr val="bg1"/>
                </a:solidFill>
                <a:ea typeface="Meiryo" panose="020B0604030504040204" pitchFamily="34" charset="-128"/>
              </a:rPr>
              <a:t>マニュファクチャリング</a:t>
            </a:r>
            <a:endParaRPr lang="ja-jp" sz="1200" b="1" dirty="0">
              <a:solidFill>
                <a:schemeClr val="bg1"/>
              </a:solidFill>
              <a:ea typeface="Meiryo" panose="020B0604030504040204" pitchFamily="34" charset="-128"/>
            </a:endParaRPr>
          </a:p>
        </p:txBody>
      </p:sp>
      <p:sp>
        <p:nvSpPr>
          <p:cNvPr id="99" name="TextBox 98">
            <a:extLst>
              <a:ext uri="{FF2B5EF4-FFF2-40B4-BE49-F238E27FC236}">
                <a16:creationId xmlns:a16="http://schemas.microsoft.com/office/drawing/2014/main" id="{ABEAADEE-6A42-3E2A-609D-0B2B1370B0E3}"/>
              </a:ext>
            </a:extLst>
          </p:cNvPr>
          <p:cNvSpPr txBox="1"/>
          <p:nvPr/>
        </p:nvSpPr>
        <p:spPr>
          <a:xfrm>
            <a:off x="1157354" y="2831010"/>
            <a:ext cx="1824560" cy="215444"/>
          </a:xfrm>
          <a:prstGeom prst="rect">
            <a:avLst/>
          </a:prstGeom>
          <a:noFill/>
        </p:spPr>
        <p:txBody>
          <a:bodyPr wrap="square" lIns="0" tIns="0" rIns="0" bIns="0" rtlCol="0">
            <a:spAutoFit/>
          </a:bodyPr>
          <a:lstStyle/>
          <a:p>
            <a:pPr algn="l" rtl="0"/>
            <a:r>
              <a:rPr lang="ja-jp" sz="1400" dirty="0">
                <a:ea typeface="Meiryo" panose="020B0604030504040204" pitchFamily="34" charset="-128"/>
              </a:rPr>
              <a:t>フォーカス</a:t>
            </a:r>
          </a:p>
        </p:txBody>
      </p:sp>
      <p:sp>
        <p:nvSpPr>
          <p:cNvPr id="100" name="TextBox 99">
            <a:extLst>
              <a:ext uri="{FF2B5EF4-FFF2-40B4-BE49-F238E27FC236}">
                <a16:creationId xmlns:a16="http://schemas.microsoft.com/office/drawing/2014/main" id="{CCF59AC0-5414-072E-F7A2-A4C8A1ED37D3}"/>
              </a:ext>
            </a:extLst>
          </p:cNvPr>
          <p:cNvSpPr txBox="1"/>
          <p:nvPr/>
        </p:nvSpPr>
        <p:spPr>
          <a:xfrm>
            <a:off x="1157354" y="3564975"/>
            <a:ext cx="1824560" cy="215444"/>
          </a:xfrm>
          <a:prstGeom prst="rect">
            <a:avLst/>
          </a:prstGeom>
          <a:noFill/>
        </p:spPr>
        <p:txBody>
          <a:bodyPr wrap="square" lIns="0" tIns="0" rIns="0" bIns="0" rtlCol="0">
            <a:spAutoFit/>
          </a:bodyPr>
          <a:lstStyle/>
          <a:p>
            <a:pPr algn="l" rtl="0"/>
            <a:r>
              <a:rPr lang="ja-jp" sz="1400">
                <a:ea typeface="Meiryo" panose="020B0604030504040204" pitchFamily="34" charset="-128"/>
              </a:rPr>
              <a:t>目標</a:t>
            </a:r>
          </a:p>
        </p:txBody>
      </p:sp>
      <p:sp>
        <p:nvSpPr>
          <p:cNvPr id="101" name="TextBox 100">
            <a:extLst>
              <a:ext uri="{FF2B5EF4-FFF2-40B4-BE49-F238E27FC236}">
                <a16:creationId xmlns:a16="http://schemas.microsoft.com/office/drawing/2014/main" id="{BCF5C005-497F-5CDB-3874-B54A53F3F626}"/>
              </a:ext>
            </a:extLst>
          </p:cNvPr>
          <p:cNvSpPr txBox="1"/>
          <p:nvPr/>
        </p:nvSpPr>
        <p:spPr>
          <a:xfrm>
            <a:off x="1157354" y="4298940"/>
            <a:ext cx="1824560" cy="215444"/>
          </a:xfrm>
          <a:prstGeom prst="rect">
            <a:avLst/>
          </a:prstGeom>
          <a:noFill/>
        </p:spPr>
        <p:txBody>
          <a:bodyPr wrap="square" lIns="0" tIns="0" rIns="0" bIns="0" rtlCol="0">
            <a:spAutoFit/>
          </a:bodyPr>
          <a:lstStyle/>
          <a:p>
            <a:pPr algn="l" rtl="0"/>
            <a:r>
              <a:rPr lang="ja-jp" sz="1400">
                <a:ea typeface="Meiryo" panose="020B0604030504040204" pitchFamily="34" charset="-128"/>
              </a:rPr>
              <a:t>主要なテクノロジー </a:t>
            </a:r>
          </a:p>
        </p:txBody>
      </p:sp>
      <p:cxnSp>
        <p:nvCxnSpPr>
          <p:cNvPr id="102" name="Straight Connector 101">
            <a:extLst>
              <a:ext uri="{FF2B5EF4-FFF2-40B4-BE49-F238E27FC236}">
                <a16:creationId xmlns:a16="http://schemas.microsoft.com/office/drawing/2014/main" id="{3347BAD5-CE2D-DECA-4178-7A6024D4CBE9}"/>
              </a:ext>
            </a:extLst>
          </p:cNvPr>
          <p:cNvCxnSpPr>
            <a:cxnSpLocks/>
          </p:cNvCxnSpPr>
          <p:nvPr/>
        </p:nvCxnSpPr>
        <p:spPr>
          <a:xfrm flipV="1">
            <a:off x="366713" y="3305714"/>
            <a:ext cx="8408989" cy="1"/>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a16="http://schemas.microsoft.com/office/drawing/2014/main" id="{74A55229-F492-D17E-D9AB-C9DA32C9603D}"/>
              </a:ext>
            </a:extLst>
          </p:cNvPr>
          <p:cNvCxnSpPr>
            <a:cxnSpLocks/>
          </p:cNvCxnSpPr>
          <p:nvPr/>
        </p:nvCxnSpPr>
        <p:spPr>
          <a:xfrm flipV="1">
            <a:off x="366713" y="4039679"/>
            <a:ext cx="8408989" cy="1"/>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nvGrpSpPr>
          <p:cNvPr id="106" name="Group 105">
            <a:extLst>
              <a:ext uri="{FF2B5EF4-FFF2-40B4-BE49-F238E27FC236}">
                <a16:creationId xmlns:a16="http://schemas.microsoft.com/office/drawing/2014/main" id="{EFA91762-E888-33AB-95C0-E307688CACA2}"/>
              </a:ext>
            </a:extLst>
          </p:cNvPr>
          <p:cNvGrpSpPr>
            <a:grpSpLocks noChangeAspect="1"/>
          </p:cNvGrpSpPr>
          <p:nvPr/>
        </p:nvGrpSpPr>
        <p:grpSpPr>
          <a:xfrm>
            <a:off x="543101" y="2757746"/>
            <a:ext cx="261184" cy="361972"/>
            <a:chOff x="7683500" y="2865438"/>
            <a:chExt cx="19935825" cy="27628852"/>
          </a:xfrm>
          <a:solidFill>
            <a:schemeClr val="tx1"/>
          </a:solidFill>
        </p:grpSpPr>
        <p:sp>
          <p:nvSpPr>
            <p:cNvPr id="107" name="Freeform 158">
              <a:extLst>
                <a:ext uri="{FF2B5EF4-FFF2-40B4-BE49-F238E27FC236}">
                  <a16:creationId xmlns:a16="http://schemas.microsoft.com/office/drawing/2014/main" id="{BA67FA49-2058-378B-E253-72E85B62459A}"/>
                </a:ext>
              </a:extLst>
            </p:cNvPr>
            <p:cNvSpPr>
              <a:spLocks/>
            </p:cNvSpPr>
            <p:nvPr/>
          </p:nvSpPr>
          <p:spPr bwMode="auto">
            <a:xfrm>
              <a:off x="12453938" y="26774778"/>
              <a:ext cx="10248897" cy="1411291"/>
            </a:xfrm>
            <a:custGeom>
              <a:avLst/>
              <a:gdLst>
                <a:gd name="T0" fmla="*/ 1052 w 1130"/>
                <a:gd name="T1" fmla="*/ 0 h 156"/>
                <a:gd name="T2" fmla="*/ 78 w 1130"/>
                <a:gd name="T3" fmla="*/ 0 h 156"/>
                <a:gd name="T4" fmla="*/ 0 w 1130"/>
                <a:gd name="T5" fmla="*/ 78 h 156"/>
                <a:gd name="T6" fmla="*/ 78 w 1130"/>
                <a:gd name="T7" fmla="*/ 156 h 156"/>
                <a:gd name="T8" fmla="*/ 1052 w 1130"/>
                <a:gd name="T9" fmla="*/ 156 h 156"/>
                <a:gd name="T10" fmla="*/ 1130 w 1130"/>
                <a:gd name="T11" fmla="*/ 78 h 156"/>
                <a:gd name="T12" fmla="*/ 1052 w 1130"/>
                <a:gd name="T13" fmla="*/ 0 h 156"/>
              </a:gdLst>
              <a:ahLst/>
              <a:cxnLst>
                <a:cxn ang="0">
                  <a:pos x="T0" y="T1"/>
                </a:cxn>
                <a:cxn ang="0">
                  <a:pos x="T2" y="T3"/>
                </a:cxn>
                <a:cxn ang="0">
                  <a:pos x="T4" y="T5"/>
                </a:cxn>
                <a:cxn ang="0">
                  <a:pos x="T6" y="T7"/>
                </a:cxn>
                <a:cxn ang="0">
                  <a:pos x="T8" y="T9"/>
                </a:cxn>
                <a:cxn ang="0">
                  <a:pos x="T10" y="T11"/>
                </a:cxn>
                <a:cxn ang="0">
                  <a:pos x="T12" y="T13"/>
                </a:cxn>
              </a:cxnLst>
              <a:rect l="0" t="0" r="r" b="b"/>
              <a:pathLst>
                <a:path w="1130" h="156">
                  <a:moveTo>
                    <a:pt x="1052" y="0"/>
                  </a:moveTo>
                  <a:cubicBezTo>
                    <a:pt x="78" y="0"/>
                    <a:pt x="78" y="0"/>
                    <a:pt x="78" y="0"/>
                  </a:cubicBezTo>
                  <a:cubicBezTo>
                    <a:pt x="35" y="0"/>
                    <a:pt x="0" y="35"/>
                    <a:pt x="0" y="78"/>
                  </a:cubicBezTo>
                  <a:cubicBezTo>
                    <a:pt x="0" y="121"/>
                    <a:pt x="35" y="156"/>
                    <a:pt x="78" y="156"/>
                  </a:cubicBezTo>
                  <a:cubicBezTo>
                    <a:pt x="1052" y="156"/>
                    <a:pt x="1052" y="156"/>
                    <a:pt x="1052" y="156"/>
                  </a:cubicBezTo>
                  <a:cubicBezTo>
                    <a:pt x="1095" y="156"/>
                    <a:pt x="1130" y="121"/>
                    <a:pt x="1130" y="78"/>
                  </a:cubicBezTo>
                  <a:cubicBezTo>
                    <a:pt x="1130" y="35"/>
                    <a:pt x="1095" y="0"/>
                    <a:pt x="1052"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ea typeface="Meiryo" panose="020B0604030504040204" pitchFamily="34" charset="-128"/>
              </a:endParaRPr>
            </a:p>
          </p:txBody>
        </p:sp>
        <p:sp>
          <p:nvSpPr>
            <p:cNvPr id="108" name="Freeform 159">
              <a:extLst>
                <a:ext uri="{FF2B5EF4-FFF2-40B4-BE49-F238E27FC236}">
                  <a16:creationId xmlns:a16="http://schemas.microsoft.com/office/drawing/2014/main" id="{9F4D5E2E-C1B7-2C5C-6727-6EDA92456B25}"/>
                </a:ext>
              </a:extLst>
            </p:cNvPr>
            <p:cNvSpPr>
              <a:spLocks/>
            </p:cNvSpPr>
            <p:nvPr/>
          </p:nvSpPr>
          <p:spPr bwMode="auto">
            <a:xfrm>
              <a:off x="12453938" y="29082999"/>
              <a:ext cx="10248897" cy="1411291"/>
            </a:xfrm>
            <a:custGeom>
              <a:avLst/>
              <a:gdLst>
                <a:gd name="T0" fmla="*/ 1052 w 1130"/>
                <a:gd name="T1" fmla="*/ 0 h 156"/>
                <a:gd name="T2" fmla="*/ 78 w 1130"/>
                <a:gd name="T3" fmla="*/ 0 h 156"/>
                <a:gd name="T4" fmla="*/ 0 w 1130"/>
                <a:gd name="T5" fmla="*/ 78 h 156"/>
                <a:gd name="T6" fmla="*/ 78 w 1130"/>
                <a:gd name="T7" fmla="*/ 156 h 156"/>
                <a:gd name="T8" fmla="*/ 1052 w 1130"/>
                <a:gd name="T9" fmla="*/ 156 h 156"/>
                <a:gd name="T10" fmla="*/ 1130 w 1130"/>
                <a:gd name="T11" fmla="*/ 78 h 156"/>
                <a:gd name="T12" fmla="*/ 1052 w 1130"/>
                <a:gd name="T13" fmla="*/ 0 h 156"/>
              </a:gdLst>
              <a:ahLst/>
              <a:cxnLst>
                <a:cxn ang="0">
                  <a:pos x="T0" y="T1"/>
                </a:cxn>
                <a:cxn ang="0">
                  <a:pos x="T2" y="T3"/>
                </a:cxn>
                <a:cxn ang="0">
                  <a:pos x="T4" y="T5"/>
                </a:cxn>
                <a:cxn ang="0">
                  <a:pos x="T6" y="T7"/>
                </a:cxn>
                <a:cxn ang="0">
                  <a:pos x="T8" y="T9"/>
                </a:cxn>
                <a:cxn ang="0">
                  <a:pos x="T10" y="T11"/>
                </a:cxn>
                <a:cxn ang="0">
                  <a:pos x="T12" y="T13"/>
                </a:cxn>
              </a:cxnLst>
              <a:rect l="0" t="0" r="r" b="b"/>
              <a:pathLst>
                <a:path w="1130" h="156">
                  <a:moveTo>
                    <a:pt x="1052" y="0"/>
                  </a:moveTo>
                  <a:cubicBezTo>
                    <a:pt x="78" y="0"/>
                    <a:pt x="78" y="0"/>
                    <a:pt x="78" y="0"/>
                  </a:cubicBezTo>
                  <a:cubicBezTo>
                    <a:pt x="35" y="0"/>
                    <a:pt x="0" y="35"/>
                    <a:pt x="0" y="78"/>
                  </a:cubicBezTo>
                  <a:cubicBezTo>
                    <a:pt x="0" y="121"/>
                    <a:pt x="35" y="156"/>
                    <a:pt x="78" y="156"/>
                  </a:cubicBezTo>
                  <a:cubicBezTo>
                    <a:pt x="1052" y="156"/>
                    <a:pt x="1052" y="156"/>
                    <a:pt x="1052" y="156"/>
                  </a:cubicBezTo>
                  <a:cubicBezTo>
                    <a:pt x="1095" y="156"/>
                    <a:pt x="1130" y="121"/>
                    <a:pt x="1130" y="78"/>
                  </a:cubicBezTo>
                  <a:cubicBezTo>
                    <a:pt x="1130" y="35"/>
                    <a:pt x="1095" y="0"/>
                    <a:pt x="1052"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ea typeface="Meiryo" panose="020B0604030504040204" pitchFamily="34" charset="-128"/>
              </a:endParaRPr>
            </a:p>
          </p:txBody>
        </p:sp>
        <p:sp>
          <p:nvSpPr>
            <p:cNvPr id="109" name="Freeform 160">
              <a:extLst>
                <a:ext uri="{FF2B5EF4-FFF2-40B4-BE49-F238E27FC236}">
                  <a16:creationId xmlns:a16="http://schemas.microsoft.com/office/drawing/2014/main" id="{028FA7EE-645E-D3EF-3A9B-33B1759C1C1A}"/>
                </a:ext>
              </a:extLst>
            </p:cNvPr>
            <p:cNvSpPr>
              <a:spLocks noEditPoints="1"/>
            </p:cNvSpPr>
            <p:nvPr/>
          </p:nvSpPr>
          <p:spPr bwMode="auto">
            <a:xfrm>
              <a:off x="7683500" y="2865438"/>
              <a:ext cx="19935825" cy="22750465"/>
            </a:xfrm>
            <a:custGeom>
              <a:avLst/>
              <a:gdLst>
                <a:gd name="T0" fmla="*/ 2112 w 2198"/>
                <a:gd name="T1" fmla="*/ 671 h 2514"/>
                <a:gd name="T2" fmla="*/ 1876 w 2198"/>
                <a:gd name="T3" fmla="*/ 322 h 2514"/>
                <a:gd name="T4" fmla="*/ 1527 w 2198"/>
                <a:gd name="T5" fmla="*/ 86 h 2514"/>
                <a:gd name="T6" fmla="*/ 1099 w 2198"/>
                <a:gd name="T7" fmla="*/ 0 h 2514"/>
                <a:gd name="T8" fmla="*/ 671 w 2198"/>
                <a:gd name="T9" fmla="*/ 86 h 2514"/>
                <a:gd name="T10" fmla="*/ 322 w 2198"/>
                <a:gd name="T11" fmla="*/ 322 h 2514"/>
                <a:gd name="T12" fmla="*/ 86 w 2198"/>
                <a:gd name="T13" fmla="*/ 671 h 2514"/>
                <a:gd name="T14" fmla="*/ 0 w 2198"/>
                <a:gd name="T15" fmla="*/ 1099 h 2514"/>
                <a:gd name="T16" fmla="*/ 39 w 2198"/>
                <a:gd name="T17" fmla="*/ 1391 h 2514"/>
                <a:gd name="T18" fmla="*/ 150 w 2198"/>
                <a:gd name="T19" fmla="*/ 1653 h 2514"/>
                <a:gd name="T20" fmla="*/ 502 w 2198"/>
                <a:gd name="T21" fmla="*/ 2020 h 2514"/>
                <a:gd name="T22" fmla="*/ 502 w 2198"/>
                <a:gd name="T23" fmla="*/ 2429 h 2514"/>
                <a:gd name="T24" fmla="*/ 587 w 2198"/>
                <a:gd name="T25" fmla="*/ 2514 h 2514"/>
                <a:gd name="T26" fmla="*/ 1611 w 2198"/>
                <a:gd name="T27" fmla="*/ 2514 h 2514"/>
                <a:gd name="T28" fmla="*/ 1696 w 2198"/>
                <a:gd name="T29" fmla="*/ 2429 h 2514"/>
                <a:gd name="T30" fmla="*/ 1696 w 2198"/>
                <a:gd name="T31" fmla="*/ 2020 h 2514"/>
                <a:gd name="T32" fmla="*/ 2048 w 2198"/>
                <a:gd name="T33" fmla="*/ 1653 h 2514"/>
                <a:gd name="T34" fmla="*/ 2159 w 2198"/>
                <a:gd name="T35" fmla="*/ 1391 h 2514"/>
                <a:gd name="T36" fmla="*/ 2198 w 2198"/>
                <a:gd name="T37" fmla="*/ 1099 h 2514"/>
                <a:gd name="T38" fmla="*/ 2112 w 2198"/>
                <a:gd name="T39" fmla="*/ 671 h 2514"/>
                <a:gd name="T40" fmla="*/ 1995 w 2198"/>
                <a:gd name="T41" fmla="*/ 1346 h 2514"/>
                <a:gd name="T42" fmla="*/ 1901 w 2198"/>
                <a:gd name="T43" fmla="*/ 1567 h 2514"/>
                <a:gd name="T44" fmla="*/ 1568 w 2198"/>
                <a:gd name="T45" fmla="*/ 1900 h 2514"/>
                <a:gd name="T46" fmla="*/ 1526 w 2198"/>
                <a:gd name="T47" fmla="*/ 1976 h 2514"/>
                <a:gd name="T48" fmla="*/ 1526 w 2198"/>
                <a:gd name="T49" fmla="*/ 2343 h 2514"/>
                <a:gd name="T50" fmla="*/ 1172 w 2198"/>
                <a:gd name="T51" fmla="*/ 2343 h 2514"/>
                <a:gd name="T52" fmla="*/ 1172 w 2198"/>
                <a:gd name="T53" fmla="*/ 1739 h 2514"/>
                <a:gd name="T54" fmla="*/ 1473 w 2198"/>
                <a:gd name="T55" fmla="*/ 1437 h 2514"/>
                <a:gd name="T56" fmla="*/ 1473 w 2198"/>
                <a:gd name="T57" fmla="*/ 1317 h 2514"/>
                <a:gd name="T58" fmla="*/ 1353 w 2198"/>
                <a:gd name="T59" fmla="*/ 1317 h 2514"/>
                <a:gd name="T60" fmla="*/ 1087 w 2198"/>
                <a:gd name="T61" fmla="*/ 1583 h 2514"/>
                <a:gd name="T62" fmla="*/ 821 w 2198"/>
                <a:gd name="T63" fmla="*/ 1317 h 2514"/>
                <a:gd name="T64" fmla="*/ 700 w 2198"/>
                <a:gd name="T65" fmla="*/ 1317 h 2514"/>
                <a:gd name="T66" fmla="*/ 700 w 2198"/>
                <a:gd name="T67" fmla="*/ 1437 h 2514"/>
                <a:gd name="T68" fmla="*/ 1002 w 2198"/>
                <a:gd name="T69" fmla="*/ 1739 h 2514"/>
                <a:gd name="T70" fmla="*/ 1002 w 2198"/>
                <a:gd name="T71" fmla="*/ 2343 h 2514"/>
                <a:gd name="T72" fmla="*/ 672 w 2198"/>
                <a:gd name="T73" fmla="*/ 2343 h 2514"/>
                <a:gd name="T74" fmla="*/ 672 w 2198"/>
                <a:gd name="T75" fmla="*/ 1977 h 2514"/>
                <a:gd name="T76" fmla="*/ 630 w 2198"/>
                <a:gd name="T77" fmla="*/ 1900 h 2514"/>
                <a:gd name="T78" fmla="*/ 297 w 2198"/>
                <a:gd name="T79" fmla="*/ 1567 h 2514"/>
                <a:gd name="T80" fmla="*/ 203 w 2198"/>
                <a:gd name="T81" fmla="*/ 1346 h 2514"/>
                <a:gd name="T82" fmla="*/ 170 w 2198"/>
                <a:gd name="T83" fmla="*/ 1099 h 2514"/>
                <a:gd name="T84" fmla="*/ 243 w 2198"/>
                <a:gd name="T85" fmla="*/ 738 h 2514"/>
                <a:gd name="T86" fmla="*/ 442 w 2198"/>
                <a:gd name="T87" fmla="*/ 442 h 2514"/>
                <a:gd name="T88" fmla="*/ 738 w 2198"/>
                <a:gd name="T89" fmla="*/ 243 h 2514"/>
                <a:gd name="T90" fmla="*/ 1099 w 2198"/>
                <a:gd name="T91" fmla="*/ 170 h 2514"/>
                <a:gd name="T92" fmla="*/ 1461 w 2198"/>
                <a:gd name="T93" fmla="*/ 243 h 2514"/>
                <a:gd name="T94" fmla="*/ 1756 w 2198"/>
                <a:gd name="T95" fmla="*/ 442 h 2514"/>
                <a:gd name="T96" fmla="*/ 1955 w 2198"/>
                <a:gd name="T97" fmla="*/ 738 h 2514"/>
                <a:gd name="T98" fmla="*/ 2028 w 2198"/>
                <a:gd name="T99" fmla="*/ 1099 h 2514"/>
                <a:gd name="T100" fmla="*/ 1995 w 2198"/>
                <a:gd name="T101" fmla="*/ 1346 h 25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198" h="2514">
                  <a:moveTo>
                    <a:pt x="2112" y="671"/>
                  </a:moveTo>
                  <a:cubicBezTo>
                    <a:pt x="2056" y="540"/>
                    <a:pt x="1977" y="423"/>
                    <a:pt x="1876" y="322"/>
                  </a:cubicBezTo>
                  <a:cubicBezTo>
                    <a:pt x="1775" y="221"/>
                    <a:pt x="1658" y="142"/>
                    <a:pt x="1527" y="86"/>
                  </a:cubicBezTo>
                  <a:cubicBezTo>
                    <a:pt x="1391" y="29"/>
                    <a:pt x="1247" y="0"/>
                    <a:pt x="1099" y="0"/>
                  </a:cubicBezTo>
                  <a:cubicBezTo>
                    <a:pt x="951" y="0"/>
                    <a:pt x="807" y="29"/>
                    <a:pt x="671" y="86"/>
                  </a:cubicBezTo>
                  <a:cubicBezTo>
                    <a:pt x="540" y="142"/>
                    <a:pt x="423" y="221"/>
                    <a:pt x="322" y="322"/>
                  </a:cubicBezTo>
                  <a:cubicBezTo>
                    <a:pt x="221" y="423"/>
                    <a:pt x="142" y="540"/>
                    <a:pt x="86" y="671"/>
                  </a:cubicBezTo>
                  <a:cubicBezTo>
                    <a:pt x="29" y="807"/>
                    <a:pt x="0" y="951"/>
                    <a:pt x="0" y="1099"/>
                  </a:cubicBezTo>
                  <a:cubicBezTo>
                    <a:pt x="0" y="1198"/>
                    <a:pt x="13" y="1296"/>
                    <a:pt x="39" y="1391"/>
                  </a:cubicBezTo>
                  <a:cubicBezTo>
                    <a:pt x="65" y="1482"/>
                    <a:pt x="102" y="1571"/>
                    <a:pt x="150" y="1653"/>
                  </a:cubicBezTo>
                  <a:cubicBezTo>
                    <a:pt x="237" y="1801"/>
                    <a:pt x="358" y="1927"/>
                    <a:pt x="502" y="2020"/>
                  </a:cubicBezTo>
                  <a:cubicBezTo>
                    <a:pt x="502" y="2429"/>
                    <a:pt x="502" y="2429"/>
                    <a:pt x="502" y="2429"/>
                  </a:cubicBezTo>
                  <a:cubicBezTo>
                    <a:pt x="502" y="2476"/>
                    <a:pt x="540" y="2514"/>
                    <a:pt x="587" y="2514"/>
                  </a:cubicBezTo>
                  <a:cubicBezTo>
                    <a:pt x="1611" y="2514"/>
                    <a:pt x="1611" y="2514"/>
                    <a:pt x="1611" y="2514"/>
                  </a:cubicBezTo>
                  <a:cubicBezTo>
                    <a:pt x="1658" y="2514"/>
                    <a:pt x="1696" y="2476"/>
                    <a:pt x="1696" y="2429"/>
                  </a:cubicBezTo>
                  <a:cubicBezTo>
                    <a:pt x="1696" y="2020"/>
                    <a:pt x="1696" y="2020"/>
                    <a:pt x="1696" y="2020"/>
                  </a:cubicBezTo>
                  <a:cubicBezTo>
                    <a:pt x="1840" y="1927"/>
                    <a:pt x="1961" y="1801"/>
                    <a:pt x="2048" y="1653"/>
                  </a:cubicBezTo>
                  <a:cubicBezTo>
                    <a:pt x="2096" y="1571"/>
                    <a:pt x="2133" y="1482"/>
                    <a:pt x="2159" y="1391"/>
                  </a:cubicBezTo>
                  <a:cubicBezTo>
                    <a:pt x="2185" y="1296"/>
                    <a:pt x="2198" y="1198"/>
                    <a:pt x="2198" y="1099"/>
                  </a:cubicBezTo>
                  <a:cubicBezTo>
                    <a:pt x="2198" y="951"/>
                    <a:pt x="2169" y="807"/>
                    <a:pt x="2112" y="671"/>
                  </a:cubicBezTo>
                  <a:close/>
                  <a:moveTo>
                    <a:pt x="1995" y="1346"/>
                  </a:moveTo>
                  <a:cubicBezTo>
                    <a:pt x="1973" y="1423"/>
                    <a:pt x="1942" y="1497"/>
                    <a:pt x="1901" y="1567"/>
                  </a:cubicBezTo>
                  <a:cubicBezTo>
                    <a:pt x="1821" y="1704"/>
                    <a:pt x="1706" y="1819"/>
                    <a:pt x="1568" y="1900"/>
                  </a:cubicBezTo>
                  <a:cubicBezTo>
                    <a:pt x="1541" y="1916"/>
                    <a:pt x="1525" y="1945"/>
                    <a:pt x="1526" y="1976"/>
                  </a:cubicBezTo>
                  <a:cubicBezTo>
                    <a:pt x="1526" y="2343"/>
                    <a:pt x="1526" y="2343"/>
                    <a:pt x="1526" y="2343"/>
                  </a:cubicBezTo>
                  <a:cubicBezTo>
                    <a:pt x="1172" y="2343"/>
                    <a:pt x="1172" y="2343"/>
                    <a:pt x="1172" y="2343"/>
                  </a:cubicBezTo>
                  <a:cubicBezTo>
                    <a:pt x="1172" y="1739"/>
                    <a:pt x="1172" y="1739"/>
                    <a:pt x="1172" y="1739"/>
                  </a:cubicBezTo>
                  <a:cubicBezTo>
                    <a:pt x="1473" y="1437"/>
                    <a:pt x="1473" y="1437"/>
                    <a:pt x="1473" y="1437"/>
                  </a:cubicBezTo>
                  <a:cubicBezTo>
                    <a:pt x="1506" y="1404"/>
                    <a:pt x="1506" y="1350"/>
                    <a:pt x="1473" y="1317"/>
                  </a:cubicBezTo>
                  <a:cubicBezTo>
                    <a:pt x="1440" y="1284"/>
                    <a:pt x="1386" y="1284"/>
                    <a:pt x="1353" y="1317"/>
                  </a:cubicBezTo>
                  <a:cubicBezTo>
                    <a:pt x="1087" y="1583"/>
                    <a:pt x="1087" y="1583"/>
                    <a:pt x="1087" y="1583"/>
                  </a:cubicBezTo>
                  <a:cubicBezTo>
                    <a:pt x="821" y="1317"/>
                    <a:pt x="821" y="1317"/>
                    <a:pt x="821" y="1317"/>
                  </a:cubicBezTo>
                  <a:cubicBezTo>
                    <a:pt x="787" y="1284"/>
                    <a:pt x="734" y="1284"/>
                    <a:pt x="700" y="1317"/>
                  </a:cubicBezTo>
                  <a:cubicBezTo>
                    <a:pt x="667" y="1350"/>
                    <a:pt x="667" y="1404"/>
                    <a:pt x="700" y="1437"/>
                  </a:cubicBezTo>
                  <a:cubicBezTo>
                    <a:pt x="1002" y="1739"/>
                    <a:pt x="1002" y="1739"/>
                    <a:pt x="1002" y="1739"/>
                  </a:cubicBezTo>
                  <a:cubicBezTo>
                    <a:pt x="1002" y="2343"/>
                    <a:pt x="1002" y="2343"/>
                    <a:pt x="1002" y="2343"/>
                  </a:cubicBezTo>
                  <a:cubicBezTo>
                    <a:pt x="672" y="2343"/>
                    <a:pt x="672" y="2343"/>
                    <a:pt x="672" y="2343"/>
                  </a:cubicBezTo>
                  <a:cubicBezTo>
                    <a:pt x="672" y="1977"/>
                    <a:pt x="672" y="1977"/>
                    <a:pt x="672" y="1977"/>
                  </a:cubicBezTo>
                  <a:cubicBezTo>
                    <a:pt x="673" y="1946"/>
                    <a:pt x="658" y="1916"/>
                    <a:pt x="630" y="1900"/>
                  </a:cubicBezTo>
                  <a:cubicBezTo>
                    <a:pt x="493" y="1819"/>
                    <a:pt x="377" y="1704"/>
                    <a:pt x="297" y="1567"/>
                  </a:cubicBezTo>
                  <a:cubicBezTo>
                    <a:pt x="256" y="1497"/>
                    <a:pt x="225" y="1423"/>
                    <a:pt x="203" y="1346"/>
                  </a:cubicBezTo>
                  <a:cubicBezTo>
                    <a:pt x="181" y="1266"/>
                    <a:pt x="170" y="1183"/>
                    <a:pt x="170" y="1099"/>
                  </a:cubicBezTo>
                  <a:cubicBezTo>
                    <a:pt x="170" y="974"/>
                    <a:pt x="195" y="852"/>
                    <a:pt x="243" y="738"/>
                  </a:cubicBezTo>
                  <a:cubicBezTo>
                    <a:pt x="290" y="627"/>
                    <a:pt x="357" y="528"/>
                    <a:pt x="442" y="442"/>
                  </a:cubicBezTo>
                  <a:cubicBezTo>
                    <a:pt x="528" y="357"/>
                    <a:pt x="627" y="290"/>
                    <a:pt x="738" y="243"/>
                  </a:cubicBezTo>
                  <a:cubicBezTo>
                    <a:pt x="852" y="195"/>
                    <a:pt x="974" y="170"/>
                    <a:pt x="1099" y="170"/>
                  </a:cubicBezTo>
                  <a:cubicBezTo>
                    <a:pt x="1224" y="170"/>
                    <a:pt x="1346" y="195"/>
                    <a:pt x="1461" y="243"/>
                  </a:cubicBezTo>
                  <a:cubicBezTo>
                    <a:pt x="1571" y="290"/>
                    <a:pt x="1670" y="357"/>
                    <a:pt x="1756" y="442"/>
                  </a:cubicBezTo>
                  <a:cubicBezTo>
                    <a:pt x="1841" y="528"/>
                    <a:pt x="1908" y="627"/>
                    <a:pt x="1955" y="738"/>
                  </a:cubicBezTo>
                  <a:cubicBezTo>
                    <a:pt x="2003" y="852"/>
                    <a:pt x="2028" y="974"/>
                    <a:pt x="2028" y="1099"/>
                  </a:cubicBezTo>
                  <a:cubicBezTo>
                    <a:pt x="2028" y="1183"/>
                    <a:pt x="2017" y="1266"/>
                    <a:pt x="1995" y="1346"/>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ea typeface="Meiryo" panose="020B0604030504040204" pitchFamily="34" charset="-128"/>
              </a:endParaRPr>
            </a:p>
          </p:txBody>
        </p:sp>
      </p:grpSp>
      <p:grpSp>
        <p:nvGrpSpPr>
          <p:cNvPr id="111" name="Group 110">
            <a:extLst>
              <a:ext uri="{FF2B5EF4-FFF2-40B4-BE49-F238E27FC236}">
                <a16:creationId xmlns:a16="http://schemas.microsoft.com/office/drawing/2014/main" id="{6FD8471E-F5CA-E54F-53C9-2D5088706FFC}"/>
              </a:ext>
            </a:extLst>
          </p:cNvPr>
          <p:cNvGrpSpPr>
            <a:grpSpLocks noChangeAspect="1"/>
          </p:cNvGrpSpPr>
          <p:nvPr/>
        </p:nvGrpSpPr>
        <p:grpSpPr>
          <a:xfrm>
            <a:off x="483380" y="3492933"/>
            <a:ext cx="380626" cy="379820"/>
            <a:chOff x="8783638" y="1536700"/>
            <a:chExt cx="27824112" cy="27765375"/>
          </a:xfrm>
          <a:solidFill>
            <a:schemeClr val="tx1"/>
          </a:solidFill>
        </p:grpSpPr>
        <p:sp>
          <p:nvSpPr>
            <p:cNvPr id="112" name="Freeform 334">
              <a:extLst>
                <a:ext uri="{FF2B5EF4-FFF2-40B4-BE49-F238E27FC236}">
                  <a16:creationId xmlns:a16="http://schemas.microsoft.com/office/drawing/2014/main" id="{62374296-073D-997C-167A-89B5EB9AAEBB}"/>
                </a:ext>
              </a:extLst>
            </p:cNvPr>
            <p:cNvSpPr>
              <a:spLocks/>
            </p:cNvSpPr>
            <p:nvPr/>
          </p:nvSpPr>
          <p:spPr bwMode="auto">
            <a:xfrm>
              <a:off x="20999450" y="13609640"/>
              <a:ext cx="3392489" cy="3394074"/>
            </a:xfrm>
            <a:custGeom>
              <a:avLst/>
              <a:gdLst>
                <a:gd name="T0" fmla="*/ 187 w 374"/>
                <a:gd name="T1" fmla="*/ 0 h 375"/>
                <a:gd name="T2" fmla="*/ 0 w 374"/>
                <a:gd name="T3" fmla="*/ 187 h 375"/>
                <a:gd name="T4" fmla="*/ 187 w 374"/>
                <a:gd name="T5" fmla="*/ 375 h 375"/>
                <a:gd name="T6" fmla="*/ 374 w 374"/>
                <a:gd name="T7" fmla="*/ 187 h 375"/>
                <a:gd name="T8" fmla="*/ 187 w 374"/>
                <a:gd name="T9" fmla="*/ 0 h 375"/>
              </a:gdLst>
              <a:ahLst/>
              <a:cxnLst>
                <a:cxn ang="0">
                  <a:pos x="T0" y="T1"/>
                </a:cxn>
                <a:cxn ang="0">
                  <a:pos x="T2" y="T3"/>
                </a:cxn>
                <a:cxn ang="0">
                  <a:pos x="T4" y="T5"/>
                </a:cxn>
                <a:cxn ang="0">
                  <a:pos x="T6" y="T7"/>
                </a:cxn>
                <a:cxn ang="0">
                  <a:pos x="T8" y="T9"/>
                </a:cxn>
              </a:cxnLst>
              <a:rect l="0" t="0" r="r" b="b"/>
              <a:pathLst>
                <a:path w="374" h="375">
                  <a:moveTo>
                    <a:pt x="187" y="0"/>
                  </a:moveTo>
                  <a:cubicBezTo>
                    <a:pt x="84" y="0"/>
                    <a:pt x="0" y="84"/>
                    <a:pt x="0" y="187"/>
                  </a:cubicBezTo>
                  <a:cubicBezTo>
                    <a:pt x="0" y="291"/>
                    <a:pt x="83" y="375"/>
                    <a:pt x="187" y="375"/>
                  </a:cubicBezTo>
                  <a:cubicBezTo>
                    <a:pt x="290" y="375"/>
                    <a:pt x="374" y="291"/>
                    <a:pt x="374" y="187"/>
                  </a:cubicBezTo>
                  <a:cubicBezTo>
                    <a:pt x="374" y="84"/>
                    <a:pt x="290" y="0"/>
                    <a:pt x="187"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ea typeface="Meiryo" panose="020B0604030504040204" pitchFamily="34" charset="-128"/>
              </a:endParaRPr>
            </a:p>
          </p:txBody>
        </p:sp>
        <p:sp>
          <p:nvSpPr>
            <p:cNvPr id="113" name="Freeform 335">
              <a:extLst>
                <a:ext uri="{FF2B5EF4-FFF2-40B4-BE49-F238E27FC236}">
                  <a16:creationId xmlns:a16="http://schemas.microsoft.com/office/drawing/2014/main" id="{B89828EC-AC48-236C-F617-D46ADBC7C287}"/>
                </a:ext>
              </a:extLst>
            </p:cNvPr>
            <p:cNvSpPr>
              <a:spLocks noEditPoints="1"/>
            </p:cNvSpPr>
            <p:nvPr/>
          </p:nvSpPr>
          <p:spPr bwMode="auto">
            <a:xfrm>
              <a:off x="16492536" y="9110665"/>
              <a:ext cx="12406315" cy="12380916"/>
            </a:xfrm>
            <a:custGeom>
              <a:avLst/>
              <a:gdLst>
                <a:gd name="T0" fmla="*/ 1168 w 1368"/>
                <a:gd name="T1" fmla="*/ 201 h 1368"/>
                <a:gd name="T2" fmla="*/ 950 w 1368"/>
                <a:gd name="T3" fmla="*/ 54 h 1368"/>
                <a:gd name="T4" fmla="*/ 684 w 1368"/>
                <a:gd name="T5" fmla="*/ 0 h 1368"/>
                <a:gd name="T6" fmla="*/ 684 w 1368"/>
                <a:gd name="T7" fmla="*/ 0 h 1368"/>
                <a:gd name="T8" fmla="*/ 418 w 1368"/>
                <a:gd name="T9" fmla="*/ 54 h 1368"/>
                <a:gd name="T10" fmla="*/ 200 w 1368"/>
                <a:gd name="T11" fmla="*/ 201 h 1368"/>
                <a:gd name="T12" fmla="*/ 54 w 1368"/>
                <a:gd name="T13" fmla="*/ 418 h 1368"/>
                <a:gd name="T14" fmla="*/ 0 w 1368"/>
                <a:gd name="T15" fmla="*/ 684 h 1368"/>
                <a:gd name="T16" fmla="*/ 54 w 1368"/>
                <a:gd name="T17" fmla="*/ 951 h 1368"/>
                <a:gd name="T18" fmla="*/ 200 w 1368"/>
                <a:gd name="T19" fmla="*/ 1168 h 1368"/>
                <a:gd name="T20" fmla="*/ 418 w 1368"/>
                <a:gd name="T21" fmla="*/ 1315 h 1368"/>
                <a:gd name="T22" fmla="*/ 684 w 1368"/>
                <a:gd name="T23" fmla="*/ 1368 h 1368"/>
                <a:gd name="T24" fmla="*/ 684 w 1368"/>
                <a:gd name="T25" fmla="*/ 1368 h 1368"/>
                <a:gd name="T26" fmla="*/ 950 w 1368"/>
                <a:gd name="T27" fmla="*/ 1315 h 1368"/>
                <a:gd name="T28" fmla="*/ 1168 w 1368"/>
                <a:gd name="T29" fmla="*/ 1168 h 1368"/>
                <a:gd name="T30" fmla="*/ 1314 w 1368"/>
                <a:gd name="T31" fmla="*/ 951 h 1368"/>
                <a:gd name="T32" fmla="*/ 1368 w 1368"/>
                <a:gd name="T33" fmla="*/ 684 h 1368"/>
                <a:gd name="T34" fmla="*/ 1314 w 1368"/>
                <a:gd name="T35" fmla="*/ 418 h 1368"/>
                <a:gd name="T36" fmla="*/ 1168 w 1368"/>
                <a:gd name="T37" fmla="*/ 201 h 1368"/>
                <a:gd name="T38" fmla="*/ 1056 w 1368"/>
                <a:gd name="T39" fmla="*/ 1057 h 1368"/>
                <a:gd name="T40" fmla="*/ 684 w 1368"/>
                <a:gd name="T41" fmla="*/ 1211 h 1368"/>
                <a:gd name="T42" fmla="*/ 684 w 1368"/>
                <a:gd name="T43" fmla="*/ 1211 h 1368"/>
                <a:gd name="T44" fmla="*/ 312 w 1368"/>
                <a:gd name="T45" fmla="*/ 1057 h 1368"/>
                <a:gd name="T46" fmla="*/ 158 w 1368"/>
                <a:gd name="T47" fmla="*/ 684 h 1368"/>
                <a:gd name="T48" fmla="*/ 312 w 1368"/>
                <a:gd name="T49" fmla="*/ 312 h 1368"/>
                <a:gd name="T50" fmla="*/ 684 w 1368"/>
                <a:gd name="T51" fmla="*/ 158 h 1368"/>
                <a:gd name="T52" fmla="*/ 684 w 1368"/>
                <a:gd name="T53" fmla="*/ 158 h 1368"/>
                <a:gd name="T54" fmla="*/ 1056 w 1368"/>
                <a:gd name="T55" fmla="*/ 312 h 1368"/>
                <a:gd name="T56" fmla="*/ 1210 w 1368"/>
                <a:gd name="T57" fmla="*/ 684 h 1368"/>
                <a:gd name="T58" fmla="*/ 1056 w 1368"/>
                <a:gd name="T59" fmla="*/ 1057 h 13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368" h="1368">
                  <a:moveTo>
                    <a:pt x="1168" y="201"/>
                  </a:moveTo>
                  <a:cubicBezTo>
                    <a:pt x="1105" y="138"/>
                    <a:pt x="1032" y="89"/>
                    <a:pt x="950" y="54"/>
                  </a:cubicBezTo>
                  <a:cubicBezTo>
                    <a:pt x="866" y="18"/>
                    <a:pt x="776" y="0"/>
                    <a:pt x="684" y="0"/>
                  </a:cubicBezTo>
                  <a:cubicBezTo>
                    <a:pt x="684" y="0"/>
                    <a:pt x="684" y="0"/>
                    <a:pt x="684" y="0"/>
                  </a:cubicBezTo>
                  <a:cubicBezTo>
                    <a:pt x="592" y="0"/>
                    <a:pt x="502" y="18"/>
                    <a:pt x="418" y="54"/>
                  </a:cubicBezTo>
                  <a:cubicBezTo>
                    <a:pt x="336" y="89"/>
                    <a:pt x="263" y="138"/>
                    <a:pt x="200" y="201"/>
                  </a:cubicBezTo>
                  <a:cubicBezTo>
                    <a:pt x="137" y="264"/>
                    <a:pt x="88" y="337"/>
                    <a:pt x="54" y="418"/>
                  </a:cubicBezTo>
                  <a:cubicBezTo>
                    <a:pt x="18" y="503"/>
                    <a:pt x="0" y="592"/>
                    <a:pt x="0" y="684"/>
                  </a:cubicBezTo>
                  <a:cubicBezTo>
                    <a:pt x="0" y="777"/>
                    <a:pt x="18" y="866"/>
                    <a:pt x="54" y="951"/>
                  </a:cubicBezTo>
                  <a:cubicBezTo>
                    <a:pt x="88" y="1032"/>
                    <a:pt x="137" y="1105"/>
                    <a:pt x="200" y="1168"/>
                  </a:cubicBezTo>
                  <a:cubicBezTo>
                    <a:pt x="263" y="1231"/>
                    <a:pt x="336" y="1280"/>
                    <a:pt x="418" y="1315"/>
                  </a:cubicBezTo>
                  <a:cubicBezTo>
                    <a:pt x="502" y="1350"/>
                    <a:pt x="592" y="1368"/>
                    <a:pt x="684" y="1368"/>
                  </a:cubicBezTo>
                  <a:cubicBezTo>
                    <a:pt x="684" y="1368"/>
                    <a:pt x="684" y="1368"/>
                    <a:pt x="684" y="1368"/>
                  </a:cubicBezTo>
                  <a:cubicBezTo>
                    <a:pt x="776" y="1368"/>
                    <a:pt x="866" y="1350"/>
                    <a:pt x="950" y="1315"/>
                  </a:cubicBezTo>
                  <a:cubicBezTo>
                    <a:pt x="1032" y="1280"/>
                    <a:pt x="1105" y="1231"/>
                    <a:pt x="1168" y="1168"/>
                  </a:cubicBezTo>
                  <a:cubicBezTo>
                    <a:pt x="1230" y="1105"/>
                    <a:pt x="1280" y="1032"/>
                    <a:pt x="1314" y="951"/>
                  </a:cubicBezTo>
                  <a:cubicBezTo>
                    <a:pt x="1350" y="866"/>
                    <a:pt x="1368" y="777"/>
                    <a:pt x="1368" y="684"/>
                  </a:cubicBezTo>
                  <a:cubicBezTo>
                    <a:pt x="1368" y="592"/>
                    <a:pt x="1350" y="502"/>
                    <a:pt x="1314" y="418"/>
                  </a:cubicBezTo>
                  <a:cubicBezTo>
                    <a:pt x="1280" y="337"/>
                    <a:pt x="1230" y="263"/>
                    <a:pt x="1168" y="201"/>
                  </a:cubicBezTo>
                  <a:close/>
                  <a:moveTo>
                    <a:pt x="1056" y="1057"/>
                  </a:moveTo>
                  <a:cubicBezTo>
                    <a:pt x="957" y="1156"/>
                    <a:pt x="825" y="1211"/>
                    <a:pt x="684" y="1211"/>
                  </a:cubicBezTo>
                  <a:cubicBezTo>
                    <a:pt x="684" y="1211"/>
                    <a:pt x="684" y="1211"/>
                    <a:pt x="684" y="1211"/>
                  </a:cubicBezTo>
                  <a:cubicBezTo>
                    <a:pt x="543" y="1211"/>
                    <a:pt x="411" y="1156"/>
                    <a:pt x="312" y="1057"/>
                  </a:cubicBezTo>
                  <a:cubicBezTo>
                    <a:pt x="212" y="957"/>
                    <a:pt x="158" y="825"/>
                    <a:pt x="158" y="684"/>
                  </a:cubicBezTo>
                  <a:cubicBezTo>
                    <a:pt x="158" y="544"/>
                    <a:pt x="212" y="412"/>
                    <a:pt x="312" y="312"/>
                  </a:cubicBezTo>
                  <a:cubicBezTo>
                    <a:pt x="411" y="213"/>
                    <a:pt x="543" y="158"/>
                    <a:pt x="684" y="158"/>
                  </a:cubicBezTo>
                  <a:cubicBezTo>
                    <a:pt x="684" y="158"/>
                    <a:pt x="684" y="158"/>
                    <a:pt x="684" y="158"/>
                  </a:cubicBezTo>
                  <a:cubicBezTo>
                    <a:pt x="825" y="158"/>
                    <a:pt x="957" y="213"/>
                    <a:pt x="1056" y="312"/>
                  </a:cubicBezTo>
                  <a:cubicBezTo>
                    <a:pt x="1156" y="412"/>
                    <a:pt x="1210" y="544"/>
                    <a:pt x="1210" y="684"/>
                  </a:cubicBezTo>
                  <a:cubicBezTo>
                    <a:pt x="1210" y="825"/>
                    <a:pt x="1156" y="957"/>
                    <a:pt x="1056" y="1057"/>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ea typeface="Meiryo" panose="020B0604030504040204" pitchFamily="34" charset="-128"/>
              </a:endParaRPr>
            </a:p>
          </p:txBody>
        </p:sp>
        <p:sp>
          <p:nvSpPr>
            <p:cNvPr id="114" name="Freeform 336">
              <a:extLst>
                <a:ext uri="{FF2B5EF4-FFF2-40B4-BE49-F238E27FC236}">
                  <a16:creationId xmlns:a16="http://schemas.microsoft.com/office/drawing/2014/main" id="{725E1E12-0732-5CC1-085D-C2FE96B3363B}"/>
                </a:ext>
              </a:extLst>
            </p:cNvPr>
            <p:cNvSpPr>
              <a:spLocks noEditPoints="1"/>
            </p:cNvSpPr>
            <p:nvPr/>
          </p:nvSpPr>
          <p:spPr bwMode="auto">
            <a:xfrm>
              <a:off x="8783638" y="1536700"/>
              <a:ext cx="27824112" cy="27765375"/>
            </a:xfrm>
            <a:custGeom>
              <a:avLst/>
              <a:gdLst>
                <a:gd name="T0" fmla="*/ 2731 w 3068"/>
                <a:gd name="T1" fmla="*/ 1443 h 3068"/>
                <a:gd name="T2" fmla="*/ 2383 w 3068"/>
                <a:gd name="T3" fmla="*/ 673 h 3068"/>
                <a:gd name="T4" fmla="*/ 1613 w 3068"/>
                <a:gd name="T5" fmla="*/ 324 h 3068"/>
                <a:gd name="T6" fmla="*/ 1534 w 3068"/>
                <a:gd name="T7" fmla="*/ 0 h 3068"/>
                <a:gd name="T8" fmla="*/ 1455 w 3068"/>
                <a:gd name="T9" fmla="*/ 324 h 3068"/>
                <a:gd name="T10" fmla="*/ 685 w 3068"/>
                <a:gd name="T11" fmla="*/ 673 h 3068"/>
                <a:gd name="T12" fmla="*/ 336 w 3068"/>
                <a:gd name="T13" fmla="*/ 1443 h 3068"/>
                <a:gd name="T14" fmla="*/ 0 w 3068"/>
                <a:gd name="T15" fmla="*/ 1521 h 3068"/>
                <a:gd name="T16" fmla="*/ 336 w 3068"/>
                <a:gd name="T17" fmla="*/ 1600 h 3068"/>
                <a:gd name="T18" fmla="*/ 685 w 3068"/>
                <a:gd name="T19" fmla="*/ 2370 h 3068"/>
                <a:gd name="T20" fmla="*/ 1455 w 3068"/>
                <a:gd name="T21" fmla="*/ 2719 h 3068"/>
                <a:gd name="T22" fmla="*/ 1534 w 3068"/>
                <a:gd name="T23" fmla="*/ 3068 h 3068"/>
                <a:gd name="T24" fmla="*/ 1613 w 3068"/>
                <a:gd name="T25" fmla="*/ 2719 h 3068"/>
                <a:gd name="T26" fmla="*/ 2383 w 3068"/>
                <a:gd name="T27" fmla="*/ 2370 h 3068"/>
                <a:gd name="T28" fmla="*/ 2731 w 3068"/>
                <a:gd name="T29" fmla="*/ 1600 h 3068"/>
                <a:gd name="T30" fmla="*/ 3068 w 3068"/>
                <a:gd name="T31" fmla="*/ 1521 h 3068"/>
                <a:gd name="T32" fmla="*/ 2469 w 3068"/>
                <a:gd name="T33" fmla="*/ 1600 h 3068"/>
                <a:gd name="T34" fmla="*/ 2494 w 3068"/>
                <a:gd name="T35" fmla="*/ 1927 h 3068"/>
                <a:gd name="T36" fmla="*/ 1940 w 3068"/>
                <a:gd name="T37" fmla="*/ 2482 h 3068"/>
                <a:gd name="T38" fmla="*/ 1613 w 3068"/>
                <a:gd name="T39" fmla="*/ 2469 h 3068"/>
                <a:gd name="T40" fmla="*/ 1455 w 3068"/>
                <a:gd name="T41" fmla="*/ 2469 h 3068"/>
                <a:gd name="T42" fmla="*/ 1128 w 3068"/>
                <a:gd name="T43" fmla="*/ 2482 h 3068"/>
                <a:gd name="T44" fmla="*/ 573 w 3068"/>
                <a:gd name="T45" fmla="*/ 1927 h 3068"/>
                <a:gd name="T46" fmla="*/ 599 w 3068"/>
                <a:gd name="T47" fmla="*/ 1600 h 3068"/>
                <a:gd name="T48" fmla="*/ 599 w 3068"/>
                <a:gd name="T49" fmla="*/ 1443 h 3068"/>
                <a:gd name="T50" fmla="*/ 573 w 3068"/>
                <a:gd name="T51" fmla="*/ 1116 h 3068"/>
                <a:gd name="T52" fmla="*/ 1128 w 3068"/>
                <a:gd name="T53" fmla="*/ 561 h 3068"/>
                <a:gd name="T54" fmla="*/ 1455 w 3068"/>
                <a:gd name="T55" fmla="*/ 599 h 3068"/>
                <a:gd name="T56" fmla="*/ 1613 w 3068"/>
                <a:gd name="T57" fmla="*/ 599 h 3068"/>
                <a:gd name="T58" fmla="*/ 1940 w 3068"/>
                <a:gd name="T59" fmla="*/ 561 h 3068"/>
                <a:gd name="T60" fmla="*/ 2494 w 3068"/>
                <a:gd name="T61" fmla="*/ 1116 h 3068"/>
                <a:gd name="T62" fmla="*/ 2469 w 3068"/>
                <a:gd name="T63" fmla="*/ 1443 h 3068"/>
                <a:gd name="T64" fmla="*/ 2469 w 3068"/>
                <a:gd name="T65" fmla="*/ 1600 h 30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068" h="3068">
                  <a:moveTo>
                    <a:pt x="2989" y="1443"/>
                  </a:moveTo>
                  <a:cubicBezTo>
                    <a:pt x="2731" y="1443"/>
                    <a:pt x="2731" y="1443"/>
                    <a:pt x="2731" y="1443"/>
                  </a:cubicBezTo>
                  <a:cubicBezTo>
                    <a:pt x="2723" y="1308"/>
                    <a:pt x="2692" y="1178"/>
                    <a:pt x="2640" y="1054"/>
                  </a:cubicBezTo>
                  <a:cubicBezTo>
                    <a:pt x="2579" y="911"/>
                    <a:pt x="2493" y="783"/>
                    <a:pt x="2383" y="673"/>
                  </a:cubicBezTo>
                  <a:cubicBezTo>
                    <a:pt x="2272" y="563"/>
                    <a:pt x="2144" y="476"/>
                    <a:pt x="2001" y="416"/>
                  </a:cubicBezTo>
                  <a:cubicBezTo>
                    <a:pt x="1877" y="363"/>
                    <a:pt x="1747" y="333"/>
                    <a:pt x="1613" y="324"/>
                  </a:cubicBezTo>
                  <a:cubicBezTo>
                    <a:pt x="1613" y="79"/>
                    <a:pt x="1613" y="79"/>
                    <a:pt x="1613" y="79"/>
                  </a:cubicBezTo>
                  <a:cubicBezTo>
                    <a:pt x="1613" y="36"/>
                    <a:pt x="1578" y="0"/>
                    <a:pt x="1534" y="0"/>
                  </a:cubicBezTo>
                  <a:cubicBezTo>
                    <a:pt x="1490" y="0"/>
                    <a:pt x="1455" y="36"/>
                    <a:pt x="1455" y="79"/>
                  </a:cubicBezTo>
                  <a:cubicBezTo>
                    <a:pt x="1455" y="324"/>
                    <a:pt x="1455" y="324"/>
                    <a:pt x="1455" y="324"/>
                  </a:cubicBezTo>
                  <a:cubicBezTo>
                    <a:pt x="1321" y="333"/>
                    <a:pt x="1191" y="363"/>
                    <a:pt x="1067" y="416"/>
                  </a:cubicBezTo>
                  <a:cubicBezTo>
                    <a:pt x="924" y="476"/>
                    <a:pt x="796" y="563"/>
                    <a:pt x="685" y="673"/>
                  </a:cubicBezTo>
                  <a:cubicBezTo>
                    <a:pt x="575" y="783"/>
                    <a:pt x="489" y="911"/>
                    <a:pt x="428" y="1054"/>
                  </a:cubicBezTo>
                  <a:cubicBezTo>
                    <a:pt x="376" y="1178"/>
                    <a:pt x="345" y="1308"/>
                    <a:pt x="336" y="1443"/>
                  </a:cubicBezTo>
                  <a:cubicBezTo>
                    <a:pt x="79" y="1443"/>
                    <a:pt x="79" y="1443"/>
                    <a:pt x="79" y="1443"/>
                  </a:cubicBezTo>
                  <a:cubicBezTo>
                    <a:pt x="36" y="1443"/>
                    <a:pt x="0" y="1478"/>
                    <a:pt x="0" y="1521"/>
                  </a:cubicBezTo>
                  <a:cubicBezTo>
                    <a:pt x="0" y="1565"/>
                    <a:pt x="36" y="1600"/>
                    <a:pt x="79" y="1600"/>
                  </a:cubicBezTo>
                  <a:cubicBezTo>
                    <a:pt x="336" y="1600"/>
                    <a:pt x="336" y="1600"/>
                    <a:pt x="336" y="1600"/>
                  </a:cubicBezTo>
                  <a:cubicBezTo>
                    <a:pt x="345" y="1734"/>
                    <a:pt x="376" y="1865"/>
                    <a:pt x="428" y="1989"/>
                  </a:cubicBezTo>
                  <a:cubicBezTo>
                    <a:pt x="489" y="2131"/>
                    <a:pt x="575" y="2260"/>
                    <a:pt x="685" y="2370"/>
                  </a:cubicBezTo>
                  <a:cubicBezTo>
                    <a:pt x="796" y="2480"/>
                    <a:pt x="924" y="2567"/>
                    <a:pt x="1067" y="2627"/>
                  </a:cubicBezTo>
                  <a:cubicBezTo>
                    <a:pt x="1191" y="2679"/>
                    <a:pt x="1321" y="2710"/>
                    <a:pt x="1455" y="2719"/>
                  </a:cubicBezTo>
                  <a:cubicBezTo>
                    <a:pt x="1455" y="2989"/>
                    <a:pt x="1455" y="2989"/>
                    <a:pt x="1455" y="2989"/>
                  </a:cubicBezTo>
                  <a:cubicBezTo>
                    <a:pt x="1455" y="3032"/>
                    <a:pt x="1490" y="3068"/>
                    <a:pt x="1534" y="3068"/>
                  </a:cubicBezTo>
                  <a:cubicBezTo>
                    <a:pt x="1578" y="3068"/>
                    <a:pt x="1613" y="3032"/>
                    <a:pt x="1613" y="2989"/>
                  </a:cubicBezTo>
                  <a:cubicBezTo>
                    <a:pt x="1613" y="2719"/>
                    <a:pt x="1613" y="2719"/>
                    <a:pt x="1613" y="2719"/>
                  </a:cubicBezTo>
                  <a:cubicBezTo>
                    <a:pt x="1747" y="2710"/>
                    <a:pt x="1877" y="2679"/>
                    <a:pt x="2001" y="2627"/>
                  </a:cubicBezTo>
                  <a:cubicBezTo>
                    <a:pt x="2144" y="2567"/>
                    <a:pt x="2272" y="2480"/>
                    <a:pt x="2383" y="2370"/>
                  </a:cubicBezTo>
                  <a:cubicBezTo>
                    <a:pt x="2493" y="2260"/>
                    <a:pt x="2579" y="2131"/>
                    <a:pt x="2640" y="1989"/>
                  </a:cubicBezTo>
                  <a:cubicBezTo>
                    <a:pt x="2692" y="1865"/>
                    <a:pt x="2723" y="1734"/>
                    <a:pt x="2731" y="1600"/>
                  </a:cubicBezTo>
                  <a:cubicBezTo>
                    <a:pt x="2989" y="1600"/>
                    <a:pt x="2989" y="1600"/>
                    <a:pt x="2989" y="1600"/>
                  </a:cubicBezTo>
                  <a:cubicBezTo>
                    <a:pt x="3032" y="1600"/>
                    <a:pt x="3068" y="1565"/>
                    <a:pt x="3068" y="1521"/>
                  </a:cubicBezTo>
                  <a:cubicBezTo>
                    <a:pt x="3068" y="1478"/>
                    <a:pt x="3032" y="1443"/>
                    <a:pt x="2989" y="1443"/>
                  </a:cubicBezTo>
                  <a:close/>
                  <a:moveTo>
                    <a:pt x="2469" y="1600"/>
                  </a:moveTo>
                  <a:cubicBezTo>
                    <a:pt x="2573" y="1600"/>
                    <a:pt x="2573" y="1600"/>
                    <a:pt x="2573" y="1600"/>
                  </a:cubicBezTo>
                  <a:cubicBezTo>
                    <a:pt x="2565" y="1713"/>
                    <a:pt x="2539" y="1823"/>
                    <a:pt x="2494" y="1927"/>
                  </a:cubicBezTo>
                  <a:cubicBezTo>
                    <a:pt x="2442" y="2051"/>
                    <a:pt x="2367" y="2163"/>
                    <a:pt x="2271" y="2258"/>
                  </a:cubicBezTo>
                  <a:cubicBezTo>
                    <a:pt x="2175" y="2354"/>
                    <a:pt x="2064" y="2429"/>
                    <a:pt x="1940" y="2482"/>
                  </a:cubicBezTo>
                  <a:cubicBezTo>
                    <a:pt x="1835" y="2526"/>
                    <a:pt x="1726" y="2552"/>
                    <a:pt x="1613" y="2561"/>
                  </a:cubicBezTo>
                  <a:cubicBezTo>
                    <a:pt x="1613" y="2469"/>
                    <a:pt x="1613" y="2469"/>
                    <a:pt x="1613" y="2469"/>
                  </a:cubicBezTo>
                  <a:cubicBezTo>
                    <a:pt x="1613" y="2425"/>
                    <a:pt x="1578" y="2390"/>
                    <a:pt x="1534" y="2390"/>
                  </a:cubicBezTo>
                  <a:cubicBezTo>
                    <a:pt x="1490" y="2390"/>
                    <a:pt x="1455" y="2425"/>
                    <a:pt x="1455" y="2469"/>
                  </a:cubicBezTo>
                  <a:cubicBezTo>
                    <a:pt x="1455" y="2561"/>
                    <a:pt x="1455" y="2561"/>
                    <a:pt x="1455" y="2561"/>
                  </a:cubicBezTo>
                  <a:cubicBezTo>
                    <a:pt x="1342" y="2553"/>
                    <a:pt x="1233" y="2526"/>
                    <a:pt x="1128" y="2482"/>
                  </a:cubicBezTo>
                  <a:cubicBezTo>
                    <a:pt x="1004" y="2429"/>
                    <a:pt x="893" y="2354"/>
                    <a:pt x="797" y="2258"/>
                  </a:cubicBezTo>
                  <a:cubicBezTo>
                    <a:pt x="701" y="2163"/>
                    <a:pt x="626" y="2051"/>
                    <a:pt x="573" y="1927"/>
                  </a:cubicBezTo>
                  <a:cubicBezTo>
                    <a:pt x="529" y="1823"/>
                    <a:pt x="503" y="1713"/>
                    <a:pt x="494" y="1600"/>
                  </a:cubicBezTo>
                  <a:cubicBezTo>
                    <a:pt x="599" y="1600"/>
                    <a:pt x="599" y="1600"/>
                    <a:pt x="599" y="1600"/>
                  </a:cubicBezTo>
                  <a:cubicBezTo>
                    <a:pt x="643" y="1600"/>
                    <a:pt x="678" y="1565"/>
                    <a:pt x="678" y="1521"/>
                  </a:cubicBezTo>
                  <a:cubicBezTo>
                    <a:pt x="678" y="1478"/>
                    <a:pt x="643" y="1443"/>
                    <a:pt x="599" y="1443"/>
                  </a:cubicBezTo>
                  <a:cubicBezTo>
                    <a:pt x="494" y="1443"/>
                    <a:pt x="494" y="1443"/>
                    <a:pt x="494" y="1443"/>
                  </a:cubicBezTo>
                  <a:cubicBezTo>
                    <a:pt x="503" y="1330"/>
                    <a:pt x="529" y="1220"/>
                    <a:pt x="573" y="1116"/>
                  </a:cubicBezTo>
                  <a:cubicBezTo>
                    <a:pt x="626" y="992"/>
                    <a:pt x="701" y="880"/>
                    <a:pt x="797" y="784"/>
                  </a:cubicBezTo>
                  <a:cubicBezTo>
                    <a:pt x="893" y="689"/>
                    <a:pt x="1004" y="613"/>
                    <a:pt x="1128" y="561"/>
                  </a:cubicBezTo>
                  <a:cubicBezTo>
                    <a:pt x="1233" y="517"/>
                    <a:pt x="1342" y="490"/>
                    <a:pt x="1455" y="482"/>
                  </a:cubicBezTo>
                  <a:cubicBezTo>
                    <a:pt x="1455" y="599"/>
                    <a:pt x="1455" y="599"/>
                    <a:pt x="1455" y="599"/>
                  </a:cubicBezTo>
                  <a:cubicBezTo>
                    <a:pt x="1455" y="643"/>
                    <a:pt x="1490" y="678"/>
                    <a:pt x="1534" y="678"/>
                  </a:cubicBezTo>
                  <a:cubicBezTo>
                    <a:pt x="1578" y="678"/>
                    <a:pt x="1613" y="643"/>
                    <a:pt x="1613" y="599"/>
                  </a:cubicBezTo>
                  <a:cubicBezTo>
                    <a:pt x="1613" y="482"/>
                    <a:pt x="1613" y="482"/>
                    <a:pt x="1613" y="482"/>
                  </a:cubicBezTo>
                  <a:cubicBezTo>
                    <a:pt x="1726" y="490"/>
                    <a:pt x="1835" y="517"/>
                    <a:pt x="1940" y="561"/>
                  </a:cubicBezTo>
                  <a:cubicBezTo>
                    <a:pt x="2064" y="613"/>
                    <a:pt x="2175" y="689"/>
                    <a:pt x="2271" y="784"/>
                  </a:cubicBezTo>
                  <a:cubicBezTo>
                    <a:pt x="2367" y="880"/>
                    <a:pt x="2442" y="992"/>
                    <a:pt x="2494" y="1116"/>
                  </a:cubicBezTo>
                  <a:cubicBezTo>
                    <a:pt x="2539" y="1220"/>
                    <a:pt x="2565" y="1330"/>
                    <a:pt x="2573" y="1443"/>
                  </a:cubicBezTo>
                  <a:cubicBezTo>
                    <a:pt x="2469" y="1443"/>
                    <a:pt x="2469" y="1443"/>
                    <a:pt x="2469" y="1443"/>
                  </a:cubicBezTo>
                  <a:cubicBezTo>
                    <a:pt x="2425" y="1443"/>
                    <a:pt x="2390" y="1478"/>
                    <a:pt x="2390" y="1521"/>
                  </a:cubicBezTo>
                  <a:cubicBezTo>
                    <a:pt x="2390" y="1565"/>
                    <a:pt x="2425" y="1600"/>
                    <a:pt x="2469" y="160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ea typeface="Meiryo" panose="020B0604030504040204" pitchFamily="34" charset="-128"/>
              </a:endParaRPr>
            </a:p>
          </p:txBody>
        </p:sp>
      </p:grpSp>
      <p:grpSp>
        <p:nvGrpSpPr>
          <p:cNvPr id="115" name="Group 114">
            <a:extLst>
              <a:ext uri="{FF2B5EF4-FFF2-40B4-BE49-F238E27FC236}">
                <a16:creationId xmlns:a16="http://schemas.microsoft.com/office/drawing/2014/main" id="{C3E28951-4B3A-CD8E-0D06-08291C4471B9}"/>
              </a:ext>
            </a:extLst>
          </p:cNvPr>
          <p:cNvGrpSpPr>
            <a:grpSpLocks noChangeAspect="1"/>
          </p:cNvGrpSpPr>
          <p:nvPr/>
        </p:nvGrpSpPr>
        <p:grpSpPr>
          <a:xfrm>
            <a:off x="465430" y="4218272"/>
            <a:ext cx="416526" cy="376780"/>
            <a:chOff x="10107612" y="2006604"/>
            <a:chExt cx="32075440" cy="29014741"/>
          </a:xfrm>
          <a:solidFill>
            <a:schemeClr val="tx1"/>
          </a:solidFill>
        </p:grpSpPr>
        <p:sp>
          <p:nvSpPr>
            <p:cNvPr id="116" name="Oval 184">
              <a:extLst>
                <a:ext uri="{FF2B5EF4-FFF2-40B4-BE49-F238E27FC236}">
                  <a16:creationId xmlns:a16="http://schemas.microsoft.com/office/drawing/2014/main" id="{6DAC9A2C-402A-0A02-4209-42174B2D795B}"/>
                </a:ext>
              </a:extLst>
            </p:cNvPr>
            <p:cNvSpPr>
              <a:spLocks noChangeArrowheads="1"/>
            </p:cNvSpPr>
            <p:nvPr/>
          </p:nvSpPr>
          <p:spPr bwMode="auto">
            <a:xfrm>
              <a:off x="20799428" y="3979863"/>
              <a:ext cx="1431922" cy="143033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ea typeface="Meiryo" panose="020B0604030504040204" pitchFamily="34" charset="-128"/>
              </a:endParaRPr>
            </a:p>
          </p:txBody>
        </p:sp>
        <p:sp>
          <p:nvSpPr>
            <p:cNvPr id="117" name="Oval 185">
              <a:extLst>
                <a:ext uri="{FF2B5EF4-FFF2-40B4-BE49-F238E27FC236}">
                  <a16:creationId xmlns:a16="http://schemas.microsoft.com/office/drawing/2014/main" id="{5B64CC92-297B-B202-D164-DBCC85ACB9D9}"/>
                </a:ext>
              </a:extLst>
            </p:cNvPr>
            <p:cNvSpPr>
              <a:spLocks noChangeArrowheads="1"/>
            </p:cNvSpPr>
            <p:nvPr/>
          </p:nvSpPr>
          <p:spPr bwMode="auto">
            <a:xfrm>
              <a:off x="23220360" y="3979863"/>
              <a:ext cx="1433514" cy="143033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ea typeface="Meiryo" panose="020B0604030504040204" pitchFamily="34" charset="-128"/>
              </a:endParaRPr>
            </a:p>
          </p:txBody>
        </p:sp>
        <p:sp>
          <p:nvSpPr>
            <p:cNvPr id="118" name="Oval 186">
              <a:extLst>
                <a:ext uri="{FF2B5EF4-FFF2-40B4-BE49-F238E27FC236}">
                  <a16:creationId xmlns:a16="http://schemas.microsoft.com/office/drawing/2014/main" id="{40F65A13-B3BF-B30C-51BC-3762C1FE50DA}"/>
                </a:ext>
              </a:extLst>
            </p:cNvPr>
            <p:cNvSpPr>
              <a:spLocks noChangeArrowheads="1"/>
            </p:cNvSpPr>
            <p:nvPr/>
          </p:nvSpPr>
          <p:spPr bwMode="auto">
            <a:xfrm>
              <a:off x="25633364" y="3979863"/>
              <a:ext cx="1431922" cy="143033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ea typeface="Meiryo" panose="020B0604030504040204" pitchFamily="34" charset="-128"/>
              </a:endParaRPr>
            </a:p>
          </p:txBody>
        </p:sp>
        <p:sp>
          <p:nvSpPr>
            <p:cNvPr id="119" name="Freeform 187">
              <a:extLst>
                <a:ext uri="{FF2B5EF4-FFF2-40B4-BE49-F238E27FC236}">
                  <a16:creationId xmlns:a16="http://schemas.microsoft.com/office/drawing/2014/main" id="{400241C1-6BF7-F1CF-7E08-FD19F1A5D1BD}"/>
                </a:ext>
              </a:extLst>
            </p:cNvPr>
            <p:cNvSpPr>
              <a:spLocks noEditPoints="1"/>
            </p:cNvSpPr>
            <p:nvPr/>
          </p:nvSpPr>
          <p:spPr bwMode="auto">
            <a:xfrm>
              <a:off x="25569863" y="25482553"/>
              <a:ext cx="2909889" cy="2905128"/>
            </a:xfrm>
            <a:custGeom>
              <a:avLst/>
              <a:gdLst>
                <a:gd name="T0" fmla="*/ 160 w 321"/>
                <a:gd name="T1" fmla="*/ 0 h 321"/>
                <a:gd name="T2" fmla="*/ 47 w 321"/>
                <a:gd name="T3" fmla="*/ 47 h 321"/>
                <a:gd name="T4" fmla="*/ 0 w 321"/>
                <a:gd name="T5" fmla="*/ 161 h 321"/>
                <a:gd name="T6" fmla="*/ 160 w 321"/>
                <a:gd name="T7" fmla="*/ 321 h 321"/>
                <a:gd name="T8" fmla="*/ 160 w 321"/>
                <a:gd name="T9" fmla="*/ 321 h 321"/>
                <a:gd name="T10" fmla="*/ 274 w 321"/>
                <a:gd name="T11" fmla="*/ 274 h 321"/>
                <a:gd name="T12" fmla="*/ 321 w 321"/>
                <a:gd name="T13" fmla="*/ 161 h 321"/>
                <a:gd name="T14" fmla="*/ 160 w 321"/>
                <a:gd name="T15" fmla="*/ 0 h 321"/>
                <a:gd name="T16" fmla="*/ 222 w 321"/>
                <a:gd name="T17" fmla="*/ 222 h 321"/>
                <a:gd name="T18" fmla="*/ 160 w 321"/>
                <a:gd name="T19" fmla="*/ 248 h 321"/>
                <a:gd name="T20" fmla="*/ 73 w 321"/>
                <a:gd name="T21" fmla="*/ 161 h 321"/>
                <a:gd name="T22" fmla="*/ 98 w 321"/>
                <a:gd name="T23" fmla="*/ 99 h 321"/>
                <a:gd name="T24" fmla="*/ 160 w 321"/>
                <a:gd name="T25" fmla="*/ 73 h 321"/>
                <a:gd name="T26" fmla="*/ 248 w 321"/>
                <a:gd name="T27" fmla="*/ 161 h 321"/>
                <a:gd name="T28" fmla="*/ 222 w 321"/>
                <a:gd name="T29" fmla="*/ 222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21" h="321">
                  <a:moveTo>
                    <a:pt x="160" y="0"/>
                  </a:moveTo>
                  <a:cubicBezTo>
                    <a:pt x="117" y="0"/>
                    <a:pt x="77" y="17"/>
                    <a:pt x="47" y="47"/>
                  </a:cubicBezTo>
                  <a:cubicBezTo>
                    <a:pt x="16" y="77"/>
                    <a:pt x="0" y="118"/>
                    <a:pt x="0" y="161"/>
                  </a:cubicBezTo>
                  <a:cubicBezTo>
                    <a:pt x="0" y="249"/>
                    <a:pt x="72" y="321"/>
                    <a:pt x="160" y="321"/>
                  </a:cubicBezTo>
                  <a:cubicBezTo>
                    <a:pt x="160" y="321"/>
                    <a:pt x="160" y="321"/>
                    <a:pt x="160" y="321"/>
                  </a:cubicBezTo>
                  <a:cubicBezTo>
                    <a:pt x="203" y="321"/>
                    <a:pt x="243" y="304"/>
                    <a:pt x="274" y="274"/>
                  </a:cubicBezTo>
                  <a:cubicBezTo>
                    <a:pt x="304" y="244"/>
                    <a:pt x="321" y="203"/>
                    <a:pt x="321" y="161"/>
                  </a:cubicBezTo>
                  <a:cubicBezTo>
                    <a:pt x="321" y="72"/>
                    <a:pt x="249" y="0"/>
                    <a:pt x="160" y="0"/>
                  </a:cubicBezTo>
                  <a:close/>
                  <a:moveTo>
                    <a:pt x="222" y="222"/>
                  </a:moveTo>
                  <a:cubicBezTo>
                    <a:pt x="206" y="239"/>
                    <a:pt x="184" y="248"/>
                    <a:pt x="160" y="248"/>
                  </a:cubicBezTo>
                  <a:cubicBezTo>
                    <a:pt x="112" y="248"/>
                    <a:pt x="73" y="209"/>
                    <a:pt x="73" y="161"/>
                  </a:cubicBezTo>
                  <a:cubicBezTo>
                    <a:pt x="73" y="137"/>
                    <a:pt x="82" y="115"/>
                    <a:pt x="98" y="99"/>
                  </a:cubicBezTo>
                  <a:cubicBezTo>
                    <a:pt x="115" y="82"/>
                    <a:pt x="137" y="73"/>
                    <a:pt x="160" y="73"/>
                  </a:cubicBezTo>
                  <a:cubicBezTo>
                    <a:pt x="208" y="73"/>
                    <a:pt x="248" y="112"/>
                    <a:pt x="248" y="161"/>
                  </a:cubicBezTo>
                  <a:cubicBezTo>
                    <a:pt x="248" y="184"/>
                    <a:pt x="239" y="206"/>
                    <a:pt x="222" y="222"/>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ea typeface="Meiryo" panose="020B0604030504040204" pitchFamily="34" charset="-128"/>
              </a:endParaRPr>
            </a:p>
          </p:txBody>
        </p:sp>
        <p:sp>
          <p:nvSpPr>
            <p:cNvPr id="120" name="Freeform 188">
              <a:extLst>
                <a:ext uri="{FF2B5EF4-FFF2-40B4-BE49-F238E27FC236}">
                  <a16:creationId xmlns:a16="http://schemas.microsoft.com/office/drawing/2014/main" id="{C276913F-ACF1-B394-35E7-40C0F0878E29}"/>
                </a:ext>
              </a:extLst>
            </p:cNvPr>
            <p:cNvSpPr>
              <a:spLocks noEditPoints="1"/>
            </p:cNvSpPr>
            <p:nvPr/>
          </p:nvSpPr>
          <p:spPr bwMode="auto">
            <a:xfrm>
              <a:off x="22893338" y="22812380"/>
              <a:ext cx="8226422" cy="8208965"/>
            </a:xfrm>
            <a:custGeom>
              <a:avLst/>
              <a:gdLst>
                <a:gd name="T0" fmla="*/ 771 w 907"/>
                <a:gd name="T1" fmla="*/ 353 h 907"/>
                <a:gd name="T2" fmla="*/ 817 w 907"/>
                <a:gd name="T3" fmla="*/ 225 h 907"/>
                <a:gd name="T4" fmla="*/ 739 w 907"/>
                <a:gd name="T5" fmla="*/ 98 h 907"/>
                <a:gd name="T6" fmla="*/ 610 w 907"/>
                <a:gd name="T7" fmla="*/ 162 h 907"/>
                <a:gd name="T8" fmla="*/ 546 w 907"/>
                <a:gd name="T9" fmla="*/ 34 h 907"/>
                <a:gd name="T10" fmla="*/ 401 w 907"/>
                <a:gd name="T11" fmla="*/ 0 h 907"/>
                <a:gd name="T12" fmla="*/ 356 w 907"/>
                <a:gd name="T13" fmla="*/ 139 h 907"/>
                <a:gd name="T14" fmla="*/ 218 w 907"/>
                <a:gd name="T15" fmla="*/ 95 h 907"/>
                <a:gd name="T16" fmla="*/ 92 w 907"/>
                <a:gd name="T17" fmla="*/ 175 h 907"/>
                <a:gd name="T18" fmla="*/ 159 w 907"/>
                <a:gd name="T19" fmla="*/ 305 h 907"/>
                <a:gd name="T20" fmla="*/ 34 w 907"/>
                <a:gd name="T21" fmla="*/ 362 h 907"/>
                <a:gd name="T22" fmla="*/ 0 w 907"/>
                <a:gd name="T23" fmla="*/ 507 h 907"/>
                <a:gd name="T24" fmla="*/ 137 w 907"/>
                <a:gd name="T25" fmla="*/ 552 h 907"/>
                <a:gd name="T26" fmla="*/ 90 w 907"/>
                <a:gd name="T27" fmla="*/ 683 h 907"/>
                <a:gd name="T28" fmla="*/ 168 w 907"/>
                <a:gd name="T29" fmla="*/ 810 h 907"/>
                <a:gd name="T30" fmla="*/ 296 w 907"/>
                <a:gd name="T31" fmla="*/ 747 h 907"/>
                <a:gd name="T32" fmla="*/ 364 w 907"/>
                <a:gd name="T33" fmla="*/ 874 h 907"/>
                <a:gd name="T34" fmla="*/ 510 w 907"/>
                <a:gd name="T35" fmla="*/ 907 h 907"/>
                <a:gd name="T36" fmla="*/ 554 w 907"/>
                <a:gd name="T37" fmla="*/ 772 h 907"/>
                <a:gd name="T38" fmla="*/ 690 w 907"/>
                <a:gd name="T39" fmla="*/ 813 h 907"/>
                <a:gd name="T40" fmla="*/ 816 w 907"/>
                <a:gd name="T41" fmla="*/ 733 h 907"/>
                <a:gd name="T42" fmla="*/ 751 w 907"/>
                <a:gd name="T43" fmla="*/ 606 h 907"/>
                <a:gd name="T44" fmla="*/ 874 w 907"/>
                <a:gd name="T45" fmla="*/ 543 h 907"/>
                <a:gd name="T46" fmla="*/ 907 w 907"/>
                <a:gd name="T47" fmla="*/ 398 h 907"/>
                <a:gd name="T48" fmla="*/ 834 w 907"/>
                <a:gd name="T49" fmla="*/ 473 h 907"/>
                <a:gd name="T50" fmla="*/ 708 w 907"/>
                <a:gd name="T51" fmla="*/ 510 h 907"/>
                <a:gd name="T52" fmla="*/ 679 w 907"/>
                <a:gd name="T53" fmla="*/ 634 h 907"/>
                <a:gd name="T54" fmla="*/ 711 w 907"/>
                <a:gd name="T55" fmla="*/ 735 h 907"/>
                <a:gd name="T56" fmla="*/ 596 w 907"/>
                <a:gd name="T57" fmla="*/ 673 h 907"/>
                <a:gd name="T58" fmla="*/ 484 w 907"/>
                <a:gd name="T59" fmla="*/ 741 h 907"/>
                <a:gd name="T60" fmla="*/ 434 w 907"/>
                <a:gd name="T61" fmla="*/ 834 h 907"/>
                <a:gd name="T62" fmla="*/ 398 w 907"/>
                <a:gd name="T63" fmla="*/ 708 h 907"/>
                <a:gd name="T64" fmla="*/ 269 w 907"/>
                <a:gd name="T65" fmla="*/ 674 h 907"/>
                <a:gd name="T66" fmla="*/ 167 w 907"/>
                <a:gd name="T67" fmla="*/ 705 h 907"/>
                <a:gd name="T68" fmla="*/ 233 w 907"/>
                <a:gd name="T69" fmla="*/ 590 h 907"/>
                <a:gd name="T70" fmla="*/ 169 w 907"/>
                <a:gd name="T71" fmla="*/ 481 h 907"/>
                <a:gd name="T72" fmla="*/ 73 w 907"/>
                <a:gd name="T73" fmla="*/ 432 h 907"/>
                <a:gd name="T74" fmla="*/ 163 w 907"/>
                <a:gd name="T75" fmla="*/ 426 h 907"/>
                <a:gd name="T76" fmla="*/ 236 w 907"/>
                <a:gd name="T77" fmla="*/ 317 h 907"/>
                <a:gd name="T78" fmla="*/ 220 w 907"/>
                <a:gd name="T79" fmla="*/ 264 h 907"/>
                <a:gd name="T80" fmla="*/ 197 w 907"/>
                <a:gd name="T81" fmla="*/ 173 h 907"/>
                <a:gd name="T82" fmla="*/ 266 w 907"/>
                <a:gd name="T83" fmla="*/ 231 h 907"/>
                <a:gd name="T84" fmla="*/ 398 w 907"/>
                <a:gd name="T85" fmla="*/ 203 h 907"/>
                <a:gd name="T86" fmla="*/ 434 w 907"/>
                <a:gd name="T87" fmla="*/ 73 h 907"/>
                <a:gd name="T88" fmla="*/ 484 w 907"/>
                <a:gd name="T89" fmla="*/ 170 h 907"/>
                <a:gd name="T90" fmla="*/ 594 w 907"/>
                <a:gd name="T91" fmla="*/ 237 h 907"/>
                <a:gd name="T92" fmla="*/ 711 w 907"/>
                <a:gd name="T93" fmla="*/ 173 h 907"/>
                <a:gd name="T94" fmla="*/ 678 w 907"/>
                <a:gd name="T95" fmla="*/ 275 h 907"/>
                <a:gd name="T96" fmla="*/ 707 w 907"/>
                <a:gd name="T97" fmla="*/ 396 h 907"/>
                <a:gd name="T98" fmla="*/ 834 w 907"/>
                <a:gd name="T99" fmla="*/ 432 h 9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907" h="907">
                  <a:moveTo>
                    <a:pt x="874" y="362"/>
                  </a:moveTo>
                  <a:cubicBezTo>
                    <a:pt x="771" y="353"/>
                    <a:pt x="771" y="353"/>
                    <a:pt x="771" y="353"/>
                  </a:cubicBezTo>
                  <a:cubicBezTo>
                    <a:pt x="765" y="336"/>
                    <a:pt x="758" y="319"/>
                    <a:pt x="750" y="303"/>
                  </a:cubicBezTo>
                  <a:cubicBezTo>
                    <a:pt x="817" y="225"/>
                    <a:pt x="817" y="225"/>
                    <a:pt x="817" y="225"/>
                  </a:cubicBezTo>
                  <a:cubicBezTo>
                    <a:pt x="830" y="210"/>
                    <a:pt x="829" y="189"/>
                    <a:pt x="816" y="175"/>
                  </a:cubicBezTo>
                  <a:cubicBezTo>
                    <a:pt x="739" y="98"/>
                    <a:pt x="739" y="98"/>
                    <a:pt x="739" y="98"/>
                  </a:cubicBezTo>
                  <a:cubicBezTo>
                    <a:pt x="726" y="84"/>
                    <a:pt x="704" y="83"/>
                    <a:pt x="690" y="95"/>
                  </a:cubicBezTo>
                  <a:cubicBezTo>
                    <a:pt x="610" y="162"/>
                    <a:pt x="610" y="162"/>
                    <a:pt x="610" y="162"/>
                  </a:cubicBezTo>
                  <a:cubicBezTo>
                    <a:pt x="592" y="153"/>
                    <a:pt x="574" y="145"/>
                    <a:pt x="555" y="139"/>
                  </a:cubicBezTo>
                  <a:cubicBezTo>
                    <a:pt x="546" y="34"/>
                    <a:pt x="546" y="34"/>
                    <a:pt x="546" y="34"/>
                  </a:cubicBezTo>
                  <a:cubicBezTo>
                    <a:pt x="545" y="15"/>
                    <a:pt x="529" y="0"/>
                    <a:pt x="510" y="0"/>
                  </a:cubicBezTo>
                  <a:cubicBezTo>
                    <a:pt x="401" y="0"/>
                    <a:pt x="401" y="0"/>
                    <a:pt x="401" y="0"/>
                  </a:cubicBezTo>
                  <a:cubicBezTo>
                    <a:pt x="382" y="0"/>
                    <a:pt x="366" y="15"/>
                    <a:pt x="364" y="34"/>
                  </a:cubicBezTo>
                  <a:cubicBezTo>
                    <a:pt x="356" y="139"/>
                    <a:pt x="356" y="139"/>
                    <a:pt x="356" y="139"/>
                  </a:cubicBezTo>
                  <a:cubicBezTo>
                    <a:pt x="336" y="145"/>
                    <a:pt x="317" y="153"/>
                    <a:pt x="298" y="163"/>
                  </a:cubicBezTo>
                  <a:cubicBezTo>
                    <a:pt x="218" y="95"/>
                    <a:pt x="218" y="95"/>
                    <a:pt x="218" y="95"/>
                  </a:cubicBezTo>
                  <a:cubicBezTo>
                    <a:pt x="203" y="83"/>
                    <a:pt x="182" y="84"/>
                    <a:pt x="168" y="98"/>
                  </a:cubicBezTo>
                  <a:cubicBezTo>
                    <a:pt x="92" y="175"/>
                    <a:pt x="92" y="175"/>
                    <a:pt x="92" y="175"/>
                  </a:cubicBezTo>
                  <a:cubicBezTo>
                    <a:pt x="78" y="189"/>
                    <a:pt x="78" y="210"/>
                    <a:pt x="90" y="225"/>
                  </a:cubicBezTo>
                  <a:cubicBezTo>
                    <a:pt x="159" y="305"/>
                    <a:pt x="159" y="305"/>
                    <a:pt x="159" y="305"/>
                  </a:cubicBezTo>
                  <a:cubicBezTo>
                    <a:pt x="151" y="321"/>
                    <a:pt x="145" y="337"/>
                    <a:pt x="139" y="353"/>
                  </a:cubicBezTo>
                  <a:cubicBezTo>
                    <a:pt x="34" y="362"/>
                    <a:pt x="34" y="362"/>
                    <a:pt x="34" y="362"/>
                  </a:cubicBezTo>
                  <a:cubicBezTo>
                    <a:pt x="15" y="363"/>
                    <a:pt x="0" y="379"/>
                    <a:pt x="0" y="398"/>
                  </a:cubicBezTo>
                  <a:cubicBezTo>
                    <a:pt x="0" y="507"/>
                    <a:pt x="0" y="507"/>
                    <a:pt x="0" y="507"/>
                  </a:cubicBezTo>
                  <a:cubicBezTo>
                    <a:pt x="0" y="526"/>
                    <a:pt x="15" y="542"/>
                    <a:pt x="34" y="543"/>
                  </a:cubicBezTo>
                  <a:cubicBezTo>
                    <a:pt x="137" y="552"/>
                    <a:pt x="137" y="552"/>
                    <a:pt x="137" y="552"/>
                  </a:cubicBezTo>
                  <a:cubicBezTo>
                    <a:pt x="143" y="570"/>
                    <a:pt x="150" y="587"/>
                    <a:pt x="158" y="604"/>
                  </a:cubicBezTo>
                  <a:cubicBezTo>
                    <a:pt x="90" y="683"/>
                    <a:pt x="90" y="683"/>
                    <a:pt x="90" y="683"/>
                  </a:cubicBezTo>
                  <a:cubicBezTo>
                    <a:pt x="78" y="698"/>
                    <a:pt x="78" y="719"/>
                    <a:pt x="92" y="733"/>
                  </a:cubicBezTo>
                  <a:cubicBezTo>
                    <a:pt x="168" y="810"/>
                    <a:pt x="168" y="810"/>
                    <a:pt x="168" y="810"/>
                  </a:cubicBezTo>
                  <a:cubicBezTo>
                    <a:pt x="182" y="824"/>
                    <a:pt x="203" y="825"/>
                    <a:pt x="218" y="813"/>
                  </a:cubicBezTo>
                  <a:cubicBezTo>
                    <a:pt x="296" y="747"/>
                    <a:pt x="296" y="747"/>
                    <a:pt x="296" y="747"/>
                  </a:cubicBezTo>
                  <a:cubicBezTo>
                    <a:pt x="315" y="757"/>
                    <a:pt x="335" y="766"/>
                    <a:pt x="356" y="772"/>
                  </a:cubicBezTo>
                  <a:cubicBezTo>
                    <a:pt x="364" y="874"/>
                    <a:pt x="364" y="874"/>
                    <a:pt x="364" y="874"/>
                  </a:cubicBezTo>
                  <a:cubicBezTo>
                    <a:pt x="366" y="893"/>
                    <a:pt x="382" y="907"/>
                    <a:pt x="401" y="907"/>
                  </a:cubicBezTo>
                  <a:cubicBezTo>
                    <a:pt x="510" y="907"/>
                    <a:pt x="510" y="907"/>
                    <a:pt x="510" y="907"/>
                  </a:cubicBezTo>
                  <a:cubicBezTo>
                    <a:pt x="529" y="907"/>
                    <a:pt x="545" y="893"/>
                    <a:pt x="546" y="874"/>
                  </a:cubicBezTo>
                  <a:cubicBezTo>
                    <a:pt x="554" y="772"/>
                    <a:pt x="554" y="772"/>
                    <a:pt x="554" y="772"/>
                  </a:cubicBezTo>
                  <a:cubicBezTo>
                    <a:pt x="574" y="766"/>
                    <a:pt x="594" y="758"/>
                    <a:pt x="612" y="748"/>
                  </a:cubicBezTo>
                  <a:cubicBezTo>
                    <a:pt x="690" y="813"/>
                    <a:pt x="690" y="813"/>
                    <a:pt x="690" y="813"/>
                  </a:cubicBezTo>
                  <a:cubicBezTo>
                    <a:pt x="704" y="825"/>
                    <a:pt x="726" y="824"/>
                    <a:pt x="739" y="810"/>
                  </a:cubicBezTo>
                  <a:cubicBezTo>
                    <a:pt x="816" y="733"/>
                    <a:pt x="816" y="733"/>
                    <a:pt x="816" y="733"/>
                  </a:cubicBezTo>
                  <a:cubicBezTo>
                    <a:pt x="829" y="719"/>
                    <a:pt x="830" y="698"/>
                    <a:pt x="817" y="683"/>
                  </a:cubicBezTo>
                  <a:cubicBezTo>
                    <a:pt x="751" y="606"/>
                    <a:pt x="751" y="606"/>
                    <a:pt x="751" y="606"/>
                  </a:cubicBezTo>
                  <a:cubicBezTo>
                    <a:pt x="760" y="589"/>
                    <a:pt x="767" y="570"/>
                    <a:pt x="773" y="552"/>
                  </a:cubicBezTo>
                  <a:cubicBezTo>
                    <a:pt x="874" y="543"/>
                    <a:pt x="874" y="543"/>
                    <a:pt x="874" y="543"/>
                  </a:cubicBezTo>
                  <a:cubicBezTo>
                    <a:pt x="893" y="542"/>
                    <a:pt x="907" y="526"/>
                    <a:pt x="907" y="507"/>
                  </a:cubicBezTo>
                  <a:cubicBezTo>
                    <a:pt x="907" y="398"/>
                    <a:pt x="907" y="398"/>
                    <a:pt x="907" y="398"/>
                  </a:cubicBezTo>
                  <a:cubicBezTo>
                    <a:pt x="907" y="379"/>
                    <a:pt x="893" y="363"/>
                    <a:pt x="874" y="362"/>
                  </a:cubicBezTo>
                  <a:close/>
                  <a:moveTo>
                    <a:pt x="834" y="473"/>
                  </a:moveTo>
                  <a:cubicBezTo>
                    <a:pt x="741" y="481"/>
                    <a:pt x="741" y="481"/>
                    <a:pt x="741" y="481"/>
                  </a:cubicBezTo>
                  <a:cubicBezTo>
                    <a:pt x="725" y="482"/>
                    <a:pt x="712" y="494"/>
                    <a:pt x="708" y="510"/>
                  </a:cubicBezTo>
                  <a:cubicBezTo>
                    <a:pt x="702" y="539"/>
                    <a:pt x="691" y="566"/>
                    <a:pt x="676" y="591"/>
                  </a:cubicBezTo>
                  <a:cubicBezTo>
                    <a:pt x="667" y="605"/>
                    <a:pt x="669" y="622"/>
                    <a:pt x="679" y="634"/>
                  </a:cubicBezTo>
                  <a:cubicBezTo>
                    <a:pt x="740" y="705"/>
                    <a:pt x="740" y="705"/>
                    <a:pt x="740" y="705"/>
                  </a:cubicBezTo>
                  <a:cubicBezTo>
                    <a:pt x="711" y="735"/>
                    <a:pt x="711" y="735"/>
                    <a:pt x="711" y="735"/>
                  </a:cubicBezTo>
                  <a:cubicBezTo>
                    <a:pt x="639" y="675"/>
                    <a:pt x="639" y="675"/>
                    <a:pt x="639" y="675"/>
                  </a:cubicBezTo>
                  <a:cubicBezTo>
                    <a:pt x="627" y="665"/>
                    <a:pt x="610" y="664"/>
                    <a:pt x="596" y="673"/>
                  </a:cubicBezTo>
                  <a:cubicBezTo>
                    <a:pt x="570" y="690"/>
                    <a:pt x="542" y="702"/>
                    <a:pt x="512" y="708"/>
                  </a:cubicBezTo>
                  <a:cubicBezTo>
                    <a:pt x="497" y="712"/>
                    <a:pt x="485" y="725"/>
                    <a:pt x="484" y="741"/>
                  </a:cubicBezTo>
                  <a:cubicBezTo>
                    <a:pt x="476" y="834"/>
                    <a:pt x="476" y="834"/>
                    <a:pt x="476" y="834"/>
                  </a:cubicBezTo>
                  <a:cubicBezTo>
                    <a:pt x="434" y="834"/>
                    <a:pt x="434" y="834"/>
                    <a:pt x="434" y="834"/>
                  </a:cubicBezTo>
                  <a:cubicBezTo>
                    <a:pt x="427" y="741"/>
                    <a:pt x="427" y="741"/>
                    <a:pt x="427" y="741"/>
                  </a:cubicBezTo>
                  <a:cubicBezTo>
                    <a:pt x="425" y="725"/>
                    <a:pt x="414" y="712"/>
                    <a:pt x="398" y="708"/>
                  </a:cubicBezTo>
                  <a:cubicBezTo>
                    <a:pt x="368" y="701"/>
                    <a:pt x="339" y="689"/>
                    <a:pt x="313" y="672"/>
                  </a:cubicBezTo>
                  <a:cubicBezTo>
                    <a:pt x="299" y="663"/>
                    <a:pt x="282" y="664"/>
                    <a:pt x="269" y="674"/>
                  </a:cubicBezTo>
                  <a:cubicBezTo>
                    <a:pt x="197" y="735"/>
                    <a:pt x="197" y="735"/>
                    <a:pt x="197" y="735"/>
                  </a:cubicBezTo>
                  <a:cubicBezTo>
                    <a:pt x="167" y="705"/>
                    <a:pt x="167" y="705"/>
                    <a:pt x="167" y="705"/>
                  </a:cubicBezTo>
                  <a:cubicBezTo>
                    <a:pt x="230" y="632"/>
                    <a:pt x="230" y="632"/>
                    <a:pt x="230" y="632"/>
                  </a:cubicBezTo>
                  <a:cubicBezTo>
                    <a:pt x="240" y="620"/>
                    <a:pt x="242" y="603"/>
                    <a:pt x="233" y="590"/>
                  </a:cubicBezTo>
                  <a:cubicBezTo>
                    <a:pt x="219" y="565"/>
                    <a:pt x="208" y="538"/>
                    <a:pt x="202" y="510"/>
                  </a:cubicBezTo>
                  <a:cubicBezTo>
                    <a:pt x="198" y="494"/>
                    <a:pt x="185" y="483"/>
                    <a:pt x="169" y="481"/>
                  </a:cubicBezTo>
                  <a:cubicBezTo>
                    <a:pt x="73" y="473"/>
                    <a:pt x="73" y="473"/>
                    <a:pt x="73" y="473"/>
                  </a:cubicBezTo>
                  <a:cubicBezTo>
                    <a:pt x="73" y="432"/>
                    <a:pt x="73" y="432"/>
                    <a:pt x="73" y="432"/>
                  </a:cubicBezTo>
                  <a:cubicBezTo>
                    <a:pt x="158" y="425"/>
                    <a:pt x="158" y="425"/>
                    <a:pt x="158" y="425"/>
                  </a:cubicBezTo>
                  <a:cubicBezTo>
                    <a:pt x="159" y="425"/>
                    <a:pt x="161" y="425"/>
                    <a:pt x="163" y="426"/>
                  </a:cubicBezTo>
                  <a:cubicBezTo>
                    <a:pt x="181" y="428"/>
                    <a:pt x="199" y="416"/>
                    <a:pt x="203" y="398"/>
                  </a:cubicBezTo>
                  <a:cubicBezTo>
                    <a:pt x="209" y="369"/>
                    <a:pt x="221" y="342"/>
                    <a:pt x="236" y="317"/>
                  </a:cubicBezTo>
                  <a:cubicBezTo>
                    <a:pt x="246" y="301"/>
                    <a:pt x="243" y="281"/>
                    <a:pt x="228" y="269"/>
                  </a:cubicBezTo>
                  <a:cubicBezTo>
                    <a:pt x="226" y="267"/>
                    <a:pt x="223" y="265"/>
                    <a:pt x="220" y="264"/>
                  </a:cubicBezTo>
                  <a:cubicBezTo>
                    <a:pt x="167" y="203"/>
                    <a:pt x="167" y="203"/>
                    <a:pt x="167" y="203"/>
                  </a:cubicBezTo>
                  <a:cubicBezTo>
                    <a:pt x="197" y="173"/>
                    <a:pt x="197" y="173"/>
                    <a:pt x="197" y="173"/>
                  </a:cubicBezTo>
                  <a:cubicBezTo>
                    <a:pt x="265" y="230"/>
                    <a:pt x="265" y="230"/>
                    <a:pt x="265" y="230"/>
                  </a:cubicBezTo>
                  <a:cubicBezTo>
                    <a:pt x="265" y="230"/>
                    <a:pt x="265" y="231"/>
                    <a:pt x="266" y="231"/>
                  </a:cubicBezTo>
                  <a:cubicBezTo>
                    <a:pt x="277" y="245"/>
                    <a:pt x="298" y="249"/>
                    <a:pt x="314" y="238"/>
                  </a:cubicBezTo>
                  <a:cubicBezTo>
                    <a:pt x="340" y="222"/>
                    <a:pt x="368" y="210"/>
                    <a:pt x="398" y="203"/>
                  </a:cubicBezTo>
                  <a:cubicBezTo>
                    <a:pt x="414" y="199"/>
                    <a:pt x="425" y="186"/>
                    <a:pt x="426" y="170"/>
                  </a:cubicBezTo>
                  <a:cubicBezTo>
                    <a:pt x="434" y="73"/>
                    <a:pt x="434" y="73"/>
                    <a:pt x="434" y="73"/>
                  </a:cubicBezTo>
                  <a:cubicBezTo>
                    <a:pt x="476" y="73"/>
                    <a:pt x="476" y="73"/>
                    <a:pt x="476" y="73"/>
                  </a:cubicBezTo>
                  <a:cubicBezTo>
                    <a:pt x="484" y="170"/>
                    <a:pt x="484" y="170"/>
                    <a:pt x="484" y="170"/>
                  </a:cubicBezTo>
                  <a:cubicBezTo>
                    <a:pt x="485" y="186"/>
                    <a:pt x="497" y="199"/>
                    <a:pt x="512" y="203"/>
                  </a:cubicBezTo>
                  <a:cubicBezTo>
                    <a:pt x="541" y="209"/>
                    <a:pt x="569" y="221"/>
                    <a:pt x="594" y="237"/>
                  </a:cubicBezTo>
                  <a:cubicBezTo>
                    <a:pt x="608" y="246"/>
                    <a:pt x="625" y="245"/>
                    <a:pt x="637" y="234"/>
                  </a:cubicBezTo>
                  <a:cubicBezTo>
                    <a:pt x="711" y="173"/>
                    <a:pt x="711" y="173"/>
                    <a:pt x="711" y="173"/>
                  </a:cubicBezTo>
                  <a:cubicBezTo>
                    <a:pt x="740" y="203"/>
                    <a:pt x="740" y="203"/>
                    <a:pt x="740" y="203"/>
                  </a:cubicBezTo>
                  <a:cubicBezTo>
                    <a:pt x="678" y="275"/>
                    <a:pt x="678" y="275"/>
                    <a:pt x="678" y="275"/>
                  </a:cubicBezTo>
                  <a:cubicBezTo>
                    <a:pt x="668" y="287"/>
                    <a:pt x="666" y="305"/>
                    <a:pt x="675" y="318"/>
                  </a:cubicBezTo>
                  <a:cubicBezTo>
                    <a:pt x="690" y="342"/>
                    <a:pt x="701" y="368"/>
                    <a:pt x="707" y="396"/>
                  </a:cubicBezTo>
                  <a:cubicBezTo>
                    <a:pt x="711" y="411"/>
                    <a:pt x="724" y="423"/>
                    <a:pt x="740" y="424"/>
                  </a:cubicBezTo>
                  <a:cubicBezTo>
                    <a:pt x="834" y="432"/>
                    <a:pt x="834" y="432"/>
                    <a:pt x="834" y="432"/>
                  </a:cubicBezTo>
                  <a:lnTo>
                    <a:pt x="834" y="473"/>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ea typeface="Meiryo" panose="020B0604030504040204" pitchFamily="34" charset="-128"/>
              </a:endParaRPr>
            </a:p>
          </p:txBody>
        </p:sp>
        <p:sp>
          <p:nvSpPr>
            <p:cNvPr id="121" name="Freeform 189">
              <a:extLst>
                <a:ext uri="{FF2B5EF4-FFF2-40B4-BE49-F238E27FC236}">
                  <a16:creationId xmlns:a16="http://schemas.microsoft.com/office/drawing/2014/main" id="{F81CCBC4-B25F-2CC3-A46C-79FF938CA888}"/>
                </a:ext>
              </a:extLst>
            </p:cNvPr>
            <p:cNvSpPr>
              <a:spLocks noEditPoints="1"/>
            </p:cNvSpPr>
            <p:nvPr/>
          </p:nvSpPr>
          <p:spPr bwMode="auto">
            <a:xfrm>
              <a:off x="13681073" y="2006604"/>
              <a:ext cx="26596979" cy="19719924"/>
            </a:xfrm>
            <a:custGeom>
              <a:avLst/>
              <a:gdLst>
                <a:gd name="T0" fmla="*/ 63 w 2933"/>
                <a:gd name="T1" fmla="*/ 2179 h 2179"/>
                <a:gd name="T2" fmla="*/ 125 w 2933"/>
                <a:gd name="T3" fmla="*/ 2117 h 2179"/>
                <a:gd name="T4" fmla="*/ 125 w 2933"/>
                <a:gd name="T5" fmla="*/ 1571 h 2179"/>
                <a:gd name="T6" fmla="*/ 1407 w 2933"/>
                <a:gd name="T7" fmla="*/ 1571 h 2179"/>
                <a:gd name="T8" fmla="*/ 1407 w 2933"/>
                <a:gd name="T9" fmla="*/ 2117 h 2179"/>
                <a:gd name="T10" fmla="*/ 1470 w 2933"/>
                <a:gd name="T11" fmla="*/ 2179 h 2179"/>
                <a:gd name="T12" fmla="*/ 1532 w 2933"/>
                <a:gd name="T13" fmla="*/ 2117 h 2179"/>
                <a:gd name="T14" fmla="*/ 1532 w 2933"/>
                <a:gd name="T15" fmla="*/ 1571 h 2179"/>
                <a:gd name="T16" fmla="*/ 2808 w 2933"/>
                <a:gd name="T17" fmla="*/ 1571 h 2179"/>
                <a:gd name="T18" fmla="*/ 2808 w 2933"/>
                <a:gd name="T19" fmla="*/ 2117 h 2179"/>
                <a:gd name="T20" fmla="*/ 2871 w 2933"/>
                <a:gd name="T21" fmla="*/ 2179 h 2179"/>
                <a:gd name="T22" fmla="*/ 2933 w 2933"/>
                <a:gd name="T23" fmla="*/ 2117 h 2179"/>
                <a:gd name="T24" fmla="*/ 2933 w 2933"/>
                <a:gd name="T25" fmla="*/ 1508 h 2179"/>
                <a:gd name="T26" fmla="*/ 2871 w 2933"/>
                <a:gd name="T27" fmla="*/ 1446 h 2179"/>
                <a:gd name="T28" fmla="*/ 1532 w 2933"/>
                <a:gd name="T29" fmla="*/ 1446 h 2179"/>
                <a:gd name="T30" fmla="*/ 1532 w 2933"/>
                <a:gd name="T31" fmla="*/ 1445 h 2179"/>
                <a:gd name="T32" fmla="*/ 1532 w 2933"/>
                <a:gd name="T33" fmla="*/ 1031 h 2179"/>
                <a:gd name="T34" fmla="*/ 2294 w 2933"/>
                <a:gd name="T35" fmla="*/ 1031 h 2179"/>
                <a:gd name="T36" fmla="*/ 2356 w 2933"/>
                <a:gd name="T37" fmla="*/ 968 h 2179"/>
                <a:gd name="T38" fmla="*/ 2356 w 2933"/>
                <a:gd name="T39" fmla="*/ 63 h 2179"/>
                <a:gd name="T40" fmla="*/ 2294 w 2933"/>
                <a:gd name="T41" fmla="*/ 0 h 2179"/>
                <a:gd name="T42" fmla="*/ 646 w 2933"/>
                <a:gd name="T43" fmla="*/ 0 h 2179"/>
                <a:gd name="T44" fmla="*/ 583 w 2933"/>
                <a:gd name="T45" fmla="*/ 63 h 2179"/>
                <a:gd name="T46" fmla="*/ 583 w 2933"/>
                <a:gd name="T47" fmla="*/ 968 h 2179"/>
                <a:gd name="T48" fmla="*/ 646 w 2933"/>
                <a:gd name="T49" fmla="*/ 1031 h 2179"/>
                <a:gd name="T50" fmla="*/ 1407 w 2933"/>
                <a:gd name="T51" fmla="*/ 1031 h 2179"/>
                <a:gd name="T52" fmla="*/ 1407 w 2933"/>
                <a:gd name="T53" fmla="*/ 1445 h 2179"/>
                <a:gd name="T54" fmla="*/ 1407 w 2933"/>
                <a:gd name="T55" fmla="*/ 1446 h 2179"/>
                <a:gd name="T56" fmla="*/ 63 w 2933"/>
                <a:gd name="T57" fmla="*/ 1446 h 2179"/>
                <a:gd name="T58" fmla="*/ 0 w 2933"/>
                <a:gd name="T59" fmla="*/ 1508 h 2179"/>
                <a:gd name="T60" fmla="*/ 0 w 2933"/>
                <a:gd name="T61" fmla="*/ 2117 h 2179"/>
                <a:gd name="T62" fmla="*/ 63 w 2933"/>
                <a:gd name="T63" fmla="*/ 2179 h 2179"/>
                <a:gd name="T64" fmla="*/ 708 w 2933"/>
                <a:gd name="T65" fmla="*/ 906 h 2179"/>
                <a:gd name="T66" fmla="*/ 708 w 2933"/>
                <a:gd name="T67" fmla="*/ 125 h 2179"/>
                <a:gd name="T68" fmla="*/ 2231 w 2933"/>
                <a:gd name="T69" fmla="*/ 125 h 2179"/>
                <a:gd name="T70" fmla="*/ 2231 w 2933"/>
                <a:gd name="T71" fmla="*/ 906 h 2179"/>
                <a:gd name="T72" fmla="*/ 708 w 2933"/>
                <a:gd name="T73" fmla="*/ 906 h 2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933" h="2179">
                  <a:moveTo>
                    <a:pt x="63" y="2179"/>
                  </a:moveTo>
                  <a:cubicBezTo>
                    <a:pt x="97" y="2179"/>
                    <a:pt x="125" y="2151"/>
                    <a:pt x="125" y="2117"/>
                  </a:cubicBezTo>
                  <a:cubicBezTo>
                    <a:pt x="125" y="1571"/>
                    <a:pt x="125" y="1571"/>
                    <a:pt x="125" y="1571"/>
                  </a:cubicBezTo>
                  <a:cubicBezTo>
                    <a:pt x="1407" y="1571"/>
                    <a:pt x="1407" y="1571"/>
                    <a:pt x="1407" y="1571"/>
                  </a:cubicBezTo>
                  <a:cubicBezTo>
                    <a:pt x="1407" y="2117"/>
                    <a:pt x="1407" y="2117"/>
                    <a:pt x="1407" y="2117"/>
                  </a:cubicBezTo>
                  <a:cubicBezTo>
                    <a:pt x="1407" y="2151"/>
                    <a:pt x="1435" y="2179"/>
                    <a:pt x="1470" y="2179"/>
                  </a:cubicBezTo>
                  <a:cubicBezTo>
                    <a:pt x="1504" y="2179"/>
                    <a:pt x="1532" y="2151"/>
                    <a:pt x="1532" y="2117"/>
                  </a:cubicBezTo>
                  <a:cubicBezTo>
                    <a:pt x="1532" y="1571"/>
                    <a:pt x="1532" y="1571"/>
                    <a:pt x="1532" y="1571"/>
                  </a:cubicBezTo>
                  <a:cubicBezTo>
                    <a:pt x="2808" y="1571"/>
                    <a:pt x="2808" y="1571"/>
                    <a:pt x="2808" y="1571"/>
                  </a:cubicBezTo>
                  <a:cubicBezTo>
                    <a:pt x="2808" y="2117"/>
                    <a:pt x="2808" y="2117"/>
                    <a:pt x="2808" y="2117"/>
                  </a:cubicBezTo>
                  <a:cubicBezTo>
                    <a:pt x="2808" y="2151"/>
                    <a:pt x="2836" y="2179"/>
                    <a:pt x="2871" y="2179"/>
                  </a:cubicBezTo>
                  <a:cubicBezTo>
                    <a:pt x="2905" y="2179"/>
                    <a:pt x="2933" y="2151"/>
                    <a:pt x="2933" y="2117"/>
                  </a:cubicBezTo>
                  <a:cubicBezTo>
                    <a:pt x="2933" y="1508"/>
                    <a:pt x="2933" y="1508"/>
                    <a:pt x="2933" y="1508"/>
                  </a:cubicBezTo>
                  <a:cubicBezTo>
                    <a:pt x="2933" y="1474"/>
                    <a:pt x="2905" y="1446"/>
                    <a:pt x="2871" y="1446"/>
                  </a:cubicBezTo>
                  <a:cubicBezTo>
                    <a:pt x="1532" y="1446"/>
                    <a:pt x="1532" y="1446"/>
                    <a:pt x="1532" y="1446"/>
                  </a:cubicBezTo>
                  <a:cubicBezTo>
                    <a:pt x="1532" y="1445"/>
                    <a:pt x="1532" y="1445"/>
                    <a:pt x="1532" y="1445"/>
                  </a:cubicBezTo>
                  <a:cubicBezTo>
                    <a:pt x="1532" y="1031"/>
                    <a:pt x="1532" y="1031"/>
                    <a:pt x="1532" y="1031"/>
                  </a:cubicBezTo>
                  <a:cubicBezTo>
                    <a:pt x="2294" y="1031"/>
                    <a:pt x="2294" y="1031"/>
                    <a:pt x="2294" y="1031"/>
                  </a:cubicBezTo>
                  <a:cubicBezTo>
                    <a:pt x="2328" y="1031"/>
                    <a:pt x="2356" y="1003"/>
                    <a:pt x="2356" y="968"/>
                  </a:cubicBezTo>
                  <a:cubicBezTo>
                    <a:pt x="2356" y="63"/>
                    <a:pt x="2356" y="63"/>
                    <a:pt x="2356" y="63"/>
                  </a:cubicBezTo>
                  <a:cubicBezTo>
                    <a:pt x="2356" y="28"/>
                    <a:pt x="2328" y="0"/>
                    <a:pt x="2294" y="0"/>
                  </a:cubicBezTo>
                  <a:cubicBezTo>
                    <a:pt x="646" y="0"/>
                    <a:pt x="646" y="0"/>
                    <a:pt x="646" y="0"/>
                  </a:cubicBezTo>
                  <a:cubicBezTo>
                    <a:pt x="611" y="0"/>
                    <a:pt x="583" y="28"/>
                    <a:pt x="583" y="63"/>
                  </a:cubicBezTo>
                  <a:cubicBezTo>
                    <a:pt x="583" y="968"/>
                    <a:pt x="583" y="968"/>
                    <a:pt x="583" y="968"/>
                  </a:cubicBezTo>
                  <a:cubicBezTo>
                    <a:pt x="583" y="1003"/>
                    <a:pt x="611" y="1031"/>
                    <a:pt x="646" y="1031"/>
                  </a:cubicBezTo>
                  <a:cubicBezTo>
                    <a:pt x="1407" y="1031"/>
                    <a:pt x="1407" y="1031"/>
                    <a:pt x="1407" y="1031"/>
                  </a:cubicBezTo>
                  <a:cubicBezTo>
                    <a:pt x="1407" y="1445"/>
                    <a:pt x="1407" y="1445"/>
                    <a:pt x="1407" y="1445"/>
                  </a:cubicBezTo>
                  <a:cubicBezTo>
                    <a:pt x="1407" y="1445"/>
                    <a:pt x="1407" y="1445"/>
                    <a:pt x="1407" y="1446"/>
                  </a:cubicBezTo>
                  <a:cubicBezTo>
                    <a:pt x="63" y="1446"/>
                    <a:pt x="63" y="1446"/>
                    <a:pt x="63" y="1446"/>
                  </a:cubicBezTo>
                  <a:cubicBezTo>
                    <a:pt x="28" y="1446"/>
                    <a:pt x="0" y="1474"/>
                    <a:pt x="0" y="1508"/>
                  </a:cubicBezTo>
                  <a:cubicBezTo>
                    <a:pt x="0" y="2117"/>
                    <a:pt x="0" y="2117"/>
                    <a:pt x="0" y="2117"/>
                  </a:cubicBezTo>
                  <a:cubicBezTo>
                    <a:pt x="0" y="2151"/>
                    <a:pt x="28" y="2179"/>
                    <a:pt x="63" y="2179"/>
                  </a:cubicBezTo>
                  <a:close/>
                  <a:moveTo>
                    <a:pt x="708" y="906"/>
                  </a:moveTo>
                  <a:cubicBezTo>
                    <a:pt x="708" y="125"/>
                    <a:pt x="708" y="125"/>
                    <a:pt x="708" y="125"/>
                  </a:cubicBezTo>
                  <a:cubicBezTo>
                    <a:pt x="2231" y="125"/>
                    <a:pt x="2231" y="125"/>
                    <a:pt x="2231" y="125"/>
                  </a:cubicBezTo>
                  <a:cubicBezTo>
                    <a:pt x="2231" y="906"/>
                    <a:pt x="2231" y="906"/>
                    <a:pt x="2231" y="906"/>
                  </a:cubicBezTo>
                  <a:lnTo>
                    <a:pt x="708" y="906"/>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ea typeface="Meiryo" panose="020B0604030504040204" pitchFamily="34" charset="-128"/>
              </a:endParaRPr>
            </a:p>
          </p:txBody>
        </p:sp>
        <p:sp>
          <p:nvSpPr>
            <p:cNvPr id="122" name="Freeform 190">
              <a:extLst>
                <a:ext uri="{FF2B5EF4-FFF2-40B4-BE49-F238E27FC236}">
                  <a16:creationId xmlns:a16="http://schemas.microsoft.com/office/drawing/2014/main" id="{20F29B42-8E48-5313-735D-486EB8D6409C}"/>
                </a:ext>
              </a:extLst>
            </p:cNvPr>
            <p:cNvSpPr>
              <a:spLocks noEditPoints="1"/>
            </p:cNvSpPr>
            <p:nvPr/>
          </p:nvSpPr>
          <p:spPr bwMode="auto">
            <a:xfrm>
              <a:off x="10107612" y="24260180"/>
              <a:ext cx="8288339" cy="5322892"/>
            </a:xfrm>
            <a:custGeom>
              <a:avLst/>
              <a:gdLst>
                <a:gd name="T0" fmla="*/ 775 w 914"/>
                <a:gd name="T1" fmla="*/ 266 h 588"/>
                <a:gd name="T2" fmla="*/ 776 w 914"/>
                <a:gd name="T3" fmla="*/ 240 h 588"/>
                <a:gd name="T4" fmla="*/ 536 w 914"/>
                <a:gd name="T5" fmla="*/ 0 h 588"/>
                <a:gd name="T6" fmla="*/ 399 w 914"/>
                <a:gd name="T7" fmla="*/ 43 h 588"/>
                <a:gd name="T8" fmla="*/ 323 w 914"/>
                <a:gd name="T9" fmla="*/ 129 h 588"/>
                <a:gd name="T10" fmla="*/ 217 w 914"/>
                <a:gd name="T11" fmla="*/ 178 h 588"/>
                <a:gd name="T12" fmla="*/ 159 w 914"/>
                <a:gd name="T13" fmla="*/ 264 h 588"/>
                <a:gd name="T14" fmla="*/ 0 w 914"/>
                <a:gd name="T15" fmla="*/ 426 h 588"/>
                <a:gd name="T16" fmla="*/ 162 w 914"/>
                <a:gd name="T17" fmla="*/ 588 h 588"/>
                <a:gd name="T18" fmla="*/ 752 w 914"/>
                <a:gd name="T19" fmla="*/ 588 h 588"/>
                <a:gd name="T20" fmla="*/ 914 w 914"/>
                <a:gd name="T21" fmla="*/ 426 h 588"/>
                <a:gd name="T22" fmla="*/ 775 w 914"/>
                <a:gd name="T23" fmla="*/ 266 h 588"/>
                <a:gd name="T24" fmla="*/ 752 w 914"/>
                <a:gd name="T25" fmla="*/ 508 h 588"/>
                <a:gd name="T26" fmla="*/ 162 w 914"/>
                <a:gd name="T27" fmla="*/ 508 h 588"/>
                <a:gd name="T28" fmla="*/ 80 w 914"/>
                <a:gd name="T29" fmla="*/ 426 h 588"/>
                <a:gd name="T30" fmla="*/ 162 w 914"/>
                <a:gd name="T31" fmla="*/ 344 h 588"/>
                <a:gd name="T32" fmla="*/ 180 w 914"/>
                <a:gd name="T33" fmla="*/ 347 h 588"/>
                <a:gd name="T34" fmla="*/ 212 w 914"/>
                <a:gd name="T35" fmla="*/ 341 h 588"/>
                <a:gd name="T36" fmla="*/ 229 w 914"/>
                <a:gd name="T37" fmla="*/ 313 h 588"/>
                <a:gd name="T38" fmla="*/ 270 w 914"/>
                <a:gd name="T39" fmla="*/ 238 h 588"/>
                <a:gd name="T40" fmla="*/ 351 w 914"/>
                <a:gd name="T41" fmla="*/ 207 h 588"/>
                <a:gd name="T42" fmla="*/ 387 w 914"/>
                <a:gd name="T43" fmla="*/ 182 h 588"/>
                <a:gd name="T44" fmla="*/ 445 w 914"/>
                <a:gd name="T45" fmla="*/ 108 h 588"/>
                <a:gd name="T46" fmla="*/ 536 w 914"/>
                <a:gd name="T47" fmla="*/ 80 h 588"/>
                <a:gd name="T48" fmla="*/ 696 w 914"/>
                <a:gd name="T49" fmla="*/ 240 h 588"/>
                <a:gd name="T50" fmla="*/ 687 w 914"/>
                <a:gd name="T51" fmla="*/ 294 h 588"/>
                <a:gd name="T52" fmla="*/ 694 w 914"/>
                <a:gd name="T53" fmla="*/ 334 h 588"/>
                <a:gd name="T54" fmla="*/ 733 w 914"/>
                <a:gd name="T55" fmla="*/ 347 h 588"/>
                <a:gd name="T56" fmla="*/ 752 w 914"/>
                <a:gd name="T57" fmla="*/ 344 h 588"/>
                <a:gd name="T58" fmla="*/ 834 w 914"/>
                <a:gd name="T59" fmla="*/ 426 h 588"/>
                <a:gd name="T60" fmla="*/ 752 w 914"/>
                <a:gd name="T61" fmla="*/ 508 h 5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914" h="588">
                  <a:moveTo>
                    <a:pt x="775" y="266"/>
                  </a:moveTo>
                  <a:cubicBezTo>
                    <a:pt x="776" y="257"/>
                    <a:pt x="776" y="248"/>
                    <a:pt x="776" y="240"/>
                  </a:cubicBezTo>
                  <a:cubicBezTo>
                    <a:pt x="776" y="107"/>
                    <a:pt x="669" y="0"/>
                    <a:pt x="536" y="0"/>
                  </a:cubicBezTo>
                  <a:cubicBezTo>
                    <a:pt x="487" y="0"/>
                    <a:pt x="440" y="14"/>
                    <a:pt x="399" y="43"/>
                  </a:cubicBezTo>
                  <a:cubicBezTo>
                    <a:pt x="367" y="65"/>
                    <a:pt x="341" y="95"/>
                    <a:pt x="323" y="129"/>
                  </a:cubicBezTo>
                  <a:cubicBezTo>
                    <a:pt x="284" y="135"/>
                    <a:pt x="247" y="152"/>
                    <a:pt x="217" y="178"/>
                  </a:cubicBezTo>
                  <a:cubicBezTo>
                    <a:pt x="190" y="201"/>
                    <a:pt x="170" y="231"/>
                    <a:pt x="159" y="264"/>
                  </a:cubicBezTo>
                  <a:cubicBezTo>
                    <a:pt x="71" y="266"/>
                    <a:pt x="0" y="338"/>
                    <a:pt x="0" y="426"/>
                  </a:cubicBezTo>
                  <a:cubicBezTo>
                    <a:pt x="0" y="516"/>
                    <a:pt x="72" y="588"/>
                    <a:pt x="162" y="588"/>
                  </a:cubicBezTo>
                  <a:cubicBezTo>
                    <a:pt x="752" y="588"/>
                    <a:pt x="752" y="588"/>
                    <a:pt x="752" y="588"/>
                  </a:cubicBezTo>
                  <a:cubicBezTo>
                    <a:pt x="841" y="588"/>
                    <a:pt x="914" y="516"/>
                    <a:pt x="914" y="426"/>
                  </a:cubicBezTo>
                  <a:cubicBezTo>
                    <a:pt x="914" y="345"/>
                    <a:pt x="853" y="277"/>
                    <a:pt x="775" y="266"/>
                  </a:cubicBezTo>
                  <a:close/>
                  <a:moveTo>
                    <a:pt x="752" y="508"/>
                  </a:moveTo>
                  <a:cubicBezTo>
                    <a:pt x="162" y="508"/>
                    <a:pt x="162" y="508"/>
                    <a:pt x="162" y="508"/>
                  </a:cubicBezTo>
                  <a:cubicBezTo>
                    <a:pt x="117" y="508"/>
                    <a:pt x="80" y="471"/>
                    <a:pt x="80" y="426"/>
                  </a:cubicBezTo>
                  <a:cubicBezTo>
                    <a:pt x="80" y="381"/>
                    <a:pt x="117" y="344"/>
                    <a:pt x="162" y="344"/>
                  </a:cubicBezTo>
                  <a:cubicBezTo>
                    <a:pt x="167" y="344"/>
                    <a:pt x="173" y="345"/>
                    <a:pt x="180" y="347"/>
                  </a:cubicBezTo>
                  <a:cubicBezTo>
                    <a:pt x="191" y="349"/>
                    <a:pt x="203" y="347"/>
                    <a:pt x="212" y="341"/>
                  </a:cubicBezTo>
                  <a:cubicBezTo>
                    <a:pt x="221" y="334"/>
                    <a:pt x="227" y="324"/>
                    <a:pt x="229" y="313"/>
                  </a:cubicBezTo>
                  <a:cubicBezTo>
                    <a:pt x="233" y="284"/>
                    <a:pt x="248" y="258"/>
                    <a:pt x="270" y="238"/>
                  </a:cubicBezTo>
                  <a:cubicBezTo>
                    <a:pt x="292" y="219"/>
                    <a:pt x="321" y="208"/>
                    <a:pt x="351" y="207"/>
                  </a:cubicBezTo>
                  <a:cubicBezTo>
                    <a:pt x="367" y="207"/>
                    <a:pt x="381" y="197"/>
                    <a:pt x="387" y="182"/>
                  </a:cubicBezTo>
                  <a:cubicBezTo>
                    <a:pt x="399" y="152"/>
                    <a:pt x="419" y="127"/>
                    <a:pt x="445" y="108"/>
                  </a:cubicBezTo>
                  <a:cubicBezTo>
                    <a:pt x="472" y="90"/>
                    <a:pt x="504" y="80"/>
                    <a:pt x="536" y="80"/>
                  </a:cubicBezTo>
                  <a:cubicBezTo>
                    <a:pt x="625" y="80"/>
                    <a:pt x="696" y="151"/>
                    <a:pt x="696" y="240"/>
                  </a:cubicBezTo>
                  <a:cubicBezTo>
                    <a:pt x="696" y="258"/>
                    <a:pt x="693" y="276"/>
                    <a:pt x="687" y="294"/>
                  </a:cubicBezTo>
                  <a:cubicBezTo>
                    <a:pt x="682" y="308"/>
                    <a:pt x="685" y="323"/>
                    <a:pt x="694" y="334"/>
                  </a:cubicBezTo>
                  <a:cubicBezTo>
                    <a:pt x="704" y="345"/>
                    <a:pt x="719" y="350"/>
                    <a:pt x="733" y="347"/>
                  </a:cubicBezTo>
                  <a:cubicBezTo>
                    <a:pt x="740" y="345"/>
                    <a:pt x="746" y="344"/>
                    <a:pt x="752" y="344"/>
                  </a:cubicBezTo>
                  <a:cubicBezTo>
                    <a:pt x="797" y="344"/>
                    <a:pt x="834" y="381"/>
                    <a:pt x="834" y="426"/>
                  </a:cubicBezTo>
                  <a:cubicBezTo>
                    <a:pt x="834" y="471"/>
                    <a:pt x="797" y="508"/>
                    <a:pt x="752" y="508"/>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ea typeface="Meiryo" panose="020B0604030504040204" pitchFamily="34" charset="-128"/>
              </a:endParaRPr>
            </a:p>
          </p:txBody>
        </p:sp>
        <p:sp>
          <p:nvSpPr>
            <p:cNvPr id="123" name="Freeform 191">
              <a:extLst>
                <a:ext uri="{FF2B5EF4-FFF2-40B4-BE49-F238E27FC236}">
                  <a16:creationId xmlns:a16="http://schemas.microsoft.com/office/drawing/2014/main" id="{654B22DA-2DF9-BF5C-1BE8-CF18DFC8FB1B}"/>
                </a:ext>
              </a:extLst>
            </p:cNvPr>
            <p:cNvSpPr>
              <a:spLocks/>
            </p:cNvSpPr>
            <p:nvPr/>
          </p:nvSpPr>
          <p:spPr bwMode="auto">
            <a:xfrm>
              <a:off x="38909623" y="29157615"/>
              <a:ext cx="1277938" cy="1266826"/>
            </a:xfrm>
            <a:custGeom>
              <a:avLst/>
              <a:gdLst>
                <a:gd name="T0" fmla="*/ 120 w 141"/>
                <a:gd name="T1" fmla="*/ 20 h 140"/>
                <a:gd name="T2" fmla="*/ 71 w 141"/>
                <a:gd name="T3" fmla="*/ 0 h 140"/>
                <a:gd name="T4" fmla="*/ 21 w 141"/>
                <a:gd name="T5" fmla="*/ 20 h 140"/>
                <a:gd name="T6" fmla="*/ 0 w 141"/>
                <a:gd name="T7" fmla="*/ 70 h 140"/>
                <a:gd name="T8" fmla="*/ 21 w 141"/>
                <a:gd name="T9" fmla="*/ 119 h 140"/>
                <a:gd name="T10" fmla="*/ 71 w 141"/>
                <a:gd name="T11" fmla="*/ 140 h 140"/>
                <a:gd name="T12" fmla="*/ 120 w 141"/>
                <a:gd name="T13" fmla="*/ 119 h 140"/>
                <a:gd name="T14" fmla="*/ 141 w 141"/>
                <a:gd name="T15" fmla="*/ 70 h 140"/>
                <a:gd name="T16" fmla="*/ 120 w 141"/>
                <a:gd name="T17" fmla="*/ 20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1" h="140">
                  <a:moveTo>
                    <a:pt x="120" y="20"/>
                  </a:moveTo>
                  <a:cubicBezTo>
                    <a:pt x="106" y="8"/>
                    <a:pt x="90" y="0"/>
                    <a:pt x="71" y="0"/>
                  </a:cubicBezTo>
                  <a:cubicBezTo>
                    <a:pt x="53" y="0"/>
                    <a:pt x="34" y="7"/>
                    <a:pt x="21" y="20"/>
                  </a:cubicBezTo>
                  <a:cubicBezTo>
                    <a:pt x="9" y="32"/>
                    <a:pt x="0" y="52"/>
                    <a:pt x="0" y="70"/>
                  </a:cubicBezTo>
                  <a:cubicBezTo>
                    <a:pt x="1" y="88"/>
                    <a:pt x="7" y="107"/>
                    <a:pt x="21" y="119"/>
                  </a:cubicBezTo>
                  <a:cubicBezTo>
                    <a:pt x="35" y="132"/>
                    <a:pt x="52" y="140"/>
                    <a:pt x="71" y="140"/>
                  </a:cubicBezTo>
                  <a:cubicBezTo>
                    <a:pt x="89" y="140"/>
                    <a:pt x="107" y="132"/>
                    <a:pt x="120" y="119"/>
                  </a:cubicBezTo>
                  <a:cubicBezTo>
                    <a:pt x="132" y="107"/>
                    <a:pt x="141" y="87"/>
                    <a:pt x="141" y="70"/>
                  </a:cubicBezTo>
                  <a:cubicBezTo>
                    <a:pt x="140" y="52"/>
                    <a:pt x="134" y="33"/>
                    <a:pt x="120" y="2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ea typeface="Meiryo" panose="020B0604030504040204" pitchFamily="34" charset="-128"/>
              </a:endParaRPr>
            </a:p>
          </p:txBody>
        </p:sp>
        <p:sp>
          <p:nvSpPr>
            <p:cNvPr id="124" name="Freeform 192">
              <a:extLst>
                <a:ext uri="{FF2B5EF4-FFF2-40B4-BE49-F238E27FC236}">
                  <a16:creationId xmlns:a16="http://schemas.microsoft.com/office/drawing/2014/main" id="{8C7838D9-6E76-F4A1-1989-C8CCCE06B478}"/>
                </a:ext>
              </a:extLst>
            </p:cNvPr>
            <p:cNvSpPr>
              <a:spLocks/>
            </p:cNvSpPr>
            <p:nvPr/>
          </p:nvSpPr>
          <p:spPr bwMode="auto">
            <a:xfrm>
              <a:off x="38401627" y="27446293"/>
              <a:ext cx="2320921" cy="1049334"/>
            </a:xfrm>
            <a:custGeom>
              <a:avLst/>
              <a:gdLst>
                <a:gd name="T0" fmla="*/ 0 w 256"/>
                <a:gd name="T1" fmla="*/ 40 h 116"/>
                <a:gd name="T2" fmla="*/ 38 w 256"/>
                <a:gd name="T3" fmla="*/ 116 h 116"/>
                <a:gd name="T4" fmla="*/ 129 w 256"/>
                <a:gd name="T5" fmla="*/ 83 h 116"/>
                <a:gd name="T6" fmla="*/ 219 w 256"/>
                <a:gd name="T7" fmla="*/ 115 h 116"/>
                <a:gd name="T8" fmla="*/ 256 w 256"/>
                <a:gd name="T9" fmla="*/ 39 h 116"/>
                <a:gd name="T10" fmla="*/ 129 w 256"/>
                <a:gd name="T11" fmla="*/ 0 h 116"/>
                <a:gd name="T12" fmla="*/ 0 w 256"/>
                <a:gd name="T13" fmla="*/ 40 h 116"/>
              </a:gdLst>
              <a:ahLst/>
              <a:cxnLst>
                <a:cxn ang="0">
                  <a:pos x="T0" y="T1"/>
                </a:cxn>
                <a:cxn ang="0">
                  <a:pos x="T2" y="T3"/>
                </a:cxn>
                <a:cxn ang="0">
                  <a:pos x="T4" y="T5"/>
                </a:cxn>
                <a:cxn ang="0">
                  <a:pos x="T6" y="T7"/>
                </a:cxn>
                <a:cxn ang="0">
                  <a:pos x="T8" y="T9"/>
                </a:cxn>
                <a:cxn ang="0">
                  <a:pos x="T10" y="T11"/>
                </a:cxn>
                <a:cxn ang="0">
                  <a:pos x="T12" y="T13"/>
                </a:cxn>
              </a:cxnLst>
              <a:rect l="0" t="0" r="r" b="b"/>
              <a:pathLst>
                <a:path w="256" h="116">
                  <a:moveTo>
                    <a:pt x="0" y="40"/>
                  </a:moveTo>
                  <a:cubicBezTo>
                    <a:pt x="38" y="116"/>
                    <a:pt x="38" y="116"/>
                    <a:pt x="38" y="116"/>
                  </a:cubicBezTo>
                  <a:cubicBezTo>
                    <a:pt x="63" y="95"/>
                    <a:pt x="95" y="83"/>
                    <a:pt x="129" y="83"/>
                  </a:cubicBezTo>
                  <a:cubicBezTo>
                    <a:pt x="163" y="83"/>
                    <a:pt x="194" y="95"/>
                    <a:pt x="219" y="115"/>
                  </a:cubicBezTo>
                  <a:cubicBezTo>
                    <a:pt x="256" y="39"/>
                    <a:pt x="256" y="39"/>
                    <a:pt x="256" y="39"/>
                  </a:cubicBezTo>
                  <a:cubicBezTo>
                    <a:pt x="220" y="14"/>
                    <a:pt x="176" y="0"/>
                    <a:pt x="129" y="0"/>
                  </a:cubicBezTo>
                  <a:cubicBezTo>
                    <a:pt x="81" y="0"/>
                    <a:pt x="37" y="15"/>
                    <a:pt x="0" y="4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ea typeface="Meiryo" panose="020B0604030504040204" pitchFamily="34" charset="-128"/>
              </a:endParaRPr>
            </a:p>
          </p:txBody>
        </p:sp>
        <p:sp>
          <p:nvSpPr>
            <p:cNvPr id="125" name="Freeform 193">
              <a:extLst>
                <a:ext uri="{FF2B5EF4-FFF2-40B4-BE49-F238E27FC236}">
                  <a16:creationId xmlns:a16="http://schemas.microsoft.com/office/drawing/2014/main" id="{D179916A-3F31-1C18-9096-8AEA6C76605F}"/>
                </a:ext>
              </a:extLst>
            </p:cNvPr>
            <p:cNvSpPr>
              <a:spLocks/>
            </p:cNvSpPr>
            <p:nvPr/>
          </p:nvSpPr>
          <p:spPr bwMode="auto">
            <a:xfrm>
              <a:off x="37676138" y="25844518"/>
              <a:ext cx="3771898" cy="1203326"/>
            </a:xfrm>
            <a:custGeom>
              <a:avLst/>
              <a:gdLst>
                <a:gd name="T0" fmla="*/ 0 w 416"/>
                <a:gd name="T1" fmla="*/ 58 h 133"/>
                <a:gd name="T2" fmla="*/ 38 w 416"/>
                <a:gd name="T3" fmla="*/ 133 h 133"/>
                <a:gd name="T4" fmla="*/ 209 w 416"/>
                <a:gd name="T5" fmla="*/ 83 h 133"/>
                <a:gd name="T6" fmla="*/ 378 w 416"/>
                <a:gd name="T7" fmla="*/ 132 h 133"/>
                <a:gd name="T8" fmla="*/ 416 w 416"/>
                <a:gd name="T9" fmla="*/ 57 h 133"/>
                <a:gd name="T10" fmla="*/ 209 w 416"/>
                <a:gd name="T11" fmla="*/ 0 h 133"/>
                <a:gd name="T12" fmla="*/ 0 w 416"/>
                <a:gd name="T13" fmla="*/ 58 h 133"/>
              </a:gdLst>
              <a:ahLst/>
              <a:cxnLst>
                <a:cxn ang="0">
                  <a:pos x="T0" y="T1"/>
                </a:cxn>
                <a:cxn ang="0">
                  <a:pos x="T2" y="T3"/>
                </a:cxn>
                <a:cxn ang="0">
                  <a:pos x="T4" y="T5"/>
                </a:cxn>
                <a:cxn ang="0">
                  <a:pos x="T6" y="T7"/>
                </a:cxn>
                <a:cxn ang="0">
                  <a:pos x="T8" y="T9"/>
                </a:cxn>
                <a:cxn ang="0">
                  <a:pos x="T10" y="T11"/>
                </a:cxn>
                <a:cxn ang="0">
                  <a:pos x="T12" y="T13"/>
                </a:cxn>
              </a:cxnLst>
              <a:rect l="0" t="0" r="r" b="b"/>
              <a:pathLst>
                <a:path w="416" h="133">
                  <a:moveTo>
                    <a:pt x="0" y="58"/>
                  </a:moveTo>
                  <a:cubicBezTo>
                    <a:pt x="38" y="133"/>
                    <a:pt x="38" y="133"/>
                    <a:pt x="38" y="133"/>
                  </a:cubicBezTo>
                  <a:cubicBezTo>
                    <a:pt x="89" y="101"/>
                    <a:pt x="148" y="83"/>
                    <a:pt x="209" y="83"/>
                  </a:cubicBezTo>
                  <a:cubicBezTo>
                    <a:pt x="270" y="83"/>
                    <a:pt x="328" y="100"/>
                    <a:pt x="378" y="132"/>
                  </a:cubicBezTo>
                  <a:cubicBezTo>
                    <a:pt x="416" y="57"/>
                    <a:pt x="416" y="57"/>
                    <a:pt x="416" y="57"/>
                  </a:cubicBezTo>
                  <a:cubicBezTo>
                    <a:pt x="354" y="20"/>
                    <a:pt x="283" y="0"/>
                    <a:pt x="209" y="0"/>
                  </a:cubicBezTo>
                  <a:cubicBezTo>
                    <a:pt x="134" y="0"/>
                    <a:pt x="63" y="20"/>
                    <a:pt x="0" y="58"/>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ea typeface="Meiryo" panose="020B0604030504040204" pitchFamily="34" charset="-128"/>
              </a:endParaRPr>
            </a:p>
          </p:txBody>
        </p:sp>
        <p:sp>
          <p:nvSpPr>
            <p:cNvPr id="126" name="Freeform 194">
              <a:extLst>
                <a:ext uri="{FF2B5EF4-FFF2-40B4-BE49-F238E27FC236}">
                  <a16:creationId xmlns:a16="http://schemas.microsoft.com/office/drawing/2014/main" id="{FF65A1D1-4695-4EFA-6332-E21E4DBC6B22}"/>
                </a:ext>
              </a:extLst>
            </p:cNvPr>
            <p:cNvSpPr>
              <a:spLocks/>
            </p:cNvSpPr>
            <p:nvPr/>
          </p:nvSpPr>
          <p:spPr bwMode="auto">
            <a:xfrm>
              <a:off x="36931603" y="24196688"/>
              <a:ext cx="5251449" cy="1376365"/>
            </a:xfrm>
            <a:custGeom>
              <a:avLst/>
              <a:gdLst>
                <a:gd name="T0" fmla="*/ 519 w 579"/>
                <a:gd name="T1" fmla="*/ 46 h 152"/>
                <a:gd name="T2" fmla="*/ 291 w 579"/>
                <a:gd name="T3" fmla="*/ 0 h 152"/>
                <a:gd name="T4" fmla="*/ 64 w 579"/>
                <a:gd name="T5" fmla="*/ 46 h 152"/>
                <a:gd name="T6" fmla="*/ 0 w 579"/>
                <a:gd name="T7" fmla="*/ 77 h 152"/>
                <a:gd name="T8" fmla="*/ 38 w 579"/>
                <a:gd name="T9" fmla="*/ 152 h 152"/>
                <a:gd name="T10" fmla="*/ 291 w 579"/>
                <a:gd name="T11" fmla="*/ 83 h 152"/>
                <a:gd name="T12" fmla="*/ 542 w 579"/>
                <a:gd name="T13" fmla="*/ 150 h 152"/>
                <a:gd name="T14" fmla="*/ 579 w 579"/>
                <a:gd name="T15" fmla="*/ 75 h 152"/>
                <a:gd name="T16" fmla="*/ 519 w 579"/>
                <a:gd name="T17" fmla="*/ 46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9" h="152">
                  <a:moveTo>
                    <a:pt x="519" y="46"/>
                  </a:moveTo>
                  <a:cubicBezTo>
                    <a:pt x="447" y="15"/>
                    <a:pt x="370" y="0"/>
                    <a:pt x="291" y="0"/>
                  </a:cubicBezTo>
                  <a:cubicBezTo>
                    <a:pt x="212" y="0"/>
                    <a:pt x="136" y="15"/>
                    <a:pt x="64" y="46"/>
                  </a:cubicBezTo>
                  <a:cubicBezTo>
                    <a:pt x="42" y="55"/>
                    <a:pt x="21" y="65"/>
                    <a:pt x="0" y="77"/>
                  </a:cubicBezTo>
                  <a:cubicBezTo>
                    <a:pt x="38" y="152"/>
                    <a:pt x="38" y="152"/>
                    <a:pt x="38" y="152"/>
                  </a:cubicBezTo>
                  <a:cubicBezTo>
                    <a:pt x="114" y="107"/>
                    <a:pt x="201" y="83"/>
                    <a:pt x="291" y="83"/>
                  </a:cubicBezTo>
                  <a:cubicBezTo>
                    <a:pt x="381" y="83"/>
                    <a:pt x="466" y="106"/>
                    <a:pt x="542" y="150"/>
                  </a:cubicBezTo>
                  <a:cubicBezTo>
                    <a:pt x="579" y="75"/>
                    <a:pt x="579" y="75"/>
                    <a:pt x="579" y="75"/>
                  </a:cubicBezTo>
                  <a:cubicBezTo>
                    <a:pt x="559" y="64"/>
                    <a:pt x="539" y="54"/>
                    <a:pt x="519" y="46"/>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ea typeface="Meiryo" panose="020B0604030504040204" pitchFamily="34" charset="-128"/>
              </a:endParaRPr>
            </a:p>
          </p:txBody>
        </p:sp>
      </p:grpSp>
      <p:sp>
        <p:nvSpPr>
          <p:cNvPr id="128" name="TextBox 127">
            <a:extLst>
              <a:ext uri="{FF2B5EF4-FFF2-40B4-BE49-F238E27FC236}">
                <a16:creationId xmlns:a16="http://schemas.microsoft.com/office/drawing/2014/main" id="{5D600A2F-102C-6E3E-CBAD-FFC45276DB1B}"/>
              </a:ext>
            </a:extLst>
          </p:cNvPr>
          <p:cNvSpPr txBox="1"/>
          <p:nvPr/>
        </p:nvSpPr>
        <p:spPr>
          <a:xfrm>
            <a:off x="3282050" y="2846399"/>
            <a:ext cx="2596756" cy="184666"/>
          </a:xfrm>
          <a:prstGeom prst="rect">
            <a:avLst/>
          </a:prstGeom>
          <a:noFill/>
        </p:spPr>
        <p:txBody>
          <a:bodyPr wrap="square" lIns="0" tIns="0" rIns="0" bIns="0" rtlCol="0">
            <a:spAutoFit/>
          </a:bodyPr>
          <a:lstStyle/>
          <a:p>
            <a:pPr algn="ctr" rtl="0"/>
            <a:r>
              <a:rPr lang="ja-jp" sz="1200">
                <a:ea typeface="Meiryo" panose="020B0604030504040204" pitchFamily="34" charset="-128"/>
              </a:rPr>
              <a:t>個々の製造プロセス </a:t>
            </a:r>
          </a:p>
        </p:txBody>
      </p:sp>
      <p:sp>
        <p:nvSpPr>
          <p:cNvPr id="130" name="TextBox 129">
            <a:extLst>
              <a:ext uri="{FF2B5EF4-FFF2-40B4-BE49-F238E27FC236}">
                <a16:creationId xmlns:a16="http://schemas.microsoft.com/office/drawing/2014/main" id="{17DDC003-0915-B900-E32C-BC8EC48FD65D}"/>
              </a:ext>
            </a:extLst>
          </p:cNvPr>
          <p:cNvSpPr txBox="1"/>
          <p:nvPr/>
        </p:nvSpPr>
        <p:spPr>
          <a:xfrm>
            <a:off x="3282050" y="3580364"/>
            <a:ext cx="2596756" cy="184666"/>
          </a:xfrm>
          <a:prstGeom prst="rect">
            <a:avLst/>
          </a:prstGeom>
          <a:noFill/>
        </p:spPr>
        <p:txBody>
          <a:bodyPr wrap="square" lIns="0" tIns="0" rIns="0" bIns="0" rtlCol="0">
            <a:spAutoFit/>
          </a:bodyPr>
          <a:lstStyle/>
          <a:p>
            <a:pPr algn="ctr" rtl="0"/>
            <a:r>
              <a:rPr lang="ja-jp" sz="1200">
                <a:ea typeface="Meiryo" panose="020B0604030504040204" pitchFamily="34" charset="-128"/>
              </a:rPr>
              <a:t>自動化、最適化</a:t>
            </a:r>
          </a:p>
        </p:txBody>
      </p:sp>
      <p:sp>
        <p:nvSpPr>
          <p:cNvPr id="132" name="TextBox 131">
            <a:extLst>
              <a:ext uri="{FF2B5EF4-FFF2-40B4-BE49-F238E27FC236}">
                <a16:creationId xmlns:a16="http://schemas.microsoft.com/office/drawing/2014/main" id="{9406AFE1-E5F4-6268-4FA0-EB232F7BFE29}"/>
              </a:ext>
            </a:extLst>
          </p:cNvPr>
          <p:cNvSpPr txBox="1"/>
          <p:nvPr/>
        </p:nvSpPr>
        <p:spPr>
          <a:xfrm>
            <a:off x="3282050" y="4221996"/>
            <a:ext cx="2596756" cy="369332"/>
          </a:xfrm>
          <a:prstGeom prst="rect">
            <a:avLst/>
          </a:prstGeom>
          <a:noFill/>
        </p:spPr>
        <p:txBody>
          <a:bodyPr wrap="square" lIns="0" tIns="0" rIns="0" bIns="0" rtlCol="0">
            <a:spAutoFit/>
          </a:bodyPr>
          <a:lstStyle/>
          <a:p>
            <a:pPr algn="ctr" rtl="0"/>
            <a:r>
              <a:rPr lang="ja-jp" sz="1200">
                <a:ea typeface="Meiryo" panose="020B0604030504040204" pitchFamily="34" charset="-128"/>
              </a:rPr>
              <a:t>CAD、CAM、CNC、センサー、</a:t>
            </a:r>
            <a:br>
              <a:rPr lang="en-US" sz="1200" dirty="0">
                <a:ea typeface="Meiryo" panose="020B0604030504040204" pitchFamily="34" charset="-128"/>
              </a:rPr>
            </a:br>
            <a:r>
              <a:rPr lang="ja-jp" sz="1200">
                <a:ea typeface="Meiryo" panose="020B0604030504040204" pitchFamily="34" charset="-128"/>
              </a:rPr>
              <a:t>データ解析 </a:t>
            </a:r>
          </a:p>
        </p:txBody>
      </p:sp>
      <p:sp>
        <p:nvSpPr>
          <p:cNvPr id="133" name="TextBox 132">
            <a:extLst>
              <a:ext uri="{FF2B5EF4-FFF2-40B4-BE49-F238E27FC236}">
                <a16:creationId xmlns:a16="http://schemas.microsoft.com/office/drawing/2014/main" id="{97625CB4-E707-11A9-F45C-C5AD57EE4C2C}"/>
              </a:ext>
            </a:extLst>
          </p:cNvPr>
          <p:cNvSpPr txBox="1"/>
          <p:nvPr/>
        </p:nvSpPr>
        <p:spPr>
          <a:xfrm>
            <a:off x="6168429" y="2846399"/>
            <a:ext cx="2596756" cy="184666"/>
          </a:xfrm>
          <a:prstGeom prst="rect">
            <a:avLst/>
          </a:prstGeom>
          <a:noFill/>
        </p:spPr>
        <p:txBody>
          <a:bodyPr wrap="square" lIns="0" tIns="0" rIns="0" bIns="0" rtlCol="0">
            <a:spAutoFit/>
          </a:bodyPr>
          <a:lstStyle/>
          <a:p>
            <a:pPr algn="ctr" rtl="0"/>
            <a:r>
              <a:rPr lang="ja-jp" sz="1200">
                <a:ea typeface="Meiryo" panose="020B0604030504040204" pitchFamily="34" charset="-128"/>
              </a:rPr>
              <a:t>製造工程全体</a:t>
            </a:r>
          </a:p>
        </p:txBody>
      </p:sp>
      <p:sp>
        <p:nvSpPr>
          <p:cNvPr id="134" name="TextBox 133">
            <a:extLst>
              <a:ext uri="{FF2B5EF4-FFF2-40B4-BE49-F238E27FC236}">
                <a16:creationId xmlns:a16="http://schemas.microsoft.com/office/drawing/2014/main" id="{58D35447-E1E5-7261-1BFF-DEC8936338E6}"/>
              </a:ext>
            </a:extLst>
          </p:cNvPr>
          <p:cNvSpPr txBox="1"/>
          <p:nvPr/>
        </p:nvSpPr>
        <p:spPr>
          <a:xfrm>
            <a:off x="6168429" y="3580364"/>
            <a:ext cx="2596756" cy="184666"/>
          </a:xfrm>
          <a:prstGeom prst="rect">
            <a:avLst/>
          </a:prstGeom>
          <a:noFill/>
        </p:spPr>
        <p:txBody>
          <a:bodyPr wrap="square" lIns="0" tIns="0" rIns="0" bIns="0" rtlCol="0">
            <a:spAutoFit/>
          </a:bodyPr>
          <a:lstStyle/>
          <a:p>
            <a:pPr algn="ctr" rtl="0"/>
            <a:r>
              <a:rPr lang="ja-jp" sz="1200">
                <a:ea typeface="Meiryo" panose="020B0604030504040204" pitchFamily="34" charset="-128"/>
              </a:rPr>
              <a:t>接続、インテリジェンス </a:t>
            </a:r>
          </a:p>
        </p:txBody>
      </p:sp>
      <p:sp>
        <p:nvSpPr>
          <p:cNvPr id="135" name="TextBox 134">
            <a:extLst>
              <a:ext uri="{FF2B5EF4-FFF2-40B4-BE49-F238E27FC236}">
                <a16:creationId xmlns:a16="http://schemas.microsoft.com/office/drawing/2014/main" id="{F139B7A0-E43C-C9F4-B22A-11B464111D07}"/>
              </a:ext>
            </a:extLst>
          </p:cNvPr>
          <p:cNvSpPr txBox="1"/>
          <p:nvPr/>
        </p:nvSpPr>
        <p:spPr>
          <a:xfrm>
            <a:off x="6168429" y="4221996"/>
            <a:ext cx="2596756" cy="369332"/>
          </a:xfrm>
          <a:prstGeom prst="rect">
            <a:avLst/>
          </a:prstGeom>
          <a:noFill/>
        </p:spPr>
        <p:txBody>
          <a:bodyPr wrap="square" lIns="0" tIns="0" rIns="0" bIns="0" rtlCol="0">
            <a:spAutoFit/>
          </a:bodyPr>
          <a:lstStyle/>
          <a:p>
            <a:pPr algn="ctr" rtl="0"/>
            <a:r>
              <a:rPr lang="ja-jp" sz="1200" dirty="0">
                <a:ea typeface="Meiryo" panose="020B0604030504040204" pitchFamily="34" charset="-128"/>
              </a:rPr>
              <a:t>センサー、Iot、データ解析、</a:t>
            </a:r>
            <a:endParaRPr lang="en-US" altLang="ja-JP" sz="1200" dirty="0">
              <a:ea typeface="Meiryo" panose="020B0604030504040204" pitchFamily="34" charset="-128"/>
            </a:endParaRPr>
          </a:p>
          <a:p>
            <a:pPr algn="ctr" rtl="0"/>
            <a:r>
              <a:rPr lang="ja-jp" sz="1200" dirty="0">
                <a:ea typeface="Meiryo" panose="020B0604030504040204" pitchFamily="34" charset="-128"/>
              </a:rPr>
              <a:t>機械学習</a:t>
            </a:r>
          </a:p>
        </p:txBody>
      </p:sp>
    </p:spTree>
    <p:extLst>
      <p:ext uri="{BB962C8B-B14F-4D97-AF65-F5344CB8AC3E}">
        <p14:creationId xmlns:p14="http://schemas.microsoft.com/office/powerpoint/2010/main" val="2493422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7" name="Picture 16" descr="A person welding with sparks&#10;&#10;Description automatically generated">
            <a:extLst>
              <a:ext uri="{FF2B5EF4-FFF2-40B4-BE49-F238E27FC236}">
                <a16:creationId xmlns:a16="http://schemas.microsoft.com/office/drawing/2014/main" id="{851B54B6-AD6A-D044-8032-3A35D318DFE8}"/>
              </a:ext>
            </a:extLst>
          </p:cNvPr>
          <p:cNvPicPr>
            <a:picLocks noChangeAspect="1"/>
          </p:cNvPicPr>
          <p:nvPr/>
        </p:nvPicPr>
        <p:blipFill>
          <a:blip r:embed="rId3" cstate="print">
            <a:alphaModFix amt="50000"/>
            <a:extLst>
              <a:ext uri="{28A0092B-C50C-407E-A947-70E740481C1C}">
                <a14:useLocalDpi xmlns:a14="http://schemas.microsoft.com/office/drawing/2010/main"/>
              </a:ext>
            </a:extLst>
          </a:blip>
          <a:stretch>
            <a:fillRect/>
          </a:stretch>
        </p:blipFill>
        <p:spPr>
          <a:xfrm>
            <a:off x="2286000" y="-592853"/>
            <a:ext cx="6858000" cy="5143500"/>
          </a:xfrm>
          <a:prstGeom prst="rect">
            <a:avLst/>
          </a:prstGeom>
        </p:spPr>
      </p:pic>
      <p:sp>
        <p:nvSpPr>
          <p:cNvPr id="18" name="Rectangle 17">
            <a:extLst>
              <a:ext uri="{FF2B5EF4-FFF2-40B4-BE49-F238E27FC236}">
                <a16:creationId xmlns:a16="http://schemas.microsoft.com/office/drawing/2014/main" id="{B119FED5-F31E-6D05-B493-77CC250E2DEA}"/>
              </a:ext>
            </a:extLst>
          </p:cNvPr>
          <p:cNvSpPr/>
          <p:nvPr/>
        </p:nvSpPr>
        <p:spPr>
          <a:xfrm rot="10800000" flipH="1">
            <a:off x="2" y="0"/>
            <a:ext cx="6962773" cy="5143500"/>
          </a:xfrm>
          <a:prstGeom prst="rect">
            <a:avLst/>
          </a:prstGeom>
          <a:gradFill>
            <a:gsLst>
              <a:gs pos="47000">
                <a:srgbClr val="000000"/>
              </a:gs>
              <a:gs pos="0">
                <a:srgbClr val="000000">
                  <a:alpha val="0"/>
                </a:srgbClr>
              </a:gs>
              <a:gs pos="81000">
                <a:schemeClr val="tx1">
                  <a:alpha val="97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2133" err="1">
              <a:ea typeface="Meiryo" panose="020B0604030504040204" pitchFamily="34" charset="-128"/>
            </a:endParaRPr>
          </a:p>
        </p:txBody>
      </p:sp>
      <p:sp>
        <p:nvSpPr>
          <p:cNvPr id="2" name="Text Placeholder 1">
            <a:extLst>
              <a:ext uri="{FF2B5EF4-FFF2-40B4-BE49-F238E27FC236}">
                <a16:creationId xmlns:a16="http://schemas.microsoft.com/office/drawing/2014/main" id="{9B90E0D0-C09A-B549-ECFF-1012CBD8D3DA}"/>
              </a:ext>
            </a:extLst>
          </p:cNvPr>
          <p:cNvSpPr>
            <a:spLocks noGrp="1"/>
          </p:cNvSpPr>
          <p:nvPr>
            <p:ph type="body" sz="quarter" idx="13"/>
          </p:nvPr>
        </p:nvSpPr>
        <p:spPr/>
        <p:txBody>
          <a:bodyPr rtlCol="0"/>
          <a:lstStyle/>
          <a:p>
            <a:pPr rtl="0"/>
            <a:r>
              <a:rPr lang="ja-jp" dirty="0">
                <a:solidFill>
                  <a:schemeClr val="bg1"/>
                </a:solidFill>
                <a:ea typeface="Meiryo" panose="020B0604030504040204" pitchFamily="34" charset="-128"/>
              </a:rPr>
              <a:t>製造への IoT の統合 </a:t>
            </a:r>
          </a:p>
        </p:txBody>
      </p:sp>
      <p:sp>
        <p:nvSpPr>
          <p:cNvPr id="19" name="Title 10">
            <a:extLst>
              <a:ext uri="{FF2B5EF4-FFF2-40B4-BE49-F238E27FC236}">
                <a16:creationId xmlns:a16="http://schemas.microsoft.com/office/drawing/2014/main" id="{01203599-547F-B2F8-F48A-AD4224BF0480}"/>
              </a:ext>
            </a:extLst>
          </p:cNvPr>
          <p:cNvSpPr>
            <a:spLocks noGrp="1"/>
          </p:cNvSpPr>
          <p:nvPr>
            <p:ph type="title"/>
          </p:nvPr>
        </p:nvSpPr>
        <p:spPr>
          <a:xfrm>
            <a:off x="368490" y="365760"/>
            <a:ext cx="8407020" cy="398571"/>
          </a:xfrm>
        </p:spPr>
        <p:txBody>
          <a:bodyPr rtlCol="0"/>
          <a:lstStyle/>
          <a:p>
            <a:pPr rtl="0"/>
            <a:r>
              <a:rPr lang="ja-jp">
                <a:solidFill>
                  <a:schemeClr val="bg1"/>
                </a:solidFill>
                <a:ea typeface="Meiryo" panose="020B0604030504040204" pitchFamily="34" charset="-128"/>
              </a:rPr>
              <a:t>興味深いポイント </a:t>
            </a:r>
          </a:p>
        </p:txBody>
      </p:sp>
      <p:grpSp>
        <p:nvGrpSpPr>
          <p:cNvPr id="9" name="Group 8">
            <a:extLst>
              <a:ext uri="{FF2B5EF4-FFF2-40B4-BE49-F238E27FC236}">
                <a16:creationId xmlns:a16="http://schemas.microsoft.com/office/drawing/2014/main" id="{A6FD51FD-8C4E-7880-FFD4-48B0DF9AF87A}"/>
              </a:ext>
            </a:extLst>
          </p:cNvPr>
          <p:cNvGrpSpPr/>
          <p:nvPr/>
        </p:nvGrpSpPr>
        <p:grpSpPr>
          <a:xfrm>
            <a:off x="411274" y="1456207"/>
            <a:ext cx="487818" cy="487818"/>
            <a:chOff x="411274" y="1456207"/>
            <a:chExt cx="487818" cy="487818"/>
          </a:xfrm>
        </p:grpSpPr>
        <p:sp>
          <p:nvSpPr>
            <p:cNvPr id="21" name="Oval 20">
              <a:extLst>
                <a:ext uri="{FF2B5EF4-FFF2-40B4-BE49-F238E27FC236}">
                  <a16:creationId xmlns:a16="http://schemas.microsoft.com/office/drawing/2014/main" id="{2736F830-18E5-4FF8-5CF5-F1E559FC2F3C}"/>
                </a:ext>
              </a:extLst>
            </p:cNvPr>
            <p:cNvSpPr/>
            <p:nvPr/>
          </p:nvSpPr>
          <p:spPr>
            <a:xfrm>
              <a:off x="411274" y="1456207"/>
              <a:ext cx="487818" cy="487818"/>
            </a:xfrm>
            <a:prstGeom prst="ellipse">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1400" dirty="0" err="1">
                <a:ea typeface="Meiryo" panose="020B0604030504040204" pitchFamily="34" charset="-128"/>
              </a:endParaRPr>
            </a:p>
          </p:txBody>
        </p:sp>
        <p:grpSp>
          <p:nvGrpSpPr>
            <p:cNvPr id="22" name="Group 21">
              <a:extLst>
                <a:ext uri="{FF2B5EF4-FFF2-40B4-BE49-F238E27FC236}">
                  <a16:creationId xmlns:a16="http://schemas.microsoft.com/office/drawing/2014/main" id="{51A42D5B-08E7-FA2A-7DF0-000BEF898932}"/>
                </a:ext>
              </a:extLst>
            </p:cNvPr>
            <p:cNvGrpSpPr>
              <a:grpSpLocks noChangeAspect="1"/>
            </p:cNvGrpSpPr>
            <p:nvPr/>
          </p:nvGrpSpPr>
          <p:grpSpPr>
            <a:xfrm>
              <a:off x="500517" y="1545783"/>
              <a:ext cx="309332" cy="308668"/>
              <a:chOff x="8734425" y="2316163"/>
              <a:chExt cx="27406601" cy="27347862"/>
            </a:xfrm>
            <a:solidFill>
              <a:schemeClr val="tx1"/>
            </a:solidFill>
          </p:grpSpPr>
          <p:sp>
            <p:nvSpPr>
              <p:cNvPr id="23" name="Freeform 198">
                <a:extLst>
                  <a:ext uri="{FF2B5EF4-FFF2-40B4-BE49-F238E27FC236}">
                    <a16:creationId xmlns:a16="http://schemas.microsoft.com/office/drawing/2014/main" id="{665F3D74-E78C-E97D-6D4E-F02FA6AF8562}"/>
                  </a:ext>
                </a:extLst>
              </p:cNvPr>
              <p:cNvSpPr>
                <a:spLocks noEditPoints="1"/>
              </p:cNvSpPr>
              <p:nvPr/>
            </p:nvSpPr>
            <p:spPr bwMode="auto">
              <a:xfrm>
                <a:off x="8734425" y="2316163"/>
                <a:ext cx="27406601" cy="27347862"/>
              </a:xfrm>
              <a:custGeom>
                <a:avLst/>
                <a:gdLst>
                  <a:gd name="T0" fmla="*/ 2904 w 3022"/>
                  <a:gd name="T1" fmla="*/ 923 h 3022"/>
                  <a:gd name="T2" fmla="*/ 2764 w 3022"/>
                  <a:gd name="T3" fmla="*/ 666 h 3022"/>
                  <a:gd name="T4" fmla="*/ 2580 w 3022"/>
                  <a:gd name="T5" fmla="*/ 442 h 3022"/>
                  <a:gd name="T6" fmla="*/ 2356 w 3022"/>
                  <a:gd name="T7" fmla="*/ 258 h 3022"/>
                  <a:gd name="T8" fmla="*/ 2099 w 3022"/>
                  <a:gd name="T9" fmla="*/ 118 h 3022"/>
                  <a:gd name="T10" fmla="*/ 1511 w 3022"/>
                  <a:gd name="T11" fmla="*/ 0 h 3022"/>
                  <a:gd name="T12" fmla="*/ 923 w 3022"/>
                  <a:gd name="T13" fmla="*/ 118 h 3022"/>
                  <a:gd name="T14" fmla="*/ 666 w 3022"/>
                  <a:gd name="T15" fmla="*/ 258 h 3022"/>
                  <a:gd name="T16" fmla="*/ 442 w 3022"/>
                  <a:gd name="T17" fmla="*/ 442 h 3022"/>
                  <a:gd name="T18" fmla="*/ 258 w 3022"/>
                  <a:gd name="T19" fmla="*/ 666 h 3022"/>
                  <a:gd name="T20" fmla="*/ 118 w 3022"/>
                  <a:gd name="T21" fmla="*/ 923 h 3022"/>
                  <a:gd name="T22" fmla="*/ 0 w 3022"/>
                  <a:gd name="T23" fmla="*/ 1511 h 3022"/>
                  <a:gd name="T24" fmla="*/ 118 w 3022"/>
                  <a:gd name="T25" fmla="*/ 2099 h 3022"/>
                  <a:gd name="T26" fmla="*/ 258 w 3022"/>
                  <a:gd name="T27" fmla="*/ 2356 h 3022"/>
                  <a:gd name="T28" fmla="*/ 442 w 3022"/>
                  <a:gd name="T29" fmla="*/ 2580 h 3022"/>
                  <a:gd name="T30" fmla="*/ 666 w 3022"/>
                  <a:gd name="T31" fmla="*/ 2764 h 3022"/>
                  <a:gd name="T32" fmla="*/ 923 w 3022"/>
                  <a:gd name="T33" fmla="*/ 2904 h 3022"/>
                  <a:gd name="T34" fmla="*/ 1511 w 3022"/>
                  <a:gd name="T35" fmla="*/ 3022 h 3022"/>
                  <a:gd name="T36" fmla="*/ 2099 w 3022"/>
                  <a:gd name="T37" fmla="*/ 2904 h 3022"/>
                  <a:gd name="T38" fmla="*/ 2356 w 3022"/>
                  <a:gd name="T39" fmla="*/ 2764 h 3022"/>
                  <a:gd name="T40" fmla="*/ 2580 w 3022"/>
                  <a:gd name="T41" fmla="*/ 2580 h 3022"/>
                  <a:gd name="T42" fmla="*/ 2764 w 3022"/>
                  <a:gd name="T43" fmla="*/ 2356 h 3022"/>
                  <a:gd name="T44" fmla="*/ 2904 w 3022"/>
                  <a:gd name="T45" fmla="*/ 2099 h 3022"/>
                  <a:gd name="T46" fmla="*/ 3022 w 3022"/>
                  <a:gd name="T47" fmla="*/ 1511 h 3022"/>
                  <a:gd name="T48" fmla="*/ 2904 w 3022"/>
                  <a:gd name="T49" fmla="*/ 923 h 3022"/>
                  <a:gd name="T50" fmla="*/ 2724 w 3022"/>
                  <a:gd name="T51" fmla="*/ 2023 h 3022"/>
                  <a:gd name="T52" fmla="*/ 2442 w 3022"/>
                  <a:gd name="T53" fmla="*/ 2442 h 3022"/>
                  <a:gd name="T54" fmla="*/ 2023 w 3022"/>
                  <a:gd name="T55" fmla="*/ 2724 h 3022"/>
                  <a:gd name="T56" fmla="*/ 1511 w 3022"/>
                  <a:gd name="T57" fmla="*/ 2827 h 3022"/>
                  <a:gd name="T58" fmla="*/ 999 w 3022"/>
                  <a:gd name="T59" fmla="*/ 2724 h 3022"/>
                  <a:gd name="T60" fmla="*/ 580 w 3022"/>
                  <a:gd name="T61" fmla="*/ 2442 h 3022"/>
                  <a:gd name="T62" fmla="*/ 298 w 3022"/>
                  <a:gd name="T63" fmla="*/ 2023 h 3022"/>
                  <a:gd name="T64" fmla="*/ 195 w 3022"/>
                  <a:gd name="T65" fmla="*/ 1511 h 3022"/>
                  <a:gd name="T66" fmla="*/ 298 w 3022"/>
                  <a:gd name="T67" fmla="*/ 999 h 3022"/>
                  <a:gd name="T68" fmla="*/ 580 w 3022"/>
                  <a:gd name="T69" fmla="*/ 580 h 3022"/>
                  <a:gd name="T70" fmla="*/ 999 w 3022"/>
                  <a:gd name="T71" fmla="*/ 298 h 3022"/>
                  <a:gd name="T72" fmla="*/ 1511 w 3022"/>
                  <a:gd name="T73" fmla="*/ 195 h 3022"/>
                  <a:gd name="T74" fmla="*/ 2023 w 3022"/>
                  <a:gd name="T75" fmla="*/ 298 h 3022"/>
                  <a:gd name="T76" fmla="*/ 2442 w 3022"/>
                  <a:gd name="T77" fmla="*/ 580 h 3022"/>
                  <a:gd name="T78" fmla="*/ 2724 w 3022"/>
                  <a:gd name="T79" fmla="*/ 999 h 3022"/>
                  <a:gd name="T80" fmla="*/ 2827 w 3022"/>
                  <a:gd name="T81" fmla="*/ 1511 h 3022"/>
                  <a:gd name="T82" fmla="*/ 2724 w 3022"/>
                  <a:gd name="T83" fmla="*/ 2023 h 30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022" h="3022">
                    <a:moveTo>
                      <a:pt x="2904" y="923"/>
                    </a:moveTo>
                    <a:cubicBezTo>
                      <a:pt x="2866" y="833"/>
                      <a:pt x="2819" y="747"/>
                      <a:pt x="2764" y="666"/>
                    </a:cubicBezTo>
                    <a:cubicBezTo>
                      <a:pt x="2710" y="586"/>
                      <a:pt x="2648" y="511"/>
                      <a:pt x="2580" y="442"/>
                    </a:cubicBezTo>
                    <a:cubicBezTo>
                      <a:pt x="2511" y="374"/>
                      <a:pt x="2436" y="312"/>
                      <a:pt x="2356" y="258"/>
                    </a:cubicBezTo>
                    <a:cubicBezTo>
                      <a:pt x="2275" y="203"/>
                      <a:pt x="2189" y="156"/>
                      <a:pt x="2099" y="118"/>
                    </a:cubicBezTo>
                    <a:cubicBezTo>
                      <a:pt x="1913" y="40"/>
                      <a:pt x="1715" y="0"/>
                      <a:pt x="1511" y="0"/>
                    </a:cubicBezTo>
                    <a:cubicBezTo>
                      <a:pt x="1307" y="0"/>
                      <a:pt x="1109" y="40"/>
                      <a:pt x="923" y="118"/>
                    </a:cubicBezTo>
                    <a:cubicBezTo>
                      <a:pt x="833" y="156"/>
                      <a:pt x="747" y="203"/>
                      <a:pt x="666" y="258"/>
                    </a:cubicBezTo>
                    <a:cubicBezTo>
                      <a:pt x="586" y="312"/>
                      <a:pt x="511" y="374"/>
                      <a:pt x="442" y="442"/>
                    </a:cubicBezTo>
                    <a:cubicBezTo>
                      <a:pt x="374" y="511"/>
                      <a:pt x="312" y="586"/>
                      <a:pt x="258" y="666"/>
                    </a:cubicBezTo>
                    <a:cubicBezTo>
                      <a:pt x="203" y="747"/>
                      <a:pt x="156" y="833"/>
                      <a:pt x="118" y="923"/>
                    </a:cubicBezTo>
                    <a:cubicBezTo>
                      <a:pt x="40" y="1109"/>
                      <a:pt x="0" y="1307"/>
                      <a:pt x="0" y="1511"/>
                    </a:cubicBezTo>
                    <a:cubicBezTo>
                      <a:pt x="0" y="1715"/>
                      <a:pt x="40" y="1913"/>
                      <a:pt x="118" y="2099"/>
                    </a:cubicBezTo>
                    <a:cubicBezTo>
                      <a:pt x="156" y="2189"/>
                      <a:pt x="203" y="2275"/>
                      <a:pt x="258" y="2356"/>
                    </a:cubicBezTo>
                    <a:cubicBezTo>
                      <a:pt x="312" y="2436"/>
                      <a:pt x="374" y="2511"/>
                      <a:pt x="442" y="2580"/>
                    </a:cubicBezTo>
                    <a:cubicBezTo>
                      <a:pt x="511" y="2648"/>
                      <a:pt x="586" y="2710"/>
                      <a:pt x="666" y="2764"/>
                    </a:cubicBezTo>
                    <a:cubicBezTo>
                      <a:pt x="747" y="2819"/>
                      <a:pt x="833" y="2866"/>
                      <a:pt x="923" y="2904"/>
                    </a:cubicBezTo>
                    <a:cubicBezTo>
                      <a:pt x="1109" y="2982"/>
                      <a:pt x="1307" y="3022"/>
                      <a:pt x="1511" y="3022"/>
                    </a:cubicBezTo>
                    <a:cubicBezTo>
                      <a:pt x="1715" y="3022"/>
                      <a:pt x="1913" y="2982"/>
                      <a:pt x="2099" y="2904"/>
                    </a:cubicBezTo>
                    <a:cubicBezTo>
                      <a:pt x="2189" y="2866"/>
                      <a:pt x="2275" y="2819"/>
                      <a:pt x="2356" y="2764"/>
                    </a:cubicBezTo>
                    <a:cubicBezTo>
                      <a:pt x="2436" y="2710"/>
                      <a:pt x="2511" y="2648"/>
                      <a:pt x="2580" y="2580"/>
                    </a:cubicBezTo>
                    <a:cubicBezTo>
                      <a:pt x="2648" y="2511"/>
                      <a:pt x="2710" y="2436"/>
                      <a:pt x="2764" y="2356"/>
                    </a:cubicBezTo>
                    <a:cubicBezTo>
                      <a:pt x="2819" y="2275"/>
                      <a:pt x="2866" y="2189"/>
                      <a:pt x="2904" y="2099"/>
                    </a:cubicBezTo>
                    <a:cubicBezTo>
                      <a:pt x="2982" y="1913"/>
                      <a:pt x="3022" y="1715"/>
                      <a:pt x="3022" y="1511"/>
                    </a:cubicBezTo>
                    <a:cubicBezTo>
                      <a:pt x="3022" y="1307"/>
                      <a:pt x="2982" y="1109"/>
                      <a:pt x="2904" y="923"/>
                    </a:cubicBezTo>
                    <a:close/>
                    <a:moveTo>
                      <a:pt x="2724" y="2023"/>
                    </a:moveTo>
                    <a:cubicBezTo>
                      <a:pt x="2658" y="2180"/>
                      <a:pt x="2563" y="2321"/>
                      <a:pt x="2442" y="2442"/>
                    </a:cubicBezTo>
                    <a:cubicBezTo>
                      <a:pt x="2321" y="2563"/>
                      <a:pt x="2180" y="2658"/>
                      <a:pt x="2023" y="2724"/>
                    </a:cubicBezTo>
                    <a:cubicBezTo>
                      <a:pt x="1861" y="2792"/>
                      <a:pt x="1689" y="2827"/>
                      <a:pt x="1511" y="2827"/>
                    </a:cubicBezTo>
                    <a:cubicBezTo>
                      <a:pt x="1333" y="2827"/>
                      <a:pt x="1161" y="2792"/>
                      <a:pt x="999" y="2724"/>
                    </a:cubicBezTo>
                    <a:cubicBezTo>
                      <a:pt x="842" y="2658"/>
                      <a:pt x="701" y="2563"/>
                      <a:pt x="580" y="2442"/>
                    </a:cubicBezTo>
                    <a:cubicBezTo>
                      <a:pt x="459" y="2321"/>
                      <a:pt x="364" y="2180"/>
                      <a:pt x="298" y="2023"/>
                    </a:cubicBezTo>
                    <a:cubicBezTo>
                      <a:pt x="230" y="1861"/>
                      <a:pt x="195" y="1689"/>
                      <a:pt x="195" y="1511"/>
                    </a:cubicBezTo>
                    <a:cubicBezTo>
                      <a:pt x="195" y="1333"/>
                      <a:pt x="230" y="1161"/>
                      <a:pt x="298" y="999"/>
                    </a:cubicBezTo>
                    <a:cubicBezTo>
                      <a:pt x="364" y="842"/>
                      <a:pt x="459" y="701"/>
                      <a:pt x="580" y="580"/>
                    </a:cubicBezTo>
                    <a:cubicBezTo>
                      <a:pt x="701" y="459"/>
                      <a:pt x="842" y="364"/>
                      <a:pt x="999" y="298"/>
                    </a:cubicBezTo>
                    <a:cubicBezTo>
                      <a:pt x="1161" y="230"/>
                      <a:pt x="1333" y="195"/>
                      <a:pt x="1511" y="195"/>
                    </a:cubicBezTo>
                    <a:cubicBezTo>
                      <a:pt x="1689" y="195"/>
                      <a:pt x="1861" y="230"/>
                      <a:pt x="2023" y="298"/>
                    </a:cubicBezTo>
                    <a:cubicBezTo>
                      <a:pt x="2180" y="364"/>
                      <a:pt x="2321" y="459"/>
                      <a:pt x="2442" y="580"/>
                    </a:cubicBezTo>
                    <a:cubicBezTo>
                      <a:pt x="2563" y="701"/>
                      <a:pt x="2658" y="842"/>
                      <a:pt x="2724" y="999"/>
                    </a:cubicBezTo>
                    <a:cubicBezTo>
                      <a:pt x="2792" y="1161"/>
                      <a:pt x="2827" y="1333"/>
                      <a:pt x="2827" y="1511"/>
                    </a:cubicBezTo>
                    <a:cubicBezTo>
                      <a:pt x="2827" y="1689"/>
                      <a:pt x="2792" y="1861"/>
                      <a:pt x="2724" y="202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sz="1600">
                  <a:ea typeface="Meiryo" panose="020B0604030504040204" pitchFamily="34" charset="-128"/>
                </a:endParaRPr>
              </a:p>
            </p:txBody>
          </p:sp>
          <p:sp>
            <p:nvSpPr>
              <p:cNvPr id="24" name="Freeform 199">
                <a:extLst>
                  <a:ext uri="{FF2B5EF4-FFF2-40B4-BE49-F238E27FC236}">
                    <a16:creationId xmlns:a16="http://schemas.microsoft.com/office/drawing/2014/main" id="{C207FC17-EAE6-48A7-A4F4-6FB5B81028DC}"/>
                  </a:ext>
                </a:extLst>
              </p:cNvPr>
              <p:cNvSpPr>
                <a:spLocks/>
              </p:cNvSpPr>
              <p:nvPr/>
            </p:nvSpPr>
            <p:spPr bwMode="auto">
              <a:xfrm>
                <a:off x="18546760" y="9329741"/>
                <a:ext cx="7781924" cy="13320712"/>
              </a:xfrm>
              <a:custGeom>
                <a:avLst/>
                <a:gdLst>
                  <a:gd name="T0" fmla="*/ 583 w 858"/>
                  <a:gd name="T1" fmla="*/ 653 h 1472"/>
                  <a:gd name="T2" fmla="*/ 432 w 858"/>
                  <a:gd name="T3" fmla="*/ 609 h 1472"/>
                  <a:gd name="T4" fmla="*/ 251 w 858"/>
                  <a:gd name="T5" fmla="*/ 472 h 1472"/>
                  <a:gd name="T6" fmla="*/ 251 w 858"/>
                  <a:gd name="T7" fmla="*/ 447 h 1472"/>
                  <a:gd name="T8" fmla="*/ 461 w 858"/>
                  <a:gd name="T9" fmla="*/ 321 h 1472"/>
                  <a:gd name="T10" fmla="*/ 749 w 858"/>
                  <a:gd name="T11" fmla="*/ 419 h 1472"/>
                  <a:gd name="T12" fmla="*/ 851 w 858"/>
                  <a:gd name="T13" fmla="*/ 312 h 1472"/>
                  <a:gd name="T14" fmla="*/ 517 w 858"/>
                  <a:gd name="T15" fmla="*/ 175 h 1472"/>
                  <a:gd name="T16" fmla="*/ 517 w 858"/>
                  <a:gd name="T17" fmla="*/ 0 h 1472"/>
                  <a:gd name="T18" fmla="*/ 346 w 858"/>
                  <a:gd name="T19" fmla="*/ 0 h 1472"/>
                  <a:gd name="T20" fmla="*/ 346 w 858"/>
                  <a:gd name="T21" fmla="*/ 181 h 1472"/>
                  <a:gd name="T22" fmla="*/ 46 w 858"/>
                  <a:gd name="T23" fmla="*/ 447 h 1472"/>
                  <a:gd name="T24" fmla="*/ 46 w 858"/>
                  <a:gd name="T25" fmla="*/ 483 h 1472"/>
                  <a:gd name="T26" fmla="*/ 314 w 858"/>
                  <a:gd name="T27" fmla="*/ 756 h 1472"/>
                  <a:gd name="T28" fmla="*/ 481 w 858"/>
                  <a:gd name="T29" fmla="*/ 807 h 1472"/>
                  <a:gd name="T30" fmla="*/ 653 w 858"/>
                  <a:gd name="T31" fmla="*/ 964 h 1472"/>
                  <a:gd name="T32" fmla="*/ 653 w 858"/>
                  <a:gd name="T33" fmla="*/ 984 h 1472"/>
                  <a:gd name="T34" fmla="*/ 415 w 858"/>
                  <a:gd name="T35" fmla="*/ 1134 h 1472"/>
                  <a:gd name="T36" fmla="*/ 102 w 858"/>
                  <a:gd name="T37" fmla="*/ 1034 h 1472"/>
                  <a:gd name="T38" fmla="*/ 0 w 858"/>
                  <a:gd name="T39" fmla="*/ 1148 h 1472"/>
                  <a:gd name="T40" fmla="*/ 346 w 858"/>
                  <a:gd name="T41" fmla="*/ 1285 h 1472"/>
                  <a:gd name="T42" fmla="*/ 346 w 858"/>
                  <a:gd name="T43" fmla="*/ 1472 h 1472"/>
                  <a:gd name="T44" fmla="*/ 517 w 858"/>
                  <a:gd name="T45" fmla="*/ 1472 h 1472"/>
                  <a:gd name="T46" fmla="*/ 517 w 858"/>
                  <a:gd name="T47" fmla="*/ 1283 h 1472"/>
                  <a:gd name="T48" fmla="*/ 858 w 858"/>
                  <a:gd name="T49" fmla="*/ 984 h 1472"/>
                  <a:gd name="T50" fmla="*/ 858 w 858"/>
                  <a:gd name="T51" fmla="*/ 943 h 1472"/>
                  <a:gd name="T52" fmla="*/ 583 w 858"/>
                  <a:gd name="T53" fmla="*/ 653 h 14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858" h="1472">
                    <a:moveTo>
                      <a:pt x="583" y="653"/>
                    </a:moveTo>
                    <a:cubicBezTo>
                      <a:pt x="432" y="609"/>
                      <a:pt x="432" y="609"/>
                      <a:pt x="432" y="609"/>
                    </a:cubicBezTo>
                    <a:cubicBezTo>
                      <a:pt x="302" y="570"/>
                      <a:pt x="251" y="527"/>
                      <a:pt x="251" y="472"/>
                    </a:cubicBezTo>
                    <a:cubicBezTo>
                      <a:pt x="251" y="447"/>
                      <a:pt x="251" y="447"/>
                      <a:pt x="251" y="447"/>
                    </a:cubicBezTo>
                    <a:cubicBezTo>
                      <a:pt x="251" y="385"/>
                      <a:pt x="312" y="321"/>
                      <a:pt x="461" y="321"/>
                    </a:cubicBezTo>
                    <a:cubicBezTo>
                      <a:pt x="573" y="321"/>
                      <a:pt x="647" y="344"/>
                      <a:pt x="749" y="419"/>
                    </a:cubicBezTo>
                    <a:cubicBezTo>
                      <a:pt x="851" y="312"/>
                      <a:pt x="851" y="312"/>
                      <a:pt x="851" y="312"/>
                    </a:cubicBezTo>
                    <a:cubicBezTo>
                      <a:pt x="763" y="235"/>
                      <a:pt x="655" y="186"/>
                      <a:pt x="517" y="175"/>
                    </a:cubicBezTo>
                    <a:cubicBezTo>
                      <a:pt x="517" y="0"/>
                      <a:pt x="517" y="0"/>
                      <a:pt x="517" y="0"/>
                    </a:cubicBezTo>
                    <a:cubicBezTo>
                      <a:pt x="346" y="0"/>
                      <a:pt x="346" y="0"/>
                      <a:pt x="346" y="0"/>
                    </a:cubicBezTo>
                    <a:cubicBezTo>
                      <a:pt x="346" y="181"/>
                      <a:pt x="346" y="181"/>
                      <a:pt x="346" y="181"/>
                    </a:cubicBezTo>
                    <a:cubicBezTo>
                      <a:pt x="153" y="210"/>
                      <a:pt x="46" y="322"/>
                      <a:pt x="46" y="447"/>
                    </a:cubicBezTo>
                    <a:cubicBezTo>
                      <a:pt x="46" y="483"/>
                      <a:pt x="46" y="483"/>
                      <a:pt x="46" y="483"/>
                    </a:cubicBezTo>
                    <a:cubicBezTo>
                      <a:pt x="46" y="602"/>
                      <a:pt x="123" y="696"/>
                      <a:pt x="314" y="756"/>
                    </a:cubicBezTo>
                    <a:cubicBezTo>
                      <a:pt x="481" y="807"/>
                      <a:pt x="481" y="807"/>
                      <a:pt x="481" y="807"/>
                    </a:cubicBezTo>
                    <a:cubicBezTo>
                      <a:pt x="616" y="848"/>
                      <a:pt x="653" y="885"/>
                      <a:pt x="653" y="964"/>
                    </a:cubicBezTo>
                    <a:cubicBezTo>
                      <a:pt x="653" y="984"/>
                      <a:pt x="653" y="984"/>
                      <a:pt x="653" y="984"/>
                    </a:cubicBezTo>
                    <a:cubicBezTo>
                      <a:pt x="653" y="1056"/>
                      <a:pt x="582" y="1134"/>
                      <a:pt x="415" y="1134"/>
                    </a:cubicBezTo>
                    <a:cubicBezTo>
                      <a:pt x="261" y="1134"/>
                      <a:pt x="196" y="1092"/>
                      <a:pt x="102" y="1034"/>
                    </a:cubicBezTo>
                    <a:cubicBezTo>
                      <a:pt x="0" y="1148"/>
                      <a:pt x="0" y="1148"/>
                      <a:pt x="0" y="1148"/>
                    </a:cubicBezTo>
                    <a:cubicBezTo>
                      <a:pt x="77" y="1216"/>
                      <a:pt x="184" y="1271"/>
                      <a:pt x="346" y="1285"/>
                    </a:cubicBezTo>
                    <a:cubicBezTo>
                      <a:pt x="346" y="1472"/>
                      <a:pt x="346" y="1472"/>
                      <a:pt x="346" y="1472"/>
                    </a:cubicBezTo>
                    <a:cubicBezTo>
                      <a:pt x="517" y="1472"/>
                      <a:pt x="517" y="1472"/>
                      <a:pt x="517" y="1472"/>
                    </a:cubicBezTo>
                    <a:cubicBezTo>
                      <a:pt x="517" y="1283"/>
                      <a:pt x="517" y="1283"/>
                      <a:pt x="517" y="1283"/>
                    </a:cubicBezTo>
                    <a:cubicBezTo>
                      <a:pt x="722" y="1256"/>
                      <a:pt x="858" y="1141"/>
                      <a:pt x="858" y="984"/>
                    </a:cubicBezTo>
                    <a:cubicBezTo>
                      <a:pt x="858" y="943"/>
                      <a:pt x="858" y="943"/>
                      <a:pt x="858" y="943"/>
                    </a:cubicBezTo>
                    <a:cubicBezTo>
                      <a:pt x="858" y="779"/>
                      <a:pt x="739" y="701"/>
                      <a:pt x="583" y="65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sz="1600">
                  <a:ea typeface="Meiryo" panose="020B0604030504040204" pitchFamily="34" charset="-128"/>
                </a:endParaRPr>
              </a:p>
            </p:txBody>
          </p:sp>
        </p:grpSp>
      </p:grpSp>
      <p:grpSp>
        <p:nvGrpSpPr>
          <p:cNvPr id="25" name="Group 24">
            <a:extLst>
              <a:ext uri="{FF2B5EF4-FFF2-40B4-BE49-F238E27FC236}">
                <a16:creationId xmlns:a16="http://schemas.microsoft.com/office/drawing/2014/main" id="{A1C525C9-AE76-5989-B295-726129513287}"/>
              </a:ext>
            </a:extLst>
          </p:cNvPr>
          <p:cNvGrpSpPr/>
          <p:nvPr/>
        </p:nvGrpSpPr>
        <p:grpSpPr>
          <a:xfrm>
            <a:off x="1141115" y="1350122"/>
            <a:ext cx="3297535" cy="634004"/>
            <a:chOff x="1141115" y="1350122"/>
            <a:chExt cx="4576459" cy="634004"/>
          </a:xfrm>
        </p:grpSpPr>
        <p:sp>
          <p:nvSpPr>
            <p:cNvPr id="26" name="TextBox 25">
              <a:extLst>
                <a:ext uri="{FF2B5EF4-FFF2-40B4-BE49-F238E27FC236}">
                  <a16:creationId xmlns:a16="http://schemas.microsoft.com/office/drawing/2014/main" id="{6BDE42C2-F355-81E9-4B9C-DE4A29000893}"/>
                </a:ext>
              </a:extLst>
            </p:cNvPr>
            <p:cNvSpPr txBox="1">
              <a:spLocks/>
            </p:cNvSpPr>
            <p:nvPr/>
          </p:nvSpPr>
          <p:spPr>
            <a:xfrm>
              <a:off x="1141115" y="1660961"/>
              <a:ext cx="4576459" cy="323165"/>
            </a:xfrm>
            <a:prstGeom prst="rect">
              <a:avLst/>
            </a:prstGeom>
            <a:noFill/>
          </p:spPr>
          <p:txBody>
            <a:bodyPr wrap="square" lIns="0" tIns="0" rIns="0" bIns="0" rtlCol="0" anchor="t">
              <a:spAutoFit/>
            </a:bodyPr>
            <a:lstStyle/>
            <a:p>
              <a:pPr defTabSz="457189" rtl="0">
                <a:defRPr/>
              </a:pPr>
              <a:r>
                <a:rPr lang="ja-jp" sz="1050">
                  <a:solidFill>
                    <a:schemeClr val="bg1"/>
                  </a:solidFill>
                  <a:ea typeface="Meiryo" panose="020B0604030504040204" pitchFamily="34" charset="-128"/>
                </a:rPr>
                <a:t>2025 年までに製造業が達成すると予測される </a:t>
              </a:r>
              <a:br>
                <a:rPr lang="en-US" sz="1050" dirty="0">
                  <a:solidFill>
                    <a:schemeClr val="bg1"/>
                  </a:solidFill>
                  <a:ea typeface="Meiryo" panose="020B0604030504040204" pitchFamily="34" charset="-128"/>
                </a:rPr>
              </a:br>
              <a:r>
                <a:rPr lang="ja-jp" sz="1050">
                  <a:solidFill>
                    <a:schemeClr val="bg1"/>
                  </a:solidFill>
                  <a:ea typeface="Meiryo" panose="020B0604030504040204" pitchFamily="34" charset="-128"/>
                </a:rPr>
                <a:t>年間経済効果。</a:t>
              </a:r>
            </a:p>
          </p:txBody>
        </p:sp>
        <p:sp>
          <p:nvSpPr>
            <p:cNvPr id="27" name="TextBox 26">
              <a:extLst>
                <a:ext uri="{FF2B5EF4-FFF2-40B4-BE49-F238E27FC236}">
                  <a16:creationId xmlns:a16="http://schemas.microsoft.com/office/drawing/2014/main" id="{EDFFA5E1-B8CE-FFAB-3F81-3F300D2ED337}"/>
                </a:ext>
              </a:extLst>
            </p:cNvPr>
            <p:cNvSpPr txBox="1">
              <a:spLocks/>
            </p:cNvSpPr>
            <p:nvPr/>
          </p:nvSpPr>
          <p:spPr>
            <a:xfrm>
              <a:off x="1141115" y="1350122"/>
              <a:ext cx="4576454" cy="307777"/>
            </a:xfrm>
            <a:prstGeom prst="rect">
              <a:avLst/>
            </a:prstGeom>
            <a:noFill/>
          </p:spPr>
          <p:txBody>
            <a:bodyPr wrap="square" lIns="0" tIns="0" rIns="0" bIns="0" rtlCol="0" anchor="t">
              <a:spAutoFit/>
            </a:bodyPr>
            <a:lstStyle/>
            <a:p>
              <a:pPr defTabSz="457189" rtl="0">
                <a:defRPr/>
              </a:pPr>
              <a:r>
                <a:rPr lang="ja-jp" sz="2000" b="1">
                  <a:solidFill>
                    <a:srgbClr val="2BC275"/>
                  </a:solidFill>
                  <a:latin typeface="Artifakt ElementOfc"/>
                  <a:ea typeface="Meiryo" panose="020B0604030504040204" pitchFamily="34" charset="-128"/>
                </a:rPr>
                <a:t>3.9 兆ドル</a:t>
              </a:r>
            </a:p>
          </p:txBody>
        </p:sp>
      </p:grpSp>
      <p:grpSp>
        <p:nvGrpSpPr>
          <p:cNvPr id="28" name="Group 27">
            <a:extLst>
              <a:ext uri="{FF2B5EF4-FFF2-40B4-BE49-F238E27FC236}">
                <a16:creationId xmlns:a16="http://schemas.microsoft.com/office/drawing/2014/main" id="{C9CB31F4-2348-3819-9EAE-1416D75D63D8}"/>
              </a:ext>
            </a:extLst>
          </p:cNvPr>
          <p:cNvGrpSpPr/>
          <p:nvPr/>
        </p:nvGrpSpPr>
        <p:grpSpPr>
          <a:xfrm>
            <a:off x="1141115" y="2272452"/>
            <a:ext cx="3297531" cy="478510"/>
            <a:chOff x="1141115" y="1350122"/>
            <a:chExt cx="4576459" cy="478510"/>
          </a:xfrm>
        </p:grpSpPr>
        <p:sp>
          <p:nvSpPr>
            <p:cNvPr id="29" name="TextBox 28">
              <a:extLst>
                <a:ext uri="{FF2B5EF4-FFF2-40B4-BE49-F238E27FC236}">
                  <a16:creationId xmlns:a16="http://schemas.microsoft.com/office/drawing/2014/main" id="{DE365EAE-E852-0F47-E771-17B7981226D2}"/>
                </a:ext>
              </a:extLst>
            </p:cNvPr>
            <p:cNvSpPr txBox="1">
              <a:spLocks/>
            </p:cNvSpPr>
            <p:nvPr/>
          </p:nvSpPr>
          <p:spPr>
            <a:xfrm>
              <a:off x="1141115" y="1667049"/>
              <a:ext cx="4576459" cy="161583"/>
            </a:xfrm>
            <a:prstGeom prst="rect">
              <a:avLst/>
            </a:prstGeom>
            <a:noFill/>
          </p:spPr>
          <p:txBody>
            <a:bodyPr wrap="square" lIns="0" tIns="0" rIns="0" bIns="0" rtlCol="0" anchor="t">
              <a:spAutoFit/>
            </a:bodyPr>
            <a:lstStyle/>
            <a:p>
              <a:pPr defTabSz="457189" rtl="0">
                <a:defRPr/>
              </a:pPr>
              <a:r>
                <a:rPr lang="ja-jp" sz="1050">
                  <a:solidFill>
                    <a:schemeClr val="bg1"/>
                  </a:solidFill>
                  <a:ea typeface="Meiryo" panose="020B0604030504040204" pitchFamily="34" charset="-128"/>
                </a:rPr>
                <a:t>新たなデバイスが IoT に接続する数。</a:t>
              </a:r>
            </a:p>
          </p:txBody>
        </p:sp>
        <p:sp>
          <p:nvSpPr>
            <p:cNvPr id="30" name="TextBox 29">
              <a:extLst>
                <a:ext uri="{FF2B5EF4-FFF2-40B4-BE49-F238E27FC236}">
                  <a16:creationId xmlns:a16="http://schemas.microsoft.com/office/drawing/2014/main" id="{46F36232-6C57-FDD9-0A43-59835032F7BE}"/>
                </a:ext>
              </a:extLst>
            </p:cNvPr>
            <p:cNvSpPr txBox="1">
              <a:spLocks/>
            </p:cNvSpPr>
            <p:nvPr/>
          </p:nvSpPr>
          <p:spPr>
            <a:xfrm>
              <a:off x="1141115" y="1350122"/>
              <a:ext cx="4576454" cy="307777"/>
            </a:xfrm>
            <a:prstGeom prst="rect">
              <a:avLst/>
            </a:prstGeom>
            <a:noFill/>
          </p:spPr>
          <p:txBody>
            <a:bodyPr wrap="square" lIns="0" tIns="0" rIns="0" bIns="0" rtlCol="0" anchor="t">
              <a:spAutoFit/>
            </a:bodyPr>
            <a:lstStyle/>
            <a:p>
              <a:pPr defTabSz="457189" rtl="0">
                <a:defRPr/>
              </a:pPr>
              <a:r>
                <a:rPr lang="ja-jp" sz="2000" b="1">
                  <a:solidFill>
                    <a:schemeClr val="accent2"/>
                  </a:solidFill>
                  <a:latin typeface="Artifakt ElementOfc"/>
                  <a:ea typeface="Meiryo" panose="020B0604030504040204" pitchFamily="34" charset="-128"/>
                </a:rPr>
                <a:t>127/秒</a:t>
              </a:r>
            </a:p>
          </p:txBody>
        </p:sp>
      </p:grpSp>
      <p:grpSp>
        <p:nvGrpSpPr>
          <p:cNvPr id="8" name="Group 7">
            <a:extLst>
              <a:ext uri="{FF2B5EF4-FFF2-40B4-BE49-F238E27FC236}">
                <a16:creationId xmlns:a16="http://schemas.microsoft.com/office/drawing/2014/main" id="{E4DAAF14-867B-0963-8D07-8F3081C266FF}"/>
              </a:ext>
            </a:extLst>
          </p:cNvPr>
          <p:cNvGrpSpPr/>
          <p:nvPr/>
        </p:nvGrpSpPr>
        <p:grpSpPr>
          <a:xfrm>
            <a:off x="411274" y="2344899"/>
            <a:ext cx="487818" cy="487818"/>
            <a:chOff x="411274" y="2344899"/>
            <a:chExt cx="487818" cy="487818"/>
          </a:xfrm>
        </p:grpSpPr>
        <p:sp>
          <p:nvSpPr>
            <p:cNvPr id="38" name="Oval 37">
              <a:extLst>
                <a:ext uri="{FF2B5EF4-FFF2-40B4-BE49-F238E27FC236}">
                  <a16:creationId xmlns:a16="http://schemas.microsoft.com/office/drawing/2014/main" id="{6BB56C7F-06BB-7825-5A44-4F2214AFB2D9}"/>
                </a:ext>
              </a:extLst>
            </p:cNvPr>
            <p:cNvSpPr/>
            <p:nvPr/>
          </p:nvSpPr>
          <p:spPr>
            <a:xfrm>
              <a:off x="411274" y="2344899"/>
              <a:ext cx="487818" cy="487818"/>
            </a:xfrm>
            <a:prstGeom prst="ellipse">
              <a:avLst/>
            </a:prstGeom>
            <a:solidFill>
              <a:schemeClr val="bg1"/>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1400" dirty="0" err="1">
                <a:ea typeface="Meiryo" panose="020B0604030504040204" pitchFamily="34" charset="-128"/>
              </a:endParaRPr>
            </a:p>
          </p:txBody>
        </p:sp>
        <p:grpSp>
          <p:nvGrpSpPr>
            <p:cNvPr id="39" name="Group 38">
              <a:extLst>
                <a:ext uri="{FF2B5EF4-FFF2-40B4-BE49-F238E27FC236}">
                  <a16:creationId xmlns:a16="http://schemas.microsoft.com/office/drawing/2014/main" id="{9F31CC69-F123-2469-835B-663B4A8EFFF8}"/>
                </a:ext>
              </a:extLst>
            </p:cNvPr>
            <p:cNvGrpSpPr>
              <a:grpSpLocks noChangeAspect="1"/>
            </p:cNvGrpSpPr>
            <p:nvPr/>
          </p:nvGrpSpPr>
          <p:grpSpPr>
            <a:xfrm>
              <a:off x="536556" y="2451648"/>
              <a:ext cx="237253" cy="274320"/>
              <a:chOff x="10371137" y="2473325"/>
              <a:chExt cx="25249188" cy="29194126"/>
            </a:xfrm>
            <a:solidFill>
              <a:schemeClr val="tx1"/>
            </a:solidFill>
          </p:grpSpPr>
          <p:sp>
            <p:nvSpPr>
              <p:cNvPr id="40" name="Freeform 312">
                <a:extLst>
                  <a:ext uri="{FF2B5EF4-FFF2-40B4-BE49-F238E27FC236}">
                    <a16:creationId xmlns:a16="http://schemas.microsoft.com/office/drawing/2014/main" id="{8FF0AB94-A660-BBEB-CA18-A09AE6118BD4}"/>
                  </a:ext>
                </a:extLst>
              </p:cNvPr>
              <p:cNvSpPr>
                <a:spLocks noEditPoints="1"/>
              </p:cNvSpPr>
              <p:nvPr/>
            </p:nvSpPr>
            <p:spPr bwMode="auto">
              <a:xfrm>
                <a:off x="10371137" y="2473325"/>
                <a:ext cx="25249188" cy="29194126"/>
              </a:xfrm>
              <a:custGeom>
                <a:avLst/>
                <a:gdLst>
                  <a:gd name="T0" fmla="*/ 2675 w 2784"/>
                  <a:gd name="T1" fmla="*/ 1292 h 3226"/>
                  <a:gd name="T2" fmla="*/ 2377 w 2784"/>
                  <a:gd name="T3" fmla="*/ 849 h 3226"/>
                  <a:gd name="T4" fmla="*/ 1934 w 2784"/>
                  <a:gd name="T5" fmla="*/ 551 h 3226"/>
                  <a:gd name="T6" fmla="*/ 1459 w 2784"/>
                  <a:gd name="T7" fmla="*/ 443 h 3226"/>
                  <a:gd name="T8" fmla="*/ 1459 w 2784"/>
                  <a:gd name="T9" fmla="*/ 157 h 3226"/>
                  <a:gd name="T10" fmla="*/ 1694 w 2784"/>
                  <a:gd name="T11" fmla="*/ 157 h 3226"/>
                  <a:gd name="T12" fmla="*/ 1773 w 2784"/>
                  <a:gd name="T13" fmla="*/ 79 h 3226"/>
                  <a:gd name="T14" fmla="*/ 1694 w 2784"/>
                  <a:gd name="T15" fmla="*/ 0 h 3226"/>
                  <a:gd name="T16" fmla="*/ 1067 w 2784"/>
                  <a:gd name="T17" fmla="*/ 0 h 3226"/>
                  <a:gd name="T18" fmla="*/ 988 w 2784"/>
                  <a:gd name="T19" fmla="*/ 79 h 3226"/>
                  <a:gd name="T20" fmla="*/ 1067 w 2784"/>
                  <a:gd name="T21" fmla="*/ 157 h 3226"/>
                  <a:gd name="T22" fmla="*/ 1302 w 2784"/>
                  <a:gd name="T23" fmla="*/ 157 h 3226"/>
                  <a:gd name="T24" fmla="*/ 1302 w 2784"/>
                  <a:gd name="T25" fmla="*/ 444 h 3226"/>
                  <a:gd name="T26" fmla="*/ 850 w 2784"/>
                  <a:gd name="T27" fmla="*/ 551 h 3226"/>
                  <a:gd name="T28" fmla="*/ 407 w 2784"/>
                  <a:gd name="T29" fmla="*/ 849 h 3226"/>
                  <a:gd name="T30" fmla="*/ 109 w 2784"/>
                  <a:gd name="T31" fmla="*/ 1292 h 3226"/>
                  <a:gd name="T32" fmla="*/ 0 w 2784"/>
                  <a:gd name="T33" fmla="*/ 1834 h 3226"/>
                  <a:gd name="T34" fmla="*/ 109 w 2784"/>
                  <a:gd name="T35" fmla="*/ 2376 h 3226"/>
                  <a:gd name="T36" fmla="*/ 407 w 2784"/>
                  <a:gd name="T37" fmla="*/ 2818 h 3226"/>
                  <a:gd name="T38" fmla="*/ 850 w 2784"/>
                  <a:gd name="T39" fmla="*/ 3117 h 3226"/>
                  <a:gd name="T40" fmla="*/ 1392 w 2784"/>
                  <a:gd name="T41" fmla="*/ 3226 h 3226"/>
                  <a:gd name="T42" fmla="*/ 1934 w 2784"/>
                  <a:gd name="T43" fmla="*/ 3117 h 3226"/>
                  <a:gd name="T44" fmla="*/ 2377 w 2784"/>
                  <a:gd name="T45" fmla="*/ 2818 h 3226"/>
                  <a:gd name="T46" fmla="*/ 2675 w 2784"/>
                  <a:gd name="T47" fmla="*/ 2376 h 3226"/>
                  <a:gd name="T48" fmla="*/ 2784 w 2784"/>
                  <a:gd name="T49" fmla="*/ 1834 h 3226"/>
                  <a:gd name="T50" fmla="*/ 2675 w 2784"/>
                  <a:gd name="T51" fmla="*/ 1292 h 3226"/>
                  <a:gd name="T52" fmla="*/ 2530 w 2784"/>
                  <a:gd name="T53" fmla="*/ 2314 h 3226"/>
                  <a:gd name="T54" fmla="*/ 2265 w 2784"/>
                  <a:gd name="T55" fmla="*/ 2707 h 3226"/>
                  <a:gd name="T56" fmla="*/ 1873 w 2784"/>
                  <a:gd name="T57" fmla="*/ 2972 h 3226"/>
                  <a:gd name="T58" fmla="*/ 1392 w 2784"/>
                  <a:gd name="T59" fmla="*/ 3069 h 3226"/>
                  <a:gd name="T60" fmla="*/ 911 w 2784"/>
                  <a:gd name="T61" fmla="*/ 2972 h 3226"/>
                  <a:gd name="T62" fmla="*/ 519 w 2784"/>
                  <a:gd name="T63" fmla="*/ 2707 h 3226"/>
                  <a:gd name="T64" fmla="*/ 254 w 2784"/>
                  <a:gd name="T65" fmla="*/ 2314 h 3226"/>
                  <a:gd name="T66" fmla="*/ 157 w 2784"/>
                  <a:gd name="T67" fmla="*/ 1834 h 3226"/>
                  <a:gd name="T68" fmla="*/ 254 w 2784"/>
                  <a:gd name="T69" fmla="*/ 1353 h 3226"/>
                  <a:gd name="T70" fmla="*/ 519 w 2784"/>
                  <a:gd name="T71" fmla="*/ 961 h 3226"/>
                  <a:gd name="T72" fmla="*/ 911 w 2784"/>
                  <a:gd name="T73" fmla="*/ 696 h 3226"/>
                  <a:gd name="T74" fmla="*/ 1392 w 2784"/>
                  <a:gd name="T75" fmla="*/ 599 h 3226"/>
                  <a:gd name="T76" fmla="*/ 1873 w 2784"/>
                  <a:gd name="T77" fmla="*/ 696 h 3226"/>
                  <a:gd name="T78" fmla="*/ 2265 w 2784"/>
                  <a:gd name="T79" fmla="*/ 961 h 3226"/>
                  <a:gd name="T80" fmla="*/ 2530 w 2784"/>
                  <a:gd name="T81" fmla="*/ 1353 h 3226"/>
                  <a:gd name="T82" fmla="*/ 2627 w 2784"/>
                  <a:gd name="T83" fmla="*/ 1834 h 3226"/>
                  <a:gd name="T84" fmla="*/ 2530 w 2784"/>
                  <a:gd name="T85" fmla="*/ 2314 h 3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784" h="3226">
                    <a:moveTo>
                      <a:pt x="2675" y="1292"/>
                    </a:moveTo>
                    <a:cubicBezTo>
                      <a:pt x="2605" y="1126"/>
                      <a:pt x="2504" y="977"/>
                      <a:pt x="2377" y="849"/>
                    </a:cubicBezTo>
                    <a:cubicBezTo>
                      <a:pt x="2249" y="721"/>
                      <a:pt x="2100" y="621"/>
                      <a:pt x="1934" y="551"/>
                    </a:cubicBezTo>
                    <a:cubicBezTo>
                      <a:pt x="1783" y="487"/>
                      <a:pt x="1623" y="451"/>
                      <a:pt x="1459" y="443"/>
                    </a:cubicBezTo>
                    <a:cubicBezTo>
                      <a:pt x="1459" y="157"/>
                      <a:pt x="1459" y="157"/>
                      <a:pt x="1459" y="157"/>
                    </a:cubicBezTo>
                    <a:cubicBezTo>
                      <a:pt x="1694" y="157"/>
                      <a:pt x="1694" y="157"/>
                      <a:pt x="1694" y="157"/>
                    </a:cubicBezTo>
                    <a:cubicBezTo>
                      <a:pt x="1738" y="157"/>
                      <a:pt x="1773" y="122"/>
                      <a:pt x="1773" y="79"/>
                    </a:cubicBezTo>
                    <a:cubicBezTo>
                      <a:pt x="1773" y="35"/>
                      <a:pt x="1738" y="0"/>
                      <a:pt x="1694" y="0"/>
                    </a:cubicBezTo>
                    <a:cubicBezTo>
                      <a:pt x="1067" y="0"/>
                      <a:pt x="1067" y="0"/>
                      <a:pt x="1067" y="0"/>
                    </a:cubicBezTo>
                    <a:cubicBezTo>
                      <a:pt x="1023" y="0"/>
                      <a:pt x="988" y="35"/>
                      <a:pt x="988" y="79"/>
                    </a:cubicBezTo>
                    <a:cubicBezTo>
                      <a:pt x="988" y="122"/>
                      <a:pt x="1023" y="157"/>
                      <a:pt x="1067" y="157"/>
                    </a:cubicBezTo>
                    <a:cubicBezTo>
                      <a:pt x="1302" y="157"/>
                      <a:pt x="1302" y="157"/>
                      <a:pt x="1302" y="157"/>
                    </a:cubicBezTo>
                    <a:cubicBezTo>
                      <a:pt x="1302" y="444"/>
                      <a:pt x="1302" y="444"/>
                      <a:pt x="1302" y="444"/>
                    </a:cubicBezTo>
                    <a:cubicBezTo>
                      <a:pt x="1146" y="454"/>
                      <a:pt x="994" y="490"/>
                      <a:pt x="850" y="551"/>
                    </a:cubicBezTo>
                    <a:cubicBezTo>
                      <a:pt x="684" y="621"/>
                      <a:pt x="535" y="721"/>
                      <a:pt x="407" y="849"/>
                    </a:cubicBezTo>
                    <a:cubicBezTo>
                      <a:pt x="280" y="977"/>
                      <a:pt x="179" y="1126"/>
                      <a:pt x="109" y="1292"/>
                    </a:cubicBezTo>
                    <a:cubicBezTo>
                      <a:pt x="37" y="1464"/>
                      <a:pt x="0" y="1646"/>
                      <a:pt x="0" y="1834"/>
                    </a:cubicBezTo>
                    <a:cubicBezTo>
                      <a:pt x="0" y="2022"/>
                      <a:pt x="37" y="2204"/>
                      <a:pt x="109" y="2376"/>
                    </a:cubicBezTo>
                    <a:cubicBezTo>
                      <a:pt x="179" y="2542"/>
                      <a:pt x="280" y="2691"/>
                      <a:pt x="407" y="2818"/>
                    </a:cubicBezTo>
                    <a:cubicBezTo>
                      <a:pt x="535" y="2946"/>
                      <a:pt x="684" y="3047"/>
                      <a:pt x="850" y="3117"/>
                    </a:cubicBezTo>
                    <a:cubicBezTo>
                      <a:pt x="1022" y="3189"/>
                      <a:pt x="1204" y="3226"/>
                      <a:pt x="1392" y="3226"/>
                    </a:cubicBezTo>
                    <a:cubicBezTo>
                      <a:pt x="1580" y="3226"/>
                      <a:pt x="1762" y="3189"/>
                      <a:pt x="1934" y="3117"/>
                    </a:cubicBezTo>
                    <a:cubicBezTo>
                      <a:pt x="2100" y="3047"/>
                      <a:pt x="2249" y="2946"/>
                      <a:pt x="2377" y="2818"/>
                    </a:cubicBezTo>
                    <a:cubicBezTo>
                      <a:pt x="2504" y="2691"/>
                      <a:pt x="2605" y="2542"/>
                      <a:pt x="2675" y="2376"/>
                    </a:cubicBezTo>
                    <a:cubicBezTo>
                      <a:pt x="2747" y="2204"/>
                      <a:pt x="2784" y="2022"/>
                      <a:pt x="2784" y="1834"/>
                    </a:cubicBezTo>
                    <a:cubicBezTo>
                      <a:pt x="2784" y="1646"/>
                      <a:pt x="2747" y="1464"/>
                      <a:pt x="2675" y="1292"/>
                    </a:cubicBezTo>
                    <a:close/>
                    <a:moveTo>
                      <a:pt x="2530" y="2314"/>
                    </a:moveTo>
                    <a:cubicBezTo>
                      <a:pt x="2468" y="2461"/>
                      <a:pt x="2378" y="2593"/>
                      <a:pt x="2265" y="2707"/>
                    </a:cubicBezTo>
                    <a:cubicBezTo>
                      <a:pt x="2152" y="2820"/>
                      <a:pt x="2020" y="2909"/>
                      <a:pt x="1873" y="2972"/>
                    </a:cubicBezTo>
                    <a:cubicBezTo>
                      <a:pt x="1720" y="3036"/>
                      <a:pt x="1559" y="3069"/>
                      <a:pt x="1392" y="3069"/>
                    </a:cubicBezTo>
                    <a:cubicBezTo>
                      <a:pt x="1225" y="3069"/>
                      <a:pt x="1064" y="3036"/>
                      <a:pt x="911" y="2972"/>
                    </a:cubicBezTo>
                    <a:cubicBezTo>
                      <a:pt x="764" y="2909"/>
                      <a:pt x="632" y="2820"/>
                      <a:pt x="519" y="2707"/>
                    </a:cubicBezTo>
                    <a:cubicBezTo>
                      <a:pt x="406" y="2593"/>
                      <a:pt x="316" y="2461"/>
                      <a:pt x="254" y="2314"/>
                    </a:cubicBezTo>
                    <a:cubicBezTo>
                      <a:pt x="190" y="2162"/>
                      <a:pt x="157" y="2001"/>
                      <a:pt x="157" y="1834"/>
                    </a:cubicBezTo>
                    <a:cubicBezTo>
                      <a:pt x="157" y="1667"/>
                      <a:pt x="190" y="1505"/>
                      <a:pt x="254" y="1353"/>
                    </a:cubicBezTo>
                    <a:cubicBezTo>
                      <a:pt x="316" y="1206"/>
                      <a:pt x="406" y="1074"/>
                      <a:pt x="519" y="961"/>
                    </a:cubicBezTo>
                    <a:cubicBezTo>
                      <a:pt x="632" y="847"/>
                      <a:pt x="764" y="758"/>
                      <a:pt x="911" y="696"/>
                    </a:cubicBezTo>
                    <a:cubicBezTo>
                      <a:pt x="1064" y="632"/>
                      <a:pt x="1225" y="599"/>
                      <a:pt x="1392" y="599"/>
                    </a:cubicBezTo>
                    <a:cubicBezTo>
                      <a:pt x="1559" y="599"/>
                      <a:pt x="1720" y="632"/>
                      <a:pt x="1873" y="696"/>
                    </a:cubicBezTo>
                    <a:cubicBezTo>
                      <a:pt x="2020" y="758"/>
                      <a:pt x="2152" y="847"/>
                      <a:pt x="2265" y="961"/>
                    </a:cubicBezTo>
                    <a:cubicBezTo>
                      <a:pt x="2378" y="1074"/>
                      <a:pt x="2468" y="1206"/>
                      <a:pt x="2530" y="1353"/>
                    </a:cubicBezTo>
                    <a:cubicBezTo>
                      <a:pt x="2594" y="1505"/>
                      <a:pt x="2627" y="1667"/>
                      <a:pt x="2627" y="1834"/>
                    </a:cubicBezTo>
                    <a:cubicBezTo>
                      <a:pt x="2627" y="2001"/>
                      <a:pt x="2594" y="2162"/>
                      <a:pt x="2530" y="2314"/>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ea typeface="Meiryo" panose="020B0604030504040204" pitchFamily="34" charset="-128"/>
                </a:endParaRPr>
              </a:p>
            </p:txBody>
          </p:sp>
          <p:sp>
            <p:nvSpPr>
              <p:cNvPr id="41" name="Freeform 313">
                <a:extLst>
                  <a:ext uri="{FF2B5EF4-FFF2-40B4-BE49-F238E27FC236}">
                    <a16:creationId xmlns:a16="http://schemas.microsoft.com/office/drawing/2014/main" id="{B040F8AC-E9E5-12C8-005E-FD706F6443AB}"/>
                  </a:ext>
                </a:extLst>
              </p:cNvPr>
              <p:cNvSpPr>
                <a:spLocks/>
              </p:cNvSpPr>
              <p:nvPr/>
            </p:nvSpPr>
            <p:spPr bwMode="auto">
              <a:xfrm>
                <a:off x="21653503" y="13196892"/>
                <a:ext cx="2684465" cy="8081963"/>
              </a:xfrm>
              <a:custGeom>
                <a:avLst/>
                <a:gdLst>
                  <a:gd name="T0" fmla="*/ 227 w 296"/>
                  <a:gd name="T1" fmla="*/ 619 h 893"/>
                  <a:gd name="T2" fmla="*/ 227 w 296"/>
                  <a:gd name="T3" fmla="*/ 79 h 893"/>
                  <a:gd name="T4" fmla="*/ 148 w 296"/>
                  <a:gd name="T5" fmla="*/ 0 h 893"/>
                  <a:gd name="T6" fmla="*/ 69 w 296"/>
                  <a:gd name="T7" fmla="*/ 79 h 893"/>
                  <a:gd name="T8" fmla="*/ 69 w 296"/>
                  <a:gd name="T9" fmla="*/ 619 h 893"/>
                  <a:gd name="T10" fmla="*/ 0 w 296"/>
                  <a:gd name="T11" fmla="*/ 745 h 893"/>
                  <a:gd name="T12" fmla="*/ 148 w 296"/>
                  <a:gd name="T13" fmla="*/ 893 h 893"/>
                  <a:gd name="T14" fmla="*/ 296 w 296"/>
                  <a:gd name="T15" fmla="*/ 745 h 893"/>
                  <a:gd name="T16" fmla="*/ 227 w 296"/>
                  <a:gd name="T17" fmla="*/ 619 h 8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6" h="893">
                    <a:moveTo>
                      <a:pt x="227" y="619"/>
                    </a:moveTo>
                    <a:cubicBezTo>
                      <a:pt x="227" y="79"/>
                      <a:pt x="227" y="79"/>
                      <a:pt x="227" y="79"/>
                    </a:cubicBezTo>
                    <a:cubicBezTo>
                      <a:pt x="227" y="35"/>
                      <a:pt x="192" y="0"/>
                      <a:pt x="148" y="0"/>
                    </a:cubicBezTo>
                    <a:cubicBezTo>
                      <a:pt x="104" y="0"/>
                      <a:pt x="69" y="35"/>
                      <a:pt x="69" y="79"/>
                    </a:cubicBezTo>
                    <a:cubicBezTo>
                      <a:pt x="69" y="619"/>
                      <a:pt x="69" y="619"/>
                      <a:pt x="69" y="619"/>
                    </a:cubicBezTo>
                    <a:cubicBezTo>
                      <a:pt x="28" y="646"/>
                      <a:pt x="0" y="692"/>
                      <a:pt x="0" y="745"/>
                    </a:cubicBezTo>
                    <a:cubicBezTo>
                      <a:pt x="0" y="827"/>
                      <a:pt x="66" y="893"/>
                      <a:pt x="148" y="893"/>
                    </a:cubicBezTo>
                    <a:cubicBezTo>
                      <a:pt x="230" y="893"/>
                      <a:pt x="296" y="827"/>
                      <a:pt x="296" y="745"/>
                    </a:cubicBezTo>
                    <a:cubicBezTo>
                      <a:pt x="296" y="692"/>
                      <a:pt x="268" y="646"/>
                      <a:pt x="227" y="619"/>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ea typeface="Meiryo" panose="020B0604030504040204" pitchFamily="34" charset="-128"/>
                </a:endParaRPr>
              </a:p>
            </p:txBody>
          </p:sp>
          <p:sp>
            <p:nvSpPr>
              <p:cNvPr id="42" name="Oval 314">
                <a:extLst>
                  <a:ext uri="{FF2B5EF4-FFF2-40B4-BE49-F238E27FC236}">
                    <a16:creationId xmlns:a16="http://schemas.microsoft.com/office/drawing/2014/main" id="{8F499FAF-680B-B984-3465-19B0611F53B8}"/>
                  </a:ext>
                </a:extLst>
              </p:cNvPr>
              <p:cNvSpPr>
                <a:spLocks noChangeArrowheads="1"/>
              </p:cNvSpPr>
              <p:nvPr/>
            </p:nvSpPr>
            <p:spPr bwMode="auto">
              <a:xfrm>
                <a:off x="21944009" y="26536649"/>
                <a:ext cx="2103437" cy="210820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ea typeface="Meiryo" panose="020B0604030504040204" pitchFamily="34" charset="-128"/>
                </a:endParaRPr>
              </a:p>
            </p:txBody>
          </p:sp>
          <p:sp>
            <p:nvSpPr>
              <p:cNvPr id="43" name="Oval 315">
                <a:extLst>
                  <a:ext uri="{FF2B5EF4-FFF2-40B4-BE49-F238E27FC236}">
                    <a16:creationId xmlns:a16="http://schemas.microsoft.com/office/drawing/2014/main" id="{1D36EABF-4BAC-60EA-16EA-999721C7F627}"/>
                  </a:ext>
                </a:extLst>
              </p:cNvPr>
              <p:cNvSpPr>
                <a:spLocks noChangeArrowheads="1"/>
              </p:cNvSpPr>
              <p:nvPr/>
            </p:nvSpPr>
            <p:spPr bwMode="auto">
              <a:xfrm>
                <a:off x="22044022" y="9286871"/>
                <a:ext cx="2112962" cy="21002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ea typeface="Meiryo" panose="020B0604030504040204" pitchFamily="34" charset="-128"/>
                </a:endParaRPr>
              </a:p>
            </p:txBody>
          </p:sp>
          <p:sp>
            <p:nvSpPr>
              <p:cNvPr id="44" name="Oval 316">
                <a:extLst>
                  <a:ext uri="{FF2B5EF4-FFF2-40B4-BE49-F238E27FC236}">
                    <a16:creationId xmlns:a16="http://schemas.microsoft.com/office/drawing/2014/main" id="{6E296893-4983-C913-5A27-76D4C2C7E79F}"/>
                  </a:ext>
                </a:extLst>
              </p:cNvPr>
              <p:cNvSpPr>
                <a:spLocks noChangeArrowheads="1"/>
              </p:cNvSpPr>
              <p:nvPr/>
            </p:nvSpPr>
            <p:spPr bwMode="auto">
              <a:xfrm>
                <a:off x="13400091" y="18021299"/>
                <a:ext cx="2112962" cy="209867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ea typeface="Meiryo" panose="020B0604030504040204" pitchFamily="34" charset="-128"/>
                </a:endParaRPr>
              </a:p>
            </p:txBody>
          </p:sp>
          <p:sp>
            <p:nvSpPr>
              <p:cNvPr id="45" name="Oval 317">
                <a:extLst>
                  <a:ext uri="{FF2B5EF4-FFF2-40B4-BE49-F238E27FC236}">
                    <a16:creationId xmlns:a16="http://schemas.microsoft.com/office/drawing/2014/main" id="{57A9066A-8453-D6A5-6E9C-4798C769113C}"/>
                  </a:ext>
                </a:extLst>
              </p:cNvPr>
              <p:cNvSpPr>
                <a:spLocks noChangeArrowheads="1"/>
              </p:cNvSpPr>
              <p:nvPr/>
            </p:nvSpPr>
            <p:spPr bwMode="auto">
              <a:xfrm>
                <a:off x="30695898" y="18119723"/>
                <a:ext cx="2103437" cy="210820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ea typeface="Meiryo" panose="020B0604030504040204" pitchFamily="34" charset="-128"/>
                </a:endParaRPr>
              </a:p>
            </p:txBody>
          </p:sp>
          <p:sp>
            <p:nvSpPr>
              <p:cNvPr id="46" name="Freeform 318">
                <a:extLst>
                  <a:ext uri="{FF2B5EF4-FFF2-40B4-BE49-F238E27FC236}">
                    <a16:creationId xmlns:a16="http://schemas.microsoft.com/office/drawing/2014/main" id="{E89B0DC0-DB56-16E8-E82D-FDE9CCDF1C18}"/>
                  </a:ext>
                </a:extLst>
              </p:cNvPr>
              <p:cNvSpPr>
                <a:spLocks/>
              </p:cNvSpPr>
              <p:nvPr/>
            </p:nvSpPr>
            <p:spPr bwMode="auto">
              <a:xfrm>
                <a:off x="13690597" y="4310066"/>
                <a:ext cx="3817936" cy="3819525"/>
              </a:xfrm>
              <a:custGeom>
                <a:avLst/>
                <a:gdLst>
                  <a:gd name="T0" fmla="*/ 136 w 421"/>
                  <a:gd name="T1" fmla="*/ 422 h 422"/>
                  <a:gd name="T2" fmla="*/ 421 w 421"/>
                  <a:gd name="T3" fmla="*/ 266 h 422"/>
                  <a:gd name="T4" fmla="*/ 310 w 421"/>
                  <a:gd name="T5" fmla="*/ 62 h 422"/>
                  <a:gd name="T6" fmla="*/ 183 w 421"/>
                  <a:gd name="T7" fmla="*/ 25 h 422"/>
                  <a:gd name="T8" fmla="*/ 61 w 421"/>
                  <a:gd name="T9" fmla="*/ 92 h 422"/>
                  <a:gd name="T10" fmla="*/ 24 w 421"/>
                  <a:gd name="T11" fmla="*/ 218 h 422"/>
                  <a:gd name="T12" fmla="*/ 136 w 421"/>
                  <a:gd name="T13" fmla="*/ 422 h 422"/>
                </a:gdLst>
                <a:ahLst/>
                <a:cxnLst>
                  <a:cxn ang="0">
                    <a:pos x="T0" y="T1"/>
                  </a:cxn>
                  <a:cxn ang="0">
                    <a:pos x="T2" y="T3"/>
                  </a:cxn>
                  <a:cxn ang="0">
                    <a:pos x="T4" y="T5"/>
                  </a:cxn>
                  <a:cxn ang="0">
                    <a:pos x="T6" y="T7"/>
                  </a:cxn>
                  <a:cxn ang="0">
                    <a:pos x="T8" y="T9"/>
                  </a:cxn>
                  <a:cxn ang="0">
                    <a:pos x="T10" y="T11"/>
                  </a:cxn>
                  <a:cxn ang="0">
                    <a:pos x="T12" y="T13"/>
                  </a:cxn>
                </a:cxnLst>
                <a:rect l="0" t="0" r="r" b="b"/>
                <a:pathLst>
                  <a:path w="421" h="422">
                    <a:moveTo>
                      <a:pt x="136" y="422"/>
                    </a:moveTo>
                    <a:cubicBezTo>
                      <a:pt x="421" y="266"/>
                      <a:pt x="421" y="266"/>
                      <a:pt x="421" y="266"/>
                    </a:cubicBezTo>
                    <a:cubicBezTo>
                      <a:pt x="310" y="62"/>
                      <a:pt x="310" y="62"/>
                      <a:pt x="310" y="62"/>
                    </a:cubicBezTo>
                    <a:cubicBezTo>
                      <a:pt x="285" y="17"/>
                      <a:pt x="228" y="0"/>
                      <a:pt x="183" y="25"/>
                    </a:cubicBezTo>
                    <a:cubicBezTo>
                      <a:pt x="61" y="92"/>
                      <a:pt x="61" y="92"/>
                      <a:pt x="61" y="92"/>
                    </a:cubicBezTo>
                    <a:cubicBezTo>
                      <a:pt x="16" y="117"/>
                      <a:pt x="0" y="173"/>
                      <a:pt x="24" y="218"/>
                    </a:cubicBezTo>
                    <a:lnTo>
                      <a:pt x="136" y="422"/>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ea typeface="Meiryo" panose="020B0604030504040204" pitchFamily="34" charset="-128"/>
                </a:endParaRPr>
              </a:p>
            </p:txBody>
          </p:sp>
          <p:sp>
            <p:nvSpPr>
              <p:cNvPr id="47" name="Freeform 319">
                <a:extLst>
                  <a:ext uri="{FF2B5EF4-FFF2-40B4-BE49-F238E27FC236}">
                    <a16:creationId xmlns:a16="http://schemas.microsoft.com/office/drawing/2014/main" id="{074F789D-90AE-DD8B-F6B0-BB5A47CA5FCA}"/>
                  </a:ext>
                </a:extLst>
              </p:cNvPr>
              <p:cNvSpPr>
                <a:spLocks/>
              </p:cNvSpPr>
              <p:nvPr/>
            </p:nvSpPr>
            <p:spPr bwMode="auto">
              <a:xfrm>
                <a:off x="28690885" y="4310066"/>
                <a:ext cx="3827461" cy="3819525"/>
              </a:xfrm>
              <a:custGeom>
                <a:avLst/>
                <a:gdLst>
                  <a:gd name="T0" fmla="*/ 397 w 422"/>
                  <a:gd name="T1" fmla="*/ 218 h 422"/>
                  <a:gd name="T2" fmla="*/ 360 w 422"/>
                  <a:gd name="T3" fmla="*/ 92 h 422"/>
                  <a:gd name="T4" fmla="*/ 238 w 422"/>
                  <a:gd name="T5" fmla="*/ 25 h 422"/>
                  <a:gd name="T6" fmla="*/ 112 w 422"/>
                  <a:gd name="T7" fmla="*/ 62 h 422"/>
                  <a:gd name="T8" fmla="*/ 0 w 422"/>
                  <a:gd name="T9" fmla="*/ 266 h 422"/>
                  <a:gd name="T10" fmla="*/ 285 w 422"/>
                  <a:gd name="T11" fmla="*/ 422 h 422"/>
                  <a:gd name="T12" fmla="*/ 397 w 422"/>
                  <a:gd name="T13" fmla="*/ 218 h 422"/>
                </a:gdLst>
                <a:ahLst/>
                <a:cxnLst>
                  <a:cxn ang="0">
                    <a:pos x="T0" y="T1"/>
                  </a:cxn>
                  <a:cxn ang="0">
                    <a:pos x="T2" y="T3"/>
                  </a:cxn>
                  <a:cxn ang="0">
                    <a:pos x="T4" y="T5"/>
                  </a:cxn>
                  <a:cxn ang="0">
                    <a:pos x="T6" y="T7"/>
                  </a:cxn>
                  <a:cxn ang="0">
                    <a:pos x="T8" y="T9"/>
                  </a:cxn>
                  <a:cxn ang="0">
                    <a:pos x="T10" y="T11"/>
                  </a:cxn>
                  <a:cxn ang="0">
                    <a:pos x="T12" y="T13"/>
                  </a:cxn>
                </a:cxnLst>
                <a:rect l="0" t="0" r="r" b="b"/>
                <a:pathLst>
                  <a:path w="422" h="422">
                    <a:moveTo>
                      <a:pt x="397" y="218"/>
                    </a:moveTo>
                    <a:cubicBezTo>
                      <a:pt x="422" y="173"/>
                      <a:pt x="405" y="117"/>
                      <a:pt x="360" y="92"/>
                    </a:cubicBezTo>
                    <a:cubicBezTo>
                      <a:pt x="238" y="25"/>
                      <a:pt x="238" y="25"/>
                      <a:pt x="238" y="25"/>
                    </a:cubicBezTo>
                    <a:cubicBezTo>
                      <a:pt x="193" y="0"/>
                      <a:pt x="136" y="17"/>
                      <a:pt x="112" y="62"/>
                    </a:cubicBezTo>
                    <a:cubicBezTo>
                      <a:pt x="0" y="266"/>
                      <a:pt x="0" y="266"/>
                      <a:pt x="0" y="266"/>
                    </a:cubicBezTo>
                    <a:cubicBezTo>
                      <a:pt x="285" y="422"/>
                      <a:pt x="285" y="422"/>
                      <a:pt x="285" y="422"/>
                    </a:cubicBezTo>
                    <a:lnTo>
                      <a:pt x="397" y="218"/>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ea typeface="Meiryo" panose="020B0604030504040204" pitchFamily="34" charset="-128"/>
                </a:endParaRPr>
              </a:p>
            </p:txBody>
          </p:sp>
        </p:grpSp>
      </p:grpSp>
      <p:grpSp>
        <p:nvGrpSpPr>
          <p:cNvPr id="5" name="Group 4">
            <a:extLst>
              <a:ext uri="{FF2B5EF4-FFF2-40B4-BE49-F238E27FC236}">
                <a16:creationId xmlns:a16="http://schemas.microsoft.com/office/drawing/2014/main" id="{BFAE8BE7-A338-28E7-38E9-5C759927BE35}"/>
              </a:ext>
            </a:extLst>
          </p:cNvPr>
          <p:cNvGrpSpPr/>
          <p:nvPr/>
        </p:nvGrpSpPr>
        <p:grpSpPr>
          <a:xfrm>
            <a:off x="411274" y="3200870"/>
            <a:ext cx="4027376" cy="520539"/>
            <a:chOff x="411274" y="3200870"/>
            <a:chExt cx="4027376" cy="520539"/>
          </a:xfrm>
        </p:grpSpPr>
        <p:grpSp>
          <p:nvGrpSpPr>
            <p:cNvPr id="31" name="Group 30">
              <a:extLst>
                <a:ext uri="{FF2B5EF4-FFF2-40B4-BE49-F238E27FC236}">
                  <a16:creationId xmlns:a16="http://schemas.microsoft.com/office/drawing/2014/main" id="{53EB1F6E-227A-D1F8-147A-D138F0B3FBF8}"/>
                </a:ext>
              </a:extLst>
            </p:cNvPr>
            <p:cNvGrpSpPr/>
            <p:nvPr/>
          </p:nvGrpSpPr>
          <p:grpSpPr>
            <a:xfrm>
              <a:off x="1141115" y="3200870"/>
              <a:ext cx="3297535" cy="469360"/>
              <a:chOff x="1141115" y="1350122"/>
              <a:chExt cx="4576459" cy="469360"/>
            </a:xfrm>
          </p:grpSpPr>
          <p:sp>
            <p:nvSpPr>
              <p:cNvPr id="32" name="TextBox 31">
                <a:extLst>
                  <a:ext uri="{FF2B5EF4-FFF2-40B4-BE49-F238E27FC236}">
                    <a16:creationId xmlns:a16="http://schemas.microsoft.com/office/drawing/2014/main" id="{D9AD39D2-7EE7-B77C-15EF-1D69E86C2F30}"/>
                  </a:ext>
                </a:extLst>
              </p:cNvPr>
              <p:cNvSpPr txBox="1">
                <a:spLocks/>
              </p:cNvSpPr>
              <p:nvPr/>
            </p:nvSpPr>
            <p:spPr>
              <a:xfrm>
                <a:off x="1141115" y="1657899"/>
                <a:ext cx="4576459" cy="161583"/>
              </a:xfrm>
              <a:prstGeom prst="rect">
                <a:avLst/>
              </a:prstGeom>
              <a:noFill/>
            </p:spPr>
            <p:txBody>
              <a:bodyPr wrap="square" lIns="0" tIns="0" rIns="0" bIns="0" rtlCol="0" anchor="t">
                <a:spAutoFit/>
              </a:bodyPr>
              <a:lstStyle/>
              <a:p>
                <a:pPr defTabSz="457189" rtl="0">
                  <a:defRPr/>
                </a:pPr>
                <a:r>
                  <a:rPr lang="ja-jp" sz="1050">
                    <a:solidFill>
                      <a:schemeClr val="bg1"/>
                    </a:solidFill>
                    <a:ea typeface="Meiryo" panose="020B0604030504040204" pitchFamily="34" charset="-128"/>
                  </a:rPr>
                  <a:t>2025 年末までに到達する世界の IoT デバイスの数。</a:t>
                </a:r>
              </a:p>
            </p:txBody>
          </p:sp>
          <p:sp>
            <p:nvSpPr>
              <p:cNvPr id="33" name="TextBox 32">
                <a:extLst>
                  <a:ext uri="{FF2B5EF4-FFF2-40B4-BE49-F238E27FC236}">
                    <a16:creationId xmlns:a16="http://schemas.microsoft.com/office/drawing/2014/main" id="{73DCE449-F3F8-DA2B-BD9B-678A67A95C8D}"/>
                  </a:ext>
                </a:extLst>
              </p:cNvPr>
              <p:cNvSpPr txBox="1">
                <a:spLocks/>
              </p:cNvSpPr>
              <p:nvPr/>
            </p:nvSpPr>
            <p:spPr>
              <a:xfrm>
                <a:off x="1141115" y="1350122"/>
                <a:ext cx="4576454" cy="307777"/>
              </a:xfrm>
              <a:prstGeom prst="rect">
                <a:avLst/>
              </a:prstGeom>
              <a:noFill/>
            </p:spPr>
            <p:txBody>
              <a:bodyPr wrap="square" lIns="0" tIns="0" rIns="0" bIns="0" rtlCol="0" anchor="t">
                <a:spAutoFit/>
              </a:bodyPr>
              <a:lstStyle/>
              <a:p>
                <a:pPr defTabSz="457189" rtl="0">
                  <a:defRPr/>
                </a:pPr>
                <a:r>
                  <a:rPr lang="ja-jp" sz="2000" b="1">
                    <a:solidFill>
                      <a:schemeClr val="accent3"/>
                    </a:solidFill>
                    <a:latin typeface="Artifakt ElementOfc"/>
                    <a:ea typeface="Meiryo" panose="020B0604030504040204" pitchFamily="34" charset="-128"/>
                  </a:rPr>
                  <a:t>640 億</a:t>
                </a:r>
              </a:p>
            </p:txBody>
          </p:sp>
        </p:grpSp>
        <p:grpSp>
          <p:nvGrpSpPr>
            <p:cNvPr id="3" name="Group 2">
              <a:extLst>
                <a:ext uri="{FF2B5EF4-FFF2-40B4-BE49-F238E27FC236}">
                  <a16:creationId xmlns:a16="http://schemas.microsoft.com/office/drawing/2014/main" id="{13464B72-1A1D-1AB5-D039-E2CE2EDE6090}"/>
                </a:ext>
              </a:extLst>
            </p:cNvPr>
            <p:cNvGrpSpPr/>
            <p:nvPr/>
          </p:nvGrpSpPr>
          <p:grpSpPr>
            <a:xfrm>
              <a:off x="411274" y="3233591"/>
              <a:ext cx="487818" cy="487818"/>
              <a:chOff x="411274" y="3233591"/>
              <a:chExt cx="487818" cy="487818"/>
            </a:xfrm>
          </p:grpSpPr>
          <p:sp>
            <p:nvSpPr>
              <p:cNvPr id="49" name="Oval 48">
                <a:extLst>
                  <a:ext uri="{FF2B5EF4-FFF2-40B4-BE49-F238E27FC236}">
                    <a16:creationId xmlns:a16="http://schemas.microsoft.com/office/drawing/2014/main" id="{B125B6EF-C818-2A75-B14B-69D8702EE09A}"/>
                  </a:ext>
                </a:extLst>
              </p:cNvPr>
              <p:cNvSpPr/>
              <p:nvPr/>
            </p:nvSpPr>
            <p:spPr>
              <a:xfrm>
                <a:off x="411274" y="3233591"/>
                <a:ext cx="487818" cy="487818"/>
              </a:xfrm>
              <a:prstGeom prst="ellipse">
                <a:avLst/>
              </a:prstGeom>
              <a:solidFill>
                <a:schemeClr val="bg1"/>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1400" dirty="0" err="1">
                  <a:ea typeface="Meiryo" panose="020B0604030504040204" pitchFamily="34" charset="-128"/>
                </a:endParaRPr>
              </a:p>
            </p:txBody>
          </p:sp>
          <p:sp>
            <p:nvSpPr>
              <p:cNvPr id="50" name="Graphic 146">
                <a:extLst>
                  <a:ext uri="{FF2B5EF4-FFF2-40B4-BE49-F238E27FC236}">
                    <a16:creationId xmlns:a16="http://schemas.microsoft.com/office/drawing/2014/main" id="{46615448-439B-5199-5C4E-6D8920BAC176}"/>
                  </a:ext>
                </a:extLst>
              </p:cNvPr>
              <p:cNvSpPr>
                <a:spLocks noChangeAspect="1"/>
              </p:cNvSpPr>
              <p:nvPr/>
            </p:nvSpPr>
            <p:spPr>
              <a:xfrm>
                <a:off x="519018" y="3355991"/>
                <a:ext cx="272330" cy="243018"/>
              </a:xfrm>
              <a:custGeom>
                <a:avLst/>
                <a:gdLst>
                  <a:gd name="connsiteX0" fmla="*/ 2475547 w 2649261"/>
                  <a:gd name="connsiteY0" fmla="*/ 1986915 h 2364105"/>
                  <a:gd name="connsiteX1" fmla="*/ 2632710 w 2649261"/>
                  <a:gd name="connsiteY1" fmla="*/ 1851660 h 2364105"/>
                  <a:gd name="connsiteX2" fmla="*/ 2648903 w 2649261"/>
                  <a:gd name="connsiteY2" fmla="*/ 1809750 h 2364105"/>
                  <a:gd name="connsiteX3" fmla="*/ 2622233 w 2649261"/>
                  <a:gd name="connsiteY3" fmla="*/ 1773555 h 2364105"/>
                  <a:gd name="connsiteX4" fmla="*/ 2284095 w 2649261"/>
                  <a:gd name="connsiteY4" fmla="*/ 1608773 h 2364105"/>
                  <a:gd name="connsiteX5" fmla="*/ 2364105 w 2649261"/>
                  <a:gd name="connsiteY5" fmla="*/ 1182053 h 2364105"/>
                  <a:gd name="connsiteX6" fmla="*/ 2364105 w 2649261"/>
                  <a:gd name="connsiteY6" fmla="*/ 1181100 h 2364105"/>
                  <a:gd name="connsiteX7" fmla="*/ 2364105 w 2649261"/>
                  <a:gd name="connsiteY7" fmla="*/ 1181100 h 2364105"/>
                  <a:gd name="connsiteX8" fmla="*/ 2364105 w 2649261"/>
                  <a:gd name="connsiteY8" fmla="*/ 1181100 h 2364105"/>
                  <a:gd name="connsiteX9" fmla="*/ 2208847 w 2649261"/>
                  <a:gd name="connsiteY9" fmla="*/ 598170 h 2364105"/>
                  <a:gd name="connsiteX10" fmla="*/ 2201228 w 2649261"/>
                  <a:gd name="connsiteY10" fmla="*/ 584835 h 2364105"/>
                  <a:gd name="connsiteX11" fmla="*/ 1182053 w 2649261"/>
                  <a:gd name="connsiteY11" fmla="*/ 0 h 2364105"/>
                  <a:gd name="connsiteX12" fmla="*/ 162877 w 2649261"/>
                  <a:gd name="connsiteY12" fmla="*/ 584835 h 2364105"/>
                  <a:gd name="connsiteX13" fmla="*/ 155257 w 2649261"/>
                  <a:gd name="connsiteY13" fmla="*/ 598170 h 2364105"/>
                  <a:gd name="connsiteX14" fmla="*/ 0 w 2649261"/>
                  <a:gd name="connsiteY14" fmla="*/ 1181100 h 2364105"/>
                  <a:gd name="connsiteX15" fmla="*/ 0 w 2649261"/>
                  <a:gd name="connsiteY15" fmla="*/ 1181100 h 2364105"/>
                  <a:gd name="connsiteX16" fmla="*/ 0 w 2649261"/>
                  <a:gd name="connsiteY16" fmla="*/ 1181100 h 2364105"/>
                  <a:gd name="connsiteX17" fmla="*/ 0 w 2649261"/>
                  <a:gd name="connsiteY17" fmla="*/ 1182053 h 2364105"/>
                  <a:gd name="connsiteX18" fmla="*/ 1182053 w 2649261"/>
                  <a:gd name="connsiteY18" fmla="*/ 2364105 h 2364105"/>
                  <a:gd name="connsiteX19" fmla="*/ 1990725 w 2649261"/>
                  <a:gd name="connsiteY19" fmla="*/ 2044065 h 2364105"/>
                  <a:gd name="connsiteX20" fmla="*/ 2059305 w 2649261"/>
                  <a:gd name="connsiteY20" fmla="*/ 2260283 h 2364105"/>
                  <a:gd name="connsiteX21" fmla="*/ 2091690 w 2649261"/>
                  <a:gd name="connsiteY21" fmla="*/ 2291715 h 2364105"/>
                  <a:gd name="connsiteX22" fmla="*/ 2135505 w 2649261"/>
                  <a:gd name="connsiteY22" fmla="*/ 2282190 h 2364105"/>
                  <a:gd name="connsiteX23" fmla="*/ 2292668 w 2649261"/>
                  <a:gd name="connsiteY23" fmla="*/ 2146935 h 2364105"/>
                  <a:gd name="connsiteX24" fmla="*/ 2451735 w 2649261"/>
                  <a:gd name="connsiteY24" fmla="*/ 2331720 h 2364105"/>
                  <a:gd name="connsiteX25" fmla="*/ 2487930 w 2649261"/>
                  <a:gd name="connsiteY25" fmla="*/ 2347913 h 2364105"/>
                  <a:gd name="connsiteX26" fmla="*/ 2519363 w 2649261"/>
                  <a:gd name="connsiteY26" fmla="*/ 2336483 h 2364105"/>
                  <a:gd name="connsiteX27" fmla="*/ 2629853 w 2649261"/>
                  <a:gd name="connsiteY27" fmla="*/ 2241233 h 2364105"/>
                  <a:gd name="connsiteX28" fmla="*/ 2634615 w 2649261"/>
                  <a:gd name="connsiteY28" fmla="*/ 2173605 h 2364105"/>
                  <a:gd name="connsiteX29" fmla="*/ 2475547 w 2649261"/>
                  <a:gd name="connsiteY29" fmla="*/ 1986915 h 2364105"/>
                  <a:gd name="connsiteX30" fmla="*/ 1873568 w 2649261"/>
                  <a:gd name="connsiteY30" fmla="*/ 1407795 h 2364105"/>
                  <a:gd name="connsiteX31" fmla="*/ 1835468 w 2649261"/>
                  <a:gd name="connsiteY31" fmla="*/ 1406843 h 2364105"/>
                  <a:gd name="connsiteX32" fmla="*/ 1846897 w 2649261"/>
                  <a:gd name="connsiteY32" fmla="*/ 1227773 h 2364105"/>
                  <a:gd name="connsiteX33" fmla="*/ 2267903 w 2649261"/>
                  <a:gd name="connsiteY33" fmla="*/ 1227773 h 2364105"/>
                  <a:gd name="connsiteX34" fmla="*/ 2198370 w 2649261"/>
                  <a:gd name="connsiteY34" fmla="*/ 1565910 h 2364105"/>
                  <a:gd name="connsiteX35" fmla="*/ 1873568 w 2649261"/>
                  <a:gd name="connsiteY35" fmla="*/ 1407795 h 2364105"/>
                  <a:gd name="connsiteX36" fmla="*/ 97155 w 2649261"/>
                  <a:gd name="connsiteY36" fmla="*/ 1227773 h 2364105"/>
                  <a:gd name="connsiteX37" fmla="*/ 518160 w 2649261"/>
                  <a:gd name="connsiteY37" fmla="*/ 1227773 h 2364105"/>
                  <a:gd name="connsiteX38" fmla="*/ 582930 w 2649261"/>
                  <a:gd name="connsiteY38" fmla="*/ 1700213 h 2364105"/>
                  <a:gd name="connsiteX39" fmla="*/ 227648 w 2649261"/>
                  <a:gd name="connsiteY39" fmla="*/ 1700213 h 2364105"/>
                  <a:gd name="connsiteX40" fmla="*/ 97155 w 2649261"/>
                  <a:gd name="connsiteY40" fmla="*/ 1227773 h 2364105"/>
                  <a:gd name="connsiteX41" fmla="*/ 228600 w 2649261"/>
                  <a:gd name="connsiteY41" fmla="*/ 661035 h 2364105"/>
                  <a:gd name="connsiteX42" fmla="*/ 582930 w 2649261"/>
                  <a:gd name="connsiteY42" fmla="*/ 661035 h 2364105"/>
                  <a:gd name="connsiteX43" fmla="*/ 518160 w 2649261"/>
                  <a:gd name="connsiteY43" fmla="*/ 1133475 h 2364105"/>
                  <a:gd name="connsiteX44" fmla="*/ 97155 w 2649261"/>
                  <a:gd name="connsiteY44" fmla="*/ 1133475 h 2364105"/>
                  <a:gd name="connsiteX45" fmla="*/ 228600 w 2649261"/>
                  <a:gd name="connsiteY45" fmla="*/ 661035 h 2364105"/>
                  <a:gd name="connsiteX46" fmla="*/ 2267903 w 2649261"/>
                  <a:gd name="connsiteY46" fmla="*/ 1132523 h 2364105"/>
                  <a:gd name="connsiteX47" fmla="*/ 1846897 w 2649261"/>
                  <a:gd name="connsiteY47" fmla="*/ 1132523 h 2364105"/>
                  <a:gd name="connsiteX48" fmla="*/ 1782128 w 2649261"/>
                  <a:gd name="connsiteY48" fmla="*/ 660083 h 2364105"/>
                  <a:gd name="connsiteX49" fmla="*/ 2136458 w 2649261"/>
                  <a:gd name="connsiteY49" fmla="*/ 660083 h 2364105"/>
                  <a:gd name="connsiteX50" fmla="*/ 2267903 w 2649261"/>
                  <a:gd name="connsiteY50" fmla="*/ 1132523 h 2364105"/>
                  <a:gd name="connsiteX51" fmla="*/ 1751647 w 2649261"/>
                  <a:gd name="connsiteY51" fmla="*/ 1132523 h 2364105"/>
                  <a:gd name="connsiteX52" fmla="*/ 1230630 w 2649261"/>
                  <a:gd name="connsiteY52" fmla="*/ 1132523 h 2364105"/>
                  <a:gd name="connsiteX53" fmla="*/ 1230630 w 2649261"/>
                  <a:gd name="connsiteY53" fmla="*/ 660083 h 2364105"/>
                  <a:gd name="connsiteX54" fmla="*/ 1683068 w 2649261"/>
                  <a:gd name="connsiteY54" fmla="*/ 660083 h 2364105"/>
                  <a:gd name="connsiteX55" fmla="*/ 1751647 w 2649261"/>
                  <a:gd name="connsiteY55" fmla="*/ 1132523 h 2364105"/>
                  <a:gd name="connsiteX56" fmla="*/ 1230630 w 2649261"/>
                  <a:gd name="connsiteY56" fmla="*/ 565785 h 2364105"/>
                  <a:gd name="connsiteX57" fmla="*/ 1230630 w 2649261"/>
                  <a:gd name="connsiteY57" fmla="*/ 99060 h 2364105"/>
                  <a:gd name="connsiteX58" fmla="*/ 1652587 w 2649261"/>
                  <a:gd name="connsiteY58" fmla="*/ 565785 h 2364105"/>
                  <a:gd name="connsiteX59" fmla="*/ 1230630 w 2649261"/>
                  <a:gd name="connsiteY59" fmla="*/ 565785 h 2364105"/>
                  <a:gd name="connsiteX60" fmla="*/ 1135380 w 2649261"/>
                  <a:gd name="connsiteY60" fmla="*/ 98108 h 2364105"/>
                  <a:gd name="connsiteX61" fmla="*/ 1135380 w 2649261"/>
                  <a:gd name="connsiteY61" fmla="*/ 564833 h 2364105"/>
                  <a:gd name="connsiteX62" fmla="*/ 713423 w 2649261"/>
                  <a:gd name="connsiteY62" fmla="*/ 564833 h 2364105"/>
                  <a:gd name="connsiteX63" fmla="*/ 1135380 w 2649261"/>
                  <a:gd name="connsiteY63" fmla="*/ 98108 h 2364105"/>
                  <a:gd name="connsiteX64" fmla="*/ 1135380 w 2649261"/>
                  <a:gd name="connsiteY64" fmla="*/ 661035 h 2364105"/>
                  <a:gd name="connsiteX65" fmla="*/ 1135380 w 2649261"/>
                  <a:gd name="connsiteY65" fmla="*/ 1133475 h 2364105"/>
                  <a:gd name="connsiteX66" fmla="*/ 614362 w 2649261"/>
                  <a:gd name="connsiteY66" fmla="*/ 1133475 h 2364105"/>
                  <a:gd name="connsiteX67" fmla="*/ 682943 w 2649261"/>
                  <a:gd name="connsiteY67" fmla="*/ 661035 h 2364105"/>
                  <a:gd name="connsiteX68" fmla="*/ 1135380 w 2649261"/>
                  <a:gd name="connsiteY68" fmla="*/ 661035 h 2364105"/>
                  <a:gd name="connsiteX69" fmla="*/ 613410 w 2649261"/>
                  <a:gd name="connsiteY69" fmla="*/ 1227773 h 2364105"/>
                  <a:gd name="connsiteX70" fmla="*/ 1134428 w 2649261"/>
                  <a:gd name="connsiteY70" fmla="*/ 1227773 h 2364105"/>
                  <a:gd name="connsiteX71" fmla="*/ 1134428 w 2649261"/>
                  <a:gd name="connsiteY71" fmla="*/ 1700213 h 2364105"/>
                  <a:gd name="connsiteX72" fmla="*/ 683895 w 2649261"/>
                  <a:gd name="connsiteY72" fmla="*/ 1700213 h 2364105"/>
                  <a:gd name="connsiteX73" fmla="*/ 613410 w 2649261"/>
                  <a:gd name="connsiteY73" fmla="*/ 1227773 h 2364105"/>
                  <a:gd name="connsiteX74" fmla="*/ 1135380 w 2649261"/>
                  <a:gd name="connsiteY74" fmla="*/ 1795463 h 2364105"/>
                  <a:gd name="connsiteX75" fmla="*/ 1135380 w 2649261"/>
                  <a:gd name="connsiteY75" fmla="*/ 2264093 h 2364105"/>
                  <a:gd name="connsiteX76" fmla="*/ 716280 w 2649261"/>
                  <a:gd name="connsiteY76" fmla="*/ 1795463 h 2364105"/>
                  <a:gd name="connsiteX77" fmla="*/ 1135380 w 2649261"/>
                  <a:gd name="connsiteY77" fmla="*/ 1795463 h 2364105"/>
                  <a:gd name="connsiteX78" fmla="*/ 1230630 w 2649261"/>
                  <a:gd name="connsiteY78" fmla="*/ 2264093 h 2364105"/>
                  <a:gd name="connsiteX79" fmla="*/ 1230630 w 2649261"/>
                  <a:gd name="connsiteY79" fmla="*/ 1795463 h 2364105"/>
                  <a:gd name="connsiteX80" fmla="*/ 1649730 w 2649261"/>
                  <a:gd name="connsiteY80" fmla="*/ 1795463 h 2364105"/>
                  <a:gd name="connsiteX81" fmla="*/ 1230630 w 2649261"/>
                  <a:gd name="connsiteY81" fmla="*/ 2264093 h 2364105"/>
                  <a:gd name="connsiteX82" fmla="*/ 1230630 w 2649261"/>
                  <a:gd name="connsiteY82" fmla="*/ 1700213 h 2364105"/>
                  <a:gd name="connsiteX83" fmla="*/ 1230630 w 2649261"/>
                  <a:gd name="connsiteY83" fmla="*/ 1227773 h 2364105"/>
                  <a:gd name="connsiteX84" fmla="*/ 1751647 w 2649261"/>
                  <a:gd name="connsiteY84" fmla="*/ 1227773 h 2364105"/>
                  <a:gd name="connsiteX85" fmla="*/ 1680210 w 2649261"/>
                  <a:gd name="connsiteY85" fmla="*/ 1700213 h 2364105"/>
                  <a:gd name="connsiteX86" fmla="*/ 1230630 w 2649261"/>
                  <a:gd name="connsiteY86" fmla="*/ 1700213 h 2364105"/>
                  <a:gd name="connsiteX87" fmla="*/ 1822133 w 2649261"/>
                  <a:gd name="connsiteY87" fmla="*/ 1510665 h 2364105"/>
                  <a:gd name="connsiteX88" fmla="*/ 1882140 w 2649261"/>
                  <a:gd name="connsiteY88" fmla="*/ 1700213 h 2364105"/>
                  <a:gd name="connsiteX89" fmla="*/ 1782128 w 2649261"/>
                  <a:gd name="connsiteY89" fmla="*/ 1700213 h 2364105"/>
                  <a:gd name="connsiteX90" fmla="*/ 1822133 w 2649261"/>
                  <a:gd name="connsiteY90" fmla="*/ 1510665 h 2364105"/>
                  <a:gd name="connsiteX91" fmla="*/ 2077403 w 2649261"/>
                  <a:gd name="connsiteY91" fmla="*/ 565785 h 2364105"/>
                  <a:gd name="connsiteX92" fmla="*/ 1753553 w 2649261"/>
                  <a:gd name="connsiteY92" fmla="*/ 565785 h 2364105"/>
                  <a:gd name="connsiteX93" fmla="*/ 1505903 w 2649261"/>
                  <a:gd name="connsiteY93" fmla="*/ 143828 h 2364105"/>
                  <a:gd name="connsiteX94" fmla="*/ 2077403 w 2649261"/>
                  <a:gd name="connsiteY94" fmla="*/ 565785 h 2364105"/>
                  <a:gd name="connsiteX95" fmla="*/ 859155 w 2649261"/>
                  <a:gd name="connsiteY95" fmla="*/ 143828 h 2364105"/>
                  <a:gd name="connsiteX96" fmla="*/ 611505 w 2649261"/>
                  <a:gd name="connsiteY96" fmla="*/ 565785 h 2364105"/>
                  <a:gd name="connsiteX97" fmla="*/ 287655 w 2649261"/>
                  <a:gd name="connsiteY97" fmla="*/ 565785 h 2364105"/>
                  <a:gd name="connsiteX98" fmla="*/ 859155 w 2649261"/>
                  <a:gd name="connsiteY98" fmla="*/ 143828 h 2364105"/>
                  <a:gd name="connsiteX99" fmla="*/ 286703 w 2649261"/>
                  <a:gd name="connsiteY99" fmla="*/ 1795463 h 2364105"/>
                  <a:gd name="connsiteX100" fmla="*/ 611505 w 2649261"/>
                  <a:gd name="connsiteY100" fmla="*/ 1795463 h 2364105"/>
                  <a:gd name="connsiteX101" fmla="*/ 860107 w 2649261"/>
                  <a:gd name="connsiteY101" fmla="*/ 2219325 h 2364105"/>
                  <a:gd name="connsiteX102" fmla="*/ 286703 w 2649261"/>
                  <a:gd name="connsiteY102" fmla="*/ 1795463 h 2364105"/>
                  <a:gd name="connsiteX103" fmla="*/ 1505903 w 2649261"/>
                  <a:gd name="connsiteY103" fmla="*/ 2218373 h 2364105"/>
                  <a:gd name="connsiteX104" fmla="*/ 1753553 w 2649261"/>
                  <a:gd name="connsiteY104" fmla="*/ 1795463 h 2364105"/>
                  <a:gd name="connsiteX105" fmla="*/ 1912620 w 2649261"/>
                  <a:gd name="connsiteY105" fmla="*/ 1795463 h 2364105"/>
                  <a:gd name="connsiteX106" fmla="*/ 1959293 w 2649261"/>
                  <a:gd name="connsiteY106" fmla="*/ 1941195 h 2364105"/>
                  <a:gd name="connsiteX107" fmla="*/ 1505903 w 2649261"/>
                  <a:gd name="connsiteY107" fmla="*/ 2218373 h 2364105"/>
                  <a:gd name="connsiteX108" fmla="*/ 2493645 w 2649261"/>
                  <a:gd name="connsiteY108" fmla="*/ 2230755 h 2364105"/>
                  <a:gd name="connsiteX109" fmla="*/ 2334578 w 2649261"/>
                  <a:gd name="connsiteY109" fmla="*/ 2046923 h 2364105"/>
                  <a:gd name="connsiteX110" fmla="*/ 2298383 w 2649261"/>
                  <a:gd name="connsiteY110" fmla="*/ 2030730 h 2364105"/>
                  <a:gd name="connsiteX111" fmla="*/ 2266950 w 2649261"/>
                  <a:gd name="connsiteY111" fmla="*/ 2042160 h 2364105"/>
                  <a:gd name="connsiteX112" fmla="*/ 2128838 w 2649261"/>
                  <a:gd name="connsiteY112" fmla="*/ 2162175 h 2364105"/>
                  <a:gd name="connsiteX113" fmla="*/ 2057400 w 2649261"/>
                  <a:gd name="connsiteY113" fmla="*/ 1936432 h 2364105"/>
                  <a:gd name="connsiteX114" fmla="*/ 2057400 w 2649261"/>
                  <a:gd name="connsiteY114" fmla="*/ 1935480 h 2364105"/>
                  <a:gd name="connsiteX115" fmla="*/ 1932622 w 2649261"/>
                  <a:gd name="connsiteY115" fmla="*/ 1544003 h 2364105"/>
                  <a:gd name="connsiteX116" fmla="*/ 2516505 w 2649261"/>
                  <a:gd name="connsiteY116" fmla="*/ 1828800 h 2364105"/>
                  <a:gd name="connsiteX117" fmla="*/ 2378393 w 2649261"/>
                  <a:gd name="connsiteY117" fmla="*/ 1948815 h 2364105"/>
                  <a:gd name="connsiteX118" fmla="*/ 2373630 w 2649261"/>
                  <a:gd name="connsiteY118" fmla="*/ 2016443 h 2364105"/>
                  <a:gd name="connsiteX119" fmla="*/ 2532697 w 2649261"/>
                  <a:gd name="connsiteY119" fmla="*/ 2201228 h 2364105"/>
                  <a:gd name="connsiteX120" fmla="*/ 2493645 w 2649261"/>
                  <a:gd name="connsiteY120" fmla="*/ 2230755 h 2364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Lst>
                <a:rect l="l" t="t" r="r" b="b"/>
                <a:pathLst>
                  <a:path w="2649261" h="2364105">
                    <a:moveTo>
                      <a:pt x="2475547" y="1986915"/>
                    </a:moveTo>
                    <a:lnTo>
                      <a:pt x="2632710" y="1851660"/>
                    </a:lnTo>
                    <a:cubicBezTo>
                      <a:pt x="2645093" y="1841182"/>
                      <a:pt x="2650808" y="1824990"/>
                      <a:pt x="2648903" y="1809750"/>
                    </a:cubicBezTo>
                    <a:cubicBezTo>
                      <a:pt x="2646997" y="1793557"/>
                      <a:pt x="2636520" y="1780223"/>
                      <a:pt x="2622233" y="1773555"/>
                    </a:cubicBezTo>
                    <a:lnTo>
                      <a:pt x="2284095" y="1608773"/>
                    </a:lnTo>
                    <a:cubicBezTo>
                      <a:pt x="2336483" y="1472565"/>
                      <a:pt x="2364105" y="1329690"/>
                      <a:pt x="2364105" y="1182053"/>
                    </a:cubicBezTo>
                    <a:cubicBezTo>
                      <a:pt x="2364105" y="1182053"/>
                      <a:pt x="2364105" y="1181100"/>
                      <a:pt x="2364105" y="1181100"/>
                    </a:cubicBezTo>
                    <a:cubicBezTo>
                      <a:pt x="2364105" y="1181100"/>
                      <a:pt x="2364105" y="1181100"/>
                      <a:pt x="2364105" y="1181100"/>
                    </a:cubicBezTo>
                    <a:cubicBezTo>
                      <a:pt x="2364105" y="1181100"/>
                      <a:pt x="2364105" y="1181100"/>
                      <a:pt x="2364105" y="1181100"/>
                    </a:cubicBezTo>
                    <a:cubicBezTo>
                      <a:pt x="2364105" y="969645"/>
                      <a:pt x="2306955" y="770572"/>
                      <a:pt x="2208847" y="598170"/>
                    </a:cubicBezTo>
                    <a:cubicBezTo>
                      <a:pt x="2206943" y="593408"/>
                      <a:pt x="2204085" y="588645"/>
                      <a:pt x="2201228" y="584835"/>
                    </a:cubicBezTo>
                    <a:cubicBezTo>
                      <a:pt x="1995487" y="235267"/>
                      <a:pt x="1615440" y="0"/>
                      <a:pt x="1182053" y="0"/>
                    </a:cubicBezTo>
                    <a:cubicBezTo>
                      <a:pt x="747712" y="0"/>
                      <a:pt x="368618" y="235267"/>
                      <a:pt x="162877" y="584835"/>
                    </a:cubicBezTo>
                    <a:cubicBezTo>
                      <a:pt x="160020" y="588645"/>
                      <a:pt x="157163" y="593408"/>
                      <a:pt x="155257" y="598170"/>
                    </a:cubicBezTo>
                    <a:cubicBezTo>
                      <a:pt x="57150" y="770572"/>
                      <a:pt x="952" y="968693"/>
                      <a:pt x="0" y="1181100"/>
                    </a:cubicBezTo>
                    <a:cubicBezTo>
                      <a:pt x="0" y="1181100"/>
                      <a:pt x="0" y="1181100"/>
                      <a:pt x="0" y="1181100"/>
                    </a:cubicBezTo>
                    <a:cubicBezTo>
                      <a:pt x="0" y="1181100"/>
                      <a:pt x="0" y="1181100"/>
                      <a:pt x="0" y="1181100"/>
                    </a:cubicBezTo>
                    <a:cubicBezTo>
                      <a:pt x="0" y="1181100"/>
                      <a:pt x="0" y="1182053"/>
                      <a:pt x="0" y="1182053"/>
                    </a:cubicBezTo>
                    <a:cubicBezTo>
                      <a:pt x="0" y="1833563"/>
                      <a:pt x="530543" y="2364105"/>
                      <a:pt x="1182053" y="2364105"/>
                    </a:cubicBezTo>
                    <a:cubicBezTo>
                      <a:pt x="1482090" y="2364105"/>
                      <a:pt x="1772603" y="2247900"/>
                      <a:pt x="1990725" y="2044065"/>
                    </a:cubicBezTo>
                    <a:lnTo>
                      <a:pt x="2059305" y="2260283"/>
                    </a:lnTo>
                    <a:cubicBezTo>
                      <a:pt x="2064068" y="2275523"/>
                      <a:pt x="2076450" y="2286953"/>
                      <a:pt x="2091690" y="2291715"/>
                    </a:cubicBezTo>
                    <a:cubicBezTo>
                      <a:pt x="2106930" y="2296478"/>
                      <a:pt x="2124075" y="2292668"/>
                      <a:pt x="2135505" y="2282190"/>
                    </a:cubicBezTo>
                    <a:lnTo>
                      <a:pt x="2292668" y="2146935"/>
                    </a:lnTo>
                    <a:lnTo>
                      <a:pt x="2451735" y="2331720"/>
                    </a:lnTo>
                    <a:cubicBezTo>
                      <a:pt x="2461260" y="2342198"/>
                      <a:pt x="2474595" y="2347913"/>
                      <a:pt x="2487930" y="2347913"/>
                    </a:cubicBezTo>
                    <a:cubicBezTo>
                      <a:pt x="2499360" y="2347913"/>
                      <a:pt x="2509838" y="2344103"/>
                      <a:pt x="2519363" y="2336483"/>
                    </a:cubicBezTo>
                    <a:lnTo>
                      <a:pt x="2629853" y="2241233"/>
                    </a:lnTo>
                    <a:cubicBezTo>
                      <a:pt x="2649855" y="2224088"/>
                      <a:pt x="2651760" y="2193608"/>
                      <a:pt x="2634615" y="2173605"/>
                    </a:cubicBezTo>
                    <a:lnTo>
                      <a:pt x="2475547" y="1986915"/>
                    </a:lnTo>
                    <a:close/>
                    <a:moveTo>
                      <a:pt x="1873568" y="1407795"/>
                    </a:moveTo>
                    <a:cubicBezTo>
                      <a:pt x="1861185" y="1402080"/>
                      <a:pt x="1847850" y="1402080"/>
                      <a:pt x="1835468" y="1406843"/>
                    </a:cubicBezTo>
                    <a:cubicBezTo>
                      <a:pt x="1841183" y="1348740"/>
                      <a:pt x="1844993" y="1288733"/>
                      <a:pt x="1846897" y="1227773"/>
                    </a:cubicBezTo>
                    <a:lnTo>
                      <a:pt x="2267903" y="1227773"/>
                    </a:lnTo>
                    <a:cubicBezTo>
                      <a:pt x="2263140" y="1343978"/>
                      <a:pt x="2240280" y="1458278"/>
                      <a:pt x="2198370" y="1565910"/>
                    </a:cubicBezTo>
                    <a:lnTo>
                      <a:pt x="1873568" y="1407795"/>
                    </a:lnTo>
                    <a:close/>
                    <a:moveTo>
                      <a:pt x="97155" y="1227773"/>
                    </a:moveTo>
                    <a:lnTo>
                      <a:pt x="518160" y="1227773"/>
                    </a:lnTo>
                    <a:cubicBezTo>
                      <a:pt x="521970" y="1397318"/>
                      <a:pt x="544830" y="1557338"/>
                      <a:pt x="582930" y="1700213"/>
                    </a:cubicBezTo>
                    <a:lnTo>
                      <a:pt x="227648" y="1700213"/>
                    </a:lnTo>
                    <a:cubicBezTo>
                      <a:pt x="150495" y="1558290"/>
                      <a:pt x="103823" y="1398270"/>
                      <a:pt x="97155" y="1227773"/>
                    </a:cubicBezTo>
                    <a:close/>
                    <a:moveTo>
                      <a:pt x="228600" y="661035"/>
                    </a:moveTo>
                    <a:lnTo>
                      <a:pt x="582930" y="661035"/>
                    </a:lnTo>
                    <a:cubicBezTo>
                      <a:pt x="544830" y="803910"/>
                      <a:pt x="521970" y="962978"/>
                      <a:pt x="518160" y="1133475"/>
                    </a:cubicBezTo>
                    <a:lnTo>
                      <a:pt x="97155" y="1133475"/>
                    </a:lnTo>
                    <a:cubicBezTo>
                      <a:pt x="104775" y="962025"/>
                      <a:pt x="151448" y="802005"/>
                      <a:pt x="228600" y="661035"/>
                    </a:cubicBezTo>
                    <a:close/>
                    <a:moveTo>
                      <a:pt x="2267903" y="1132523"/>
                    </a:moveTo>
                    <a:lnTo>
                      <a:pt x="1846897" y="1132523"/>
                    </a:lnTo>
                    <a:cubicBezTo>
                      <a:pt x="1843087" y="962978"/>
                      <a:pt x="1820228" y="802958"/>
                      <a:pt x="1782128" y="660083"/>
                    </a:cubicBezTo>
                    <a:lnTo>
                      <a:pt x="2136458" y="660083"/>
                    </a:lnTo>
                    <a:cubicBezTo>
                      <a:pt x="2213610" y="802005"/>
                      <a:pt x="2260283" y="962025"/>
                      <a:pt x="2267903" y="1132523"/>
                    </a:cubicBezTo>
                    <a:close/>
                    <a:moveTo>
                      <a:pt x="1751647" y="1132523"/>
                    </a:moveTo>
                    <a:lnTo>
                      <a:pt x="1230630" y="1132523"/>
                    </a:lnTo>
                    <a:lnTo>
                      <a:pt x="1230630" y="660083"/>
                    </a:lnTo>
                    <a:lnTo>
                      <a:pt x="1683068" y="660083"/>
                    </a:lnTo>
                    <a:cubicBezTo>
                      <a:pt x="1723072" y="802005"/>
                      <a:pt x="1747837" y="962025"/>
                      <a:pt x="1751647" y="1132523"/>
                    </a:cubicBezTo>
                    <a:close/>
                    <a:moveTo>
                      <a:pt x="1230630" y="565785"/>
                    </a:moveTo>
                    <a:lnTo>
                      <a:pt x="1230630" y="99060"/>
                    </a:lnTo>
                    <a:cubicBezTo>
                      <a:pt x="1404937" y="126683"/>
                      <a:pt x="1558290" y="304800"/>
                      <a:pt x="1652587" y="565785"/>
                    </a:cubicBezTo>
                    <a:lnTo>
                      <a:pt x="1230630" y="565785"/>
                    </a:lnTo>
                    <a:close/>
                    <a:moveTo>
                      <a:pt x="1135380" y="98108"/>
                    </a:moveTo>
                    <a:lnTo>
                      <a:pt x="1135380" y="564833"/>
                    </a:lnTo>
                    <a:lnTo>
                      <a:pt x="713423" y="564833"/>
                    </a:lnTo>
                    <a:cubicBezTo>
                      <a:pt x="807720" y="304800"/>
                      <a:pt x="960120" y="125730"/>
                      <a:pt x="1135380" y="98108"/>
                    </a:cubicBezTo>
                    <a:close/>
                    <a:moveTo>
                      <a:pt x="1135380" y="661035"/>
                    </a:moveTo>
                    <a:lnTo>
                      <a:pt x="1135380" y="1133475"/>
                    </a:lnTo>
                    <a:lnTo>
                      <a:pt x="614362" y="1133475"/>
                    </a:lnTo>
                    <a:cubicBezTo>
                      <a:pt x="618173" y="962978"/>
                      <a:pt x="642937" y="802958"/>
                      <a:pt x="682943" y="661035"/>
                    </a:cubicBezTo>
                    <a:lnTo>
                      <a:pt x="1135380" y="661035"/>
                    </a:lnTo>
                    <a:close/>
                    <a:moveTo>
                      <a:pt x="613410" y="1227773"/>
                    </a:moveTo>
                    <a:lnTo>
                      <a:pt x="1134428" y="1227773"/>
                    </a:lnTo>
                    <a:lnTo>
                      <a:pt x="1134428" y="1700213"/>
                    </a:lnTo>
                    <a:lnTo>
                      <a:pt x="683895" y="1700213"/>
                    </a:lnTo>
                    <a:cubicBezTo>
                      <a:pt x="642937" y="1557338"/>
                      <a:pt x="617220" y="1397318"/>
                      <a:pt x="613410" y="1227773"/>
                    </a:cubicBezTo>
                    <a:close/>
                    <a:moveTo>
                      <a:pt x="1135380" y="1795463"/>
                    </a:moveTo>
                    <a:lnTo>
                      <a:pt x="1135380" y="2264093"/>
                    </a:lnTo>
                    <a:cubicBezTo>
                      <a:pt x="963930" y="2235518"/>
                      <a:pt x="811530" y="2054543"/>
                      <a:pt x="716280" y="1795463"/>
                    </a:cubicBezTo>
                    <a:lnTo>
                      <a:pt x="1135380" y="1795463"/>
                    </a:lnTo>
                    <a:close/>
                    <a:moveTo>
                      <a:pt x="1230630" y="2264093"/>
                    </a:moveTo>
                    <a:lnTo>
                      <a:pt x="1230630" y="1795463"/>
                    </a:lnTo>
                    <a:lnTo>
                      <a:pt x="1649730" y="1795463"/>
                    </a:lnTo>
                    <a:cubicBezTo>
                      <a:pt x="1553528" y="2054543"/>
                      <a:pt x="1401128" y="2235518"/>
                      <a:pt x="1230630" y="2264093"/>
                    </a:cubicBezTo>
                    <a:close/>
                    <a:moveTo>
                      <a:pt x="1230630" y="1700213"/>
                    </a:moveTo>
                    <a:lnTo>
                      <a:pt x="1230630" y="1227773"/>
                    </a:lnTo>
                    <a:lnTo>
                      <a:pt x="1751647" y="1227773"/>
                    </a:lnTo>
                    <a:cubicBezTo>
                      <a:pt x="1747837" y="1397318"/>
                      <a:pt x="1722120" y="1557338"/>
                      <a:pt x="1680210" y="1700213"/>
                    </a:cubicBezTo>
                    <a:lnTo>
                      <a:pt x="1230630" y="1700213"/>
                    </a:lnTo>
                    <a:close/>
                    <a:moveTo>
                      <a:pt x="1822133" y="1510665"/>
                    </a:moveTo>
                    <a:lnTo>
                      <a:pt x="1882140" y="1700213"/>
                    </a:lnTo>
                    <a:lnTo>
                      <a:pt x="1782128" y="1700213"/>
                    </a:lnTo>
                    <a:cubicBezTo>
                      <a:pt x="1798320" y="1639253"/>
                      <a:pt x="1811655" y="1576388"/>
                      <a:pt x="1822133" y="1510665"/>
                    </a:cubicBezTo>
                    <a:close/>
                    <a:moveTo>
                      <a:pt x="2077403" y="565785"/>
                    </a:moveTo>
                    <a:lnTo>
                      <a:pt x="1753553" y="565785"/>
                    </a:lnTo>
                    <a:cubicBezTo>
                      <a:pt x="1693545" y="388620"/>
                      <a:pt x="1608772" y="242888"/>
                      <a:pt x="1505903" y="143828"/>
                    </a:cubicBezTo>
                    <a:cubicBezTo>
                      <a:pt x="1740218" y="216217"/>
                      <a:pt x="1940243" y="367665"/>
                      <a:pt x="2077403" y="565785"/>
                    </a:cubicBezTo>
                    <a:close/>
                    <a:moveTo>
                      <a:pt x="859155" y="143828"/>
                    </a:moveTo>
                    <a:cubicBezTo>
                      <a:pt x="756285" y="242888"/>
                      <a:pt x="671512" y="388620"/>
                      <a:pt x="611505" y="565785"/>
                    </a:cubicBezTo>
                    <a:lnTo>
                      <a:pt x="287655" y="565785"/>
                    </a:lnTo>
                    <a:cubicBezTo>
                      <a:pt x="424815" y="367665"/>
                      <a:pt x="624840" y="216217"/>
                      <a:pt x="859155" y="143828"/>
                    </a:cubicBezTo>
                    <a:close/>
                    <a:moveTo>
                      <a:pt x="286703" y="1795463"/>
                    </a:moveTo>
                    <a:lnTo>
                      <a:pt x="611505" y="1795463"/>
                    </a:lnTo>
                    <a:cubicBezTo>
                      <a:pt x="671512" y="1973580"/>
                      <a:pt x="757237" y="2120265"/>
                      <a:pt x="860107" y="2219325"/>
                    </a:cubicBezTo>
                    <a:cubicBezTo>
                      <a:pt x="623887" y="2145983"/>
                      <a:pt x="422910" y="1994535"/>
                      <a:pt x="286703" y="1795463"/>
                    </a:cubicBezTo>
                    <a:close/>
                    <a:moveTo>
                      <a:pt x="1505903" y="2218373"/>
                    </a:moveTo>
                    <a:cubicBezTo>
                      <a:pt x="1608772" y="2119313"/>
                      <a:pt x="1693545" y="1972628"/>
                      <a:pt x="1753553" y="1795463"/>
                    </a:cubicBezTo>
                    <a:lnTo>
                      <a:pt x="1912620" y="1795463"/>
                    </a:lnTo>
                    <a:lnTo>
                      <a:pt x="1959293" y="1941195"/>
                    </a:lnTo>
                    <a:cubicBezTo>
                      <a:pt x="1832610" y="2070735"/>
                      <a:pt x="1676400" y="2165033"/>
                      <a:pt x="1505903" y="2218373"/>
                    </a:cubicBezTo>
                    <a:close/>
                    <a:moveTo>
                      <a:pt x="2493645" y="2230755"/>
                    </a:moveTo>
                    <a:lnTo>
                      <a:pt x="2334578" y="2046923"/>
                    </a:lnTo>
                    <a:cubicBezTo>
                      <a:pt x="2325053" y="2036445"/>
                      <a:pt x="2311718" y="2030730"/>
                      <a:pt x="2298383" y="2030730"/>
                    </a:cubicBezTo>
                    <a:cubicBezTo>
                      <a:pt x="2286953" y="2030730"/>
                      <a:pt x="2276475" y="2034540"/>
                      <a:pt x="2266950" y="2042160"/>
                    </a:cubicBezTo>
                    <a:lnTo>
                      <a:pt x="2128838" y="2162175"/>
                    </a:lnTo>
                    <a:lnTo>
                      <a:pt x="2057400" y="1936432"/>
                    </a:lnTo>
                    <a:cubicBezTo>
                      <a:pt x="2057400" y="1936432"/>
                      <a:pt x="2057400" y="1935480"/>
                      <a:pt x="2057400" y="1935480"/>
                    </a:cubicBezTo>
                    <a:lnTo>
                      <a:pt x="1932622" y="1544003"/>
                    </a:lnTo>
                    <a:lnTo>
                      <a:pt x="2516505" y="1828800"/>
                    </a:lnTo>
                    <a:lnTo>
                      <a:pt x="2378393" y="1948815"/>
                    </a:lnTo>
                    <a:cubicBezTo>
                      <a:pt x="2358390" y="1965960"/>
                      <a:pt x="2356485" y="1996440"/>
                      <a:pt x="2373630" y="2016443"/>
                    </a:cubicBezTo>
                    <a:lnTo>
                      <a:pt x="2532697" y="2201228"/>
                    </a:lnTo>
                    <a:lnTo>
                      <a:pt x="2493645" y="2230755"/>
                    </a:lnTo>
                    <a:close/>
                  </a:path>
                </a:pathLst>
              </a:custGeom>
              <a:solidFill>
                <a:schemeClr val="tx1"/>
              </a:solidFill>
              <a:ln w="9525" cap="flat">
                <a:noFill/>
                <a:prstDash val="solid"/>
                <a:miter/>
              </a:ln>
            </p:spPr>
            <p:txBody>
              <a:bodyPr rtlCol="0" anchor="ctr"/>
              <a:lstStyle/>
              <a:p>
                <a:pPr rtl="0"/>
                <a:endParaRPr lang="en-US">
                  <a:ea typeface="Meiryo" panose="020B0604030504040204" pitchFamily="34" charset="-128"/>
                </a:endParaRPr>
              </a:p>
            </p:txBody>
          </p:sp>
        </p:grpSp>
      </p:grpSp>
      <p:grpSp>
        <p:nvGrpSpPr>
          <p:cNvPr id="34" name="Group 33">
            <a:extLst>
              <a:ext uri="{FF2B5EF4-FFF2-40B4-BE49-F238E27FC236}">
                <a16:creationId xmlns:a16="http://schemas.microsoft.com/office/drawing/2014/main" id="{90FD89A2-5965-567A-ED18-ACB1F4553501}"/>
              </a:ext>
            </a:extLst>
          </p:cNvPr>
          <p:cNvGrpSpPr/>
          <p:nvPr/>
        </p:nvGrpSpPr>
        <p:grpSpPr>
          <a:xfrm>
            <a:off x="1141115" y="3968856"/>
            <a:ext cx="3297535" cy="630942"/>
            <a:chOff x="1141115" y="1350122"/>
            <a:chExt cx="3297535" cy="630942"/>
          </a:xfrm>
        </p:grpSpPr>
        <p:sp>
          <p:nvSpPr>
            <p:cNvPr id="35" name="TextBox 34">
              <a:extLst>
                <a:ext uri="{FF2B5EF4-FFF2-40B4-BE49-F238E27FC236}">
                  <a16:creationId xmlns:a16="http://schemas.microsoft.com/office/drawing/2014/main" id="{C928F977-BB9D-7BF9-3E78-7CD519D2CF8B}"/>
                </a:ext>
              </a:extLst>
            </p:cNvPr>
            <p:cNvSpPr txBox="1">
              <a:spLocks/>
            </p:cNvSpPr>
            <p:nvPr/>
          </p:nvSpPr>
          <p:spPr>
            <a:xfrm>
              <a:off x="1141115" y="1657899"/>
              <a:ext cx="3297535" cy="323165"/>
            </a:xfrm>
            <a:prstGeom prst="rect">
              <a:avLst/>
            </a:prstGeom>
            <a:noFill/>
          </p:spPr>
          <p:txBody>
            <a:bodyPr wrap="square" lIns="0" tIns="0" rIns="0" bIns="0" rtlCol="0" anchor="t">
              <a:spAutoFit/>
            </a:bodyPr>
            <a:lstStyle/>
            <a:p>
              <a:pPr defTabSz="457189" rtl="0">
                <a:defRPr/>
              </a:pPr>
              <a:r>
                <a:rPr lang="ja-jp" sz="1050" dirty="0">
                  <a:solidFill>
                    <a:schemeClr val="bg1"/>
                  </a:solidFill>
                  <a:ea typeface="Meiryo" panose="020B0604030504040204" pitchFamily="34" charset="-128"/>
                </a:rPr>
                <a:t>IoT デバイスを使用しているか、</a:t>
              </a:r>
              <a:br>
                <a:rPr lang="en-US" sz="1050" dirty="0">
                  <a:solidFill>
                    <a:schemeClr val="bg1"/>
                  </a:solidFill>
                  <a:ea typeface="Meiryo" panose="020B0604030504040204" pitchFamily="34" charset="-128"/>
                </a:rPr>
              </a:br>
              <a:r>
                <a:rPr lang="ja-jp" sz="1050" dirty="0">
                  <a:solidFill>
                    <a:schemeClr val="bg1"/>
                  </a:solidFill>
                  <a:ea typeface="Meiryo" panose="020B0604030504040204" pitchFamily="34" charset="-128"/>
                </a:rPr>
                <a:t>使用する予定の</a:t>
              </a:r>
              <a:r>
                <a:rPr lang="ja-JP" altLang="en-US" sz="1050" dirty="0">
                  <a:solidFill>
                    <a:schemeClr val="bg1"/>
                  </a:solidFill>
                  <a:ea typeface="Meiryo" panose="020B0604030504040204" pitchFamily="34" charset="-128"/>
                </a:rPr>
                <a:t>産業用</a:t>
              </a:r>
              <a:r>
                <a:rPr lang="ja-jp" sz="1050" dirty="0">
                  <a:solidFill>
                    <a:schemeClr val="bg1"/>
                  </a:solidFill>
                  <a:ea typeface="Meiryo" panose="020B0604030504040204" pitchFamily="34" charset="-128"/>
                </a:rPr>
                <a:t>製造企業の割合。 </a:t>
              </a:r>
            </a:p>
          </p:txBody>
        </p:sp>
        <p:sp>
          <p:nvSpPr>
            <p:cNvPr id="36" name="TextBox 35">
              <a:extLst>
                <a:ext uri="{FF2B5EF4-FFF2-40B4-BE49-F238E27FC236}">
                  <a16:creationId xmlns:a16="http://schemas.microsoft.com/office/drawing/2014/main" id="{49079F3B-5F2C-F0A1-1FCB-B196DEEC9BAE}"/>
                </a:ext>
              </a:extLst>
            </p:cNvPr>
            <p:cNvSpPr txBox="1">
              <a:spLocks/>
            </p:cNvSpPr>
            <p:nvPr/>
          </p:nvSpPr>
          <p:spPr>
            <a:xfrm>
              <a:off x="1141115" y="1350122"/>
              <a:ext cx="3297535" cy="307777"/>
            </a:xfrm>
            <a:prstGeom prst="rect">
              <a:avLst/>
            </a:prstGeom>
            <a:noFill/>
          </p:spPr>
          <p:txBody>
            <a:bodyPr wrap="square" lIns="0" tIns="0" rIns="0" bIns="0" rtlCol="0" anchor="t">
              <a:spAutoFit/>
            </a:bodyPr>
            <a:lstStyle/>
            <a:p>
              <a:pPr defTabSz="457189" rtl="0">
                <a:defRPr/>
              </a:pPr>
              <a:r>
                <a:rPr lang="ja-jp" sz="2000" b="1">
                  <a:solidFill>
                    <a:schemeClr val="accent4"/>
                  </a:solidFill>
                  <a:latin typeface="Artifakt ElementOfc"/>
                  <a:ea typeface="Meiryo" panose="020B0604030504040204" pitchFamily="34" charset="-128"/>
                </a:rPr>
                <a:t>4/5 社 </a:t>
              </a:r>
            </a:p>
          </p:txBody>
        </p:sp>
      </p:grpSp>
      <p:grpSp>
        <p:nvGrpSpPr>
          <p:cNvPr id="7" name="Group 6">
            <a:extLst>
              <a:ext uri="{FF2B5EF4-FFF2-40B4-BE49-F238E27FC236}">
                <a16:creationId xmlns:a16="http://schemas.microsoft.com/office/drawing/2014/main" id="{7A4D1DD7-9BFC-D2AA-0C49-BBE59F713CD2}"/>
              </a:ext>
            </a:extLst>
          </p:cNvPr>
          <p:cNvGrpSpPr/>
          <p:nvPr/>
        </p:nvGrpSpPr>
        <p:grpSpPr>
          <a:xfrm>
            <a:off x="411274" y="4040418"/>
            <a:ext cx="487818" cy="487818"/>
            <a:chOff x="411274" y="4040418"/>
            <a:chExt cx="487818" cy="487818"/>
          </a:xfrm>
        </p:grpSpPr>
        <p:sp>
          <p:nvSpPr>
            <p:cNvPr id="52" name="Oval 51">
              <a:extLst>
                <a:ext uri="{FF2B5EF4-FFF2-40B4-BE49-F238E27FC236}">
                  <a16:creationId xmlns:a16="http://schemas.microsoft.com/office/drawing/2014/main" id="{556CBB63-85E3-4AF1-F824-FA0BF0BB9C16}"/>
                </a:ext>
              </a:extLst>
            </p:cNvPr>
            <p:cNvSpPr/>
            <p:nvPr/>
          </p:nvSpPr>
          <p:spPr>
            <a:xfrm>
              <a:off x="411274" y="4040418"/>
              <a:ext cx="487818" cy="487818"/>
            </a:xfrm>
            <a:prstGeom prst="ellipse">
              <a:avLst/>
            </a:prstGeom>
            <a:solidFill>
              <a:schemeClr val="bg1"/>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1400" dirty="0" err="1">
                <a:ea typeface="Meiryo" panose="020B0604030504040204" pitchFamily="34" charset="-128"/>
              </a:endParaRPr>
            </a:p>
          </p:txBody>
        </p:sp>
        <p:grpSp>
          <p:nvGrpSpPr>
            <p:cNvPr id="53" name="Graphic 531">
              <a:extLst>
                <a:ext uri="{FF2B5EF4-FFF2-40B4-BE49-F238E27FC236}">
                  <a16:creationId xmlns:a16="http://schemas.microsoft.com/office/drawing/2014/main" id="{C6D0A038-DD65-CF1E-049D-DB70DC77610C}"/>
                </a:ext>
              </a:extLst>
            </p:cNvPr>
            <p:cNvGrpSpPr>
              <a:grpSpLocks noChangeAspect="1"/>
            </p:cNvGrpSpPr>
            <p:nvPr/>
          </p:nvGrpSpPr>
          <p:grpSpPr>
            <a:xfrm>
              <a:off x="558291" y="4132571"/>
              <a:ext cx="193785" cy="303512"/>
              <a:chOff x="3393757" y="724852"/>
              <a:chExt cx="2384536" cy="3734752"/>
            </a:xfrm>
            <a:solidFill>
              <a:schemeClr val="tx1"/>
            </a:solidFill>
          </p:grpSpPr>
          <p:sp>
            <p:nvSpPr>
              <p:cNvPr id="54" name="Freeform 533">
                <a:extLst>
                  <a:ext uri="{FF2B5EF4-FFF2-40B4-BE49-F238E27FC236}">
                    <a16:creationId xmlns:a16="http://schemas.microsoft.com/office/drawing/2014/main" id="{9D5906B7-5EB9-5A42-EED8-89A7D80EA1DF}"/>
                  </a:ext>
                </a:extLst>
              </p:cNvPr>
              <p:cNvSpPr/>
              <p:nvPr/>
            </p:nvSpPr>
            <p:spPr>
              <a:xfrm>
                <a:off x="4791075" y="2378392"/>
                <a:ext cx="215265" cy="215265"/>
              </a:xfrm>
              <a:custGeom>
                <a:avLst/>
                <a:gdLst>
                  <a:gd name="connsiteX0" fmla="*/ 107632 w 215265"/>
                  <a:gd name="connsiteY0" fmla="*/ 215265 h 215265"/>
                  <a:gd name="connsiteX1" fmla="*/ 215265 w 215265"/>
                  <a:gd name="connsiteY1" fmla="*/ 107633 h 215265"/>
                  <a:gd name="connsiteX2" fmla="*/ 107632 w 215265"/>
                  <a:gd name="connsiteY2" fmla="*/ 0 h 215265"/>
                  <a:gd name="connsiteX3" fmla="*/ 0 w 215265"/>
                  <a:gd name="connsiteY3" fmla="*/ 107633 h 215265"/>
                  <a:gd name="connsiteX4" fmla="*/ 107632 w 215265"/>
                  <a:gd name="connsiteY4" fmla="*/ 215265 h 215265"/>
                  <a:gd name="connsiteX5" fmla="*/ 107632 w 215265"/>
                  <a:gd name="connsiteY5" fmla="*/ 58103 h 215265"/>
                  <a:gd name="connsiteX6" fmla="*/ 158115 w 215265"/>
                  <a:gd name="connsiteY6" fmla="*/ 108585 h 215265"/>
                  <a:gd name="connsiteX7" fmla="*/ 107632 w 215265"/>
                  <a:gd name="connsiteY7" fmla="*/ 159067 h 215265"/>
                  <a:gd name="connsiteX8" fmla="*/ 57150 w 215265"/>
                  <a:gd name="connsiteY8" fmla="*/ 107633 h 215265"/>
                  <a:gd name="connsiteX9" fmla="*/ 107632 w 215265"/>
                  <a:gd name="connsiteY9" fmla="*/ 58103 h 215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5265" h="215265">
                    <a:moveTo>
                      <a:pt x="107632" y="215265"/>
                    </a:moveTo>
                    <a:cubicBezTo>
                      <a:pt x="166688" y="215265"/>
                      <a:pt x="215265" y="166688"/>
                      <a:pt x="215265" y="107633"/>
                    </a:cubicBezTo>
                    <a:cubicBezTo>
                      <a:pt x="215265" y="48578"/>
                      <a:pt x="166688" y="0"/>
                      <a:pt x="107632" y="0"/>
                    </a:cubicBezTo>
                    <a:cubicBezTo>
                      <a:pt x="48578" y="0"/>
                      <a:pt x="0" y="48578"/>
                      <a:pt x="0" y="107633"/>
                    </a:cubicBezTo>
                    <a:cubicBezTo>
                      <a:pt x="0" y="166688"/>
                      <a:pt x="48578" y="215265"/>
                      <a:pt x="107632" y="215265"/>
                    </a:cubicBezTo>
                    <a:close/>
                    <a:moveTo>
                      <a:pt x="107632" y="58103"/>
                    </a:moveTo>
                    <a:cubicBezTo>
                      <a:pt x="135255" y="58103"/>
                      <a:pt x="158115" y="80963"/>
                      <a:pt x="158115" y="108585"/>
                    </a:cubicBezTo>
                    <a:cubicBezTo>
                      <a:pt x="158115" y="136208"/>
                      <a:pt x="135255" y="159067"/>
                      <a:pt x="107632" y="159067"/>
                    </a:cubicBezTo>
                    <a:cubicBezTo>
                      <a:pt x="80010" y="159067"/>
                      <a:pt x="57150" y="136208"/>
                      <a:pt x="57150" y="107633"/>
                    </a:cubicBezTo>
                    <a:cubicBezTo>
                      <a:pt x="57150" y="79058"/>
                      <a:pt x="80010" y="58103"/>
                      <a:pt x="107632" y="58103"/>
                    </a:cubicBezTo>
                    <a:close/>
                  </a:path>
                </a:pathLst>
              </a:custGeom>
              <a:grpFill/>
              <a:ln w="9525" cap="flat">
                <a:noFill/>
                <a:prstDash val="solid"/>
                <a:miter/>
              </a:ln>
            </p:spPr>
            <p:txBody>
              <a:bodyPr rtlCol="0" anchor="ctr"/>
              <a:lstStyle/>
              <a:p>
                <a:pPr rtl="0"/>
                <a:endParaRPr lang="en-US">
                  <a:ea typeface="Meiryo" panose="020B0604030504040204" pitchFamily="34" charset="-128"/>
                </a:endParaRPr>
              </a:p>
            </p:txBody>
          </p:sp>
          <p:sp>
            <p:nvSpPr>
              <p:cNvPr id="55" name="Freeform 534">
                <a:extLst>
                  <a:ext uri="{FF2B5EF4-FFF2-40B4-BE49-F238E27FC236}">
                    <a16:creationId xmlns:a16="http://schemas.microsoft.com/office/drawing/2014/main" id="{C92667EE-E3FF-633D-04BC-DE9C2DEF2E02}"/>
                  </a:ext>
                </a:extLst>
              </p:cNvPr>
              <p:cNvSpPr/>
              <p:nvPr/>
            </p:nvSpPr>
            <p:spPr>
              <a:xfrm>
                <a:off x="4042364" y="4101361"/>
                <a:ext cx="200115" cy="358243"/>
              </a:xfrm>
              <a:custGeom>
                <a:avLst/>
                <a:gdLst>
                  <a:gd name="connsiteX0" fmla="*/ 116250 w 200115"/>
                  <a:gd name="connsiteY0" fmla="*/ 14391 h 358243"/>
                  <a:gd name="connsiteX1" fmla="*/ 89580 w 200115"/>
                  <a:gd name="connsiteY1" fmla="*/ 103 h 358243"/>
                  <a:gd name="connsiteX2" fmla="*/ 64815 w 200115"/>
                  <a:gd name="connsiteY2" fmla="*/ 18201 h 358243"/>
                  <a:gd name="connsiteX3" fmla="*/ 1950 w 200115"/>
                  <a:gd name="connsiteY3" fmla="*/ 175363 h 358243"/>
                  <a:gd name="connsiteX4" fmla="*/ 3855 w 200115"/>
                  <a:gd name="connsiteY4" fmla="*/ 200128 h 358243"/>
                  <a:gd name="connsiteX5" fmla="*/ 83865 w 200115"/>
                  <a:gd name="connsiteY5" fmla="*/ 343956 h 358243"/>
                  <a:gd name="connsiteX6" fmla="*/ 108630 w 200115"/>
                  <a:gd name="connsiteY6" fmla="*/ 358243 h 358243"/>
                  <a:gd name="connsiteX7" fmla="*/ 110535 w 200115"/>
                  <a:gd name="connsiteY7" fmla="*/ 358243 h 358243"/>
                  <a:gd name="connsiteX8" fmla="*/ 135300 w 200115"/>
                  <a:gd name="connsiteY8" fmla="*/ 340145 h 358243"/>
                  <a:gd name="connsiteX9" fmla="*/ 198165 w 200115"/>
                  <a:gd name="connsiteY9" fmla="*/ 182983 h 358243"/>
                  <a:gd name="connsiteX10" fmla="*/ 196260 w 200115"/>
                  <a:gd name="connsiteY10" fmla="*/ 158218 h 358243"/>
                  <a:gd name="connsiteX11" fmla="*/ 116250 w 200115"/>
                  <a:gd name="connsiteY11" fmla="*/ 14391 h 358243"/>
                  <a:gd name="connsiteX12" fmla="*/ 103868 w 200115"/>
                  <a:gd name="connsiteY12" fmla="*/ 262993 h 358243"/>
                  <a:gd name="connsiteX13" fmla="*/ 59100 w 200115"/>
                  <a:gd name="connsiteY13" fmla="*/ 182983 h 358243"/>
                  <a:gd name="connsiteX14" fmla="*/ 95295 w 200115"/>
                  <a:gd name="connsiteY14" fmla="*/ 94401 h 358243"/>
                  <a:gd name="connsiteX15" fmla="*/ 140063 w 200115"/>
                  <a:gd name="connsiteY15" fmla="*/ 174411 h 358243"/>
                  <a:gd name="connsiteX16" fmla="*/ 103868 w 200115"/>
                  <a:gd name="connsiteY16" fmla="*/ 262993 h 358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0115" h="358243">
                    <a:moveTo>
                      <a:pt x="116250" y="14391"/>
                    </a:moveTo>
                    <a:cubicBezTo>
                      <a:pt x="110535" y="4866"/>
                      <a:pt x="100058" y="-849"/>
                      <a:pt x="89580" y="103"/>
                    </a:cubicBezTo>
                    <a:cubicBezTo>
                      <a:pt x="78150" y="1056"/>
                      <a:pt x="68625" y="7723"/>
                      <a:pt x="64815" y="18201"/>
                    </a:cubicBezTo>
                    <a:lnTo>
                      <a:pt x="1950" y="175363"/>
                    </a:lnTo>
                    <a:cubicBezTo>
                      <a:pt x="-907" y="182983"/>
                      <a:pt x="-907" y="192508"/>
                      <a:pt x="3855" y="200128"/>
                    </a:cubicBezTo>
                    <a:lnTo>
                      <a:pt x="83865" y="343956"/>
                    </a:lnTo>
                    <a:cubicBezTo>
                      <a:pt x="88628" y="353481"/>
                      <a:pt x="98153" y="358243"/>
                      <a:pt x="108630" y="358243"/>
                    </a:cubicBezTo>
                    <a:cubicBezTo>
                      <a:pt x="109583" y="358243"/>
                      <a:pt x="109583" y="358243"/>
                      <a:pt x="110535" y="358243"/>
                    </a:cubicBezTo>
                    <a:cubicBezTo>
                      <a:pt x="121965" y="357291"/>
                      <a:pt x="131490" y="350623"/>
                      <a:pt x="135300" y="340145"/>
                    </a:cubicBezTo>
                    <a:lnTo>
                      <a:pt x="198165" y="182983"/>
                    </a:lnTo>
                    <a:cubicBezTo>
                      <a:pt x="201023" y="175363"/>
                      <a:pt x="201023" y="165838"/>
                      <a:pt x="196260" y="158218"/>
                    </a:cubicBezTo>
                    <a:lnTo>
                      <a:pt x="116250" y="14391"/>
                    </a:lnTo>
                    <a:close/>
                    <a:moveTo>
                      <a:pt x="103868" y="262993"/>
                    </a:moveTo>
                    <a:lnTo>
                      <a:pt x="59100" y="182983"/>
                    </a:lnTo>
                    <a:lnTo>
                      <a:pt x="95295" y="94401"/>
                    </a:lnTo>
                    <a:lnTo>
                      <a:pt x="140063" y="174411"/>
                    </a:lnTo>
                    <a:lnTo>
                      <a:pt x="103868" y="262993"/>
                    </a:lnTo>
                    <a:close/>
                  </a:path>
                </a:pathLst>
              </a:custGeom>
              <a:grpFill/>
              <a:ln w="9525" cap="flat">
                <a:noFill/>
                <a:prstDash val="solid"/>
                <a:miter/>
              </a:ln>
            </p:spPr>
            <p:txBody>
              <a:bodyPr rtlCol="0" anchor="ctr"/>
              <a:lstStyle/>
              <a:p>
                <a:pPr rtl="0"/>
                <a:endParaRPr lang="en-US">
                  <a:ea typeface="Meiryo" panose="020B0604030504040204" pitchFamily="34" charset="-128"/>
                </a:endParaRPr>
              </a:p>
            </p:txBody>
          </p:sp>
          <p:sp>
            <p:nvSpPr>
              <p:cNvPr id="56" name="Freeform 535">
                <a:extLst>
                  <a:ext uri="{FF2B5EF4-FFF2-40B4-BE49-F238E27FC236}">
                    <a16:creationId xmlns:a16="http://schemas.microsoft.com/office/drawing/2014/main" id="{634E5666-CAA9-88E3-20C8-EC1AC6C56AAD}"/>
                  </a:ext>
                </a:extLst>
              </p:cNvPr>
              <p:cNvSpPr/>
              <p:nvPr/>
            </p:nvSpPr>
            <p:spPr>
              <a:xfrm>
                <a:off x="4167142" y="3802276"/>
                <a:ext cx="196305" cy="346813"/>
              </a:xfrm>
              <a:custGeom>
                <a:avLst/>
                <a:gdLst>
                  <a:gd name="connsiteX0" fmla="*/ 112440 w 196305"/>
                  <a:gd name="connsiteY0" fmla="*/ 14391 h 346813"/>
                  <a:gd name="connsiteX1" fmla="*/ 85770 w 196305"/>
                  <a:gd name="connsiteY1" fmla="*/ 103 h 346813"/>
                  <a:gd name="connsiteX2" fmla="*/ 61005 w 196305"/>
                  <a:gd name="connsiteY2" fmla="*/ 18201 h 346813"/>
                  <a:gd name="connsiteX3" fmla="*/ 1950 w 196305"/>
                  <a:gd name="connsiteY3" fmla="*/ 163933 h 346813"/>
                  <a:gd name="connsiteX4" fmla="*/ 3855 w 196305"/>
                  <a:gd name="connsiteY4" fmla="*/ 188698 h 346813"/>
                  <a:gd name="connsiteX5" fmla="*/ 83865 w 196305"/>
                  <a:gd name="connsiteY5" fmla="*/ 332526 h 346813"/>
                  <a:gd name="connsiteX6" fmla="*/ 108630 w 196305"/>
                  <a:gd name="connsiteY6" fmla="*/ 346813 h 346813"/>
                  <a:gd name="connsiteX7" fmla="*/ 110535 w 196305"/>
                  <a:gd name="connsiteY7" fmla="*/ 346813 h 346813"/>
                  <a:gd name="connsiteX8" fmla="*/ 135300 w 196305"/>
                  <a:gd name="connsiteY8" fmla="*/ 328716 h 346813"/>
                  <a:gd name="connsiteX9" fmla="*/ 194355 w 196305"/>
                  <a:gd name="connsiteY9" fmla="*/ 182983 h 346813"/>
                  <a:gd name="connsiteX10" fmla="*/ 192450 w 196305"/>
                  <a:gd name="connsiteY10" fmla="*/ 158218 h 346813"/>
                  <a:gd name="connsiteX11" fmla="*/ 112440 w 196305"/>
                  <a:gd name="connsiteY11" fmla="*/ 14391 h 346813"/>
                  <a:gd name="connsiteX12" fmla="*/ 104820 w 196305"/>
                  <a:gd name="connsiteY12" fmla="*/ 252516 h 346813"/>
                  <a:gd name="connsiteX13" fmla="*/ 60053 w 196305"/>
                  <a:gd name="connsiteY13" fmla="*/ 172505 h 346813"/>
                  <a:gd name="connsiteX14" fmla="*/ 91485 w 196305"/>
                  <a:gd name="connsiteY14" fmla="*/ 94401 h 346813"/>
                  <a:gd name="connsiteX15" fmla="*/ 136253 w 196305"/>
                  <a:gd name="connsiteY15" fmla="*/ 174411 h 346813"/>
                  <a:gd name="connsiteX16" fmla="*/ 104820 w 196305"/>
                  <a:gd name="connsiteY16" fmla="*/ 252516 h 346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6305" h="346813">
                    <a:moveTo>
                      <a:pt x="112440" y="14391"/>
                    </a:moveTo>
                    <a:cubicBezTo>
                      <a:pt x="106725" y="4866"/>
                      <a:pt x="96248" y="-849"/>
                      <a:pt x="85770" y="103"/>
                    </a:cubicBezTo>
                    <a:cubicBezTo>
                      <a:pt x="74340" y="1055"/>
                      <a:pt x="64815" y="7723"/>
                      <a:pt x="61005" y="18201"/>
                    </a:cubicBezTo>
                    <a:lnTo>
                      <a:pt x="1950" y="163933"/>
                    </a:lnTo>
                    <a:cubicBezTo>
                      <a:pt x="-907" y="171553"/>
                      <a:pt x="-907" y="181078"/>
                      <a:pt x="3855" y="188698"/>
                    </a:cubicBezTo>
                    <a:lnTo>
                      <a:pt x="83865" y="332526"/>
                    </a:lnTo>
                    <a:cubicBezTo>
                      <a:pt x="88628" y="342051"/>
                      <a:pt x="98153" y="346813"/>
                      <a:pt x="108630" y="346813"/>
                    </a:cubicBezTo>
                    <a:cubicBezTo>
                      <a:pt x="109583" y="346813"/>
                      <a:pt x="109583" y="346813"/>
                      <a:pt x="110535" y="346813"/>
                    </a:cubicBezTo>
                    <a:cubicBezTo>
                      <a:pt x="121965" y="345861"/>
                      <a:pt x="131490" y="339193"/>
                      <a:pt x="135300" y="328716"/>
                    </a:cubicBezTo>
                    <a:lnTo>
                      <a:pt x="194355" y="182983"/>
                    </a:lnTo>
                    <a:cubicBezTo>
                      <a:pt x="197213" y="175363"/>
                      <a:pt x="197213" y="165838"/>
                      <a:pt x="192450" y="158218"/>
                    </a:cubicBezTo>
                    <a:lnTo>
                      <a:pt x="112440" y="14391"/>
                    </a:lnTo>
                    <a:close/>
                    <a:moveTo>
                      <a:pt x="104820" y="252516"/>
                    </a:moveTo>
                    <a:lnTo>
                      <a:pt x="60053" y="172505"/>
                    </a:lnTo>
                    <a:lnTo>
                      <a:pt x="91485" y="94401"/>
                    </a:lnTo>
                    <a:lnTo>
                      <a:pt x="136253" y="174411"/>
                    </a:lnTo>
                    <a:lnTo>
                      <a:pt x="104820" y="252516"/>
                    </a:lnTo>
                    <a:close/>
                  </a:path>
                </a:pathLst>
              </a:custGeom>
              <a:grpFill/>
              <a:ln w="9525" cap="flat">
                <a:noFill/>
                <a:prstDash val="solid"/>
                <a:miter/>
              </a:ln>
            </p:spPr>
            <p:txBody>
              <a:bodyPr rtlCol="0" anchor="ctr"/>
              <a:lstStyle/>
              <a:p>
                <a:pPr rtl="0"/>
                <a:endParaRPr lang="en-US">
                  <a:ea typeface="Meiryo" panose="020B0604030504040204" pitchFamily="34" charset="-128"/>
                </a:endParaRPr>
              </a:p>
            </p:txBody>
          </p:sp>
          <p:sp>
            <p:nvSpPr>
              <p:cNvPr id="57" name="Freeform 536">
                <a:extLst>
                  <a:ext uri="{FF2B5EF4-FFF2-40B4-BE49-F238E27FC236}">
                    <a16:creationId xmlns:a16="http://schemas.microsoft.com/office/drawing/2014/main" id="{86B7E7B0-C42E-8C94-8DAD-A42FC19E7ADD}"/>
                  </a:ext>
                </a:extLst>
              </p:cNvPr>
              <p:cNvSpPr/>
              <p:nvPr/>
            </p:nvSpPr>
            <p:spPr>
              <a:xfrm>
                <a:off x="3393757" y="724852"/>
                <a:ext cx="2384536" cy="3125152"/>
              </a:xfrm>
              <a:custGeom>
                <a:avLst/>
                <a:gdLst>
                  <a:gd name="connsiteX0" fmla="*/ 2353628 w 2384536"/>
                  <a:gd name="connsiteY0" fmla="*/ 1329690 h 3125152"/>
                  <a:gd name="connsiteX1" fmla="*/ 1806893 w 2384536"/>
                  <a:gd name="connsiteY1" fmla="*/ 1110615 h 3125152"/>
                  <a:gd name="connsiteX2" fmla="*/ 1858327 w 2384536"/>
                  <a:gd name="connsiteY2" fmla="*/ 994410 h 3125152"/>
                  <a:gd name="connsiteX3" fmla="*/ 2166937 w 2384536"/>
                  <a:gd name="connsiteY3" fmla="*/ 994410 h 3125152"/>
                  <a:gd name="connsiteX4" fmla="*/ 2214562 w 2384536"/>
                  <a:gd name="connsiteY4" fmla="*/ 946785 h 3125152"/>
                  <a:gd name="connsiteX5" fmla="*/ 2214562 w 2384536"/>
                  <a:gd name="connsiteY5" fmla="*/ 300990 h 3125152"/>
                  <a:gd name="connsiteX6" fmla="*/ 2166937 w 2384536"/>
                  <a:gd name="connsiteY6" fmla="*/ 253365 h 3125152"/>
                  <a:gd name="connsiteX7" fmla="*/ 1730693 w 2384536"/>
                  <a:gd name="connsiteY7" fmla="*/ 253365 h 3125152"/>
                  <a:gd name="connsiteX8" fmla="*/ 1730693 w 2384536"/>
                  <a:gd name="connsiteY8" fmla="*/ 47625 h 3125152"/>
                  <a:gd name="connsiteX9" fmla="*/ 1683068 w 2384536"/>
                  <a:gd name="connsiteY9" fmla="*/ 0 h 3125152"/>
                  <a:gd name="connsiteX10" fmla="*/ 577215 w 2384536"/>
                  <a:gd name="connsiteY10" fmla="*/ 0 h 3125152"/>
                  <a:gd name="connsiteX11" fmla="*/ 529590 w 2384536"/>
                  <a:gd name="connsiteY11" fmla="*/ 47625 h 3125152"/>
                  <a:gd name="connsiteX12" fmla="*/ 529590 w 2384536"/>
                  <a:gd name="connsiteY12" fmla="*/ 253365 h 3125152"/>
                  <a:gd name="connsiteX13" fmla="*/ 47625 w 2384536"/>
                  <a:gd name="connsiteY13" fmla="*/ 253365 h 3125152"/>
                  <a:gd name="connsiteX14" fmla="*/ 0 w 2384536"/>
                  <a:gd name="connsiteY14" fmla="*/ 300990 h 3125152"/>
                  <a:gd name="connsiteX15" fmla="*/ 0 w 2384536"/>
                  <a:gd name="connsiteY15" fmla="*/ 945832 h 3125152"/>
                  <a:gd name="connsiteX16" fmla="*/ 47625 w 2384536"/>
                  <a:gd name="connsiteY16" fmla="*/ 993457 h 3125152"/>
                  <a:gd name="connsiteX17" fmla="*/ 387667 w 2384536"/>
                  <a:gd name="connsiteY17" fmla="*/ 993457 h 3125152"/>
                  <a:gd name="connsiteX18" fmla="*/ 387667 w 2384536"/>
                  <a:gd name="connsiteY18" fmla="*/ 1780223 h 3125152"/>
                  <a:gd name="connsiteX19" fmla="*/ 387667 w 2384536"/>
                  <a:gd name="connsiteY19" fmla="*/ 1780223 h 3125152"/>
                  <a:gd name="connsiteX20" fmla="*/ 387667 w 2384536"/>
                  <a:gd name="connsiteY20" fmla="*/ 1780223 h 3125152"/>
                  <a:gd name="connsiteX21" fmla="*/ 387667 w 2384536"/>
                  <a:gd name="connsiteY21" fmla="*/ 1781175 h 3125152"/>
                  <a:gd name="connsiteX22" fmla="*/ 387667 w 2384536"/>
                  <a:gd name="connsiteY22" fmla="*/ 1781175 h 3125152"/>
                  <a:gd name="connsiteX23" fmla="*/ 389572 w 2384536"/>
                  <a:gd name="connsiteY23" fmla="*/ 2513648 h 3125152"/>
                  <a:gd name="connsiteX24" fmla="*/ 661035 w 2384536"/>
                  <a:gd name="connsiteY24" fmla="*/ 2830830 h 3125152"/>
                  <a:gd name="connsiteX25" fmla="*/ 890588 w 2384536"/>
                  <a:gd name="connsiteY25" fmla="*/ 2830830 h 3125152"/>
                  <a:gd name="connsiteX26" fmla="*/ 898208 w 2384536"/>
                  <a:gd name="connsiteY26" fmla="*/ 2835593 h 3125152"/>
                  <a:gd name="connsiteX27" fmla="*/ 933450 w 2384536"/>
                  <a:gd name="connsiteY27" fmla="*/ 2849880 h 3125152"/>
                  <a:gd name="connsiteX28" fmla="*/ 896302 w 2384536"/>
                  <a:gd name="connsiteY28" fmla="*/ 2942273 h 3125152"/>
                  <a:gd name="connsiteX29" fmla="*/ 898208 w 2384536"/>
                  <a:gd name="connsiteY29" fmla="*/ 2967038 h 3125152"/>
                  <a:gd name="connsiteX30" fmla="*/ 978218 w 2384536"/>
                  <a:gd name="connsiteY30" fmla="*/ 3110865 h 3125152"/>
                  <a:gd name="connsiteX31" fmla="*/ 1002983 w 2384536"/>
                  <a:gd name="connsiteY31" fmla="*/ 3125153 h 3125152"/>
                  <a:gd name="connsiteX32" fmla="*/ 1004888 w 2384536"/>
                  <a:gd name="connsiteY32" fmla="*/ 3125153 h 3125152"/>
                  <a:gd name="connsiteX33" fmla="*/ 1029652 w 2384536"/>
                  <a:gd name="connsiteY33" fmla="*/ 3107055 h 3125152"/>
                  <a:gd name="connsiteX34" fmla="*/ 1104900 w 2384536"/>
                  <a:gd name="connsiteY34" fmla="*/ 2921318 h 3125152"/>
                  <a:gd name="connsiteX35" fmla="*/ 1157288 w 2384536"/>
                  <a:gd name="connsiteY35" fmla="*/ 2943225 h 3125152"/>
                  <a:gd name="connsiteX36" fmla="*/ 1175385 w 2384536"/>
                  <a:gd name="connsiteY36" fmla="*/ 2947035 h 3125152"/>
                  <a:gd name="connsiteX37" fmla="*/ 1193483 w 2384536"/>
                  <a:gd name="connsiteY37" fmla="*/ 2943225 h 3125152"/>
                  <a:gd name="connsiteX38" fmla="*/ 1219200 w 2384536"/>
                  <a:gd name="connsiteY38" fmla="*/ 2917508 h 3125152"/>
                  <a:gd name="connsiteX39" fmla="*/ 1322070 w 2384536"/>
                  <a:gd name="connsiteY39" fmla="*/ 2664143 h 3125152"/>
                  <a:gd name="connsiteX40" fmla="*/ 1391602 w 2384536"/>
                  <a:gd name="connsiteY40" fmla="*/ 2691765 h 3125152"/>
                  <a:gd name="connsiteX41" fmla="*/ 1408748 w 2384536"/>
                  <a:gd name="connsiteY41" fmla="*/ 2694623 h 3125152"/>
                  <a:gd name="connsiteX42" fmla="*/ 1443037 w 2384536"/>
                  <a:gd name="connsiteY42" fmla="*/ 2679383 h 3125152"/>
                  <a:gd name="connsiteX43" fmla="*/ 1575435 w 2384536"/>
                  <a:gd name="connsiteY43" fmla="*/ 2538413 h 3125152"/>
                  <a:gd name="connsiteX44" fmla="*/ 1620202 w 2384536"/>
                  <a:gd name="connsiteY44" fmla="*/ 2556510 h 3125152"/>
                  <a:gd name="connsiteX45" fmla="*/ 1638300 w 2384536"/>
                  <a:gd name="connsiteY45" fmla="*/ 2560320 h 3125152"/>
                  <a:gd name="connsiteX46" fmla="*/ 1675448 w 2384536"/>
                  <a:gd name="connsiteY46" fmla="*/ 2543175 h 3125152"/>
                  <a:gd name="connsiteX47" fmla="*/ 1806893 w 2384536"/>
                  <a:gd name="connsiteY47" fmla="*/ 2384108 h 3125152"/>
                  <a:gd name="connsiteX48" fmla="*/ 1913573 w 2384536"/>
                  <a:gd name="connsiteY48" fmla="*/ 2426970 h 3125152"/>
                  <a:gd name="connsiteX49" fmla="*/ 1931670 w 2384536"/>
                  <a:gd name="connsiteY49" fmla="*/ 2430780 h 3125152"/>
                  <a:gd name="connsiteX50" fmla="*/ 1950720 w 2384536"/>
                  <a:gd name="connsiteY50" fmla="*/ 2426970 h 3125152"/>
                  <a:gd name="connsiteX51" fmla="*/ 1976437 w 2384536"/>
                  <a:gd name="connsiteY51" fmla="*/ 2401253 h 3125152"/>
                  <a:gd name="connsiteX52" fmla="*/ 2382203 w 2384536"/>
                  <a:gd name="connsiteY52" fmla="*/ 1392555 h 3125152"/>
                  <a:gd name="connsiteX53" fmla="*/ 2353628 w 2384536"/>
                  <a:gd name="connsiteY53" fmla="*/ 1329690 h 3125152"/>
                  <a:gd name="connsiteX54" fmla="*/ 999172 w 2384536"/>
                  <a:gd name="connsiteY54" fmla="*/ 3030855 h 3125152"/>
                  <a:gd name="connsiteX55" fmla="*/ 954405 w 2384536"/>
                  <a:gd name="connsiteY55" fmla="*/ 2950845 h 3125152"/>
                  <a:gd name="connsiteX56" fmla="*/ 977265 w 2384536"/>
                  <a:gd name="connsiteY56" fmla="*/ 2894648 h 3125152"/>
                  <a:gd name="connsiteX57" fmla="*/ 1042988 w 2384536"/>
                  <a:gd name="connsiteY57" fmla="*/ 2921318 h 3125152"/>
                  <a:gd name="connsiteX58" fmla="*/ 999172 w 2384536"/>
                  <a:gd name="connsiteY58" fmla="*/ 3030855 h 3125152"/>
                  <a:gd name="connsiteX59" fmla="*/ 1548765 w 2384536"/>
                  <a:gd name="connsiteY59" fmla="*/ 1458278 h 3125152"/>
                  <a:gd name="connsiteX60" fmla="*/ 1504950 w 2384536"/>
                  <a:gd name="connsiteY60" fmla="*/ 1454468 h 3125152"/>
                  <a:gd name="connsiteX61" fmla="*/ 1486852 w 2384536"/>
                  <a:gd name="connsiteY61" fmla="*/ 1455420 h 3125152"/>
                  <a:gd name="connsiteX62" fmla="*/ 1486852 w 2384536"/>
                  <a:gd name="connsiteY62" fmla="*/ 1453515 h 3125152"/>
                  <a:gd name="connsiteX63" fmla="*/ 1486852 w 2384536"/>
                  <a:gd name="connsiteY63" fmla="*/ 993457 h 3125152"/>
                  <a:gd name="connsiteX64" fmla="*/ 1683068 w 2384536"/>
                  <a:gd name="connsiteY64" fmla="*/ 993457 h 3125152"/>
                  <a:gd name="connsiteX65" fmla="*/ 1753552 w 2384536"/>
                  <a:gd name="connsiteY65" fmla="*/ 993457 h 3125152"/>
                  <a:gd name="connsiteX66" fmla="*/ 1548765 w 2384536"/>
                  <a:gd name="connsiteY66" fmla="*/ 1458278 h 3125152"/>
                  <a:gd name="connsiteX67" fmla="*/ 1504950 w 2384536"/>
                  <a:gd name="connsiteY67" fmla="*/ 1549718 h 3125152"/>
                  <a:gd name="connsiteX68" fmla="*/ 1716405 w 2384536"/>
                  <a:gd name="connsiteY68" fmla="*/ 1761173 h 3125152"/>
                  <a:gd name="connsiteX69" fmla="*/ 1504950 w 2384536"/>
                  <a:gd name="connsiteY69" fmla="*/ 1972628 h 3125152"/>
                  <a:gd name="connsiteX70" fmla="*/ 1293495 w 2384536"/>
                  <a:gd name="connsiteY70" fmla="*/ 1761173 h 3125152"/>
                  <a:gd name="connsiteX71" fmla="*/ 1504950 w 2384536"/>
                  <a:gd name="connsiteY71" fmla="*/ 1549718 h 3125152"/>
                  <a:gd name="connsiteX72" fmla="*/ 624840 w 2384536"/>
                  <a:gd name="connsiteY72" fmla="*/ 653415 h 3125152"/>
                  <a:gd name="connsiteX73" fmla="*/ 1635443 w 2384536"/>
                  <a:gd name="connsiteY73" fmla="*/ 653415 h 3125152"/>
                  <a:gd name="connsiteX74" fmla="*/ 1635443 w 2384536"/>
                  <a:gd name="connsiteY74" fmla="*/ 899160 h 3125152"/>
                  <a:gd name="connsiteX75" fmla="*/ 624840 w 2384536"/>
                  <a:gd name="connsiteY75" fmla="*/ 899160 h 3125152"/>
                  <a:gd name="connsiteX76" fmla="*/ 624840 w 2384536"/>
                  <a:gd name="connsiteY76" fmla="*/ 653415 h 3125152"/>
                  <a:gd name="connsiteX77" fmla="*/ 2119312 w 2384536"/>
                  <a:gd name="connsiteY77" fmla="*/ 899160 h 3125152"/>
                  <a:gd name="connsiteX78" fmla="*/ 2011680 w 2384536"/>
                  <a:gd name="connsiteY78" fmla="*/ 899160 h 3125152"/>
                  <a:gd name="connsiteX79" fmla="*/ 2011680 w 2384536"/>
                  <a:gd name="connsiteY79" fmla="*/ 348615 h 3125152"/>
                  <a:gd name="connsiteX80" fmla="*/ 2119312 w 2384536"/>
                  <a:gd name="connsiteY80" fmla="*/ 348615 h 3125152"/>
                  <a:gd name="connsiteX81" fmla="*/ 2119312 w 2384536"/>
                  <a:gd name="connsiteY81" fmla="*/ 899160 h 3125152"/>
                  <a:gd name="connsiteX82" fmla="*/ 1953577 w 2384536"/>
                  <a:gd name="connsiteY82" fmla="*/ 348615 h 3125152"/>
                  <a:gd name="connsiteX83" fmla="*/ 1953577 w 2384536"/>
                  <a:gd name="connsiteY83" fmla="*/ 898207 h 3125152"/>
                  <a:gd name="connsiteX84" fmla="*/ 1828800 w 2384536"/>
                  <a:gd name="connsiteY84" fmla="*/ 898207 h 3125152"/>
                  <a:gd name="connsiteX85" fmla="*/ 1827848 w 2384536"/>
                  <a:gd name="connsiteY85" fmla="*/ 898207 h 3125152"/>
                  <a:gd name="connsiteX86" fmla="*/ 1730693 w 2384536"/>
                  <a:gd name="connsiteY86" fmla="*/ 898207 h 3125152"/>
                  <a:gd name="connsiteX87" fmla="*/ 1730693 w 2384536"/>
                  <a:gd name="connsiteY87" fmla="*/ 348615 h 3125152"/>
                  <a:gd name="connsiteX88" fmla="*/ 1953577 w 2384536"/>
                  <a:gd name="connsiteY88" fmla="*/ 348615 h 3125152"/>
                  <a:gd name="connsiteX89" fmla="*/ 624840 w 2384536"/>
                  <a:gd name="connsiteY89" fmla="*/ 95250 h 3125152"/>
                  <a:gd name="connsiteX90" fmla="*/ 1635443 w 2384536"/>
                  <a:gd name="connsiteY90" fmla="*/ 95250 h 3125152"/>
                  <a:gd name="connsiteX91" fmla="*/ 1635443 w 2384536"/>
                  <a:gd name="connsiteY91" fmla="*/ 300990 h 3125152"/>
                  <a:gd name="connsiteX92" fmla="*/ 1635443 w 2384536"/>
                  <a:gd name="connsiteY92" fmla="*/ 596265 h 3125152"/>
                  <a:gd name="connsiteX93" fmla="*/ 624840 w 2384536"/>
                  <a:gd name="connsiteY93" fmla="*/ 596265 h 3125152"/>
                  <a:gd name="connsiteX94" fmla="*/ 624840 w 2384536"/>
                  <a:gd name="connsiteY94" fmla="*/ 300990 h 3125152"/>
                  <a:gd name="connsiteX95" fmla="*/ 624840 w 2384536"/>
                  <a:gd name="connsiteY95" fmla="*/ 95250 h 3125152"/>
                  <a:gd name="connsiteX96" fmla="*/ 529590 w 2384536"/>
                  <a:gd name="connsiteY96" fmla="*/ 899160 h 3125152"/>
                  <a:gd name="connsiteX97" fmla="*/ 260033 w 2384536"/>
                  <a:gd name="connsiteY97" fmla="*/ 899160 h 3125152"/>
                  <a:gd name="connsiteX98" fmla="*/ 260033 w 2384536"/>
                  <a:gd name="connsiteY98" fmla="*/ 348615 h 3125152"/>
                  <a:gd name="connsiteX99" fmla="*/ 529590 w 2384536"/>
                  <a:gd name="connsiteY99" fmla="*/ 348615 h 3125152"/>
                  <a:gd name="connsiteX100" fmla="*/ 529590 w 2384536"/>
                  <a:gd name="connsiteY100" fmla="*/ 899160 h 3125152"/>
                  <a:gd name="connsiteX101" fmla="*/ 94297 w 2384536"/>
                  <a:gd name="connsiteY101" fmla="*/ 348615 h 3125152"/>
                  <a:gd name="connsiteX102" fmla="*/ 202883 w 2384536"/>
                  <a:gd name="connsiteY102" fmla="*/ 348615 h 3125152"/>
                  <a:gd name="connsiteX103" fmla="*/ 202883 w 2384536"/>
                  <a:gd name="connsiteY103" fmla="*/ 898207 h 3125152"/>
                  <a:gd name="connsiteX104" fmla="*/ 94297 w 2384536"/>
                  <a:gd name="connsiteY104" fmla="*/ 898207 h 3125152"/>
                  <a:gd name="connsiteX105" fmla="*/ 94297 w 2384536"/>
                  <a:gd name="connsiteY105" fmla="*/ 348615 h 3125152"/>
                  <a:gd name="connsiteX106" fmla="*/ 577215 w 2384536"/>
                  <a:gd name="connsiteY106" fmla="*/ 994410 h 3125152"/>
                  <a:gd name="connsiteX107" fmla="*/ 1392555 w 2384536"/>
                  <a:gd name="connsiteY107" fmla="*/ 994410 h 3125152"/>
                  <a:gd name="connsiteX108" fmla="*/ 1392555 w 2384536"/>
                  <a:gd name="connsiteY108" fmla="*/ 1419225 h 3125152"/>
                  <a:gd name="connsiteX109" fmla="*/ 483870 w 2384536"/>
                  <a:gd name="connsiteY109" fmla="*/ 1714500 h 3125152"/>
                  <a:gd name="connsiteX110" fmla="*/ 483870 w 2384536"/>
                  <a:gd name="connsiteY110" fmla="*/ 994410 h 3125152"/>
                  <a:gd name="connsiteX111" fmla="*/ 577215 w 2384536"/>
                  <a:gd name="connsiteY111" fmla="*/ 994410 h 3125152"/>
                  <a:gd name="connsiteX112" fmla="*/ 484822 w 2384536"/>
                  <a:gd name="connsiteY112" fmla="*/ 2512695 h 3125152"/>
                  <a:gd name="connsiteX113" fmla="*/ 482917 w 2384536"/>
                  <a:gd name="connsiteY113" fmla="*/ 1850708 h 3125152"/>
                  <a:gd name="connsiteX114" fmla="*/ 795338 w 2384536"/>
                  <a:gd name="connsiteY114" fmla="*/ 1976438 h 3125152"/>
                  <a:gd name="connsiteX115" fmla="*/ 786765 w 2384536"/>
                  <a:gd name="connsiteY115" fmla="*/ 2185035 h 3125152"/>
                  <a:gd name="connsiteX116" fmla="*/ 816293 w 2384536"/>
                  <a:gd name="connsiteY116" fmla="*/ 2230755 h 3125152"/>
                  <a:gd name="connsiteX117" fmla="*/ 866775 w 2384536"/>
                  <a:gd name="connsiteY117" fmla="*/ 2250758 h 3125152"/>
                  <a:gd name="connsiteX118" fmla="*/ 857250 w 2384536"/>
                  <a:gd name="connsiteY118" fmla="*/ 2445068 h 3125152"/>
                  <a:gd name="connsiteX119" fmla="*/ 887730 w 2384536"/>
                  <a:gd name="connsiteY119" fmla="*/ 2491740 h 3125152"/>
                  <a:gd name="connsiteX120" fmla="*/ 973455 w 2384536"/>
                  <a:gd name="connsiteY120" fmla="*/ 2525078 h 3125152"/>
                  <a:gd name="connsiteX121" fmla="*/ 889635 w 2384536"/>
                  <a:gd name="connsiteY121" fmla="*/ 2733675 h 3125152"/>
                  <a:gd name="connsiteX122" fmla="*/ 662940 w 2384536"/>
                  <a:gd name="connsiteY122" fmla="*/ 2733675 h 3125152"/>
                  <a:gd name="connsiteX123" fmla="*/ 484822 w 2384536"/>
                  <a:gd name="connsiteY123" fmla="*/ 2512695 h 3125152"/>
                  <a:gd name="connsiteX124" fmla="*/ 1148715 w 2384536"/>
                  <a:gd name="connsiteY124" fmla="*/ 2836545 h 3125152"/>
                  <a:gd name="connsiteX125" fmla="*/ 979170 w 2384536"/>
                  <a:gd name="connsiteY125" fmla="*/ 2765108 h 3125152"/>
                  <a:gd name="connsiteX126" fmla="*/ 1062038 w 2384536"/>
                  <a:gd name="connsiteY126" fmla="*/ 2561273 h 3125152"/>
                  <a:gd name="connsiteX127" fmla="*/ 1233488 w 2384536"/>
                  <a:gd name="connsiteY127" fmla="*/ 2628900 h 3125152"/>
                  <a:gd name="connsiteX128" fmla="*/ 1148715 w 2384536"/>
                  <a:gd name="connsiteY128" fmla="*/ 2836545 h 3125152"/>
                  <a:gd name="connsiteX129" fmla="*/ 1396365 w 2384536"/>
                  <a:gd name="connsiteY129" fmla="*/ 2590800 h 3125152"/>
                  <a:gd name="connsiteX130" fmla="*/ 1313498 w 2384536"/>
                  <a:gd name="connsiteY130" fmla="*/ 2558415 h 3125152"/>
                  <a:gd name="connsiteX131" fmla="*/ 1313498 w 2384536"/>
                  <a:gd name="connsiteY131" fmla="*/ 2558415 h 3125152"/>
                  <a:gd name="connsiteX132" fmla="*/ 1313498 w 2384536"/>
                  <a:gd name="connsiteY132" fmla="*/ 2558415 h 3125152"/>
                  <a:gd name="connsiteX133" fmla="*/ 1053465 w 2384536"/>
                  <a:gd name="connsiteY133" fmla="*/ 2456498 h 3125152"/>
                  <a:gd name="connsiteX134" fmla="*/ 1053465 w 2384536"/>
                  <a:gd name="connsiteY134" fmla="*/ 2456498 h 3125152"/>
                  <a:gd name="connsiteX135" fmla="*/ 1053465 w 2384536"/>
                  <a:gd name="connsiteY135" fmla="*/ 2456498 h 3125152"/>
                  <a:gd name="connsiteX136" fmla="*/ 954405 w 2384536"/>
                  <a:gd name="connsiteY136" fmla="*/ 2417445 h 3125152"/>
                  <a:gd name="connsiteX137" fmla="*/ 961072 w 2384536"/>
                  <a:gd name="connsiteY137" fmla="*/ 2289810 h 3125152"/>
                  <a:gd name="connsiteX138" fmla="*/ 1481137 w 2384536"/>
                  <a:gd name="connsiteY138" fmla="*/ 2500313 h 3125152"/>
                  <a:gd name="connsiteX139" fmla="*/ 1396365 w 2384536"/>
                  <a:gd name="connsiteY139" fmla="*/ 2590800 h 3125152"/>
                  <a:gd name="connsiteX140" fmla="*/ 1624012 w 2384536"/>
                  <a:gd name="connsiteY140" fmla="*/ 2455545 h 3125152"/>
                  <a:gd name="connsiteX141" fmla="*/ 883920 w 2384536"/>
                  <a:gd name="connsiteY141" fmla="*/ 2155508 h 3125152"/>
                  <a:gd name="connsiteX142" fmla="*/ 889635 w 2384536"/>
                  <a:gd name="connsiteY142" fmla="*/ 2014538 h 3125152"/>
                  <a:gd name="connsiteX143" fmla="*/ 1713548 w 2384536"/>
                  <a:gd name="connsiteY143" fmla="*/ 2346960 h 3125152"/>
                  <a:gd name="connsiteX144" fmla="*/ 1624012 w 2384536"/>
                  <a:gd name="connsiteY144" fmla="*/ 2455545 h 3125152"/>
                  <a:gd name="connsiteX145" fmla="*/ 1904048 w 2384536"/>
                  <a:gd name="connsiteY145" fmla="*/ 2321243 h 3125152"/>
                  <a:gd name="connsiteX146" fmla="*/ 574358 w 2384536"/>
                  <a:gd name="connsiteY146" fmla="*/ 1784985 h 3125152"/>
                  <a:gd name="connsiteX147" fmla="*/ 1277302 w 2384536"/>
                  <a:gd name="connsiteY147" fmla="*/ 1556385 h 3125152"/>
                  <a:gd name="connsiteX148" fmla="*/ 1198245 w 2384536"/>
                  <a:gd name="connsiteY148" fmla="*/ 1761173 h 3125152"/>
                  <a:gd name="connsiteX149" fmla="*/ 1504950 w 2384536"/>
                  <a:gd name="connsiteY149" fmla="*/ 2067878 h 3125152"/>
                  <a:gd name="connsiteX150" fmla="*/ 1811655 w 2384536"/>
                  <a:gd name="connsiteY150" fmla="*/ 1761173 h 3125152"/>
                  <a:gd name="connsiteX151" fmla="*/ 1641158 w 2384536"/>
                  <a:gd name="connsiteY151" fmla="*/ 1486853 h 3125152"/>
                  <a:gd name="connsiteX152" fmla="*/ 1768793 w 2384536"/>
                  <a:gd name="connsiteY152" fmla="*/ 1197293 h 3125152"/>
                  <a:gd name="connsiteX153" fmla="*/ 2274570 w 2384536"/>
                  <a:gd name="connsiteY153" fmla="*/ 1400175 h 3125152"/>
                  <a:gd name="connsiteX154" fmla="*/ 1904048 w 2384536"/>
                  <a:gd name="connsiteY154" fmla="*/ 2321243 h 3125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Lst>
                <a:rect l="l" t="t" r="r" b="b"/>
                <a:pathLst>
                  <a:path w="2384536" h="3125152">
                    <a:moveTo>
                      <a:pt x="2353628" y="1329690"/>
                    </a:moveTo>
                    <a:lnTo>
                      <a:pt x="1806893" y="1110615"/>
                    </a:lnTo>
                    <a:lnTo>
                      <a:pt x="1858327" y="994410"/>
                    </a:lnTo>
                    <a:lnTo>
                      <a:pt x="2166937" y="994410"/>
                    </a:lnTo>
                    <a:cubicBezTo>
                      <a:pt x="2193608" y="994410"/>
                      <a:pt x="2214562" y="973455"/>
                      <a:pt x="2214562" y="946785"/>
                    </a:cubicBezTo>
                    <a:lnTo>
                      <a:pt x="2214562" y="300990"/>
                    </a:lnTo>
                    <a:cubicBezTo>
                      <a:pt x="2214562" y="274320"/>
                      <a:pt x="2193608" y="253365"/>
                      <a:pt x="2166937" y="253365"/>
                    </a:cubicBezTo>
                    <a:lnTo>
                      <a:pt x="1730693" y="253365"/>
                    </a:lnTo>
                    <a:lnTo>
                      <a:pt x="1730693" y="47625"/>
                    </a:lnTo>
                    <a:cubicBezTo>
                      <a:pt x="1730693" y="20955"/>
                      <a:pt x="1709737" y="0"/>
                      <a:pt x="1683068" y="0"/>
                    </a:cubicBezTo>
                    <a:lnTo>
                      <a:pt x="577215" y="0"/>
                    </a:lnTo>
                    <a:cubicBezTo>
                      <a:pt x="550545" y="0"/>
                      <a:pt x="529590" y="20955"/>
                      <a:pt x="529590" y="47625"/>
                    </a:cubicBezTo>
                    <a:lnTo>
                      <a:pt x="529590" y="253365"/>
                    </a:lnTo>
                    <a:lnTo>
                      <a:pt x="47625" y="253365"/>
                    </a:lnTo>
                    <a:cubicBezTo>
                      <a:pt x="20955" y="253365"/>
                      <a:pt x="0" y="274320"/>
                      <a:pt x="0" y="300990"/>
                    </a:cubicBezTo>
                    <a:lnTo>
                      <a:pt x="0" y="945832"/>
                    </a:lnTo>
                    <a:cubicBezTo>
                      <a:pt x="0" y="972503"/>
                      <a:pt x="20955" y="993457"/>
                      <a:pt x="47625" y="993457"/>
                    </a:cubicBezTo>
                    <a:lnTo>
                      <a:pt x="387667" y="993457"/>
                    </a:lnTo>
                    <a:lnTo>
                      <a:pt x="387667" y="1780223"/>
                    </a:lnTo>
                    <a:cubicBezTo>
                      <a:pt x="387667" y="1780223"/>
                      <a:pt x="387667" y="1780223"/>
                      <a:pt x="387667" y="1780223"/>
                    </a:cubicBezTo>
                    <a:cubicBezTo>
                      <a:pt x="387667" y="1780223"/>
                      <a:pt x="387667" y="1780223"/>
                      <a:pt x="387667" y="1780223"/>
                    </a:cubicBezTo>
                    <a:lnTo>
                      <a:pt x="387667" y="1781175"/>
                    </a:lnTo>
                    <a:cubicBezTo>
                      <a:pt x="387667" y="1781175"/>
                      <a:pt x="387667" y="1781175"/>
                      <a:pt x="387667" y="1781175"/>
                    </a:cubicBezTo>
                    <a:lnTo>
                      <a:pt x="389572" y="2513648"/>
                    </a:lnTo>
                    <a:cubicBezTo>
                      <a:pt x="389572" y="2703195"/>
                      <a:pt x="499110" y="2830830"/>
                      <a:pt x="661035" y="2830830"/>
                    </a:cubicBezTo>
                    <a:lnTo>
                      <a:pt x="890588" y="2830830"/>
                    </a:lnTo>
                    <a:cubicBezTo>
                      <a:pt x="893445" y="2832735"/>
                      <a:pt x="895350" y="2834640"/>
                      <a:pt x="898208" y="2835593"/>
                    </a:cubicBezTo>
                    <a:lnTo>
                      <a:pt x="933450" y="2849880"/>
                    </a:lnTo>
                    <a:lnTo>
                      <a:pt x="896302" y="2942273"/>
                    </a:lnTo>
                    <a:cubicBezTo>
                      <a:pt x="893445" y="2949893"/>
                      <a:pt x="893445" y="2959418"/>
                      <a:pt x="898208" y="2967038"/>
                    </a:cubicBezTo>
                    <a:lnTo>
                      <a:pt x="978218" y="3110865"/>
                    </a:lnTo>
                    <a:cubicBezTo>
                      <a:pt x="982980" y="3120390"/>
                      <a:pt x="992505" y="3125153"/>
                      <a:pt x="1002983" y="3125153"/>
                    </a:cubicBezTo>
                    <a:cubicBezTo>
                      <a:pt x="1003935" y="3125153"/>
                      <a:pt x="1003935" y="3125153"/>
                      <a:pt x="1004888" y="3125153"/>
                    </a:cubicBezTo>
                    <a:cubicBezTo>
                      <a:pt x="1016318" y="3124200"/>
                      <a:pt x="1025843" y="3117533"/>
                      <a:pt x="1029652" y="3107055"/>
                    </a:cubicBezTo>
                    <a:lnTo>
                      <a:pt x="1104900" y="2921318"/>
                    </a:lnTo>
                    <a:lnTo>
                      <a:pt x="1157288" y="2943225"/>
                    </a:lnTo>
                    <a:cubicBezTo>
                      <a:pt x="1163002" y="2946083"/>
                      <a:pt x="1169670" y="2947035"/>
                      <a:pt x="1175385" y="2947035"/>
                    </a:cubicBezTo>
                    <a:cubicBezTo>
                      <a:pt x="1182052" y="2947035"/>
                      <a:pt x="1187768" y="2946083"/>
                      <a:pt x="1193483" y="2943225"/>
                    </a:cubicBezTo>
                    <a:cubicBezTo>
                      <a:pt x="1204913" y="2938463"/>
                      <a:pt x="1214438" y="2928938"/>
                      <a:pt x="1219200" y="2917508"/>
                    </a:cubicBezTo>
                    <a:lnTo>
                      <a:pt x="1322070" y="2664143"/>
                    </a:lnTo>
                    <a:lnTo>
                      <a:pt x="1391602" y="2691765"/>
                    </a:lnTo>
                    <a:cubicBezTo>
                      <a:pt x="1397318" y="2693670"/>
                      <a:pt x="1403033" y="2694623"/>
                      <a:pt x="1408748" y="2694623"/>
                    </a:cubicBezTo>
                    <a:cubicBezTo>
                      <a:pt x="1422083" y="2694623"/>
                      <a:pt x="1434465" y="2688908"/>
                      <a:pt x="1443037" y="2679383"/>
                    </a:cubicBezTo>
                    <a:lnTo>
                      <a:pt x="1575435" y="2538413"/>
                    </a:lnTo>
                    <a:lnTo>
                      <a:pt x="1620202" y="2556510"/>
                    </a:lnTo>
                    <a:cubicBezTo>
                      <a:pt x="1625918" y="2558415"/>
                      <a:pt x="1631633" y="2560320"/>
                      <a:pt x="1638300" y="2560320"/>
                    </a:cubicBezTo>
                    <a:cubicBezTo>
                      <a:pt x="1652587" y="2560320"/>
                      <a:pt x="1665923" y="2554605"/>
                      <a:pt x="1675448" y="2543175"/>
                    </a:cubicBezTo>
                    <a:lnTo>
                      <a:pt x="1806893" y="2384108"/>
                    </a:lnTo>
                    <a:lnTo>
                      <a:pt x="1913573" y="2426970"/>
                    </a:lnTo>
                    <a:cubicBezTo>
                      <a:pt x="1919287" y="2428875"/>
                      <a:pt x="1925002" y="2430780"/>
                      <a:pt x="1931670" y="2430780"/>
                    </a:cubicBezTo>
                    <a:cubicBezTo>
                      <a:pt x="1938337" y="2430780"/>
                      <a:pt x="1944052" y="2429828"/>
                      <a:pt x="1950720" y="2426970"/>
                    </a:cubicBezTo>
                    <a:cubicBezTo>
                      <a:pt x="1962150" y="2422208"/>
                      <a:pt x="1971675" y="2412683"/>
                      <a:pt x="1976437" y="2401253"/>
                    </a:cubicBezTo>
                    <a:lnTo>
                      <a:pt x="2382203" y="1392555"/>
                    </a:lnTo>
                    <a:cubicBezTo>
                      <a:pt x="2389823" y="1367790"/>
                      <a:pt x="2378393" y="1340168"/>
                      <a:pt x="2353628" y="1329690"/>
                    </a:cubicBezTo>
                    <a:close/>
                    <a:moveTo>
                      <a:pt x="999172" y="3030855"/>
                    </a:moveTo>
                    <a:lnTo>
                      <a:pt x="954405" y="2950845"/>
                    </a:lnTo>
                    <a:lnTo>
                      <a:pt x="977265" y="2894648"/>
                    </a:lnTo>
                    <a:lnTo>
                      <a:pt x="1042988" y="2921318"/>
                    </a:lnTo>
                    <a:lnTo>
                      <a:pt x="999172" y="3030855"/>
                    </a:lnTo>
                    <a:close/>
                    <a:moveTo>
                      <a:pt x="1548765" y="1458278"/>
                    </a:moveTo>
                    <a:cubicBezTo>
                      <a:pt x="1534477" y="1456373"/>
                      <a:pt x="1519237" y="1454468"/>
                      <a:pt x="1504950" y="1454468"/>
                    </a:cubicBezTo>
                    <a:cubicBezTo>
                      <a:pt x="1499235" y="1454468"/>
                      <a:pt x="1492568" y="1455420"/>
                      <a:pt x="1486852" y="1455420"/>
                    </a:cubicBezTo>
                    <a:cubicBezTo>
                      <a:pt x="1486852" y="1454468"/>
                      <a:pt x="1486852" y="1454468"/>
                      <a:pt x="1486852" y="1453515"/>
                    </a:cubicBezTo>
                    <a:lnTo>
                      <a:pt x="1486852" y="993457"/>
                    </a:lnTo>
                    <a:lnTo>
                      <a:pt x="1683068" y="993457"/>
                    </a:lnTo>
                    <a:lnTo>
                      <a:pt x="1753552" y="993457"/>
                    </a:lnTo>
                    <a:lnTo>
                      <a:pt x="1548765" y="1458278"/>
                    </a:lnTo>
                    <a:close/>
                    <a:moveTo>
                      <a:pt x="1504950" y="1549718"/>
                    </a:moveTo>
                    <a:cubicBezTo>
                      <a:pt x="1621155" y="1549718"/>
                      <a:pt x="1716405" y="1644968"/>
                      <a:pt x="1716405" y="1761173"/>
                    </a:cubicBezTo>
                    <a:cubicBezTo>
                      <a:pt x="1716405" y="1877378"/>
                      <a:pt x="1621155" y="1972628"/>
                      <a:pt x="1504950" y="1972628"/>
                    </a:cubicBezTo>
                    <a:cubicBezTo>
                      <a:pt x="1388745" y="1972628"/>
                      <a:pt x="1293495" y="1877378"/>
                      <a:pt x="1293495" y="1761173"/>
                    </a:cubicBezTo>
                    <a:cubicBezTo>
                      <a:pt x="1293495" y="1644968"/>
                      <a:pt x="1387793" y="1549718"/>
                      <a:pt x="1504950" y="1549718"/>
                    </a:cubicBezTo>
                    <a:close/>
                    <a:moveTo>
                      <a:pt x="624840" y="653415"/>
                    </a:moveTo>
                    <a:lnTo>
                      <a:pt x="1635443" y="653415"/>
                    </a:lnTo>
                    <a:lnTo>
                      <a:pt x="1635443" y="899160"/>
                    </a:lnTo>
                    <a:lnTo>
                      <a:pt x="624840" y="899160"/>
                    </a:lnTo>
                    <a:lnTo>
                      <a:pt x="624840" y="653415"/>
                    </a:lnTo>
                    <a:close/>
                    <a:moveTo>
                      <a:pt x="2119312" y="899160"/>
                    </a:moveTo>
                    <a:lnTo>
                      <a:pt x="2011680" y="899160"/>
                    </a:lnTo>
                    <a:lnTo>
                      <a:pt x="2011680" y="348615"/>
                    </a:lnTo>
                    <a:lnTo>
                      <a:pt x="2119312" y="348615"/>
                    </a:lnTo>
                    <a:lnTo>
                      <a:pt x="2119312" y="899160"/>
                    </a:lnTo>
                    <a:close/>
                    <a:moveTo>
                      <a:pt x="1953577" y="348615"/>
                    </a:moveTo>
                    <a:lnTo>
                      <a:pt x="1953577" y="898207"/>
                    </a:lnTo>
                    <a:lnTo>
                      <a:pt x="1828800" y="898207"/>
                    </a:lnTo>
                    <a:cubicBezTo>
                      <a:pt x="1828800" y="898207"/>
                      <a:pt x="1827848" y="898207"/>
                      <a:pt x="1827848" y="898207"/>
                    </a:cubicBezTo>
                    <a:lnTo>
                      <a:pt x="1730693" y="898207"/>
                    </a:lnTo>
                    <a:lnTo>
                      <a:pt x="1730693" y="348615"/>
                    </a:lnTo>
                    <a:lnTo>
                      <a:pt x="1953577" y="348615"/>
                    </a:lnTo>
                    <a:close/>
                    <a:moveTo>
                      <a:pt x="624840" y="95250"/>
                    </a:moveTo>
                    <a:lnTo>
                      <a:pt x="1635443" y="95250"/>
                    </a:lnTo>
                    <a:lnTo>
                      <a:pt x="1635443" y="300990"/>
                    </a:lnTo>
                    <a:lnTo>
                      <a:pt x="1635443" y="596265"/>
                    </a:lnTo>
                    <a:lnTo>
                      <a:pt x="624840" y="596265"/>
                    </a:lnTo>
                    <a:lnTo>
                      <a:pt x="624840" y="300990"/>
                    </a:lnTo>
                    <a:lnTo>
                      <a:pt x="624840" y="95250"/>
                    </a:lnTo>
                    <a:close/>
                    <a:moveTo>
                      <a:pt x="529590" y="899160"/>
                    </a:moveTo>
                    <a:lnTo>
                      <a:pt x="260033" y="899160"/>
                    </a:lnTo>
                    <a:lnTo>
                      <a:pt x="260033" y="348615"/>
                    </a:lnTo>
                    <a:lnTo>
                      <a:pt x="529590" y="348615"/>
                    </a:lnTo>
                    <a:lnTo>
                      <a:pt x="529590" y="899160"/>
                    </a:lnTo>
                    <a:close/>
                    <a:moveTo>
                      <a:pt x="94297" y="348615"/>
                    </a:moveTo>
                    <a:lnTo>
                      <a:pt x="202883" y="348615"/>
                    </a:lnTo>
                    <a:lnTo>
                      <a:pt x="202883" y="898207"/>
                    </a:lnTo>
                    <a:lnTo>
                      <a:pt x="94297" y="898207"/>
                    </a:lnTo>
                    <a:lnTo>
                      <a:pt x="94297" y="348615"/>
                    </a:lnTo>
                    <a:close/>
                    <a:moveTo>
                      <a:pt x="577215" y="994410"/>
                    </a:moveTo>
                    <a:lnTo>
                      <a:pt x="1392555" y="994410"/>
                    </a:lnTo>
                    <a:lnTo>
                      <a:pt x="1392555" y="1419225"/>
                    </a:lnTo>
                    <a:lnTo>
                      <a:pt x="483870" y="1714500"/>
                    </a:lnTo>
                    <a:lnTo>
                      <a:pt x="483870" y="994410"/>
                    </a:lnTo>
                    <a:lnTo>
                      <a:pt x="577215" y="994410"/>
                    </a:lnTo>
                    <a:close/>
                    <a:moveTo>
                      <a:pt x="484822" y="2512695"/>
                    </a:moveTo>
                    <a:lnTo>
                      <a:pt x="482917" y="1850708"/>
                    </a:lnTo>
                    <a:lnTo>
                      <a:pt x="795338" y="1976438"/>
                    </a:lnTo>
                    <a:lnTo>
                      <a:pt x="786765" y="2185035"/>
                    </a:lnTo>
                    <a:cubicBezTo>
                      <a:pt x="785813" y="2205038"/>
                      <a:pt x="798195" y="2224088"/>
                      <a:pt x="816293" y="2230755"/>
                    </a:cubicBezTo>
                    <a:lnTo>
                      <a:pt x="866775" y="2250758"/>
                    </a:lnTo>
                    <a:lnTo>
                      <a:pt x="857250" y="2445068"/>
                    </a:lnTo>
                    <a:cubicBezTo>
                      <a:pt x="856297" y="2465070"/>
                      <a:pt x="868680" y="2484120"/>
                      <a:pt x="887730" y="2491740"/>
                    </a:cubicBezTo>
                    <a:lnTo>
                      <a:pt x="973455" y="2525078"/>
                    </a:lnTo>
                    <a:lnTo>
                      <a:pt x="889635" y="2733675"/>
                    </a:lnTo>
                    <a:lnTo>
                      <a:pt x="662940" y="2733675"/>
                    </a:lnTo>
                    <a:cubicBezTo>
                      <a:pt x="531495" y="2735580"/>
                      <a:pt x="484822" y="2620328"/>
                      <a:pt x="484822" y="2512695"/>
                    </a:cubicBezTo>
                    <a:close/>
                    <a:moveTo>
                      <a:pt x="1148715" y="2836545"/>
                    </a:moveTo>
                    <a:lnTo>
                      <a:pt x="979170" y="2765108"/>
                    </a:lnTo>
                    <a:lnTo>
                      <a:pt x="1062038" y="2561273"/>
                    </a:lnTo>
                    <a:lnTo>
                      <a:pt x="1233488" y="2628900"/>
                    </a:lnTo>
                    <a:lnTo>
                      <a:pt x="1148715" y="2836545"/>
                    </a:lnTo>
                    <a:close/>
                    <a:moveTo>
                      <a:pt x="1396365" y="2590800"/>
                    </a:moveTo>
                    <a:lnTo>
                      <a:pt x="1313498" y="2558415"/>
                    </a:lnTo>
                    <a:cubicBezTo>
                      <a:pt x="1313498" y="2558415"/>
                      <a:pt x="1313498" y="2558415"/>
                      <a:pt x="1313498" y="2558415"/>
                    </a:cubicBezTo>
                    <a:cubicBezTo>
                      <a:pt x="1313498" y="2558415"/>
                      <a:pt x="1313498" y="2558415"/>
                      <a:pt x="1313498" y="2558415"/>
                    </a:cubicBezTo>
                    <a:lnTo>
                      <a:pt x="1053465" y="2456498"/>
                    </a:lnTo>
                    <a:cubicBezTo>
                      <a:pt x="1053465" y="2456498"/>
                      <a:pt x="1053465" y="2456498"/>
                      <a:pt x="1053465" y="2456498"/>
                    </a:cubicBezTo>
                    <a:cubicBezTo>
                      <a:pt x="1053465" y="2456498"/>
                      <a:pt x="1053465" y="2456498"/>
                      <a:pt x="1053465" y="2456498"/>
                    </a:cubicBezTo>
                    <a:lnTo>
                      <a:pt x="954405" y="2417445"/>
                    </a:lnTo>
                    <a:lnTo>
                      <a:pt x="961072" y="2289810"/>
                    </a:lnTo>
                    <a:lnTo>
                      <a:pt x="1481137" y="2500313"/>
                    </a:lnTo>
                    <a:lnTo>
                      <a:pt x="1396365" y="2590800"/>
                    </a:lnTo>
                    <a:close/>
                    <a:moveTo>
                      <a:pt x="1624012" y="2455545"/>
                    </a:moveTo>
                    <a:lnTo>
                      <a:pt x="883920" y="2155508"/>
                    </a:lnTo>
                    <a:lnTo>
                      <a:pt x="889635" y="2014538"/>
                    </a:lnTo>
                    <a:lnTo>
                      <a:pt x="1713548" y="2346960"/>
                    </a:lnTo>
                    <a:lnTo>
                      <a:pt x="1624012" y="2455545"/>
                    </a:lnTo>
                    <a:close/>
                    <a:moveTo>
                      <a:pt x="1904048" y="2321243"/>
                    </a:moveTo>
                    <a:lnTo>
                      <a:pt x="574358" y="1784985"/>
                    </a:lnTo>
                    <a:lnTo>
                      <a:pt x="1277302" y="1556385"/>
                    </a:lnTo>
                    <a:cubicBezTo>
                      <a:pt x="1228725" y="1610678"/>
                      <a:pt x="1198245" y="1682115"/>
                      <a:pt x="1198245" y="1761173"/>
                    </a:cubicBezTo>
                    <a:cubicBezTo>
                      <a:pt x="1198245" y="1930718"/>
                      <a:pt x="1335405" y="2067878"/>
                      <a:pt x="1504950" y="2067878"/>
                    </a:cubicBezTo>
                    <a:cubicBezTo>
                      <a:pt x="1674495" y="2067878"/>
                      <a:pt x="1811655" y="1930718"/>
                      <a:pt x="1811655" y="1761173"/>
                    </a:cubicBezTo>
                    <a:cubicBezTo>
                      <a:pt x="1811655" y="1641158"/>
                      <a:pt x="1742123" y="1536383"/>
                      <a:pt x="1641158" y="1486853"/>
                    </a:cubicBezTo>
                    <a:lnTo>
                      <a:pt x="1768793" y="1197293"/>
                    </a:lnTo>
                    <a:lnTo>
                      <a:pt x="2274570" y="1400175"/>
                    </a:lnTo>
                    <a:lnTo>
                      <a:pt x="1904048" y="2321243"/>
                    </a:lnTo>
                    <a:close/>
                  </a:path>
                </a:pathLst>
              </a:custGeom>
              <a:grpFill/>
              <a:ln w="9525" cap="flat">
                <a:noFill/>
                <a:prstDash val="solid"/>
                <a:miter/>
              </a:ln>
            </p:spPr>
            <p:txBody>
              <a:bodyPr rtlCol="0" anchor="ctr"/>
              <a:lstStyle/>
              <a:p>
                <a:pPr rtl="0"/>
                <a:endParaRPr lang="en-US">
                  <a:ea typeface="Meiryo" panose="020B0604030504040204" pitchFamily="34" charset="-128"/>
                </a:endParaRPr>
              </a:p>
            </p:txBody>
          </p:sp>
        </p:grpSp>
      </p:grpSp>
      <p:sp>
        <p:nvSpPr>
          <p:cNvPr id="4" name="TextBox 3">
            <a:extLst>
              <a:ext uri="{FF2B5EF4-FFF2-40B4-BE49-F238E27FC236}">
                <a16:creationId xmlns:a16="http://schemas.microsoft.com/office/drawing/2014/main" id="{313186F1-1C33-9E38-EF0A-26501A568279}"/>
              </a:ext>
            </a:extLst>
          </p:cNvPr>
          <p:cNvSpPr txBox="1"/>
          <p:nvPr/>
        </p:nvSpPr>
        <p:spPr>
          <a:xfrm>
            <a:off x="5656168" y="4714875"/>
            <a:ext cx="3366306" cy="323165"/>
          </a:xfrm>
          <a:prstGeom prst="rect">
            <a:avLst/>
          </a:prstGeom>
          <a:noFill/>
        </p:spPr>
        <p:txBody>
          <a:bodyPr rot="0" spcFirstLastPara="0" vertOverflow="overflow" horzOverflow="overflow" vert="horz" wrap="none" lIns="0" tIns="0" rIns="0" bIns="0" numCol="1" spcCol="0" rtlCol="0" fromWordArt="0" anchor="t" anchorCtr="0" forceAA="0" compatLnSpc="1">
            <a:prstTxWarp prst="textNoShape">
              <a:avLst/>
            </a:prstTxWarp>
            <a:spAutoFit/>
          </a:bodyPr>
          <a:lstStyle/>
          <a:p>
            <a:pPr rtl="0"/>
            <a:r>
              <a:rPr lang="ja-jp" sz="700">
                <a:solidFill>
                  <a:srgbClr val="FFFFFF"/>
                </a:solidFill>
                <a:ea typeface="Meiryo" panose="020B0604030504040204" pitchFamily="34" charset="-128"/>
              </a:rPr>
              <a:t>出典: </a:t>
            </a:r>
          </a:p>
          <a:p>
            <a:pPr rtl="0"/>
            <a:r>
              <a:rPr lang="ja-jp" sz="700">
                <a:solidFill>
                  <a:srgbClr val="FFFFFF"/>
                </a:solidFill>
                <a:latin typeface="Calibri"/>
                <a:ea typeface="Meiryo" panose="020B0604030504040204" pitchFamily="34" charset="-128"/>
                <a:cs typeface="Calibri"/>
                <a:hlinkClick r:id="rId4">
                  <a:extLst>
                    <a:ext uri="{A12FA001-AC4F-418D-AE19-62706E023703}">
                      <ahyp:hlinkClr xmlns:ahyp="http://schemas.microsoft.com/office/drawing/2018/hyperlinkcolor" val="tx"/>
                    </a:ext>
                  </a:extLst>
                </a:hlinkClick>
              </a:rPr>
              <a:t>1.IoT in Manufacturing: Ultimate Guide and Use Cases | SaM Solutions (sam-solutions.co</a:t>
            </a:r>
            <a:r>
              <a:rPr lang="ja-jp" sz="700">
                <a:solidFill>
                  <a:srgbClr val="FFFFFF"/>
                </a:solidFill>
                <a:latin typeface="Calibri"/>
                <a:ea typeface="Meiryo" panose="020B0604030504040204" pitchFamily="34" charset="-128"/>
                <a:cs typeface="Calibri"/>
              </a:rPr>
              <a:t>m)</a:t>
            </a:r>
          </a:p>
          <a:p>
            <a:pPr rtl="0"/>
            <a:r>
              <a:rPr lang="ja-jp" sz="700">
                <a:solidFill>
                  <a:srgbClr val="FFFFFF"/>
                </a:solidFill>
                <a:latin typeface="Calibri"/>
                <a:ea typeface="Meiryo" panose="020B0604030504040204" pitchFamily="34" charset="-128"/>
                <a:cs typeface="Calibri"/>
                <a:hlinkClick r:id="rId5">
                  <a:extLst>
                    <a:ext uri="{A12FA001-AC4F-418D-AE19-62706E023703}">
                      <ahyp:hlinkClr xmlns:ahyp="http://schemas.microsoft.com/office/drawing/2018/hyperlinkcolor" val="tx"/>
                    </a:ext>
                  </a:extLst>
                </a:hlinkClick>
              </a:rPr>
              <a:t>2.IoT (Internet of things) - 40 Fun Facts and Stats - eBool H</a:t>
            </a:r>
            <a:r>
              <a:rPr lang="ja-jp" sz="700">
                <a:solidFill>
                  <a:srgbClr val="FFFFFF"/>
                </a:solidFill>
                <a:latin typeface="Calibri"/>
                <a:ea typeface="Meiryo" panose="020B0604030504040204" pitchFamily="34" charset="-128"/>
                <a:cs typeface="Calibri"/>
              </a:rPr>
              <a:t>ub</a:t>
            </a:r>
            <a:endParaRPr lang="en-US" sz="700">
              <a:solidFill>
                <a:srgbClr val="FFFFFF"/>
              </a:solidFill>
              <a:ea typeface="Meiryo" panose="020B0604030504040204" pitchFamily="34" charset="-128"/>
            </a:endParaRPr>
          </a:p>
        </p:txBody>
      </p:sp>
    </p:spTree>
    <p:extLst>
      <p:ext uri="{BB962C8B-B14F-4D97-AF65-F5344CB8AC3E}">
        <p14:creationId xmlns:p14="http://schemas.microsoft.com/office/powerpoint/2010/main" val="321439440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47A277-D5C7-845A-2A3F-F472DA517A3D}"/>
              </a:ext>
            </a:extLst>
          </p:cNvPr>
          <p:cNvSpPr>
            <a:spLocks noGrp="1"/>
          </p:cNvSpPr>
          <p:nvPr>
            <p:ph type="title"/>
          </p:nvPr>
        </p:nvSpPr>
        <p:spPr>
          <a:xfrm>
            <a:off x="368490" y="365760"/>
            <a:ext cx="8407020" cy="786369"/>
          </a:xfrm>
        </p:spPr>
        <p:txBody>
          <a:bodyPr rtlCol="0"/>
          <a:lstStyle/>
          <a:p>
            <a:pPr rtl="0"/>
            <a:r>
              <a:rPr lang="ja-jp" dirty="0">
                <a:ea typeface="Meiryo" panose="020B0604030504040204" pitchFamily="34" charset="-128"/>
              </a:rPr>
              <a:t>スマート</a:t>
            </a:r>
            <a:r>
              <a:rPr lang="ja-JP" altLang="en-US" dirty="0">
                <a:ea typeface="Meiryo" panose="020B0604030504040204" pitchFamily="34" charset="-128"/>
              </a:rPr>
              <a:t>マニュファクチャリングの</a:t>
            </a:r>
            <a:r>
              <a:rPr lang="ja-jp" dirty="0">
                <a:ea typeface="Meiryo" panose="020B0604030504040204" pitchFamily="34" charset="-128"/>
              </a:rPr>
              <a:t> </a:t>
            </a:r>
            <a:br>
              <a:rPr lang="en-US" altLang="ja-JP" dirty="0">
                <a:ea typeface="Meiryo" panose="020B0604030504040204" pitchFamily="34" charset="-128"/>
              </a:rPr>
            </a:br>
            <a:r>
              <a:rPr lang="ja-jp" dirty="0">
                <a:ea typeface="Meiryo" panose="020B0604030504040204" pitchFamily="34" charset="-128"/>
              </a:rPr>
              <a:t>6 つのトップ テクノロジー </a:t>
            </a:r>
          </a:p>
        </p:txBody>
      </p:sp>
      <p:sp>
        <p:nvSpPr>
          <p:cNvPr id="3" name="Rectangle 2">
            <a:extLst>
              <a:ext uri="{FF2B5EF4-FFF2-40B4-BE49-F238E27FC236}">
                <a16:creationId xmlns:a16="http://schemas.microsoft.com/office/drawing/2014/main" id="{EA9FD80D-0E5D-3589-2D05-D989B6945D2A}"/>
              </a:ext>
            </a:extLst>
          </p:cNvPr>
          <p:cNvSpPr/>
          <p:nvPr/>
        </p:nvSpPr>
        <p:spPr>
          <a:xfrm>
            <a:off x="0" y="1187450"/>
            <a:ext cx="9144000" cy="39857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rtl="0" fontAlgn="base">
              <a:buClr>
                <a:srgbClr val="666666"/>
              </a:buClr>
            </a:pPr>
            <a:r>
              <a:rPr lang="ja-jp" sz="1200" dirty="0">
                <a:solidFill>
                  <a:srgbClr val="FFFFFF"/>
                </a:solidFill>
                <a:latin typeface="Artifakt ElementOfc"/>
                <a:ea typeface="Meiryo" panose="020B0604030504040204" pitchFamily="34" charset="-128"/>
              </a:rPr>
              <a:t>詳細: </a:t>
            </a:r>
            <a:r>
              <a:rPr lang="ja-jp" sz="1200" dirty="0">
                <a:solidFill>
                  <a:schemeClr val="accent1"/>
                </a:solidFill>
                <a:latin typeface="Artifakt ElementOfc"/>
                <a:ea typeface="Meiryo" panose="020B0604030504040204" pitchFamily="34" charset="-128"/>
                <a:hlinkClick r:id="rId3">
                  <a:extLst>
                    <a:ext uri="{A12FA001-AC4F-418D-AE19-62706E023703}">
                      <ahyp:hlinkClr xmlns:ahyp="http://schemas.microsoft.com/office/drawing/2018/hyperlinkcolor" val="tx"/>
                    </a:ext>
                  </a:extLst>
                </a:hlinkClick>
              </a:rPr>
              <a:t>スマート</a:t>
            </a:r>
            <a:r>
              <a:rPr lang="ja-JP" altLang="en-US" sz="1200" dirty="0">
                <a:solidFill>
                  <a:schemeClr val="accent1"/>
                </a:solidFill>
                <a:latin typeface="Artifakt ElementOfc"/>
                <a:ea typeface="Meiryo" panose="020B0604030504040204" pitchFamily="34" charset="-128"/>
                <a:hlinkClick r:id="rId3">
                  <a:extLst>
                    <a:ext uri="{A12FA001-AC4F-418D-AE19-62706E023703}">
                      <ahyp:hlinkClr xmlns:ahyp="http://schemas.microsoft.com/office/drawing/2018/hyperlinkcolor" val="tx"/>
                    </a:ext>
                  </a:extLst>
                </a:hlinkClick>
              </a:rPr>
              <a:t>マニュファクチャリング </a:t>
            </a:r>
            <a:r>
              <a:rPr lang="ja-jp" sz="1200" dirty="0">
                <a:solidFill>
                  <a:schemeClr val="accent1"/>
                </a:solidFill>
                <a:latin typeface="Artifakt ElementOfc"/>
                <a:ea typeface="Meiryo" panose="020B0604030504040204" pitchFamily="34" charset="-128"/>
                <a:hlinkClick r:id="rId3">
                  <a:extLst>
                    <a:ext uri="{A12FA001-AC4F-418D-AE19-62706E023703}">
                      <ahyp:hlinkClr xmlns:ahyp="http://schemas.microsoft.com/office/drawing/2018/hyperlinkcolor" val="tx"/>
                    </a:ext>
                  </a:extLst>
                </a:hlinkClick>
              </a:rPr>
              <a:t>テクノロジー ソフトウェア | Autodesk</a:t>
            </a:r>
            <a:endParaRPr lang="en-US" sz="1200" dirty="0">
              <a:solidFill>
                <a:schemeClr val="accent1"/>
              </a:solidFill>
              <a:latin typeface="Artifakt ElementOfc"/>
              <a:ea typeface="Meiryo" panose="020B0604030504040204" pitchFamily="34" charset="-128"/>
            </a:endParaRPr>
          </a:p>
        </p:txBody>
      </p:sp>
      <p:sp>
        <p:nvSpPr>
          <p:cNvPr id="46" name="Oval 45">
            <a:extLst>
              <a:ext uri="{FF2B5EF4-FFF2-40B4-BE49-F238E27FC236}">
                <a16:creationId xmlns:a16="http://schemas.microsoft.com/office/drawing/2014/main" id="{44B06CFE-9B98-03A6-253F-36321A7A9872}"/>
              </a:ext>
            </a:extLst>
          </p:cNvPr>
          <p:cNvSpPr/>
          <p:nvPr/>
        </p:nvSpPr>
        <p:spPr>
          <a:xfrm>
            <a:off x="368489" y="1877679"/>
            <a:ext cx="707275" cy="707275"/>
          </a:xfrm>
          <a:prstGeom prst="ellipse">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1600" dirty="0" err="1">
              <a:ea typeface="Meiryo" panose="020B0604030504040204" pitchFamily="34" charset="-128"/>
            </a:endParaRPr>
          </a:p>
        </p:txBody>
      </p:sp>
      <p:sp>
        <p:nvSpPr>
          <p:cNvPr id="47" name="TextBox 46">
            <a:extLst>
              <a:ext uri="{FF2B5EF4-FFF2-40B4-BE49-F238E27FC236}">
                <a16:creationId xmlns:a16="http://schemas.microsoft.com/office/drawing/2014/main" id="{82E99C9E-2229-CC20-7C44-0FA178CB8D56}"/>
              </a:ext>
            </a:extLst>
          </p:cNvPr>
          <p:cNvSpPr txBox="1"/>
          <p:nvPr/>
        </p:nvSpPr>
        <p:spPr>
          <a:xfrm>
            <a:off x="1233270" y="1985095"/>
            <a:ext cx="2964079" cy="492443"/>
          </a:xfrm>
          <a:prstGeom prst="rect">
            <a:avLst/>
          </a:prstGeom>
          <a:noFill/>
        </p:spPr>
        <p:txBody>
          <a:bodyPr wrap="square" lIns="0" tIns="0" rIns="0" bIns="0" rtlCol="0">
            <a:spAutoFit/>
          </a:bodyPr>
          <a:lstStyle/>
          <a:p>
            <a:pPr rtl="0"/>
            <a:r>
              <a:rPr lang="ja-jp" sz="1100" b="1">
                <a:ea typeface="Meiryo" panose="020B0604030504040204" pitchFamily="34" charset="-128"/>
              </a:rPr>
              <a:t>製造 - LED 設計</a:t>
            </a:r>
          </a:p>
          <a:p>
            <a:pPr rtl="0"/>
            <a:r>
              <a:rPr lang="ja-jp" sz="1000" b="0" i="0">
                <a:effectLst/>
                <a:ea typeface="Meiryo" panose="020B0604030504040204" pitchFamily="34" charset="-128"/>
              </a:rPr>
              <a:t>プロセスの早い段階で製造プロセスが設計の決定に影響を与えることができます。 </a:t>
            </a:r>
            <a:endParaRPr lang="en-US" sz="1000" b="1" dirty="0">
              <a:ea typeface="Meiryo" panose="020B0604030504040204" pitchFamily="34" charset="-128"/>
            </a:endParaRPr>
          </a:p>
        </p:txBody>
      </p:sp>
      <p:sp>
        <p:nvSpPr>
          <p:cNvPr id="48" name="Oval 47">
            <a:extLst>
              <a:ext uri="{FF2B5EF4-FFF2-40B4-BE49-F238E27FC236}">
                <a16:creationId xmlns:a16="http://schemas.microsoft.com/office/drawing/2014/main" id="{91365DF7-828A-2F9C-D295-5F555895002B}"/>
              </a:ext>
            </a:extLst>
          </p:cNvPr>
          <p:cNvSpPr/>
          <p:nvPr/>
        </p:nvSpPr>
        <p:spPr>
          <a:xfrm>
            <a:off x="368489" y="2945591"/>
            <a:ext cx="707275" cy="707275"/>
          </a:xfrm>
          <a:prstGeom prst="ellipse">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1600" dirty="0" err="1">
              <a:ea typeface="Meiryo" panose="020B0604030504040204" pitchFamily="34" charset="-128"/>
            </a:endParaRPr>
          </a:p>
        </p:txBody>
      </p:sp>
      <p:sp>
        <p:nvSpPr>
          <p:cNvPr id="49" name="TextBox 48">
            <a:extLst>
              <a:ext uri="{FF2B5EF4-FFF2-40B4-BE49-F238E27FC236}">
                <a16:creationId xmlns:a16="http://schemas.microsoft.com/office/drawing/2014/main" id="{2818335A-B795-8C02-01AE-71B0D691D289}"/>
              </a:ext>
            </a:extLst>
          </p:cNvPr>
          <p:cNvSpPr txBox="1"/>
          <p:nvPr/>
        </p:nvSpPr>
        <p:spPr>
          <a:xfrm>
            <a:off x="1233270" y="3053007"/>
            <a:ext cx="3018690" cy="492443"/>
          </a:xfrm>
          <a:prstGeom prst="rect">
            <a:avLst/>
          </a:prstGeom>
          <a:noFill/>
        </p:spPr>
        <p:txBody>
          <a:bodyPr wrap="square" lIns="0" tIns="0" rIns="0" bIns="0" rtlCol="0">
            <a:spAutoFit/>
          </a:bodyPr>
          <a:lstStyle/>
          <a:p>
            <a:pPr rtl="0"/>
            <a:r>
              <a:rPr lang="ja-jp" sz="1100" b="1" dirty="0">
                <a:ea typeface="Meiryo" panose="020B0604030504040204" pitchFamily="34" charset="-128"/>
              </a:rPr>
              <a:t>3D 印刷(積層造形法) </a:t>
            </a:r>
          </a:p>
          <a:p>
            <a:pPr rtl="0"/>
            <a:r>
              <a:rPr lang="ja-jp" sz="1000" dirty="0">
                <a:ea typeface="Meiryo" panose="020B0604030504040204" pitchFamily="34" charset="-128"/>
              </a:rPr>
              <a:t>従来の製造業の経済性</a:t>
            </a:r>
            <a:r>
              <a:rPr lang="ja-JP" altLang="en-US" sz="1000" dirty="0">
                <a:ea typeface="Meiryo" panose="020B0604030504040204" pitchFamily="34" charset="-128"/>
              </a:rPr>
              <a:t>および概念を覆し、</a:t>
            </a:r>
            <a:br>
              <a:rPr lang="en-US" sz="1000" dirty="0">
                <a:ea typeface="Meiryo" panose="020B0604030504040204" pitchFamily="34" charset="-128"/>
              </a:rPr>
            </a:br>
            <a:r>
              <a:rPr lang="ja-jp" sz="1000" dirty="0">
                <a:ea typeface="Meiryo" panose="020B0604030504040204" pitchFamily="34" charset="-128"/>
              </a:rPr>
              <a:t>プロトタイプ作成の域を超えました。</a:t>
            </a:r>
          </a:p>
        </p:txBody>
      </p:sp>
      <p:sp>
        <p:nvSpPr>
          <p:cNvPr id="50" name="Oval 49">
            <a:extLst>
              <a:ext uri="{FF2B5EF4-FFF2-40B4-BE49-F238E27FC236}">
                <a16:creationId xmlns:a16="http://schemas.microsoft.com/office/drawing/2014/main" id="{A7EAAED6-A4B7-6EFC-C58D-1B5FBD1EECBF}"/>
              </a:ext>
            </a:extLst>
          </p:cNvPr>
          <p:cNvSpPr/>
          <p:nvPr/>
        </p:nvSpPr>
        <p:spPr>
          <a:xfrm>
            <a:off x="368489" y="4070465"/>
            <a:ext cx="707275" cy="707275"/>
          </a:xfrm>
          <a:prstGeom prst="ellipse">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1600" dirty="0" err="1">
              <a:ea typeface="Meiryo" panose="020B0604030504040204" pitchFamily="34" charset="-128"/>
            </a:endParaRPr>
          </a:p>
        </p:txBody>
      </p:sp>
      <p:sp>
        <p:nvSpPr>
          <p:cNvPr id="51" name="TextBox 50">
            <a:extLst>
              <a:ext uri="{FF2B5EF4-FFF2-40B4-BE49-F238E27FC236}">
                <a16:creationId xmlns:a16="http://schemas.microsoft.com/office/drawing/2014/main" id="{06337D59-4819-9BF8-9C9F-6656111D9F7A}"/>
              </a:ext>
            </a:extLst>
          </p:cNvPr>
          <p:cNvSpPr txBox="1"/>
          <p:nvPr/>
        </p:nvSpPr>
        <p:spPr>
          <a:xfrm>
            <a:off x="1233270" y="4097090"/>
            <a:ext cx="3018690" cy="630942"/>
          </a:xfrm>
          <a:prstGeom prst="rect">
            <a:avLst/>
          </a:prstGeom>
          <a:noFill/>
        </p:spPr>
        <p:txBody>
          <a:bodyPr wrap="square" lIns="0" tIns="0" rIns="0" bIns="0" rtlCol="0">
            <a:spAutoFit/>
          </a:bodyPr>
          <a:lstStyle/>
          <a:p>
            <a:pPr rtl="0"/>
            <a:r>
              <a:rPr lang="ja-jp" sz="1100" b="1" dirty="0">
                <a:ea typeface="Meiryo" panose="020B0604030504040204" pitchFamily="34" charset="-128"/>
              </a:rPr>
              <a:t>CNC 加工/測定 </a:t>
            </a:r>
          </a:p>
          <a:p>
            <a:pPr rtl="0"/>
            <a:r>
              <a:rPr lang="ja-jp" sz="1000" b="0" i="0" dirty="0">
                <a:effectLst/>
                <a:ea typeface="Meiryo" panose="020B0604030504040204" pitchFamily="34" charset="-128"/>
              </a:rPr>
              <a:t>多軸加工と機械上の検証を組み合わせて、セットアップ時間を短縮し、</a:t>
            </a:r>
            <a:r>
              <a:rPr lang="ja-JP" altLang="en-US" sz="1000" b="0" i="0" dirty="0">
                <a:effectLst/>
                <a:ea typeface="Meiryo" panose="020B0604030504040204" pitchFamily="34" charset="-128"/>
              </a:rPr>
              <a:t>手戻り</a:t>
            </a:r>
            <a:r>
              <a:rPr lang="ja-jp" sz="1000" b="0" i="0" dirty="0">
                <a:effectLst/>
                <a:ea typeface="Meiryo" panose="020B0604030504040204" pitchFamily="34" charset="-128"/>
              </a:rPr>
              <a:t>を最小限に抑え、</a:t>
            </a:r>
            <a:br>
              <a:rPr lang="en-US" altLang="ja-JP" sz="1000" b="0" i="0" dirty="0">
                <a:effectLst/>
                <a:ea typeface="Meiryo" panose="020B0604030504040204" pitchFamily="34" charset="-128"/>
              </a:rPr>
            </a:br>
            <a:r>
              <a:rPr lang="ja-JP" altLang="en-US" sz="1000" b="0" i="0" dirty="0">
                <a:effectLst/>
                <a:ea typeface="Meiryo" panose="020B0604030504040204" pitchFamily="34" charset="-128"/>
              </a:rPr>
              <a:t>高品質</a:t>
            </a:r>
            <a:r>
              <a:rPr lang="ja-jp" sz="1000" b="0" i="0" dirty="0">
                <a:effectLst/>
                <a:ea typeface="Meiryo" panose="020B0604030504040204" pitchFamily="34" charset="-128"/>
              </a:rPr>
              <a:t>なパーツを作成できます。 </a:t>
            </a:r>
          </a:p>
        </p:txBody>
      </p:sp>
      <p:sp>
        <p:nvSpPr>
          <p:cNvPr id="52" name="Oval 51">
            <a:extLst>
              <a:ext uri="{FF2B5EF4-FFF2-40B4-BE49-F238E27FC236}">
                <a16:creationId xmlns:a16="http://schemas.microsoft.com/office/drawing/2014/main" id="{B0A6DAD3-2B7B-926B-A3BF-2A6371C6FF82}"/>
              </a:ext>
            </a:extLst>
          </p:cNvPr>
          <p:cNvSpPr/>
          <p:nvPr/>
        </p:nvSpPr>
        <p:spPr>
          <a:xfrm>
            <a:off x="4705539" y="1877679"/>
            <a:ext cx="707275" cy="707275"/>
          </a:xfrm>
          <a:prstGeom prst="ellipse">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1600" dirty="0" err="1">
              <a:ea typeface="Meiryo" panose="020B0604030504040204" pitchFamily="34" charset="-128"/>
            </a:endParaRPr>
          </a:p>
        </p:txBody>
      </p:sp>
      <p:sp>
        <p:nvSpPr>
          <p:cNvPr id="53" name="TextBox 52">
            <a:extLst>
              <a:ext uri="{FF2B5EF4-FFF2-40B4-BE49-F238E27FC236}">
                <a16:creationId xmlns:a16="http://schemas.microsoft.com/office/drawing/2014/main" id="{0CD17DCE-DD7C-D93E-6D4D-1F4CB6C49A98}"/>
              </a:ext>
            </a:extLst>
          </p:cNvPr>
          <p:cNvSpPr txBox="1"/>
          <p:nvPr/>
        </p:nvSpPr>
        <p:spPr>
          <a:xfrm>
            <a:off x="5570320" y="1823513"/>
            <a:ext cx="3205380" cy="630942"/>
          </a:xfrm>
          <a:prstGeom prst="rect">
            <a:avLst/>
          </a:prstGeom>
          <a:noFill/>
        </p:spPr>
        <p:txBody>
          <a:bodyPr wrap="square" lIns="0" tIns="0" rIns="0" bIns="0" rtlCol="0">
            <a:spAutoFit/>
          </a:bodyPr>
          <a:lstStyle/>
          <a:p>
            <a:pPr rtl="0"/>
            <a:r>
              <a:rPr lang="ja-jp" sz="1100" b="1" dirty="0">
                <a:ea typeface="Meiryo" panose="020B0604030504040204" pitchFamily="34" charset="-128"/>
              </a:rPr>
              <a:t>ハイブリッド製造 </a:t>
            </a:r>
          </a:p>
          <a:p>
            <a:pPr rtl="0"/>
            <a:r>
              <a:rPr lang="ja-jp" sz="1000" b="0" i="0" dirty="0">
                <a:effectLst/>
                <a:ea typeface="Meiryo" panose="020B0604030504040204" pitchFamily="34" charset="-128"/>
              </a:rPr>
              <a:t>ハイブリッド アプリケーションは、同じ機械で金属の</a:t>
            </a:r>
            <a:br>
              <a:rPr lang="en-US" altLang="ja-JP" sz="1000" b="0" i="0" dirty="0">
                <a:effectLst/>
                <a:ea typeface="Meiryo" panose="020B0604030504040204" pitchFamily="34" charset="-128"/>
              </a:rPr>
            </a:br>
            <a:r>
              <a:rPr lang="ja-jp" sz="1000" b="0" i="0" dirty="0">
                <a:effectLst/>
                <a:ea typeface="Meiryo" panose="020B0604030504040204" pitchFamily="34" charset="-128"/>
              </a:rPr>
              <a:t>積層造形と従来の切削技術を組み合わせて、</a:t>
            </a:r>
            <a:r>
              <a:rPr lang="ja-JP" altLang="en-US" sz="1000" b="0" i="0" dirty="0">
                <a:effectLst/>
                <a:ea typeface="Meiryo" panose="020B0604030504040204" pitchFamily="34" charset="-128"/>
              </a:rPr>
              <a:t>材料効率を高めながら</a:t>
            </a:r>
            <a:r>
              <a:rPr lang="ja-jp" sz="1000" b="0" i="0" dirty="0">
                <a:effectLst/>
                <a:ea typeface="Meiryo" panose="020B0604030504040204" pitchFamily="34" charset="-128"/>
              </a:rPr>
              <a:t>迅速に部品を製造します。</a:t>
            </a:r>
          </a:p>
        </p:txBody>
      </p:sp>
      <p:sp>
        <p:nvSpPr>
          <p:cNvPr id="54" name="Oval 53">
            <a:extLst>
              <a:ext uri="{FF2B5EF4-FFF2-40B4-BE49-F238E27FC236}">
                <a16:creationId xmlns:a16="http://schemas.microsoft.com/office/drawing/2014/main" id="{1EB2B3EA-012A-DA6E-4E38-10C1280F81F4}"/>
              </a:ext>
            </a:extLst>
          </p:cNvPr>
          <p:cNvSpPr/>
          <p:nvPr/>
        </p:nvSpPr>
        <p:spPr>
          <a:xfrm>
            <a:off x="4705539" y="2945591"/>
            <a:ext cx="707275" cy="707275"/>
          </a:xfrm>
          <a:prstGeom prst="ellipse">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1600" dirty="0" err="1">
              <a:ea typeface="Meiryo" panose="020B0604030504040204" pitchFamily="34" charset="-128"/>
            </a:endParaRPr>
          </a:p>
        </p:txBody>
      </p:sp>
      <p:sp>
        <p:nvSpPr>
          <p:cNvPr id="55" name="TextBox 54">
            <a:extLst>
              <a:ext uri="{FF2B5EF4-FFF2-40B4-BE49-F238E27FC236}">
                <a16:creationId xmlns:a16="http://schemas.microsoft.com/office/drawing/2014/main" id="{BF45F402-B398-AC08-997B-FBDBBE182588}"/>
              </a:ext>
            </a:extLst>
          </p:cNvPr>
          <p:cNvSpPr txBox="1"/>
          <p:nvPr/>
        </p:nvSpPr>
        <p:spPr>
          <a:xfrm>
            <a:off x="5570320" y="2972216"/>
            <a:ext cx="3282278" cy="654025"/>
          </a:xfrm>
          <a:prstGeom prst="rect">
            <a:avLst/>
          </a:prstGeom>
          <a:noFill/>
        </p:spPr>
        <p:txBody>
          <a:bodyPr wrap="square" lIns="0" tIns="0" rIns="0" bIns="0" rtlCol="0">
            <a:spAutoFit/>
          </a:bodyPr>
          <a:lstStyle/>
          <a:p>
            <a:pPr rtl="0"/>
            <a:r>
              <a:rPr lang="ja-jp" sz="1100" b="1" dirty="0">
                <a:ea typeface="Meiryo" panose="020B0604030504040204" pitchFamily="34" charset="-128"/>
              </a:rPr>
              <a:t>シミュレーション</a:t>
            </a:r>
          </a:p>
          <a:p>
            <a:pPr rtl="0"/>
            <a:r>
              <a:rPr lang="ja-jp" sz="1050" b="0" i="0" dirty="0">
                <a:effectLst/>
                <a:ea typeface="Meiryo" panose="020B0604030504040204" pitchFamily="34" charset="-128"/>
              </a:rPr>
              <a:t>メカニカル シミュレーション、数値流体力学、製造に関する正確な解析を使用して、製品を予測、検証、最適化できます。</a:t>
            </a:r>
          </a:p>
        </p:txBody>
      </p:sp>
      <p:sp>
        <p:nvSpPr>
          <p:cNvPr id="56" name="Oval 55">
            <a:extLst>
              <a:ext uri="{FF2B5EF4-FFF2-40B4-BE49-F238E27FC236}">
                <a16:creationId xmlns:a16="http://schemas.microsoft.com/office/drawing/2014/main" id="{E0A3DF37-3356-6D01-E7CA-DE133E2B6E43}"/>
              </a:ext>
            </a:extLst>
          </p:cNvPr>
          <p:cNvSpPr/>
          <p:nvPr/>
        </p:nvSpPr>
        <p:spPr>
          <a:xfrm>
            <a:off x="4705539" y="4070465"/>
            <a:ext cx="707275" cy="707275"/>
          </a:xfrm>
          <a:prstGeom prst="ellipse">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1600" dirty="0" err="1">
              <a:ea typeface="Meiryo" panose="020B0604030504040204" pitchFamily="34" charset="-128"/>
            </a:endParaRPr>
          </a:p>
        </p:txBody>
      </p:sp>
      <p:sp>
        <p:nvSpPr>
          <p:cNvPr id="57" name="TextBox 56">
            <a:extLst>
              <a:ext uri="{FF2B5EF4-FFF2-40B4-BE49-F238E27FC236}">
                <a16:creationId xmlns:a16="http://schemas.microsoft.com/office/drawing/2014/main" id="{A6114FA8-7FC5-35A5-C2F1-AA58F9C8119D}"/>
              </a:ext>
            </a:extLst>
          </p:cNvPr>
          <p:cNvSpPr txBox="1"/>
          <p:nvPr/>
        </p:nvSpPr>
        <p:spPr>
          <a:xfrm>
            <a:off x="5570320" y="4177881"/>
            <a:ext cx="3205380" cy="654025"/>
          </a:xfrm>
          <a:prstGeom prst="rect">
            <a:avLst/>
          </a:prstGeom>
          <a:noFill/>
        </p:spPr>
        <p:txBody>
          <a:bodyPr wrap="square" lIns="0" tIns="0" rIns="0" bIns="0" rtlCol="0">
            <a:spAutoFit/>
          </a:bodyPr>
          <a:lstStyle/>
          <a:p>
            <a:pPr rtl="0"/>
            <a:r>
              <a:rPr lang="ja-jp" sz="1100" b="1" dirty="0">
                <a:ea typeface="Meiryo" panose="020B0604030504040204" pitchFamily="34" charset="-128"/>
              </a:rPr>
              <a:t>ロボット自動化 </a:t>
            </a:r>
          </a:p>
          <a:p>
            <a:pPr rtl="0"/>
            <a:r>
              <a:rPr lang="ja-jp" sz="1050" b="0" i="0" dirty="0">
                <a:effectLst/>
                <a:ea typeface="Meiryo" panose="020B0604030504040204" pitchFamily="34" charset="-128"/>
              </a:rPr>
              <a:t>大規模な 3D プリントと減算プロセスを自動化する</a:t>
            </a:r>
            <a:br>
              <a:rPr lang="en-US" altLang="ja-JP" sz="1050" b="0" i="0" dirty="0">
                <a:effectLst/>
                <a:ea typeface="Meiryo" panose="020B0604030504040204" pitchFamily="34" charset="-128"/>
              </a:rPr>
            </a:br>
            <a:r>
              <a:rPr lang="ja-jp" sz="1050" b="0" i="0" dirty="0">
                <a:effectLst/>
                <a:ea typeface="Meiryo" panose="020B0604030504040204" pitchFamily="34" charset="-128"/>
              </a:rPr>
              <a:t>ためのオフライン プログラミング ツールにアクセスします。</a:t>
            </a:r>
          </a:p>
        </p:txBody>
      </p:sp>
      <p:cxnSp>
        <p:nvCxnSpPr>
          <p:cNvPr id="58" name="Straight Connector 57">
            <a:extLst>
              <a:ext uri="{FF2B5EF4-FFF2-40B4-BE49-F238E27FC236}">
                <a16:creationId xmlns:a16="http://schemas.microsoft.com/office/drawing/2014/main" id="{824A5496-F170-DF60-57E1-75889AE22EB3}"/>
              </a:ext>
            </a:extLst>
          </p:cNvPr>
          <p:cNvCxnSpPr>
            <a:cxnSpLocks/>
          </p:cNvCxnSpPr>
          <p:nvPr/>
        </p:nvCxnSpPr>
        <p:spPr>
          <a:xfrm flipV="1">
            <a:off x="4478749" y="1877679"/>
            <a:ext cx="1" cy="2873436"/>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B2EE3223-F4AD-E68F-01E3-CADAE2F0C345}"/>
              </a:ext>
            </a:extLst>
          </p:cNvPr>
          <p:cNvCxnSpPr>
            <a:cxnSpLocks/>
          </p:cNvCxnSpPr>
          <p:nvPr/>
        </p:nvCxnSpPr>
        <p:spPr>
          <a:xfrm flipH="1">
            <a:off x="1244383" y="2759315"/>
            <a:ext cx="2952967"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5B907F6A-3B3B-6D20-B9A5-9E2072CE6201}"/>
              </a:ext>
            </a:extLst>
          </p:cNvPr>
          <p:cNvCxnSpPr>
            <a:cxnSpLocks/>
          </p:cNvCxnSpPr>
          <p:nvPr/>
        </p:nvCxnSpPr>
        <p:spPr>
          <a:xfrm flipH="1">
            <a:off x="1244383" y="3815312"/>
            <a:ext cx="2952967"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E36F0C73-02FA-F1F8-33D0-434AE9557027}"/>
              </a:ext>
            </a:extLst>
          </p:cNvPr>
          <p:cNvCxnSpPr>
            <a:cxnSpLocks/>
          </p:cNvCxnSpPr>
          <p:nvPr/>
        </p:nvCxnSpPr>
        <p:spPr>
          <a:xfrm flipH="1">
            <a:off x="5570321" y="2759315"/>
            <a:ext cx="3175218"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2D629D9C-2543-2693-AD83-0F90CEFB6307}"/>
              </a:ext>
            </a:extLst>
          </p:cNvPr>
          <p:cNvCxnSpPr>
            <a:cxnSpLocks/>
          </p:cNvCxnSpPr>
          <p:nvPr/>
        </p:nvCxnSpPr>
        <p:spPr>
          <a:xfrm flipH="1">
            <a:off x="5570321" y="3815312"/>
            <a:ext cx="3175218"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nvGrpSpPr>
          <p:cNvPr id="66" name="Graphic 531">
            <a:extLst>
              <a:ext uri="{FF2B5EF4-FFF2-40B4-BE49-F238E27FC236}">
                <a16:creationId xmlns:a16="http://schemas.microsoft.com/office/drawing/2014/main" id="{BF7CEB4D-4DEB-6376-05AB-22207330B4F9}"/>
              </a:ext>
            </a:extLst>
          </p:cNvPr>
          <p:cNvGrpSpPr>
            <a:grpSpLocks noChangeAspect="1"/>
          </p:cNvGrpSpPr>
          <p:nvPr/>
        </p:nvGrpSpPr>
        <p:grpSpPr>
          <a:xfrm>
            <a:off x="591764" y="2061629"/>
            <a:ext cx="260724" cy="408354"/>
            <a:chOff x="3393757" y="724852"/>
            <a:chExt cx="2384536" cy="3734752"/>
          </a:xfrm>
          <a:solidFill>
            <a:schemeClr val="tx1"/>
          </a:solidFill>
        </p:grpSpPr>
        <p:sp>
          <p:nvSpPr>
            <p:cNvPr id="67" name="Freeform 533">
              <a:extLst>
                <a:ext uri="{FF2B5EF4-FFF2-40B4-BE49-F238E27FC236}">
                  <a16:creationId xmlns:a16="http://schemas.microsoft.com/office/drawing/2014/main" id="{30C98292-DA81-9010-6DCC-974E18F33341}"/>
                </a:ext>
              </a:extLst>
            </p:cNvPr>
            <p:cNvSpPr/>
            <p:nvPr/>
          </p:nvSpPr>
          <p:spPr>
            <a:xfrm>
              <a:off x="4791075" y="2378392"/>
              <a:ext cx="215265" cy="215265"/>
            </a:xfrm>
            <a:custGeom>
              <a:avLst/>
              <a:gdLst>
                <a:gd name="connsiteX0" fmla="*/ 107632 w 215265"/>
                <a:gd name="connsiteY0" fmla="*/ 215265 h 215265"/>
                <a:gd name="connsiteX1" fmla="*/ 215265 w 215265"/>
                <a:gd name="connsiteY1" fmla="*/ 107633 h 215265"/>
                <a:gd name="connsiteX2" fmla="*/ 107632 w 215265"/>
                <a:gd name="connsiteY2" fmla="*/ 0 h 215265"/>
                <a:gd name="connsiteX3" fmla="*/ 0 w 215265"/>
                <a:gd name="connsiteY3" fmla="*/ 107633 h 215265"/>
                <a:gd name="connsiteX4" fmla="*/ 107632 w 215265"/>
                <a:gd name="connsiteY4" fmla="*/ 215265 h 215265"/>
                <a:gd name="connsiteX5" fmla="*/ 107632 w 215265"/>
                <a:gd name="connsiteY5" fmla="*/ 58103 h 215265"/>
                <a:gd name="connsiteX6" fmla="*/ 158115 w 215265"/>
                <a:gd name="connsiteY6" fmla="*/ 108585 h 215265"/>
                <a:gd name="connsiteX7" fmla="*/ 107632 w 215265"/>
                <a:gd name="connsiteY7" fmla="*/ 159067 h 215265"/>
                <a:gd name="connsiteX8" fmla="*/ 57150 w 215265"/>
                <a:gd name="connsiteY8" fmla="*/ 107633 h 215265"/>
                <a:gd name="connsiteX9" fmla="*/ 107632 w 215265"/>
                <a:gd name="connsiteY9" fmla="*/ 58103 h 215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5265" h="215265">
                  <a:moveTo>
                    <a:pt x="107632" y="215265"/>
                  </a:moveTo>
                  <a:cubicBezTo>
                    <a:pt x="166688" y="215265"/>
                    <a:pt x="215265" y="166688"/>
                    <a:pt x="215265" y="107633"/>
                  </a:cubicBezTo>
                  <a:cubicBezTo>
                    <a:pt x="215265" y="48578"/>
                    <a:pt x="166688" y="0"/>
                    <a:pt x="107632" y="0"/>
                  </a:cubicBezTo>
                  <a:cubicBezTo>
                    <a:pt x="48578" y="0"/>
                    <a:pt x="0" y="48578"/>
                    <a:pt x="0" y="107633"/>
                  </a:cubicBezTo>
                  <a:cubicBezTo>
                    <a:pt x="0" y="166688"/>
                    <a:pt x="48578" y="215265"/>
                    <a:pt x="107632" y="215265"/>
                  </a:cubicBezTo>
                  <a:close/>
                  <a:moveTo>
                    <a:pt x="107632" y="58103"/>
                  </a:moveTo>
                  <a:cubicBezTo>
                    <a:pt x="135255" y="58103"/>
                    <a:pt x="158115" y="80963"/>
                    <a:pt x="158115" y="108585"/>
                  </a:cubicBezTo>
                  <a:cubicBezTo>
                    <a:pt x="158115" y="136208"/>
                    <a:pt x="135255" y="159067"/>
                    <a:pt x="107632" y="159067"/>
                  </a:cubicBezTo>
                  <a:cubicBezTo>
                    <a:pt x="80010" y="159067"/>
                    <a:pt x="57150" y="136208"/>
                    <a:pt x="57150" y="107633"/>
                  </a:cubicBezTo>
                  <a:cubicBezTo>
                    <a:pt x="57150" y="79058"/>
                    <a:pt x="80010" y="58103"/>
                    <a:pt x="107632" y="58103"/>
                  </a:cubicBezTo>
                  <a:close/>
                </a:path>
              </a:pathLst>
            </a:custGeom>
            <a:grpFill/>
            <a:ln w="9525" cap="flat">
              <a:noFill/>
              <a:prstDash val="solid"/>
              <a:miter/>
            </a:ln>
          </p:spPr>
          <p:txBody>
            <a:bodyPr rtlCol="0" anchor="ctr"/>
            <a:lstStyle/>
            <a:p>
              <a:pPr rtl="0"/>
              <a:endParaRPr lang="en-US">
                <a:ea typeface="Meiryo" panose="020B0604030504040204" pitchFamily="34" charset="-128"/>
              </a:endParaRPr>
            </a:p>
          </p:txBody>
        </p:sp>
        <p:sp>
          <p:nvSpPr>
            <p:cNvPr id="68" name="Freeform 534">
              <a:extLst>
                <a:ext uri="{FF2B5EF4-FFF2-40B4-BE49-F238E27FC236}">
                  <a16:creationId xmlns:a16="http://schemas.microsoft.com/office/drawing/2014/main" id="{C8750255-C5D6-BB5F-D1C0-34F5F6B0178A}"/>
                </a:ext>
              </a:extLst>
            </p:cNvPr>
            <p:cNvSpPr/>
            <p:nvPr/>
          </p:nvSpPr>
          <p:spPr>
            <a:xfrm>
              <a:off x="4042364" y="4101361"/>
              <a:ext cx="200115" cy="358243"/>
            </a:xfrm>
            <a:custGeom>
              <a:avLst/>
              <a:gdLst>
                <a:gd name="connsiteX0" fmla="*/ 116250 w 200115"/>
                <a:gd name="connsiteY0" fmla="*/ 14391 h 358243"/>
                <a:gd name="connsiteX1" fmla="*/ 89580 w 200115"/>
                <a:gd name="connsiteY1" fmla="*/ 103 h 358243"/>
                <a:gd name="connsiteX2" fmla="*/ 64815 w 200115"/>
                <a:gd name="connsiteY2" fmla="*/ 18201 h 358243"/>
                <a:gd name="connsiteX3" fmla="*/ 1950 w 200115"/>
                <a:gd name="connsiteY3" fmla="*/ 175363 h 358243"/>
                <a:gd name="connsiteX4" fmla="*/ 3855 w 200115"/>
                <a:gd name="connsiteY4" fmla="*/ 200128 h 358243"/>
                <a:gd name="connsiteX5" fmla="*/ 83865 w 200115"/>
                <a:gd name="connsiteY5" fmla="*/ 343956 h 358243"/>
                <a:gd name="connsiteX6" fmla="*/ 108630 w 200115"/>
                <a:gd name="connsiteY6" fmla="*/ 358243 h 358243"/>
                <a:gd name="connsiteX7" fmla="*/ 110535 w 200115"/>
                <a:gd name="connsiteY7" fmla="*/ 358243 h 358243"/>
                <a:gd name="connsiteX8" fmla="*/ 135300 w 200115"/>
                <a:gd name="connsiteY8" fmla="*/ 340145 h 358243"/>
                <a:gd name="connsiteX9" fmla="*/ 198165 w 200115"/>
                <a:gd name="connsiteY9" fmla="*/ 182983 h 358243"/>
                <a:gd name="connsiteX10" fmla="*/ 196260 w 200115"/>
                <a:gd name="connsiteY10" fmla="*/ 158218 h 358243"/>
                <a:gd name="connsiteX11" fmla="*/ 116250 w 200115"/>
                <a:gd name="connsiteY11" fmla="*/ 14391 h 358243"/>
                <a:gd name="connsiteX12" fmla="*/ 103868 w 200115"/>
                <a:gd name="connsiteY12" fmla="*/ 262993 h 358243"/>
                <a:gd name="connsiteX13" fmla="*/ 59100 w 200115"/>
                <a:gd name="connsiteY13" fmla="*/ 182983 h 358243"/>
                <a:gd name="connsiteX14" fmla="*/ 95295 w 200115"/>
                <a:gd name="connsiteY14" fmla="*/ 94401 h 358243"/>
                <a:gd name="connsiteX15" fmla="*/ 140063 w 200115"/>
                <a:gd name="connsiteY15" fmla="*/ 174411 h 358243"/>
                <a:gd name="connsiteX16" fmla="*/ 103868 w 200115"/>
                <a:gd name="connsiteY16" fmla="*/ 262993 h 358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0115" h="358243">
                  <a:moveTo>
                    <a:pt x="116250" y="14391"/>
                  </a:moveTo>
                  <a:cubicBezTo>
                    <a:pt x="110535" y="4866"/>
                    <a:pt x="100058" y="-849"/>
                    <a:pt x="89580" y="103"/>
                  </a:cubicBezTo>
                  <a:cubicBezTo>
                    <a:pt x="78150" y="1056"/>
                    <a:pt x="68625" y="7723"/>
                    <a:pt x="64815" y="18201"/>
                  </a:cubicBezTo>
                  <a:lnTo>
                    <a:pt x="1950" y="175363"/>
                  </a:lnTo>
                  <a:cubicBezTo>
                    <a:pt x="-907" y="182983"/>
                    <a:pt x="-907" y="192508"/>
                    <a:pt x="3855" y="200128"/>
                  </a:cubicBezTo>
                  <a:lnTo>
                    <a:pt x="83865" y="343956"/>
                  </a:lnTo>
                  <a:cubicBezTo>
                    <a:pt x="88628" y="353481"/>
                    <a:pt x="98153" y="358243"/>
                    <a:pt x="108630" y="358243"/>
                  </a:cubicBezTo>
                  <a:cubicBezTo>
                    <a:pt x="109583" y="358243"/>
                    <a:pt x="109583" y="358243"/>
                    <a:pt x="110535" y="358243"/>
                  </a:cubicBezTo>
                  <a:cubicBezTo>
                    <a:pt x="121965" y="357291"/>
                    <a:pt x="131490" y="350623"/>
                    <a:pt x="135300" y="340145"/>
                  </a:cubicBezTo>
                  <a:lnTo>
                    <a:pt x="198165" y="182983"/>
                  </a:lnTo>
                  <a:cubicBezTo>
                    <a:pt x="201023" y="175363"/>
                    <a:pt x="201023" y="165838"/>
                    <a:pt x="196260" y="158218"/>
                  </a:cubicBezTo>
                  <a:lnTo>
                    <a:pt x="116250" y="14391"/>
                  </a:lnTo>
                  <a:close/>
                  <a:moveTo>
                    <a:pt x="103868" y="262993"/>
                  </a:moveTo>
                  <a:lnTo>
                    <a:pt x="59100" y="182983"/>
                  </a:lnTo>
                  <a:lnTo>
                    <a:pt x="95295" y="94401"/>
                  </a:lnTo>
                  <a:lnTo>
                    <a:pt x="140063" y="174411"/>
                  </a:lnTo>
                  <a:lnTo>
                    <a:pt x="103868" y="262993"/>
                  </a:lnTo>
                  <a:close/>
                </a:path>
              </a:pathLst>
            </a:custGeom>
            <a:grpFill/>
            <a:ln w="9525" cap="flat">
              <a:noFill/>
              <a:prstDash val="solid"/>
              <a:miter/>
            </a:ln>
          </p:spPr>
          <p:txBody>
            <a:bodyPr rtlCol="0" anchor="ctr"/>
            <a:lstStyle/>
            <a:p>
              <a:pPr rtl="0"/>
              <a:endParaRPr lang="en-US">
                <a:ea typeface="Meiryo" panose="020B0604030504040204" pitchFamily="34" charset="-128"/>
              </a:endParaRPr>
            </a:p>
          </p:txBody>
        </p:sp>
        <p:sp>
          <p:nvSpPr>
            <p:cNvPr id="69" name="Freeform 535">
              <a:extLst>
                <a:ext uri="{FF2B5EF4-FFF2-40B4-BE49-F238E27FC236}">
                  <a16:creationId xmlns:a16="http://schemas.microsoft.com/office/drawing/2014/main" id="{1D546374-A687-AD11-F711-ADD46003480A}"/>
                </a:ext>
              </a:extLst>
            </p:cNvPr>
            <p:cNvSpPr/>
            <p:nvPr/>
          </p:nvSpPr>
          <p:spPr>
            <a:xfrm>
              <a:off x="4167142" y="3802276"/>
              <a:ext cx="196305" cy="346813"/>
            </a:xfrm>
            <a:custGeom>
              <a:avLst/>
              <a:gdLst>
                <a:gd name="connsiteX0" fmla="*/ 112440 w 196305"/>
                <a:gd name="connsiteY0" fmla="*/ 14391 h 346813"/>
                <a:gd name="connsiteX1" fmla="*/ 85770 w 196305"/>
                <a:gd name="connsiteY1" fmla="*/ 103 h 346813"/>
                <a:gd name="connsiteX2" fmla="*/ 61005 w 196305"/>
                <a:gd name="connsiteY2" fmla="*/ 18201 h 346813"/>
                <a:gd name="connsiteX3" fmla="*/ 1950 w 196305"/>
                <a:gd name="connsiteY3" fmla="*/ 163933 h 346813"/>
                <a:gd name="connsiteX4" fmla="*/ 3855 w 196305"/>
                <a:gd name="connsiteY4" fmla="*/ 188698 h 346813"/>
                <a:gd name="connsiteX5" fmla="*/ 83865 w 196305"/>
                <a:gd name="connsiteY5" fmla="*/ 332526 h 346813"/>
                <a:gd name="connsiteX6" fmla="*/ 108630 w 196305"/>
                <a:gd name="connsiteY6" fmla="*/ 346813 h 346813"/>
                <a:gd name="connsiteX7" fmla="*/ 110535 w 196305"/>
                <a:gd name="connsiteY7" fmla="*/ 346813 h 346813"/>
                <a:gd name="connsiteX8" fmla="*/ 135300 w 196305"/>
                <a:gd name="connsiteY8" fmla="*/ 328716 h 346813"/>
                <a:gd name="connsiteX9" fmla="*/ 194355 w 196305"/>
                <a:gd name="connsiteY9" fmla="*/ 182983 h 346813"/>
                <a:gd name="connsiteX10" fmla="*/ 192450 w 196305"/>
                <a:gd name="connsiteY10" fmla="*/ 158218 h 346813"/>
                <a:gd name="connsiteX11" fmla="*/ 112440 w 196305"/>
                <a:gd name="connsiteY11" fmla="*/ 14391 h 346813"/>
                <a:gd name="connsiteX12" fmla="*/ 104820 w 196305"/>
                <a:gd name="connsiteY12" fmla="*/ 252516 h 346813"/>
                <a:gd name="connsiteX13" fmla="*/ 60053 w 196305"/>
                <a:gd name="connsiteY13" fmla="*/ 172505 h 346813"/>
                <a:gd name="connsiteX14" fmla="*/ 91485 w 196305"/>
                <a:gd name="connsiteY14" fmla="*/ 94401 h 346813"/>
                <a:gd name="connsiteX15" fmla="*/ 136253 w 196305"/>
                <a:gd name="connsiteY15" fmla="*/ 174411 h 346813"/>
                <a:gd name="connsiteX16" fmla="*/ 104820 w 196305"/>
                <a:gd name="connsiteY16" fmla="*/ 252516 h 346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6305" h="346813">
                  <a:moveTo>
                    <a:pt x="112440" y="14391"/>
                  </a:moveTo>
                  <a:cubicBezTo>
                    <a:pt x="106725" y="4866"/>
                    <a:pt x="96248" y="-849"/>
                    <a:pt x="85770" y="103"/>
                  </a:cubicBezTo>
                  <a:cubicBezTo>
                    <a:pt x="74340" y="1055"/>
                    <a:pt x="64815" y="7723"/>
                    <a:pt x="61005" y="18201"/>
                  </a:cubicBezTo>
                  <a:lnTo>
                    <a:pt x="1950" y="163933"/>
                  </a:lnTo>
                  <a:cubicBezTo>
                    <a:pt x="-907" y="171553"/>
                    <a:pt x="-907" y="181078"/>
                    <a:pt x="3855" y="188698"/>
                  </a:cubicBezTo>
                  <a:lnTo>
                    <a:pt x="83865" y="332526"/>
                  </a:lnTo>
                  <a:cubicBezTo>
                    <a:pt x="88628" y="342051"/>
                    <a:pt x="98153" y="346813"/>
                    <a:pt x="108630" y="346813"/>
                  </a:cubicBezTo>
                  <a:cubicBezTo>
                    <a:pt x="109583" y="346813"/>
                    <a:pt x="109583" y="346813"/>
                    <a:pt x="110535" y="346813"/>
                  </a:cubicBezTo>
                  <a:cubicBezTo>
                    <a:pt x="121965" y="345861"/>
                    <a:pt x="131490" y="339193"/>
                    <a:pt x="135300" y="328716"/>
                  </a:cubicBezTo>
                  <a:lnTo>
                    <a:pt x="194355" y="182983"/>
                  </a:lnTo>
                  <a:cubicBezTo>
                    <a:pt x="197213" y="175363"/>
                    <a:pt x="197213" y="165838"/>
                    <a:pt x="192450" y="158218"/>
                  </a:cubicBezTo>
                  <a:lnTo>
                    <a:pt x="112440" y="14391"/>
                  </a:lnTo>
                  <a:close/>
                  <a:moveTo>
                    <a:pt x="104820" y="252516"/>
                  </a:moveTo>
                  <a:lnTo>
                    <a:pt x="60053" y="172505"/>
                  </a:lnTo>
                  <a:lnTo>
                    <a:pt x="91485" y="94401"/>
                  </a:lnTo>
                  <a:lnTo>
                    <a:pt x="136253" y="174411"/>
                  </a:lnTo>
                  <a:lnTo>
                    <a:pt x="104820" y="252516"/>
                  </a:lnTo>
                  <a:close/>
                </a:path>
              </a:pathLst>
            </a:custGeom>
            <a:grpFill/>
            <a:ln w="9525" cap="flat">
              <a:noFill/>
              <a:prstDash val="solid"/>
              <a:miter/>
            </a:ln>
          </p:spPr>
          <p:txBody>
            <a:bodyPr rtlCol="0" anchor="ctr"/>
            <a:lstStyle/>
            <a:p>
              <a:pPr rtl="0"/>
              <a:endParaRPr lang="en-US">
                <a:ea typeface="Meiryo" panose="020B0604030504040204" pitchFamily="34" charset="-128"/>
              </a:endParaRPr>
            </a:p>
          </p:txBody>
        </p:sp>
        <p:sp>
          <p:nvSpPr>
            <p:cNvPr id="70" name="Freeform 536">
              <a:extLst>
                <a:ext uri="{FF2B5EF4-FFF2-40B4-BE49-F238E27FC236}">
                  <a16:creationId xmlns:a16="http://schemas.microsoft.com/office/drawing/2014/main" id="{D2AAF2E9-8636-AC96-8631-8E09D0107CD8}"/>
                </a:ext>
              </a:extLst>
            </p:cNvPr>
            <p:cNvSpPr/>
            <p:nvPr/>
          </p:nvSpPr>
          <p:spPr>
            <a:xfrm>
              <a:off x="3393757" y="724852"/>
              <a:ext cx="2384536" cy="3125152"/>
            </a:xfrm>
            <a:custGeom>
              <a:avLst/>
              <a:gdLst>
                <a:gd name="connsiteX0" fmla="*/ 2353628 w 2384536"/>
                <a:gd name="connsiteY0" fmla="*/ 1329690 h 3125152"/>
                <a:gd name="connsiteX1" fmla="*/ 1806893 w 2384536"/>
                <a:gd name="connsiteY1" fmla="*/ 1110615 h 3125152"/>
                <a:gd name="connsiteX2" fmla="*/ 1858327 w 2384536"/>
                <a:gd name="connsiteY2" fmla="*/ 994410 h 3125152"/>
                <a:gd name="connsiteX3" fmla="*/ 2166937 w 2384536"/>
                <a:gd name="connsiteY3" fmla="*/ 994410 h 3125152"/>
                <a:gd name="connsiteX4" fmla="*/ 2214562 w 2384536"/>
                <a:gd name="connsiteY4" fmla="*/ 946785 h 3125152"/>
                <a:gd name="connsiteX5" fmla="*/ 2214562 w 2384536"/>
                <a:gd name="connsiteY5" fmla="*/ 300990 h 3125152"/>
                <a:gd name="connsiteX6" fmla="*/ 2166937 w 2384536"/>
                <a:gd name="connsiteY6" fmla="*/ 253365 h 3125152"/>
                <a:gd name="connsiteX7" fmla="*/ 1730693 w 2384536"/>
                <a:gd name="connsiteY7" fmla="*/ 253365 h 3125152"/>
                <a:gd name="connsiteX8" fmla="*/ 1730693 w 2384536"/>
                <a:gd name="connsiteY8" fmla="*/ 47625 h 3125152"/>
                <a:gd name="connsiteX9" fmla="*/ 1683068 w 2384536"/>
                <a:gd name="connsiteY9" fmla="*/ 0 h 3125152"/>
                <a:gd name="connsiteX10" fmla="*/ 577215 w 2384536"/>
                <a:gd name="connsiteY10" fmla="*/ 0 h 3125152"/>
                <a:gd name="connsiteX11" fmla="*/ 529590 w 2384536"/>
                <a:gd name="connsiteY11" fmla="*/ 47625 h 3125152"/>
                <a:gd name="connsiteX12" fmla="*/ 529590 w 2384536"/>
                <a:gd name="connsiteY12" fmla="*/ 253365 h 3125152"/>
                <a:gd name="connsiteX13" fmla="*/ 47625 w 2384536"/>
                <a:gd name="connsiteY13" fmla="*/ 253365 h 3125152"/>
                <a:gd name="connsiteX14" fmla="*/ 0 w 2384536"/>
                <a:gd name="connsiteY14" fmla="*/ 300990 h 3125152"/>
                <a:gd name="connsiteX15" fmla="*/ 0 w 2384536"/>
                <a:gd name="connsiteY15" fmla="*/ 945832 h 3125152"/>
                <a:gd name="connsiteX16" fmla="*/ 47625 w 2384536"/>
                <a:gd name="connsiteY16" fmla="*/ 993457 h 3125152"/>
                <a:gd name="connsiteX17" fmla="*/ 387667 w 2384536"/>
                <a:gd name="connsiteY17" fmla="*/ 993457 h 3125152"/>
                <a:gd name="connsiteX18" fmla="*/ 387667 w 2384536"/>
                <a:gd name="connsiteY18" fmla="*/ 1780223 h 3125152"/>
                <a:gd name="connsiteX19" fmla="*/ 387667 w 2384536"/>
                <a:gd name="connsiteY19" fmla="*/ 1780223 h 3125152"/>
                <a:gd name="connsiteX20" fmla="*/ 387667 w 2384536"/>
                <a:gd name="connsiteY20" fmla="*/ 1780223 h 3125152"/>
                <a:gd name="connsiteX21" fmla="*/ 387667 w 2384536"/>
                <a:gd name="connsiteY21" fmla="*/ 1781175 h 3125152"/>
                <a:gd name="connsiteX22" fmla="*/ 387667 w 2384536"/>
                <a:gd name="connsiteY22" fmla="*/ 1781175 h 3125152"/>
                <a:gd name="connsiteX23" fmla="*/ 389572 w 2384536"/>
                <a:gd name="connsiteY23" fmla="*/ 2513648 h 3125152"/>
                <a:gd name="connsiteX24" fmla="*/ 661035 w 2384536"/>
                <a:gd name="connsiteY24" fmla="*/ 2830830 h 3125152"/>
                <a:gd name="connsiteX25" fmla="*/ 890588 w 2384536"/>
                <a:gd name="connsiteY25" fmla="*/ 2830830 h 3125152"/>
                <a:gd name="connsiteX26" fmla="*/ 898208 w 2384536"/>
                <a:gd name="connsiteY26" fmla="*/ 2835593 h 3125152"/>
                <a:gd name="connsiteX27" fmla="*/ 933450 w 2384536"/>
                <a:gd name="connsiteY27" fmla="*/ 2849880 h 3125152"/>
                <a:gd name="connsiteX28" fmla="*/ 896302 w 2384536"/>
                <a:gd name="connsiteY28" fmla="*/ 2942273 h 3125152"/>
                <a:gd name="connsiteX29" fmla="*/ 898208 w 2384536"/>
                <a:gd name="connsiteY29" fmla="*/ 2967038 h 3125152"/>
                <a:gd name="connsiteX30" fmla="*/ 978218 w 2384536"/>
                <a:gd name="connsiteY30" fmla="*/ 3110865 h 3125152"/>
                <a:gd name="connsiteX31" fmla="*/ 1002983 w 2384536"/>
                <a:gd name="connsiteY31" fmla="*/ 3125153 h 3125152"/>
                <a:gd name="connsiteX32" fmla="*/ 1004888 w 2384536"/>
                <a:gd name="connsiteY32" fmla="*/ 3125153 h 3125152"/>
                <a:gd name="connsiteX33" fmla="*/ 1029652 w 2384536"/>
                <a:gd name="connsiteY33" fmla="*/ 3107055 h 3125152"/>
                <a:gd name="connsiteX34" fmla="*/ 1104900 w 2384536"/>
                <a:gd name="connsiteY34" fmla="*/ 2921318 h 3125152"/>
                <a:gd name="connsiteX35" fmla="*/ 1157288 w 2384536"/>
                <a:gd name="connsiteY35" fmla="*/ 2943225 h 3125152"/>
                <a:gd name="connsiteX36" fmla="*/ 1175385 w 2384536"/>
                <a:gd name="connsiteY36" fmla="*/ 2947035 h 3125152"/>
                <a:gd name="connsiteX37" fmla="*/ 1193483 w 2384536"/>
                <a:gd name="connsiteY37" fmla="*/ 2943225 h 3125152"/>
                <a:gd name="connsiteX38" fmla="*/ 1219200 w 2384536"/>
                <a:gd name="connsiteY38" fmla="*/ 2917508 h 3125152"/>
                <a:gd name="connsiteX39" fmla="*/ 1322070 w 2384536"/>
                <a:gd name="connsiteY39" fmla="*/ 2664143 h 3125152"/>
                <a:gd name="connsiteX40" fmla="*/ 1391602 w 2384536"/>
                <a:gd name="connsiteY40" fmla="*/ 2691765 h 3125152"/>
                <a:gd name="connsiteX41" fmla="*/ 1408748 w 2384536"/>
                <a:gd name="connsiteY41" fmla="*/ 2694623 h 3125152"/>
                <a:gd name="connsiteX42" fmla="*/ 1443037 w 2384536"/>
                <a:gd name="connsiteY42" fmla="*/ 2679383 h 3125152"/>
                <a:gd name="connsiteX43" fmla="*/ 1575435 w 2384536"/>
                <a:gd name="connsiteY43" fmla="*/ 2538413 h 3125152"/>
                <a:gd name="connsiteX44" fmla="*/ 1620202 w 2384536"/>
                <a:gd name="connsiteY44" fmla="*/ 2556510 h 3125152"/>
                <a:gd name="connsiteX45" fmla="*/ 1638300 w 2384536"/>
                <a:gd name="connsiteY45" fmla="*/ 2560320 h 3125152"/>
                <a:gd name="connsiteX46" fmla="*/ 1675448 w 2384536"/>
                <a:gd name="connsiteY46" fmla="*/ 2543175 h 3125152"/>
                <a:gd name="connsiteX47" fmla="*/ 1806893 w 2384536"/>
                <a:gd name="connsiteY47" fmla="*/ 2384108 h 3125152"/>
                <a:gd name="connsiteX48" fmla="*/ 1913573 w 2384536"/>
                <a:gd name="connsiteY48" fmla="*/ 2426970 h 3125152"/>
                <a:gd name="connsiteX49" fmla="*/ 1931670 w 2384536"/>
                <a:gd name="connsiteY49" fmla="*/ 2430780 h 3125152"/>
                <a:gd name="connsiteX50" fmla="*/ 1950720 w 2384536"/>
                <a:gd name="connsiteY50" fmla="*/ 2426970 h 3125152"/>
                <a:gd name="connsiteX51" fmla="*/ 1976437 w 2384536"/>
                <a:gd name="connsiteY51" fmla="*/ 2401253 h 3125152"/>
                <a:gd name="connsiteX52" fmla="*/ 2382203 w 2384536"/>
                <a:gd name="connsiteY52" fmla="*/ 1392555 h 3125152"/>
                <a:gd name="connsiteX53" fmla="*/ 2353628 w 2384536"/>
                <a:gd name="connsiteY53" fmla="*/ 1329690 h 3125152"/>
                <a:gd name="connsiteX54" fmla="*/ 999172 w 2384536"/>
                <a:gd name="connsiteY54" fmla="*/ 3030855 h 3125152"/>
                <a:gd name="connsiteX55" fmla="*/ 954405 w 2384536"/>
                <a:gd name="connsiteY55" fmla="*/ 2950845 h 3125152"/>
                <a:gd name="connsiteX56" fmla="*/ 977265 w 2384536"/>
                <a:gd name="connsiteY56" fmla="*/ 2894648 h 3125152"/>
                <a:gd name="connsiteX57" fmla="*/ 1042988 w 2384536"/>
                <a:gd name="connsiteY57" fmla="*/ 2921318 h 3125152"/>
                <a:gd name="connsiteX58" fmla="*/ 999172 w 2384536"/>
                <a:gd name="connsiteY58" fmla="*/ 3030855 h 3125152"/>
                <a:gd name="connsiteX59" fmla="*/ 1548765 w 2384536"/>
                <a:gd name="connsiteY59" fmla="*/ 1458278 h 3125152"/>
                <a:gd name="connsiteX60" fmla="*/ 1504950 w 2384536"/>
                <a:gd name="connsiteY60" fmla="*/ 1454468 h 3125152"/>
                <a:gd name="connsiteX61" fmla="*/ 1486852 w 2384536"/>
                <a:gd name="connsiteY61" fmla="*/ 1455420 h 3125152"/>
                <a:gd name="connsiteX62" fmla="*/ 1486852 w 2384536"/>
                <a:gd name="connsiteY62" fmla="*/ 1453515 h 3125152"/>
                <a:gd name="connsiteX63" fmla="*/ 1486852 w 2384536"/>
                <a:gd name="connsiteY63" fmla="*/ 993457 h 3125152"/>
                <a:gd name="connsiteX64" fmla="*/ 1683068 w 2384536"/>
                <a:gd name="connsiteY64" fmla="*/ 993457 h 3125152"/>
                <a:gd name="connsiteX65" fmla="*/ 1753552 w 2384536"/>
                <a:gd name="connsiteY65" fmla="*/ 993457 h 3125152"/>
                <a:gd name="connsiteX66" fmla="*/ 1548765 w 2384536"/>
                <a:gd name="connsiteY66" fmla="*/ 1458278 h 3125152"/>
                <a:gd name="connsiteX67" fmla="*/ 1504950 w 2384536"/>
                <a:gd name="connsiteY67" fmla="*/ 1549718 h 3125152"/>
                <a:gd name="connsiteX68" fmla="*/ 1716405 w 2384536"/>
                <a:gd name="connsiteY68" fmla="*/ 1761173 h 3125152"/>
                <a:gd name="connsiteX69" fmla="*/ 1504950 w 2384536"/>
                <a:gd name="connsiteY69" fmla="*/ 1972628 h 3125152"/>
                <a:gd name="connsiteX70" fmla="*/ 1293495 w 2384536"/>
                <a:gd name="connsiteY70" fmla="*/ 1761173 h 3125152"/>
                <a:gd name="connsiteX71" fmla="*/ 1504950 w 2384536"/>
                <a:gd name="connsiteY71" fmla="*/ 1549718 h 3125152"/>
                <a:gd name="connsiteX72" fmla="*/ 624840 w 2384536"/>
                <a:gd name="connsiteY72" fmla="*/ 653415 h 3125152"/>
                <a:gd name="connsiteX73" fmla="*/ 1635443 w 2384536"/>
                <a:gd name="connsiteY73" fmla="*/ 653415 h 3125152"/>
                <a:gd name="connsiteX74" fmla="*/ 1635443 w 2384536"/>
                <a:gd name="connsiteY74" fmla="*/ 899160 h 3125152"/>
                <a:gd name="connsiteX75" fmla="*/ 624840 w 2384536"/>
                <a:gd name="connsiteY75" fmla="*/ 899160 h 3125152"/>
                <a:gd name="connsiteX76" fmla="*/ 624840 w 2384536"/>
                <a:gd name="connsiteY76" fmla="*/ 653415 h 3125152"/>
                <a:gd name="connsiteX77" fmla="*/ 2119312 w 2384536"/>
                <a:gd name="connsiteY77" fmla="*/ 899160 h 3125152"/>
                <a:gd name="connsiteX78" fmla="*/ 2011680 w 2384536"/>
                <a:gd name="connsiteY78" fmla="*/ 899160 h 3125152"/>
                <a:gd name="connsiteX79" fmla="*/ 2011680 w 2384536"/>
                <a:gd name="connsiteY79" fmla="*/ 348615 h 3125152"/>
                <a:gd name="connsiteX80" fmla="*/ 2119312 w 2384536"/>
                <a:gd name="connsiteY80" fmla="*/ 348615 h 3125152"/>
                <a:gd name="connsiteX81" fmla="*/ 2119312 w 2384536"/>
                <a:gd name="connsiteY81" fmla="*/ 899160 h 3125152"/>
                <a:gd name="connsiteX82" fmla="*/ 1953577 w 2384536"/>
                <a:gd name="connsiteY82" fmla="*/ 348615 h 3125152"/>
                <a:gd name="connsiteX83" fmla="*/ 1953577 w 2384536"/>
                <a:gd name="connsiteY83" fmla="*/ 898207 h 3125152"/>
                <a:gd name="connsiteX84" fmla="*/ 1828800 w 2384536"/>
                <a:gd name="connsiteY84" fmla="*/ 898207 h 3125152"/>
                <a:gd name="connsiteX85" fmla="*/ 1827848 w 2384536"/>
                <a:gd name="connsiteY85" fmla="*/ 898207 h 3125152"/>
                <a:gd name="connsiteX86" fmla="*/ 1730693 w 2384536"/>
                <a:gd name="connsiteY86" fmla="*/ 898207 h 3125152"/>
                <a:gd name="connsiteX87" fmla="*/ 1730693 w 2384536"/>
                <a:gd name="connsiteY87" fmla="*/ 348615 h 3125152"/>
                <a:gd name="connsiteX88" fmla="*/ 1953577 w 2384536"/>
                <a:gd name="connsiteY88" fmla="*/ 348615 h 3125152"/>
                <a:gd name="connsiteX89" fmla="*/ 624840 w 2384536"/>
                <a:gd name="connsiteY89" fmla="*/ 95250 h 3125152"/>
                <a:gd name="connsiteX90" fmla="*/ 1635443 w 2384536"/>
                <a:gd name="connsiteY90" fmla="*/ 95250 h 3125152"/>
                <a:gd name="connsiteX91" fmla="*/ 1635443 w 2384536"/>
                <a:gd name="connsiteY91" fmla="*/ 300990 h 3125152"/>
                <a:gd name="connsiteX92" fmla="*/ 1635443 w 2384536"/>
                <a:gd name="connsiteY92" fmla="*/ 596265 h 3125152"/>
                <a:gd name="connsiteX93" fmla="*/ 624840 w 2384536"/>
                <a:gd name="connsiteY93" fmla="*/ 596265 h 3125152"/>
                <a:gd name="connsiteX94" fmla="*/ 624840 w 2384536"/>
                <a:gd name="connsiteY94" fmla="*/ 300990 h 3125152"/>
                <a:gd name="connsiteX95" fmla="*/ 624840 w 2384536"/>
                <a:gd name="connsiteY95" fmla="*/ 95250 h 3125152"/>
                <a:gd name="connsiteX96" fmla="*/ 529590 w 2384536"/>
                <a:gd name="connsiteY96" fmla="*/ 899160 h 3125152"/>
                <a:gd name="connsiteX97" fmla="*/ 260033 w 2384536"/>
                <a:gd name="connsiteY97" fmla="*/ 899160 h 3125152"/>
                <a:gd name="connsiteX98" fmla="*/ 260033 w 2384536"/>
                <a:gd name="connsiteY98" fmla="*/ 348615 h 3125152"/>
                <a:gd name="connsiteX99" fmla="*/ 529590 w 2384536"/>
                <a:gd name="connsiteY99" fmla="*/ 348615 h 3125152"/>
                <a:gd name="connsiteX100" fmla="*/ 529590 w 2384536"/>
                <a:gd name="connsiteY100" fmla="*/ 899160 h 3125152"/>
                <a:gd name="connsiteX101" fmla="*/ 94297 w 2384536"/>
                <a:gd name="connsiteY101" fmla="*/ 348615 h 3125152"/>
                <a:gd name="connsiteX102" fmla="*/ 202883 w 2384536"/>
                <a:gd name="connsiteY102" fmla="*/ 348615 h 3125152"/>
                <a:gd name="connsiteX103" fmla="*/ 202883 w 2384536"/>
                <a:gd name="connsiteY103" fmla="*/ 898207 h 3125152"/>
                <a:gd name="connsiteX104" fmla="*/ 94297 w 2384536"/>
                <a:gd name="connsiteY104" fmla="*/ 898207 h 3125152"/>
                <a:gd name="connsiteX105" fmla="*/ 94297 w 2384536"/>
                <a:gd name="connsiteY105" fmla="*/ 348615 h 3125152"/>
                <a:gd name="connsiteX106" fmla="*/ 577215 w 2384536"/>
                <a:gd name="connsiteY106" fmla="*/ 994410 h 3125152"/>
                <a:gd name="connsiteX107" fmla="*/ 1392555 w 2384536"/>
                <a:gd name="connsiteY107" fmla="*/ 994410 h 3125152"/>
                <a:gd name="connsiteX108" fmla="*/ 1392555 w 2384536"/>
                <a:gd name="connsiteY108" fmla="*/ 1419225 h 3125152"/>
                <a:gd name="connsiteX109" fmla="*/ 483870 w 2384536"/>
                <a:gd name="connsiteY109" fmla="*/ 1714500 h 3125152"/>
                <a:gd name="connsiteX110" fmla="*/ 483870 w 2384536"/>
                <a:gd name="connsiteY110" fmla="*/ 994410 h 3125152"/>
                <a:gd name="connsiteX111" fmla="*/ 577215 w 2384536"/>
                <a:gd name="connsiteY111" fmla="*/ 994410 h 3125152"/>
                <a:gd name="connsiteX112" fmla="*/ 484822 w 2384536"/>
                <a:gd name="connsiteY112" fmla="*/ 2512695 h 3125152"/>
                <a:gd name="connsiteX113" fmla="*/ 482917 w 2384536"/>
                <a:gd name="connsiteY113" fmla="*/ 1850708 h 3125152"/>
                <a:gd name="connsiteX114" fmla="*/ 795338 w 2384536"/>
                <a:gd name="connsiteY114" fmla="*/ 1976438 h 3125152"/>
                <a:gd name="connsiteX115" fmla="*/ 786765 w 2384536"/>
                <a:gd name="connsiteY115" fmla="*/ 2185035 h 3125152"/>
                <a:gd name="connsiteX116" fmla="*/ 816293 w 2384536"/>
                <a:gd name="connsiteY116" fmla="*/ 2230755 h 3125152"/>
                <a:gd name="connsiteX117" fmla="*/ 866775 w 2384536"/>
                <a:gd name="connsiteY117" fmla="*/ 2250758 h 3125152"/>
                <a:gd name="connsiteX118" fmla="*/ 857250 w 2384536"/>
                <a:gd name="connsiteY118" fmla="*/ 2445068 h 3125152"/>
                <a:gd name="connsiteX119" fmla="*/ 887730 w 2384536"/>
                <a:gd name="connsiteY119" fmla="*/ 2491740 h 3125152"/>
                <a:gd name="connsiteX120" fmla="*/ 973455 w 2384536"/>
                <a:gd name="connsiteY120" fmla="*/ 2525078 h 3125152"/>
                <a:gd name="connsiteX121" fmla="*/ 889635 w 2384536"/>
                <a:gd name="connsiteY121" fmla="*/ 2733675 h 3125152"/>
                <a:gd name="connsiteX122" fmla="*/ 662940 w 2384536"/>
                <a:gd name="connsiteY122" fmla="*/ 2733675 h 3125152"/>
                <a:gd name="connsiteX123" fmla="*/ 484822 w 2384536"/>
                <a:gd name="connsiteY123" fmla="*/ 2512695 h 3125152"/>
                <a:gd name="connsiteX124" fmla="*/ 1148715 w 2384536"/>
                <a:gd name="connsiteY124" fmla="*/ 2836545 h 3125152"/>
                <a:gd name="connsiteX125" fmla="*/ 979170 w 2384536"/>
                <a:gd name="connsiteY125" fmla="*/ 2765108 h 3125152"/>
                <a:gd name="connsiteX126" fmla="*/ 1062038 w 2384536"/>
                <a:gd name="connsiteY126" fmla="*/ 2561273 h 3125152"/>
                <a:gd name="connsiteX127" fmla="*/ 1233488 w 2384536"/>
                <a:gd name="connsiteY127" fmla="*/ 2628900 h 3125152"/>
                <a:gd name="connsiteX128" fmla="*/ 1148715 w 2384536"/>
                <a:gd name="connsiteY128" fmla="*/ 2836545 h 3125152"/>
                <a:gd name="connsiteX129" fmla="*/ 1396365 w 2384536"/>
                <a:gd name="connsiteY129" fmla="*/ 2590800 h 3125152"/>
                <a:gd name="connsiteX130" fmla="*/ 1313498 w 2384536"/>
                <a:gd name="connsiteY130" fmla="*/ 2558415 h 3125152"/>
                <a:gd name="connsiteX131" fmla="*/ 1313498 w 2384536"/>
                <a:gd name="connsiteY131" fmla="*/ 2558415 h 3125152"/>
                <a:gd name="connsiteX132" fmla="*/ 1313498 w 2384536"/>
                <a:gd name="connsiteY132" fmla="*/ 2558415 h 3125152"/>
                <a:gd name="connsiteX133" fmla="*/ 1053465 w 2384536"/>
                <a:gd name="connsiteY133" fmla="*/ 2456498 h 3125152"/>
                <a:gd name="connsiteX134" fmla="*/ 1053465 w 2384536"/>
                <a:gd name="connsiteY134" fmla="*/ 2456498 h 3125152"/>
                <a:gd name="connsiteX135" fmla="*/ 1053465 w 2384536"/>
                <a:gd name="connsiteY135" fmla="*/ 2456498 h 3125152"/>
                <a:gd name="connsiteX136" fmla="*/ 954405 w 2384536"/>
                <a:gd name="connsiteY136" fmla="*/ 2417445 h 3125152"/>
                <a:gd name="connsiteX137" fmla="*/ 961072 w 2384536"/>
                <a:gd name="connsiteY137" fmla="*/ 2289810 h 3125152"/>
                <a:gd name="connsiteX138" fmla="*/ 1481137 w 2384536"/>
                <a:gd name="connsiteY138" fmla="*/ 2500313 h 3125152"/>
                <a:gd name="connsiteX139" fmla="*/ 1396365 w 2384536"/>
                <a:gd name="connsiteY139" fmla="*/ 2590800 h 3125152"/>
                <a:gd name="connsiteX140" fmla="*/ 1624012 w 2384536"/>
                <a:gd name="connsiteY140" fmla="*/ 2455545 h 3125152"/>
                <a:gd name="connsiteX141" fmla="*/ 883920 w 2384536"/>
                <a:gd name="connsiteY141" fmla="*/ 2155508 h 3125152"/>
                <a:gd name="connsiteX142" fmla="*/ 889635 w 2384536"/>
                <a:gd name="connsiteY142" fmla="*/ 2014538 h 3125152"/>
                <a:gd name="connsiteX143" fmla="*/ 1713548 w 2384536"/>
                <a:gd name="connsiteY143" fmla="*/ 2346960 h 3125152"/>
                <a:gd name="connsiteX144" fmla="*/ 1624012 w 2384536"/>
                <a:gd name="connsiteY144" fmla="*/ 2455545 h 3125152"/>
                <a:gd name="connsiteX145" fmla="*/ 1904048 w 2384536"/>
                <a:gd name="connsiteY145" fmla="*/ 2321243 h 3125152"/>
                <a:gd name="connsiteX146" fmla="*/ 574358 w 2384536"/>
                <a:gd name="connsiteY146" fmla="*/ 1784985 h 3125152"/>
                <a:gd name="connsiteX147" fmla="*/ 1277302 w 2384536"/>
                <a:gd name="connsiteY147" fmla="*/ 1556385 h 3125152"/>
                <a:gd name="connsiteX148" fmla="*/ 1198245 w 2384536"/>
                <a:gd name="connsiteY148" fmla="*/ 1761173 h 3125152"/>
                <a:gd name="connsiteX149" fmla="*/ 1504950 w 2384536"/>
                <a:gd name="connsiteY149" fmla="*/ 2067878 h 3125152"/>
                <a:gd name="connsiteX150" fmla="*/ 1811655 w 2384536"/>
                <a:gd name="connsiteY150" fmla="*/ 1761173 h 3125152"/>
                <a:gd name="connsiteX151" fmla="*/ 1641158 w 2384536"/>
                <a:gd name="connsiteY151" fmla="*/ 1486853 h 3125152"/>
                <a:gd name="connsiteX152" fmla="*/ 1768793 w 2384536"/>
                <a:gd name="connsiteY152" fmla="*/ 1197293 h 3125152"/>
                <a:gd name="connsiteX153" fmla="*/ 2274570 w 2384536"/>
                <a:gd name="connsiteY153" fmla="*/ 1400175 h 3125152"/>
                <a:gd name="connsiteX154" fmla="*/ 1904048 w 2384536"/>
                <a:gd name="connsiteY154" fmla="*/ 2321243 h 3125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Lst>
              <a:rect l="l" t="t" r="r" b="b"/>
              <a:pathLst>
                <a:path w="2384536" h="3125152">
                  <a:moveTo>
                    <a:pt x="2353628" y="1329690"/>
                  </a:moveTo>
                  <a:lnTo>
                    <a:pt x="1806893" y="1110615"/>
                  </a:lnTo>
                  <a:lnTo>
                    <a:pt x="1858327" y="994410"/>
                  </a:lnTo>
                  <a:lnTo>
                    <a:pt x="2166937" y="994410"/>
                  </a:lnTo>
                  <a:cubicBezTo>
                    <a:pt x="2193608" y="994410"/>
                    <a:pt x="2214562" y="973455"/>
                    <a:pt x="2214562" y="946785"/>
                  </a:cubicBezTo>
                  <a:lnTo>
                    <a:pt x="2214562" y="300990"/>
                  </a:lnTo>
                  <a:cubicBezTo>
                    <a:pt x="2214562" y="274320"/>
                    <a:pt x="2193608" y="253365"/>
                    <a:pt x="2166937" y="253365"/>
                  </a:cubicBezTo>
                  <a:lnTo>
                    <a:pt x="1730693" y="253365"/>
                  </a:lnTo>
                  <a:lnTo>
                    <a:pt x="1730693" y="47625"/>
                  </a:lnTo>
                  <a:cubicBezTo>
                    <a:pt x="1730693" y="20955"/>
                    <a:pt x="1709737" y="0"/>
                    <a:pt x="1683068" y="0"/>
                  </a:cubicBezTo>
                  <a:lnTo>
                    <a:pt x="577215" y="0"/>
                  </a:lnTo>
                  <a:cubicBezTo>
                    <a:pt x="550545" y="0"/>
                    <a:pt x="529590" y="20955"/>
                    <a:pt x="529590" y="47625"/>
                  </a:cubicBezTo>
                  <a:lnTo>
                    <a:pt x="529590" y="253365"/>
                  </a:lnTo>
                  <a:lnTo>
                    <a:pt x="47625" y="253365"/>
                  </a:lnTo>
                  <a:cubicBezTo>
                    <a:pt x="20955" y="253365"/>
                    <a:pt x="0" y="274320"/>
                    <a:pt x="0" y="300990"/>
                  </a:cubicBezTo>
                  <a:lnTo>
                    <a:pt x="0" y="945832"/>
                  </a:lnTo>
                  <a:cubicBezTo>
                    <a:pt x="0" y="972503"/>
                    <a:pt x="20955" y="993457"/>
                    <a:pt x="47625" y="993457"/>
                  </a:cubicBezTo>
                  <a:lnTo>
                    <a:pt x="387667" y="993457"/>
                  </a:lnTo>
                  <a:lnTo>
                    <a:pt x="387667" y="1780223"/>
                  </a:lnTo>
                  <a:cubicBezTo>
                    <a:pt x="387667" y="1780223"/>
                    <a:pt x="387667" y="1780223"/>
                    <a:pt x="387667" y="1780223"/>
                  </a:cubicBezTo>
                  <a:cubicBezTo>
                    <a:pt x="387667" y="1780223"/>
                    <a:pt x="387667" y="1780223"/>
                    <a:pt x="387667" y="1780223"/>
                  </a:cubicBezTo>
                  <a:lnTo>
                    <a:pt x="387667" y="1781175"/>
                  </a:lnTo>
                  <a:cubicBezTo>
                    <a:pt x="387667" y="1781175"/>
                    <a:pt x="387667" y="1781175"/>
                    <a:pt x="387667" y="1781175"/>
                  </a:cubicBezTo>
                  <a:lnTo>
                    <a:pt x="389572" y="2513648"/>
                  </a:lnTo>
                  <a:cubicBezTo>
                    <a:pt x="389572" y="2703195"/>
                    <a:pt x="499110" y="2830830"/>
                    <a:pt x="661035" y="2830830"/>
                  </a:cubicBezTo>
                  <a:lnTo>
                    <a:pt x="890588" y="2830830"/>
                  </a:lnTo>
                  <a:cubicBezTo>
                    <a:pt x="893445" y="2832735"/>
                    <a:pt x="895350" y="2834640"/>
                    <a:pt x="898208" y="2835593"/>
                  </a:cubicBezTo>
                  <a:lnTo>
                    <a:pt x="933450" y="2849880"/>
                  </a:lnTo>
                  <a:lnTo>
                    <a:pt x="896302" y="2942273"/>
                  </a:lnTo>
                  <a:cubicBezTo>
                    <a:pt x="893445" y="2949893"/>
                    <a:pt x="893445" y="2959418"/>
                    <a:pt x="898208" y="2967038"/>
                  </a:cubicBezTo>
                  <a:lnTo>
                    <a:pt x="978218" y="3110865"/>
                  </a:lnTo>
                  <a:cubicBezTo>
                    <a:pt x="982980" y="3120390"/>
                    <a:pt x="992505" y="3125153"/>
                    <a:pt x="1002983" y="3125153"/>
                  </a:cubicBezTo>
                  <a:cubicBezTo>
                    <a:pt x="1003935" y="3125153"/>
                    <a:pt x="1003935" y="3125153"/>
                    <a:pt x="1004888" y="3125153"/>
                  </a:cubicBezTo>
                  <a:cubicBezTo>
                    <a:pt x="1016318" y="3124200"/>
                    <a:pt x="1025843" y="3117533"/>
                    <a:pt x="1029652" y="3107055"/>
                  </a:cubicBezTo>
                  <a:lnTo>
                    <a:pt x="1104900" y="2921318"/>
                  </a:lnTo>
                  <a:lnTo>
                    <a:pt x="1157288" y="2943225"/>
                  </a:lnTo>
                  <a:cubicBezTo>
                    <a:pt x="1163002" y="2946083"/>
                    <a:pt x="1169670" y="2947035"/>
                    <a:pt x="1175385" y="2947035"/>
                  </a:cubicBezTo>
                  <a:cubicBezTo>
                    <a:pt x="1182052" y="2947035"/>
                    <a:pt x="1187768" y="2946083"/>
                    <a:pt x="1193483" y="2943225"/>
                  </a:cubicBezTo>
                  <a:cubicBezTo>
                    <a:pt x="1204913" y="2938463"/>
                    <a:pt x="1214438" y="2928938"/>
                    <a:pt x="1219200" y="2917508"/>
                  </a:cubicBezTo>
                  <a:lnTo>
                    <a:pt x="1322070" y="2664143"/>
                  </a:lnTo>
                  <a:lnTo>
                    <a:pt x="1391602" y="2691765"/>
                  </a:lnTo>
                  <a:cubicBezTo>
                    <a:pt x="1397318" y="2693670"/>
                    <a:pt x="1403033" y="2694623"/>
                    <a:pt x="1408748" y="2694623"/>
                  </a:cubicBezTo>
                  <a:cubicBezTo>
                    <a:pt x="1422083" y="2694623"/>
                    <a:pt x="1434465" y="2688908"/>
                    <a:pt x="1443037" y="2679383"/>
                  </a:cubicBezTo>
                  <a:lnTo>
                    <a:pt x="1575435" y="2538413"/>
                  </a:lnTo>
                  <a:lnTo>
                    <a:pt x="1620202" y="2556510"/>
                  </a:lnTo>
                  <a:cubicBezTo>
                    <a:pt x="1625918" y="2558415"/>
                    <a:pt x="1631633" y="2560320"/>
                    <a:pt x="1638300" y="2560320"/>
                  </a:cubicBezTo>
                  <a:cubicBezTo>
                    <a:pt x="1652587" y="2560320"/>
                    <a:pt x="1665923" y="2554605"/>
                    <a:pt x="1675448" y="2543175"/>
                  </a:cubicBezTo>
                  <a:lnTo>
                    <a:pt x="1806893" y="2384108"/>
                  </a:lnTo>
                  <a:lnTo>
                    <a:pt x="1913573" y="2426970"/>
                  </a:lnTo>
                  <a:cubicBezTo>
                    <a:pt x="1919287" y="2428875"/>
                    <a:pt x="1925002" y="2430780"/>
                    <a:pt x="1931670" y="2430780"/>
                  </a:cubicBezTo>
                  <a:cubicBezTo>
                    <a:pt x="1938337" y="2430780"/>
                    <a:pt x="1944052" y="2429828"/>
                    <a:pt x="1950720" y="2426970"/>
                  </a:cubicBezTo>
                  <a:cubicBezTo>
                    <a:pt x="1962150" y="2422208"/>
                    <a:pt x="1971675" y="2412683"/>
                    <a:pt x="1976437" y="2401253"/>
                  </a:cubicBezTo>
                  <a:lnTo>
                    <a:pt x="2382203" y="1392555"/>
                  </a:lnTo>
                  <a:cubicBezTo>
                    <a:pt x="2389823" y="1367790"/>
                    <a:pt x="2378393" y="1340168"/>
                    <a:pt x="2353628" y="1329690"/>
                  </a:cubicBezTo>
                  <a:close/>
                  <a:moveTo>
                    <a:pt x="999172" y="3030855"/>
                  </a:moveTo>
                  <a:lnTo>
                    <a:pt x="954405" y="2950845"/>
                  </a:lnTo>
                  <a:lnTo>
                    <a:pt x="977265" y="2894648"/>
                  </a:lnTo>
                  <a:lnTo>
                    <a:pt x="1042988" y="2921318"/>
                  </a:lnTo>
                  <a:lnTo>
                    <a:pt x="999172" y="3030855"/>
                  </a:lnTo>
                  <a:close/>
                  <a:moveTo>
                    <a:pt x="1548765" y="1458278"/>
                  </a:moveTo>
                  <a:cubicBezTo>
                    <a:pt x="1534477" y="1456373"/>
                    <a:pt x="1519237" y="1454468"/>
                    <a:pt x="1504950" y="1454468"/>
                  </a:cubicBezTo>
                  <a:cubicBezTo>
                    <a:pt x="1499235" y="1454468"/>
                    <a:pt x="1492568" y="1455420"/>
                    <a:pt x="1486852" y="1455420"/>
                  </a:cubicBezTo>
                  <a:cubicBezTo>
                    <a:pt x="1486852" y="1454468"/>
                    <a:pt x="1486852" y="1454468"/>
                    <a:pt x="1486852" y="1453515"/>
                  </a:cubicBezTo>
                  <a:lnTo>
                    <a:pt x="1486852" y="993457"/>
                  </a:lnTo>
                  <a:lnTo>
                    <a:pt x="1683068" y="993457"/>
                  </a:lnTo>
                  <a:lnTo>
                    <a:pt x="1753552" y="993457"/>
                  </a:lnTo>
                  <a:lnTo>
                    <a:pt x="1548765" y="1458278"/>
                  </a:lnTo>
                  <a:close/>
                  <a:moveTo>
                    <a:pt x="1504950" y="1549718"/>
                  </a:moveTo>
                  <a:cubicBezTo>
                    <a:pt x="1621155" y="1549718"/>
                    <a:pt x="1716405" y="1644968"/>
                    <a:pt x="1716405" y="1761173"/>
                  </a:cubicBezTo>
                  <a:cubicBezTo>
                    <a:pt x="1716405" y="1877378"/>
                    <a:pt x="1621155" y="1972628"/>
                    <a:pt x="1504950" y="1972628"/>
                  </a:cubicBezTo>
                  <a:cubicBezTo>
                    <a:pt x="1388745" y="1972628"/>
                    <a:pt x="1293495" y="1877378"/>
                    <a:pt x="1293495" y="1761173"/>
                  </a:cubicBezTo>
                  <a:cubicBezTo>
                    <a:pt x="1293495" y="1644968"/>
                    <a:pt x="1387793" y="1549718"/>
                    <a:pt x="1504950" y="1549718"/>
                  </a:cubicBezTo>
                  <a:close/>
                  <a:moveTo>
                    <a:pt x="624840" y="653415"/>
                  </a:moveTo>
                  <a:lnTo>
                    <a:pt x="1635443" y="653415"/>
                  </a:lnTo>
                  <a:lnTo>
                    <a:pt x="1635443" y="899160"/>
                  </a:lnTo>
                  <a:lnTo>
                    <a:pt x="624840" y="899160"/>
                  </a:lnTo>
                  <a:lnTo>
                    <a:pt x="624840" y="653415"/>
                  </a:lnTo>
                  <a:close/>
                  <a:moveTo>
                    <a:pt x="2119312" y="899160"/>
                  </a:moveTo>
                  <a:lnTo>
                    <a:pt x="2011680" y="899160"/>
                  </a:lnTo>
                  <a:lnTo>
                    <a:pt x="2011680" y="348615"/>
                  </a:lnTo>
                  <a:lnTo>
                    <a:pt x="2119312" y="348615"/>
                  </a:lnTo>
                  <a:lnTo>
                    <a:pt x="2119312" y="899160"/>
                  </a:lnTo>
                  <a:close/>
                  <a:moveTo>
                    <a:pt x="1953577" y="348615"/>
                  </a:moveTo>
                  <a:lnTo>
                    <a:pt x="1953577" y="898207"/>
                  </a:lnTo>
                  <a:lnTo>
                    <a:pt x="1828800" y="898207"/>
                  </a:lnTo>
                  <a:cubicBezTo>
                    <a:pt x="1828800" y="898207"/>
                    <a:pt x="1827848" y="898207"/>
                    <a:pt x="1827848" y="898207"/>
                  </a:cubicBezTo>
                  <a:lnTo>
                    <a:pt x="1730693" y="898207"/>
                  </a:lnTo>
                  <a:lnTo>
                    <a:pt x="1730693" y="348615"/>
                  </a:lnTo>
                  <a:lnTo>
                    <a:pt x="1953577" y="348615"/>
                  </a:lnTo>
                  <a:close/>
                  <a:moveTo>
                    <a:pt x="624840" y="95250"/>
                  </a:moveTo>
                  <a:lnTo>
                    <a:pt x="1635443" y="95250"/>
                  </a:lnTo>
                  <a:lnTo>
                    <a:pt x="1635443" y="300990"/>
                  </a:lnTo>
                  <a:lnTo>
                    <a:pt x="1635443" y="596265"/>
                  </a:lnTo>
                  <a:lnTo>
                    <a:pt x="624840" y="596265"/>
                  </a:lnTo>
                  <a:lnTo>
                    <a:pt x="624840" y="300990"/>
                  </a:lnTo>
                  <a:lnTo>
                    <a:pt x="624840" y="95250"/>
                  </a:lnTo>
                  <a:close/>
                  <a:moveTo>
                    <a:pt x="529590" y="899160"/>
                  </a:moveTo>
                  <a:lnTo>
                    <a:pt x="260033" y="899160"/>
                  </a:lnTo>
                  <a:lnTo>
                    <a:pt x="260033" y="348615"/>
                  </a:lnTo>
                  <a:lnTo>
                    <a:pt x="529590" y="348615"/>
                  </a:lnTo>
                  <a:lnTo>
                    <a:pt x="529590" y="899160"/>
                  </a:lnTo>
                  <a:close/>
                  <a:moveTo>
                    <a:pt x="94297" y="348615"/>
                  </a:moveTo>
                  <a:lnTo>
                    <a:pt x="202883" y="348615"/>
                  </a:lnTo>
                  <a:lnTo>
                    <a:pt x="202883" y="898207"/>
                  </a:lnTo>
                  <a:lnTo>
                    <a:pt x="94297" y="898207"/>
                  </a:lnTo>
                  <a:lnTo>
                    <a:pt x="94297" y="348615"/>
                  </a:lnTo>
                  <a:close/>
                  <a:moveTo>
                    <a:pt x="577215" y="994410"/>
                  </a:moveTo>
                  <a:lnTo>
                    <a:pt x="1392555" y="994410"/>
                  </a:lnTo>
                  <a:lnTo>
                    <a:pt x="1392555" y="1419225"/>
                  </a:lnTo>
                  <a:lnTo>
                    <a:pt x="483870" y="1714500"/>
                  </a:lnTo>
                  <a:lnTo>
                    <a:pt x="483870" y="994410"/>
                  </a:lnTo>
                  <a:lnTo>
                    <a:pt x="577215" y="994410"/>
                  </a:lnTo>
                  <a:close/>
                  <a:moveTo>
                    <a:pt x="484822" y="2512695"/>
                  </a:moveTo>
                  <a:lnTo>
                    <a:pt x="482917" y="1850708"/>
                  </a:lnTo>
                  <a:lnTo>
                    <a:pt x="795338" y="1976438"/>
                  </a:lnTo>
                  <a:lnTo>
                    <a:pt x="786765" y="2185035"/>
                  </a:lnTo>
                  <a:cubicBezTo>
                    <a:pt x="785813" y="2205038"/>
                    <a:pt x="798195" y="2224088"/>
                    <a:pt x="816293" y="2230755"/>
                  </a:cubicBezTo>
                  <a:lnTo>
                    <a:pt x="866775" y="2250758"/>
                  </a:lnTo>
                  <a:lnTo>
                    <a:pt x="857250" y="2445068"/>
                  </a:lnTo>
                  <a:cubicBezTo>
                    <a:pt x="856297" y="2465070"/>
                    <a:pt x="868680" y="2484120"/>
                    <a:pt x="887730" y="2491740"/>
                  </a:cubicBezTo>
                  <a:lnTo>
                    <a:pt x="973455" y="2525078"/>
                  </a:lnTo>
                  <a:lnTo>
                    <a:pt x="889635" y="2733675"/>
                  </a:lnTo>
                  <a:lnTo>
                    <a:pt x="662940" y="2733675"/>
                  </a:lnTo>
                  <a:cubicBezTo>
                    <a:pt x="531495" y="2735580"/>
                    <a:pt x="484822" y="2620328"/>
                    <a:pt x="484822" y="2512695"/>
                  </a:cubicBezTo>
                  <a:close/>
                  <a:moveTo>
                    <a:pt x="1148715" y="2836545"/>
                  </a:moveTo>
                  <a:lnTo>
                    <a:pt x="979170" y="2765108"/>
                  </a:lnTo>
                  <a:lnTo>
                    <a:pt x="1062038" y="2561273"/>
                  </a:lnTo>
                  <a:lnTo>
                    <a:pt x="1233488" y="2628900"/>
                  </a:lnTo>
                  <a:lnTo>
                    <a:pt x="1148715" y="2836545"/>
                  </a:lnTo>
                  <a:close/>
                  <a:moveTo>
                    <a:pt x="1396365" y="2590800"/>
                  </a:moveTo>
                  <a:lnTo>
                    <a:pt x="1313498" y="2558415"/>
                  </a:lnTo>
                  <a:cubicBezTo>
                    <a:pt x="1313498" y="2558415"/>
                    <a:pt x="1313498" y="2558415"/>
                    <a:pt x="1313498" y="2558415"/>
                  </a:cubicBezTo>
                  <a:cubicBezTo>
                    <a:pt x="1313498" y="2558415"/>
                    <a:pt x="1313498" y="2558415"/>
                    <a:pt x="1313498" y="2558415"/>
                  </a:cubicBezTo>
                  <a:lnTo>
                    <a:pt x="1053465" y="2456498"/>
                  </a:lnTo>
                  <a:cubicBezTo>
                    <a:pt x="1053465" y="2456498"/>
                    <a:pt x="1053465" y="2456498"/>
                    <a:pt x="1053465" y="2456498"/>
                  </a:cubicBezTo>
                  <a:cubicBezTo>
                    <a:pt x="1053465" y="2456498"/>
                    <a:pt x="1053465" y="2456498"/>
                    <a:pt x="1053465" y="2456498"/>
                  </a:cubicBezTo>
                  <a:lnTo>
                    <a:pt x="954405" y="2417445"/>
                  </a:lnTo>
                  <a:lnTo>
                    <a:pt x="961072" y="2289810"/>
                  </a:lnTo>
                  <a:lnTo>
                    <a:pt x="1481137" y="2500313"/>
                  </a:lnTo>
                  <a:lnTo>
                    <a:pt x="1396365" y="2590800"/>
                  </a:lnTo>
                  <a:close/>
                  <a:moveTo>
                    <a:pt x="1624012" y="2455545"/>
                  </a:moveTo>
                  <a:lnTo>
                    <a:pt x="883920" y="2155508"/>
                  </a:lnTo>
                  <a:lnTo>
                    <a:pt x="889635" y="2014538"/>
                  </a:lnTo>
                  <a:lnTo>
                    <a:pt x="1713548" y="2346960"/>
                  </a:lnTo>
                  <a:lnTo>
                    <a:pt x="1624012" y="2455545"/>
                  </a:lnTo>
                  <a:close/>
                  <a:moveTo>
                    <a:pt x="1904048" y="2321243"/>
                  </a:moveTo>
                  <a:lnTo>
                    <a:pt x="574358" y="1784985"/>
                  </a:lnTo>
                  <a:lnTo>
                    <a:pt x="1277302" y="1556385"/>
                  </a:lnTo>
                  <a:cubicBezTo>
                    <a:pt x="1228725" y="1610678"/>
                    <a:pt x="1198245" y="1682115"/>
                    <a:pt x="1198245" y="1761173"/>
                  </a:cubicBezTo>
                  <a:cubicBezTo>
                    <a:pt x="1198245" y="1930718"/>
                    <a:pt x="1335405" y="2067878"/>
                    <a:pt x="1504950" y="2067878"/>
                  </a:cubicBezTo>
                  <a:cubicBezTo>
                    <a:pt x="1674495" y="2067878"/>
                    <a:pt x="1811655" y="1930718"/>
                    <a:pt x="1811655" y="1761173"/>
                  </a:cubicBezTo>
                  <a:cubicBezTo>
                    <a:pt x="1811655" y="1641158"/>
                    <a:pt x="1742123" y="1536383"/>
                    <a:pt x="1641158" y="1486853"/>
                  </a:cubicBezTo>
                  <a:lnTo>
                    <a:pt x="1768793" y="1197293"/>
                  </a:lnTo>
                  <a:lnTo>
                    <a:pt x="2274570" y="1400175"/>
                  </a:lnTo>
                  <a:lnTo>
                    <a:pt x="1904048" y="2321243"/>
                  </a:lnTo>
                  <a:close/>
                </a:path>
              </a:pathLst>
            </a:custGeom>
            <a:grpFill/>
            <a:ln w="9525" cap="flat">
              <a:noFill/>
              <a:prstDash val="solid"/>
              <a:miter/>
            </a:ln>
          </p:spPr>
          <p:txBody>
            <a:bodyPr rtlCol="0" anchor="ctr"/>
            <a:lstStyle/>
            <a:p>
              <a:pPr rtl="0"/>
              <a:endParaRPr lang="en-US">
                <a:ea typeface="Meiryo" panose="020B0604030504040204" pitchFamily="34" charset="-128"/>
              </a:endParaRPr>
            </a:p>
          </p:txBody>
        </p:sp>
      </p:grpSp>
      <p:grpSp>
        <p:nvGrpSpPr>
          <p:cNvPr id="71" name="Graphic 65">
            <a:extLst>
              <a:ext uri="{FF2B5EF4-FFF2-40B4-BE49-F238E27FC236}">
                <a16:creationId xmlns:a16="http://schemas.microsoft.com/office/drawing/2014/main" id="{467BAC7A-C62C-4224-F009-46BD9B0BDA11}"/>
              </a:ext>
            </a:extLst>
          </p:cNvPr>
          <p:cNvGrpSpPr>
            <a:grpSpLocks noChangeAspect="1"/>
          </p:cNvGrpSpPr>
          <p:nvPr/>
        </p:nvGrpSpPr>
        <p:grpSpPr>
          <a:xfrm>
            <a:off x="558427" y="3137683"/>
            <a:ext cx="327398" cy="323090"/>
            <a:chOff x="1616876" y="2511365"/>
            <a:chExt cx="691515" cy="682942"/>
          </a:xfrm>
          <a:solidFill>
            <a:schemeClr val="tx1"/>
          </a:solidFill>
        </p:grpSpPr>
        <p:sp>
          <p:nvSpPr>
            <p:cNvPr id="72" name="Freeform 67">
              <a:extLst>
                <a:ext uri="{FF2B5EF4-FFF2-40B4-BE49-F238E27FC236}">
                  <a16:creationId xmlns:a16="http://schemas.microsoft.com/office/drawing/2014/main" id="{EDDD1AE4-F9A1-9BC4-71DF-997B76C8E4C0}"/>
                </a:ext>
              </a:extLst>
            </p:cNvPr>
            <p:cNvSpPr/>
            <p:nvPr/>
          </p:nvSpPr>
          <p:spPr>
            <a:xfrm>
              <a:off x="1616876" y="2739013"/>
              <a:ext cx="691515" cy="455295"/>
            </a:xfrm>
            <a:custGeom>
              <a:avLst/>
              <a:gdLst>
                <a:gd name="connsiteX0" fmla="*/ 681037 w 691515"/>
                <a:gd name="connsiteY0" fmla="*/ 390525 h 455295"/>
                <a:gd name="connsiteX1" fmla="*/ 400050 w 691515"/>
                <a:gd name="connsiteY1" fmla="*/ 390525 h 455295"/>
                <a:gd name="connsiteX2" fmla="*/ 400050 w 691515"/>
                <a:gd name="connsiteY2" fmla="*/ 348615 h 455295"/>
                <a:gd name="connsiteX3" fmla="*/ 421005 w 691515"/>
                <a:gd name="connsiteY3" fmla="*/ 296228 h 455295"/>
                <a:gd name="connsiteX4" fmla="*/ 421005 w 691515"/>
                <a:gd name="connsiteY4" fmla="*/ 288608 h 455295"/>
                <a:gd name="connsiteX5" fmla="*/ 461010 w 691515"/>
                <a:gd name="connsiteY5" fmla="*/ 321945 h 455295"/>
                <a:gd name="connsiteX6" fmla="*/ 469583 w 691515"/>
                <a:gd name="connsiteY6" fmla="*/ 324803 h 455295"/>
                <a:gd name="connsiteX7" fmla="*/ 476250 w 691515"/>
                <a:gd name="connsiteY7" fmla="*/ 322898 h 455295"/>
                <a:gd name="connsiteX8" fmla="*/ 484822 w 691515"/>
                <a:gd name="connsiteY8" fmla="*/ 309563 h 455295"/>
                <a:gd name="connsiteX9" fmla="*/ 485775 w 691515"/>
                <a:gd name="connsiteY9" fmla="*/ 195263 h 455295"/>
                <a:gd name="connsiteX10" fmla="*/ 477203 w 691515"/>
                <a:gd name="connsiteY10" fmla="*/ 181927 h 455295"/>
                <a:gd name="connsiteX11" fmla="*/ 420053 w 691515"/>
                <a:gd name="connsiteY11" fmla="*/ 165735 h 455295"/>
                <a:gd name="connsiteX12" fmla="*/ 420053 w 691515"/>
                <a:gd name="connsiteY12" fmla="*/ 120968 h 455295"/>
                <a:gd name="connsiteX13" fmla="*/ 420053 w 691515"/>
                <a:gd name="connsiteY13" fmla="*/ 120015 h 455295"/>
                <a:gd name="connsiteX14" fmla="*/ 349568 w 691515"/>
                <a:gd name="connsiteY14" fmla="*/ 1905 h 455295"/>
                <a:gd name="connsiteX15" fmla="*/ 347663 w 691515"/>
                <a:gd name="connsiteY15" fmla="*/ 952 h 455295"/>
                <a:gd name="connsiteX16" fmla="*/ 346710 w 691515"/>
                <a:gd name="connsiteY16" fmla="*/ 952 h 455295"/>
                <a:gd name="connsiteX17" fmla="*/ 344805 w 691515"/>
                <a:gd name="connsiteY17" fmla="*/ 0 h 455295"/>
                <a:gd name="connsiteX18" fmla="*/ 343853 w 691515"/>
                <a:gd name="connsiteY18" fmla="*/ 0 h 455295"/>
                <a:gd name="connsiteX19" fmla="*/ 342900 w 691515"/>
                <a:gd name="connsiteY19" fmla="*/ 0 h 455295"/>
                <a:gd name="connsiteX20" fmla="*/ 340995 w 691515"/>
                <a:gd name="connsiteY20" fmla="*/ 952 h 455295"/>
                <a:gd name="connsiteX21" fmla="*/ 340043 w 691515"/>
                <a:gd name="connsiteY21" fmla="*/ 952 h 455295"/>
                <a:gd name="connsiteX22" fmla="*/ 338138 w 691515"/>
                <a:gd name="connsiteY22" fmla="*/ 1905 h 455295"/>
                <a:gd name="connsiteX23" fmla="*/ 269558 w 691515"/>
                <a:gd name="connsiteY23" fmla="*/ 120968 h 455295"/>
                <a:gd name="connsiteX24" fmla="*/ 269558 w 691515"/>
                <a:gd name="connsiteY24" fmla="*/ 165735 h 455295"/>
                <a:gd name="connsiteX25" fmla="*/ 212408 w 691515"/>
                <a:gd name="connsiteY25" fmla="*/ 181927 h 455295"/>
                <a:gd name="connsiteX26" fmla="*/ 203835 w 691515"/>
                <a:gd name="connsiteY26" fmla="*/ 195263 h 455295"/>
                <a:gd name="connsiteX27" fmla="*/ 204788 w 691515"/>
                <a:gd name="connsiteY27" fmla="*/ 309563 h 455295"/>
                <a:gd name="connsiteX28" fmla="*/ 213360 w 691515"/>
                <a:gd name="connsiteY28" fmla="*/ 322898 h 455295"/>
                <a:gd name="connsiteX29" fmla="*/ 220027 w 691515"/>
                <a:gd name="connsiteY29" fmla="*/ 324803 h 455295"/>
                <a:gd name="connsiteX30" fmla="*/ 228600 w 691515"/>
                <a:gd name="connsiteY30" fmla="*/ 321945 h 455295"/>
                <a:gd name="connsiteX31" fmla="*/ 268605 w 691515"/>
                <a:gd name="connsiteY31" fmla="*/ 288608 h 455295"/>
                <a:gd name="connsiteX32" fmla="*/ 268605 w 691515"/>
                <a:gd name="connsiteY32" fmla="*/ 296228 h 455295"/>
                <a:gd name="connsiteX33" fmla="*/ 289560 w 691515"/>
                <a:gd name="connsiteY33" fmla="*/ 348615 h 455295"/>
                <a:gd name="connsiteX34" fmla="*/ 289560 w 691515"/>
                <a:gd name="connsiteY34" fmla="*/ 390525 h 455295"/>
                <a:gd name="connsiteX35" fmla="*/ 10477 w 691515"/>
                <a:gd name="connsiteY35" fmla="*/ 390525 h 455295"/>
                <a:gd name="connsiteX36" fmla="*/ 0 w 691515"/>
                <a:gd name="connsiteY36" fmla="*/ 401003 h 455295"/>
                <a:gd name="connsiteX37" fmla="*/ 10477 w 691515"/>
                <a:gd name="connsiteY37" fmla="*/ 411480 h 455295"/>
                <a:gd name="connsiteX38" fmla="*/ 78105 w 691515"/>
                <a:gd name="connsiteY38" fmla="*/ 411480 h 455295"/>
                <a:gd name="connsiteX39" fmla="*/ 78105 w 691515"/>
                <a:gd name="connsiteY39" fmla="*/ 444817 h 455295"/>
                <a:gd name="connsiteX40" fmla="*/ 88582 w 691515"/>
                <a:gd name="connsiteY40" fmla="*/ 455295 h 455295"/>
                <a:gd name="connsiteX41" fmla="*/ 602933 w 691515"/>
                <a:gd name="connsiteY41" fmla="*/ 455295 h 455295"/>
                <a:gd name="connsiteX42" fmla="*/ 613410 w 691515"/>
                <a:gd name="connsiteY42" fmla="*/ 444817 h 455295"/>
                <a:gd name="connsiteX43" fmla="*/ 613410 w 691515"/>
                <a:gd name="connsiteY43" fmla="*/ 411480 h 455295"/>
                <a:gd name="connsiteX44" fmla="*/ 681037 w 691515"/>
                <a:gd name="connsiteY44" fmla="*/ 411480 h 455295"/>
                <a:gd name="connsiteX45" fmla="*/ 691515 w 691515"/>
                <a:gd name="connsiteY45" fmla="*/ 401003 h 455295"/>
                <a:gd name="connsiteX46" fmla="*/ 681037 w 691515"/>
                <a:gd name="connsiteY46" fmla="*/ 390525 h 455295"/>
                <a:gd name="connsiteX47" fmla="*/ 470535 w 691515"/>
                <a:gd name="connsiteY47" fmla="*/ 196215 h 455295"/>
                <a:gd name="connsiteX48" fmla="*/ 469583 w 691515"/>
                <a:gd name="connsiteY48" fmla="*/ 308610 h 455295"/>
                <a:gd name="connsiteX49" fmla="*/ 421958 w 691515"/>
                <a:gd name="connsiteY49" fmla="*/ 266700 h 455295"/>
                <a:gd name="connsiteX50" fmla="*/ 421958 w 691515"/>
                <a:gd name="connsiteY50" fmla="*/ 182880 h 455295"/>
                <a:gd name="connsiteX51" fmla="*/ 470535 w 691515"/>
                <a:gd name="connsiteY51" fmla="*/ 196215 h 455295"/>
                <a:gd name="connsiteX52" fmla="*/ 221933 w 691515"/>
                <a:gd name="connsiteY52" fmla="*/ 308610 h 455295"/>
                <a:gd name="connsiteX53" fmla="*/ 220980 w 691515"/>
                <a:gd name="connsiteY53" fmla="*/ 197167 h 455295"/>
                <a:gd name="connsiteX54" fmla="*/ 269558 w 691515"/>
                <a:gd name="connsiteY54" fmla="*/ 182880 h 455295"/>
                <a:gd name="connsiteX55" fmla="*/ 269558 w 691515"/>
                <a:gd name="connsiteY55" fmla="*/ 266700 h 455295"/>
                <a:gd name="connsiteX56" fmla="*/ 221933 w 691515"/>
                <a:gd name="connsiteY56" fmla="*/ 308610 h 455295"/>
                <a:gd name="connsiteX57" fmla="*/ 307658 w 691515"/>
                <a:gd name="connsiteY57" fmla="*/ 345758 h 455295"/>
                <a:gd name="connsiteX58" fmla="*/ 307658 w 691515"/>
                <a:gd name="connsiteY58" fmla="*/ 344805 h 455295"/>
                <a:gd name="connsiteX59" fmla="*/ 305753 w 691515"/>
                <a:gd name="connsiteY59" fmla="*/ 340042 h 455295"/>
                <a:gd name="connsiteX60" fmla="*/ 305753 w 691515"/>
                <a:gd name="connsiteY60" fmla="*/ 340042 h 455295"/>
                <a:gd name="connsiteX61" fmla="*/ 286703 w 691515"/>
                <a:gd name="connsiteY61" fmla="*/ 297180 h 455295"/>
                <a:gd name="connsiteX62" fmla="*/ 286703 w 691515"/>
                <a:gd name="connsiteY62" fmla="*/ 120968 h 455295"/>
                <a:gd name="connsiteX63" fmla="*/ 286703 w 691515"/>
                <a:gd name="connsiteY63" fmla="*/ 120968 h 455295"/>
                <a:gd name="connsiteX64" fmla="*/ 286703 w 691515"/>
                <a:gd name="connsiteY64" fmla="*/ 120968 h 455295"/>
                <a:gd name="connsiteX65" fmla="*/ 345758 w 691515"/>
                <a:gd name="connsiteY65" fmla="*/ 20955 h 455295"/>
                <a:gd name="connsiteX66" fmla="*/ 404812 w 691515"/>
                <a:gd name="connsiteY66" fmla="*/ 120968 h 455295"/>
                <a:gd name="connsiteX67" fmla="*/ 404812 w 691515"/>
                <a:gd name="connsiteY67" fmla="*/ 121920 h 455295"/>
                <a:gd name="connsiteX68" fmla="*/ 404812 w 691515"/>
                <a:gd name="connsiteY68" fmla="*/ 269558 h 455295"/>
                <a:gd name="connsiteX69" fmla="*/ 404812 w 691515"/>
                <a:gd name="connsiteY69" fmla="*/ 270510 h 455295"/>
                <a:gd name="connsiteX70" fmla="*/ 404812 w 691515"/>
                <a:gd name="connsiteY70" fmla="*/ 297180 h 455295"/>
                <a:gd name="connsiteX71" fmla="*/ 385762 w 691515"/>
                <a:gd name="connsiteY71" fmla="*/ 340042 h 455295"/>
                <a:gd name="connsiteX72" fmla="*/ 382905 w 691515"/>
                <a:gd name="connsiteY72" fmla="*/ 346710 h 455295"/>
                <a:gd name="connsiteX73" fmla="*/ 382905 w 691515"/>
                <a:gd name="connsiteY73" fmla="*/ 390525 h 455295"/>
                <a:gd name="connsiteX74" fmla="*/ 364808 w 691515"/>
                <a:gd name="connsiteY74" fmla="*/ 390525 h 455295"/>
                <a:gd name="connsiteX75" fmla="*/ 364808 w 691515"/>
                <a:gd name="connsiteY75" fmla="*/ 363855 h 455295"/>
                <a:gd name="connsiteX76" fmla="*/ 364808 w 691515"/>
                <a:gd name="connsiteY76" fmla="*/ 363855 h 455295"/>
                <a:gd name="connsiteX77" fmla="*/ 364808 w 691515"/>
                <a:gd name="connsiteY77" fmla="*/ 360998 h 455295"/>
                <a:gd name="connsiteX78" fmla="*/ 355283 w 691515"/>
                <a:gd name="connsiteY78" fmla="*/ 354330 h 455295"/>
                <a:gd name="connsiteX79" fmla="*/ 335280 w 691515"/>
                <a:gd name="connsiteY79" fmla="*/ 354330 h 455295"/>
                <a:gd name="connsiteX80" fmla="*/ 325755 w 691515"/>
                <a:gd name="connsiteY80" fmla="*/ 360998 h 455295"/>
                <a:gd name="connsiteX81" fmla="*/ 325755 w 691515"/>
                <a:gd name="connsiteY81" fmla="*/ 362903 h 455295"/>
                <a:gd name="connsiteX82" fmla="*/ 325755 w 691515"/>
                <a:gd name="connsiteY82" fmla="*/ 363855 h 455295"/>
                <a:gd name="connsiteX83" fmla="*/ 325755 w 691515"/>
                <a:gd name="connsiteY83" fmla="*/ 390525 h 455295"/>
                <a:gd name="connsiteX84" fmla="*/ 307658 w 691515"/>
                <a:gd name="connsiteY84" fmla="*/ 390525 h 455295"/>
                <a:gd name="connsiteX85" fmla="*/ 307658 w 691515"/>
                <a:gd name="connsiteY85" fmla="*/ 345758 h 455295"/>
                <a:gd name="connsiteX86" fmla="*/ 307658 w 691515"/>
                <a:gd name="connsiteY86" fmla="*/ 345758 h 455295"/>
                <a:gd name="connsiteX87" fmla="*/ 342900 w 691515"/>
                <a:gd name="connsiteY87" fmla="*/ 372428 h 455295"/>
                <a:gd name="connsiteX88" fmla="*/ 345758 w 691515"/>
                <a:gd name="connsiteY88" fmla="*/ 372428 h 455295"/>
                <a:gd name="connsiteX89" fmla="*/ 349568 w 691515"/>
                <a:gd name="connsiteY89" fmla="*/ 372428 h 455295"/>
                <a:gd name="connsiteX90" fmla="*/ 349568 w 691515"/>
                <a:gd name="connsiteY90" fmla="*/ 390525 h 455295"/>
                <a:gd name="connsiteX91" fmla="*/ 342900 w 691515"/>
                <a:gd name="connsiteY91" fmla="*/ 390525 h 455295"/>
                <a:gd name="connsiteX92" fmla="*/ 342900 w 691515"/>
                <a:gd name="connsiteY92" fmla="*/ 372428 h 455295"/>
                <a:gd name="connsiteX93" fmla="*/ 592455 w 691515"/>
                <a:gd name="connsiteY93" fmla="*/ 434340 h 455295"/>
                <a:gd name="connsiteX94" fmla="*/ 99060 w 691515"/>
                <a:gd name="connsiteY94" fmla="*/ 434340 h 455295"/>
                <a:gd name="connsiteX95" fmla="*/ 99060 w 691515"/>
                <a:gd name="connsiteY95" fmla="*/ 412433 h 455295"/>
                <a:gd name="connsiteX96" fmla="*/ 592455 w 691515"/>
                <a:gd name="connsiteY96" fmla="*/ 412433 h 455295"/>
                <a:gd name="connsiteX97" fmla="*/ 592455 w 691515"/>
                <a:gd name="connsiteY97" fmla="*/ 434340 h 4552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Lst>
              <a:rect l="l" t="t" r="r" b="b"/>
              <a:pathLst>
                <a:path w="691515" h="455295">
                  <a:moveTo>
                    <a:pt x="681037" y="390525"/>
                  </a:moveTo>
                  <a:lnTo>
                    <a:pt x="400050" y="390525"/>
                  </a:lnTo>
                  <a:lnTo>
                    <a:pt x="400050" y="348615"/>
                  </a:lnTo>
                  <a:cubicBezTo>
                    <a:pt x="413385" y="334328"/>
                    <a:pt x="421005" y="315278"/>
                    <a:pt x="421005" y="296228"/>
                  </a:cubicBezTo>
                  <a:lnTo>
                    <a:pt x="421005" y="288608"/>
                  </a:lnTo>
                  <a:cubicBezTo>
                    <a:pt x="432435" y="300038"/>
                    <a:pt x="448628" y="313373"/>
                    <a:pt x="461010" y="321945"/>
                  </a:cubicBezTo>
                  <a:cubicBezTo>
                    <a:pt x="463868" y="323850"/>
                    <a:pt x="466725" y="324803"/>
                    <a:pt x="469583" y="324803"/>
                  </a:cubicBezTo>
                  <a:cubicBezTo>
                    <a:pt x="472440" y="324803"/>
                    <a:pt x="474345" y="323850"/>
                    <a:pt x="476250" y="322898"/>
                  </a:cubicBezTo>
                  <a:cubicBezTo>
                    <a:pt x="481012" y="320040"/>
                    <a:pt x="484822" y="315278"/>
                    <a:pt x="484822" y="309563"/>
                  </a:cubicBezTo>
                  <a:lnTo>
                    <a:pt x="485775" y="195263"/>
                  </a:lnTo>
                  <a:cubicBezTo>
                    <a:pt x="485775" y="189548"/>
                    <a:pt x="482918" y="183833"/>
                    <a:pt x="477203" y="181927"/>
                  </a:cubicBezTo>
                  <a:cubicBezTo>
                    <a:pt x="460058" y="172402"/>
                    <a:pt x="440055" y="166688"/>
                    <a:pt x="420053" y="165735"/>
                  </a:cubicBezTo>
                  <a:lnTo>
                    <a:pt x="420053" y="120968"/>
                  </a:lnTo>
                  <a:cubicBezTo>
                    <a:pt x="420053" y="120968"/>
                    <a:pt x="420053" y="120968"/>
                    <a:pt x="420053" y="120015"/>
                  </a:cubicBezTo>
                  <a:cubicBezTo>
                    <a:pt x="420053" y="111443"/>
                    <a:pt x="418147" y="62865"/>
                    <a:pt x="349568" y="1905"/>
                  </a:cubicBezTo>
                  <a:cubicBezTo>
                    <a:pt x="349568" y="1905"/>
                    <a:pt x="348615" y="952"/>
                    <a:pt x="347663" y="952"/>
                  </a:cubicBezTo>
                  <a:cubicBezTo>
                    <a:pt x="347663" y="952"/>
                    <a:pt x="346710" y="952"/>
                    <a:pt x="346710" y="952"/>
                  </a:cubicBezTo>
                  <a:cubicBezTo>
                    <a:pt x="345758" y="952"/>
                    <a:pt x="345758" y="952"/>
                    <a:pt x="344805" y="0"/>
                  </a:cubicBezTo>
                  <a:cubicBezTo>
                    <a:pt x="344805" y="0"/>
                    <a:pt x="343853" y="0"/>
                    <a:pt x="343853" y="0"/>
                  </a:cubicBezTo>
                  <a:cubicBezTo>
                    <a:pt x="343853" y="0"/>
                    <a:pt x="342900" y="0"/>
                    <a:pt x="342900" y="0"/>
                  </a:cubicBezTo>
                  <a:cubicBezTo>
                    <a:pt x="341947" y="0"/>
                    <a:pt x="341947" y="0"/>
                    <a:pt x="340995" y="952"/>
                  </a:cubicBezTo>
                  <a:cubicBezTo>
                    <a:pt x="340995" y="952"/>
                    <a:pt x="340043" y="952"/>
                    <a:pt x="340043" y="952"/>
                  </a:cubicBezTo>
                  <a:cubicBezTo>
                    <a:pt x="339090" y="952"/>
                    <a:pt x="339090" y="1905"/>
                    <a:pt x="338138" y="1905"/>
                  </a:cubicBezTo>
                  <a:cubicBezTo>
                    <a:pt x="268605" y="65723"/>
                    <a:pt x="269558" y="116205"/>
                    <a:pt x="269558" y="120968"/>
                  </a:cubicBezTo>
                  <a:lnTo>
                    <a:pt x="269558" y="165735"/>
                  </a:lnTo>
                  <a:cubicBezTo>
                    <a:pt x="249555" y="167640"/>
                    <a:pt x="229552" y="172402"/>
                    <a:pt x="212408" y="181927"/>
                  </a:cubicBezTo>
                  <a:cubicBezTo>
                    <a:pt x="207645" y="184785"/>
                    <a:pt x="203835" y="189548"/>
                    <a:pt x="203835" y="195263"/>
                  </a:cubicBezTo>
                  <a:lnTo>
                    <a:pt x="204788" y="309563"/>
                  </a:lnTo>
                  <a:cubicBezTo>
                    <a:pt x="204788" y="315278"/>
                    <a:pt x="207645" y="320992"/>
                    <a:pt x="213360" y="322898"/>
                  </a:cubicBezTo>
                  <a:cubicBezTo>
                    <a:pt x="215265" y="323850"/>
                    <a:pt x="218122" y="324803"/>
                    <a:pt x="220027" y="324803"/>
                  </a:cubicBezTo>
                  <a:cubicBezTo>
                    <a:pt x="222885" y="324803"/>
                    <a:pt x="226695" y="323850"/>
                    <a:pt x="228600" y="321945"/>
                  </a:cubicBezTo>
                  <a:cubicBezTo>
                    <a:pt x="240983" y="313373"/>
                    <a:pt x="257175" y="299085"/>
                    <a:pt x="268605" y="288608"/>
                  </a:cubicBezTo>
                  <a:lnTo>
                    <a:pt x="268605" y="296228"/>
                  </a:lnTo>
                  <a:cubicBezTo>
                    <a:pt x="268605" y="315278"/>
                    <a:pt x="276225" y="334328"/>
                    <a:pt x="289560" y="348615"/>
                  </a:cubicBezTo>
                  <a:lnTo>
                    <a:pt x="289560" y="390525"/>
                  </a:lnTo>
                  <a:lnTo>
                    <a:pt x="10477" y="390525"/>
                  </a:lnTo>
                  <a:cubicBezTo>
                    <a:pt x="4763" y="390525"/>
                    <a:pt x="0" y="395288"/>
                    <a:pt x="0" y="401003"/>
                  </a:cubicBezTo>
                  <a:cubicBezTo>
                    <a:pt x="0" y="406717"/>
                    <a:pt x="4763" y="411480"/>
                    <a:pt x="10477" y="411480"/>
                  </a:cubicBezTo>
                  <a:lnTo>
                    <a:pt x="78105" y="411480"/>
                  </a:lnTo>
                  <a:lnTo>
                    <a:pt x="78105" y="444817"/>
                  </a:lnTo>
                  <a:cubicBezTo>
                    <a:pt x="78105" y="450533"/>
                    <a:pt x="82868" y="455295"/>
                    <a:pt x="88582" y="455295"/>
                  </a:cubicBezTo>
                  <a:lnTo>
                    <a:pt x="602933" y="455295"/>
                  </a:lnTo>
                  <a:cubicBezTo>
                    <a:pt x="608648" y="455295"/>
                    <a:pt x="613410" y="450533"/>
                    <a:pt x="613410" y="444817"/>
                  </a:cubicBezTo>
                  <a:lnTo>
                    <a:pt x="613410" y="411480"/>
                  </a:lnTo>
                  <a:lnTo>
                    <a:pt x="681037" y="411480"/>
                  </a:lnTo>
                  <a:cubicBezTo>
                    <a:pt x="686753" y="411480"/>
                    <a:pt x="691515" y="406717"/>
                    <a:pt x="691515" y="401003"/>
                  </a:cubicBezTo>
                  <a:cubicBezTo>
                    <a:pt x="691515" y="395288"/>
                    <a:pt x="687705" y="390525"/>
                    <a:pt x="681037" y="390525"/>
                  </a:cubicBezTo>
                  <a:close/>
                  <a:moveTo>
                    <a:pt x="470535" y="196215"/>
                  </a:moveTo>
                  <a:lnTo>
                    <a:pt x="469583" y="308610"/>
                  </a:lnTo>
                  <a:cubicBezTo>
                    <a:pt x="452437" y="296228"/>
                    <a:pt x="431483" y="276225"/>
                    <a:pt x="421958" y="266700"/>
                  </a:cubicBezTo>
                  <a:lnTo>
                    <a:pt x="421958" y="182880"/>
                  </a:lnTo>
                  <a:cubicBezTo>
                    <a:pt x="438150" y="183833"/>
                    <a:pt x="455295" y="188595"/>
                    <a:pt x="470535" y="196215"/>
                  </a:cubicBezTo>
                  <a:close/>
                  <a:moveTo>
                    <a:pt x="221933" y="308610"/>
                  </a:moveTo>
                  <a:lnTo>
                    <a:pt x="220980" y="197167"/>
                  </a:lnTo>
                  <a:cubicBezTo>
                    <a:pt x="236220" y="189548"/>
                    <a:pt x="252413" y="184785"/>
                    <a:pt x="269558" y="182880"/>
                  </a:cubicBezTo>
                  <a:lnTo>
                    <a:pt x="269558" y="266700"/>
                  </a:lnTo>
                  <a:cubicBezTo>
                    <a:pt x="260985" y="276225"/>
                    <a:pt x="239077" y="296228"/>
                    <a:pt x="221933" y="308610"/>
                  </a:cubicBezTo>
                  <a:close/>
                  <a:moveTo>
                    <a:pt x="307658" y="345758"/>
                  </a:moveTo>
                  <a:cubicBezTo>
                    <a:pt x="307658" y="345758"/>
                    <a:pt x="307658" y="344805"/>
                    <a:pt x="307658" y="344805"/>
                  </a:cubicBezTo>
                  <a:cubicBezTo>
                    <a:pt x="307658" y="342900"/>
                    <a:pt x="306705" y="340995"/>
                    <a:pt x="305753" y="340042"/>
                  </a:cubicBezTo>
                  <a:cubicBezTo>
                    <a:pt x="305753" y="340042"/>
                    <a:pt x="305753" y="340042"/>
                    <a:pt x="305753" y="340042"/>
                  </a:cubicBezTo>
                  <a:cubicBezTo>
                    <a:pt x="294322" y="328613"/>
                    <a:pt x="286703" y="313373"/>
                    <a:pt x="286703" y="297180"/>
                  </a:cubicBezTo>
                  <a:lnTo>
                    <a:pt x="286703" y="120968"/>
                  </a:lnTo>
                  <a:cubicBezTo>
                    <a:pt x="286703" y="120968"/>
                    <a:pt x="286703" y="120968"/>
                    <a:pt x="286703" y="120968"/>
                  </a:cubicBezTo>
                  <a:cubicBezTo>
                    <a:pt x="286703" y="120968"/>
                    <a:pt x="286703" y="120968"/>
                    <a:pt x="286703" y="120968"/>
                  </a:cubicBezTo>
                  <a:cubicBezTo>
                    <a:pt x="286703" y="120968"/>
                    <a:pt x="284797" y="77152"/>
                    <a:pt x="345758" y="20955"/>
                  </a:cubicBezTo>
                  <a:cubicBezTo>
                    <a:pt x="406718" y="77152"/>
                    <a:pt x="404812" y="120968"/>
                    <a:pt x="404812" y="120968"/>
                  </a:cubicBezTo>
                  <a:cubicBezTo>
                    <a:pt x="404812" y="120968"/>
                    <a:pt x="404812" y="121920"/>
                    <a:pt x="404812" y="121920"/>
                  </a:cubicBezTo>
                  <a:lnTo>
                    <a:pt x="404812" y="269558"/>
                  </a:lnTo>
                  <a:cubicBezTo>
                    <a:pt x="404812" y="269558"/>
                    <a:pt x="404812" y="270510"/>
                    <a:pt x="404812" y="270510"/>
                  </a:cubicBezTo>
                  <a:lnTo>
                    <a:pt x="404812" y="297180"/>
                  </a:lnTo>
                  <a:cubicBezTo>
                    <a:pt x="404812" y="313373"/>
                    <a:pt x="398145" y="328613"/>
                    <a:pt x="385762" y="340042"/>
                  </a:cubicBezTo>
                  <a:cubicBezTo>
                    <a:pt x="383858" y="341948"/>
                    <a:pt x="382905" y="343853"/>
                    <a:pt x="382905" y="346710"/>
                  </a:cubicBezTo>
                  <a:lnTo>
                    <a:pt x="382905" y="390525"/>
                  </a:lnTo>
                  <a:lnTo>
                    <a:pt x="364808" y="390525"/>
                  </a:lnTo>
                  <a:lnTo>
                    <a:pt x="364808" y="363855"/>
                  </a:lnTo>
                  <a:lnTo>
                    <a:pt x="364808" y="363855"/>
                  </a:lnTo>
                  <a:cubicBezTo>
                    <a:pt x="364808" y="362903"/>
                    <a:pt x="364808" y="361950"/>
                    <a:pt x="364808" y="360998"/>
                  </a:cubicBezTo>
                  <a:cubicBezTo>
                    <a:pt x="363855" y="356235"/>
                    <a:pt x="360045" y="353378"/>
                    <a:pt x="355283" y="354330"/>
                  </a:cubicBezTo>
                  <a:cubicBezTo>
                    <a:pt x="348615" y="355283"/>
                    <a:pt x="341947" y="355283"/>
                    <a:pt x="335280" y="354330"/>
                  </a:cubicBezTo>
                  <a:cubicBezTo>
                    <a:pt x="330518" y="353378"/>
                    <a:pt x="326708" y="356235"/>
                    <a:pt x="325755" y="360998"/>
                  </a:cubicBezTo>
                  <a:cubicBezTo>
                    <a:pt x="325755" y="361950"/>
                    <a:pt x="325755" y="361950"/>
                    <a:pt x="325755" y="362903"/>
                  </a:cubicBezTo>
                  <a:cubicBezTo>
                    <a:pt x="325755" y="362903"/>
                    <a:pt x="325755" y="363855"/>
                    <a:pt x="325755" y="363855"/>
                  </a:cubicBezTo>
                  <a:lnTo>
                    <a:pt x="325755" y="390525"/>
                  </a:lnTo>
                  <a:lnTo>
                    <a:pt x="307658" y="390525"/>
                  </a:lnTo>
                  <a:lnTo>
                    <a:pt x="307658" y="345758"/>
                  </a:lnTo>
                  <a:cubicBezTo>
                    <a:pt x="307658" y="345758"/>
                    <a:pt x="307658" y="345758"/>
                    <a:pt x="307658" y="345758"/>
                  </a:cubicBezTo>
                  <a:close/>
                  <a:moveTo>
                    <a:pt x="342900" y="372428"/>
                  </a:moveTo>
                  <a:cubicBezTo>
                    <a:pt x="343853" y="372428"/>
                    <a:pt x="344805" y="372428"/>
                    <a:pt x="345758" y="372428"/>
                  </a:cubicBezTo>
                  <a:cubicBezTo>
                    <a:pt x="346710" y="372428"/>
                    <a:pt x="347663" y="372428"/>
                    <a:pt x="349568" y="372428"/>
                  </a:cubicBezTo>
                  <a:lnTo>
                    <a:pt x="349568" y="390525"/>
                  </a:lnTo>
                  <a:lnTo>
                    <a:pt x="342900" y="390525"/>
                  </a:lnTo>
                  <a:lnTo>
                    <a:pt x="342900" y="372428"/>
                  </a:lnTo>
                  <a:close/>
                  <a:moveTo>
                    <a:pt x="592455" y="434340"/>
                  </a:moveTo>
                  <a:lnTo>
                    <a:pt x="99060" y="434340"/>
                  </a:lnTo>
                  <a:lnTo>
                    <a:pt x="99060" y="412433"/>
                  </a:lnTo>
                  <a:lnTo>
                    <a:pt x="592455" y="412433"/>
                  </a:lnTo>
                  <a:lnTo>
                    <a:pt x="592455" y="434340"/>
                  </a:lnTo>
                  <a:close/>
                </a:path>
              </a:pathLst>
            </a:custGeom>
            <a:grpFill/>
            <a:ln w="9525" cap="flat">
              <a:noFill/>
              <a:prstDash val="solid"/>
              <a:miter/>
            </a:ln>
          </p:spPr>
          <p:txBody>
            <a:bodyPr rtlCol="0" anchor="ctr"/>
            <a:lstStyle/>
            <a:p>
              <a:pPr rtl="0"/>
              <a:endParaRPr lang="en-US">
                <a:ea typeface="Meiryo" panose="020B0604030504040204" pitchFamily="34" charset="-128"/>
              </a:endParaRPr>
            </a:p>
          </p:txBody>
        </p:sp>
        <p:sp>
          <p:nvSpPr>
            <p:cNvPr id="73" name="Freeform 68">
              <a:extLst>
                <a:ext uri="{FF2B5EF4-FFF2-40B4-BE49-F238E27FC236}">
                  <a16:creationId xmlns:a16="http://schemas.microsoft.com/office/drawing/2014/main" id="{C0C51FF7-9F60-7503-C1A8-2C9BAD8A35F9}"/>
                </a:ext>
              </a:extLst>
            </p:cNvPr>
            <p:cNvSpPr/>
            <p:nvPr/>
          </p:nvSpPr>
          <p:spPr>
            <a:xfrm>
              <a:off x="1931201" y="2823785"/>
              <a:ext cx="60959" cy="60959"/>
            </a:xfrm>
            <a:custGeom>
              <a:avLst/>
              <a:gdLst>
                <a:gd name="connsiteX0" fmla="*/ 30480 w 60959"/>
                <a:gd name="connsiteY0" fmla="*/ 60960 h 60959"/>
                <a:gd name="connsiteX1" fmla="*/ 60960 w 60959"/>
                <a:gd name="connsiteY1" fmla="*/ 30480 h 60959"/>
                <a:gd name="connsiteX2" fmla="*/ 30480 w 60959"/>
                <a:gd name="connsiteY2" fmla="*/ 0 h 60959"/>
                <a:gd name="connsiteX3" fmla="*/ 0 w 60959"/>
                <a:gd name="connsiteY3" fmla="*/ 30480 h 60959"/>
                <a:gd name="connsiteX4" fmla="*/ 30480 w 60959"/>
                <a:gd name="connsiteY4" fmla="*/ 60960 h 60959"/>
                <a:gd name="connsiteX5" fmla="*/ 30480 w 60959"/>
                <a:gd name="connsiteY5" fmla="*/ 17145 h 60959"/>
                <a:gd name="connsiteX6" fmla="*/ 43815 w 60959"/>
                <a:gd name="connsiteY6" fmla="*/ 30480 h 60959"/>
                <a:gd name="connsiteX7" fmla="*/ 30480 w 60959"/>
                <a:gd name="connsiteY7" fmla="*/ 43815 h 60959"/>
                <a:gd name="connsiteX8" fmla="*/ 17145 w 60959"/>
                <a:gd name="connsiteY8" fmla="*/ 30480 h 60959"/>
                <a:gd name="connsiteX9" fmla="*/ 30480 w 60959"/>
                <a:gd name="connsiteY9" fmla="*/ 17145 h 609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0959" h="60959">
                  <a:moveTo>
                    <a:pt x="30480" y="60960"/>
                  </a:moveTo>
                  <a:cubicBezTo>
                    <a:pt x="46672" y="60960"/>
                    <a:pt x="60960" y="47625"/>
                    <a:pt x="60960" y="30480"/>
                  </a:cubicBezTo>
                  <a:cubicBezTo>
                    <a:pt x="60960" y="13335"/>
                    <a:pt x="47625" y="0"/>
                    <a:pt x="30480" y="0"/>
                  </a:cubicBezTo>
                  <a:cubicBezTo>
                    <a:pt x="13335" y="0"/>
                    <a:pt x="0" y="13335"/>
                    <a:pt x="0" y="30480"/>
                  </a:cubicBezTo>
                  <a:cubicBezTo>
                    <a:pt x="0" y="47625"/>
                    <a:pt x="14288" y="60960"/>
                    <a:pt x="30480" y="60960"/>
                  </a:cubicBezTo>
                  <a:close/>
                  <a:moveTo>
                    <a:pt x="30480" y="17145"/>
                  </a:moveTo>
                  <a:cubicBezTo>
                    <a:pt x="38100" y="17145"/>
                    <a:pt x="43815" y="22860"/>
                    <a:pt x="43815" y="30480"/>
                  </a:cubicBezTo>
                  <a:cubicBezTo>
                    <a:pt x="43815" y="38100"/>
                    <a:pt x="38100" y="43815"/>
                    <a:pt x="30480" y="43815"/>
                  </a:cubicBezTo>
                  <a:cubicBezTo>
                    <a:pt x="22860" y="43815"/>
                    <a:pt x="17145" y="38100"/>
                    <a:pt x="17145" y="30480"/>
                  </a:cubicBezTo>
                  <a:cubicBezTo>
                    <a:pt x="17145" y="22860"/>
                    <a:pt x="22860" y="17145"/>
                    <a:pt x="30480" y="17145"/>
                  </a:cubicBezTo>
                  <a:close/>
                </a:path>
              </a:pathLst>
            </a:custGeom>
            <a:grpFill/>
            <a:ln w="9525" cap="flat">
              <a:noFill/>
              <a:prstDash val="solid"/>
              <a:miter/>
            </a:ln>
          </p:spPr>
          <p:txBody>
            <a:bodyPr rtlCol="0" anchor="ctr"/>
            <a:lstStyle/>
            <a:p>
              <a:pPr rtl="0"/>
              <a:endParaRPr lang="en-US">
                <a:ea typeface="Meiryo" panose="020B0604030504040204" pitchFamily="34" charset="-128"/>
              </a:endParaRPr>
            </a:p>
          </p:txBody>
        </p:sp>
        <p:sp>
          <p:nvSpPr>
            <p:cNvPr id="74" name="Freeform 69">
              <a:extLst>
                <a:ext uri="{FF2B5EF4-FFF2-40B4-BE49-F238E27FC236}">
                  <a16:creationId xmlns:a16="http://schemas.microsoft.com/office/drawing/2014/main" id="{B15231CD-0A1B-B4D3-E40F-28A773D8104D}"/>
                </a:ext>
              </a:extLst>
            </p:cNvPr>
            <p:cNvSpPr/>
            <p:nvPr/>
          </p:nvSpPr>
          <p:spPr>
            <a:xfrm>
              <a:off x="1931201" y="2909510"/>
              <a:ext cx="60959" cy="60960"/>
            </a:xfrm>
            <a:custGeom>
              <a:avLst/>
              <a:gdLst>
                <a:gd name="connsiteX0" fmla="*/ 30480 w 60959"/>
                <a:gd name="connsiteY0" fmla="*/ 60960 h 60960"/>
                <a:gd name="connsiteX1" fmla="*/ 60960 w 60959"/>
                <a:gd name="connsiteY1" fmla="*/ 30480 h 60960"/>
                <a:gd name="connsiteX2" fmla="*/ 30480 w 60959"/>
                <a:gd name="connsiteY2" fmla="*/ 0 h 60960"/>
                <a:gd name="connsiteX3" fmla="*/ 0 w 60959"/>
                <a:gd name="connsiteY3" fmla="*/ 30480 h 60960"/>
                <a:gd name="connsiteX4" fmla="*/ 30480 w 60959"/>
                <a:gd name="connsiteY4" fmla="*/ 60960 h 60960"/>
                <a:gd name="connsiteX5" fmla="*/ 30480 w 60959"/>
                <a:gd name="connsiteY5" fmla="*/ 17145 h 60960"/>
                <a:gd name="connsiteX6" fmla="*/ 43815 w 60959"/>
                <a:gd name="connsiteY6" fmla="*/ 30480 h 60960"/>
                <a:gd name="connsiteX7" fmla="*/ 30480 w 60959"/>
                <a:gd name="connsiteY7" fmla="*/ 43815 h 60960"/>
                <a:gd name="connsiteX8" fmla="*/ 17145 w 60959"/>
                <a:gd name="connsiteY8" fmla="*/ 30480 h 60960"/>
                <a:gd name="connsiteX9" fmla="*/ 30480 w 60959"/>
                <a:gd name="connsiteY9" fmla="*/ 17145 h 60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0959" h="60960">
                  <a:moveTo>
                    <a:pt x="30480" y="60960"/>
                  </a:moveTo>
                  <a:cubicBezTo>
                    <a:pt x="46672" y="60960"/>
                    <a:pt x="60960" y="47625"/>
                    <a:pt x="60960" y="30480"/>
                  </a:cubicBezTo>
                  <a:cubicBezTo>
                    <a:pt x="60960" y="13335"/>
                    <a:pt x="47625" y="0"/>
                    <a:pt x="30480" y="0"/>
                  </a:cubicBezTo>
                  <a:cubicBezTo>
                    <a:pt x="13335" y="0"/>
                    <a:pt x="0" y="13335"/>
                    <a:pt x="0" y="30480"/>
                  </a:cubicBezTo>
                  <a:cubicBezTo>
                    <a:pt x="0" y="47625"/>
                    <a:pt x="14288" y="60960"/>
                    <a:pt x="30480" y="60960"/>
                  </a:cubicBezTo>
                  <a:close/>
                  <a:moveTo>
                    <a:pt x="30480" y="17145"/>
                  </a:moveTo>
                  <a:cubicBezTo>
                    <a:pt x="38100" y="17145"/>
                    <a:pt x="43815" y="22860"/>
                    <a:pt x="43815" y="30480"/>
                  </a:cubicBezTo>
                  <a:cubicBezTo>
                    <a:pt x="43815" y="38100"/>
                    <a:pt x="38100" y="43815"/>
                    <a:pt x="30480" y="43815"/>
                  </a:cubicBezTo>
                  <a:cubicBezTo>
                    <a:pt x="22860" y="43815"/>
                    <a:pt x="17145" y="38100"/>
                    <a:pt x="17145" y="30480"/>
                  </a:cubicBezTo>
                  <a:cubicBezTo>
                    <a:pt x="17145" y="22860"/>
                    <a:pt x="22860" y="17145"/>
                    <a:pt x="30480" y="17145"/>
                  </a:cubicBezTo>
                  <a:close/>
                </a:path>
              </a:pathLst>
            </a:custGeom>
            <a:grpFill/>
            <a:ln w="9525" cap="flat">
              <a:noFill/>
              <a:prstDash val="solid"/>
              <a:miter/>
            </a:ln>
          </p:spPr>
          <p:txBody>
            <a:bodyPr rtlCol="0" anchor="ctr"/>
            <a:lstStyle/>
            <a:p>
              <a:pPr rtl="0"/>
              <a:endParaRPr lang="en-US">
                <a:ea typeface="Meiryo" panose="020B0604030504040204" pitchFamily="34" charset="-128"/>
              </a:endParaRPr>
            </a:p>
          </p:txBody>
        </p:sp>
        <p:sp>
          <p:nvSpPr>
            <p:cNvPr id="75" name="Freeform 70">
              <a:extLst>
                <a:ext uri="{FF2B5EF4-FFF2-40B4-BE49-F238E27FC236}">
                  <a16:creationId xmlns:a16="http://schemas.microsoft.com/office/drawing/2014/main" id="{E6DD1601-58EC-6883-0F01-435A2F0501A3}"/>
                </a:ext>
              </a:extLst>
            </p:cNvPr>
            <p:cNvSpPr/>
            <p:nvPr/>
          </p:nvSpPr>
          <p:spPr>
            <a:xfrm>
              <a:off x="1931201" y="2995235"/>
              <a:ext cx="60959" cy="60960"/>
            </a:xfrm>
            <a:custGeom>
              <a:avLst/>
              <a:gdLst>
                <a:gd name="connsiteX0" fmla="*/ 30480 w 60959"/>
                <a:gd name="connsiteY0" fmla="*/ 60960 h 60960"/>
                <a:gd name="connsiteX1" fmla="*/ 60960 w 60959"/>
                <a:gd name="connsiteY1" fmla="*/ 30480 h 60960"/>
                <a:gd name="connsiteX2" fmla="*/ 30480 w 60959"/>
                <a:gd name="connsiteY2" fmla="*/ 0 h 60960"/>
                <a:gd name="connsiteX3" fmla="*/ 0 w 60959"/>
                <a:gd name="connsiteY3" fmla="*/ 30480 h 60960"/>
                <a:gd name="connsiteX4" fmla="*/ 30480 w 60959"/>
                <a:gd name="connsiteY4" fmla="*/ 60960 h 60960"/>
                <a:gd name="connsiteX5" fmla="*/ 30480 w 60959"/>
                <a:gd name="connsiteY5" fmla="*/ 17145 h 60960"/>
                <a:gd name="connsiteX6" fmla="*/ 43815 w 60959"/>
                <a:gd name="connsiteY6" fmla="*/ 30480 h 60960"/>
                <a:gd name="connsiteX7" fmla="*/ 30480 w 60959"/>
                <a:gd name="connsiteY7" fmla="*/ 43815 h 60960"/>
                <a:gd name="connsiteX8" fmla="*/ 17145 w 60959"/>
                <a:gd name="connsiteY8" fmla="*/ 30480 h 60960"/>
                <a:gd name="connsiteX9" fmla="*/ 30480 w 60959"/>
                <a:gd name="connsiteY9" fmla="*/ 17145 h 60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0959" h="60960">
                  <a:moveTo>
                    <a:pt x="30480" y="60960"/>
                  </a:moveTo>
                  <a:cubicBezTo>
                    <a:pt x="46672" y="60960"/>
                    <a:pt x="60960" y="47625"/>
                    <a:pt x="60960" y="30480"/>
                  </a:cubicBezTo>
                  <a:cubicBezTo>
                    <a:pt x="60960" y="13335"/>
                    <a:pt x="47625" y="0"/>
                    <a:pt x="30480" y="0"/>
                  </a:cubicBezTo>
                  <a:cubicBezTo>
                    <a:pt x="13335" y="0"/>
                    <a:pt x="0" y="13335"/>
                    <a:pt x="0" y="30480"/>
                  </a:cubicBezTo>
                  <a:cubicBezTo>
                    <a:pt x="0" y="47625"/>
                    <a:pt x="14288" y="60960"/>
                    <a:pt x="30480" y="60960"/>
                  </a:cubicBezTo>
                  <a:close/>
                  <a:moveTo>
                    <a:pt x="30480" y="17145"/>
                  </a:moveTo>
                  <a:cubicBezTo>
                    <a:pt x="38100" y="17145"/>
                    <a:pt x="43815" y="22860"/>
                    <a:pt x="43815" y="30480"/>
                  </a:cubicBezTo>
                  <a:cubicBezTo>
                    <a:pt x="43815" y="38100"/>
                    <a:pt x="38100" y="43815"/>
                    <a:pt x="30480" y="43815"/>
                  </a:cubicBezTo>
                  <a:cubicBezTo>
                    <a:pt x="22860" y="43815"/>
                    <a:pt x="17145" y="38100"/>
                    <a:pt x="17145" y="30480"/>
                  </a:cubicBezTo>
                  <a:cubicBezTo>
                    <a:pt x="17145" y="22860"/>
                    <a:pt x="22860" y="17145"/>
                    <a:pt x="30480" y="17145"/>
                  </a:cubicBezTo>
                  <a:close/>
                </a:path>
              </a:pathLst>
            </a:custGeom>
            <a:grpFill/>
            <a:ln w="9525" cap="flat">
              <a:noFill/>
              <a:prstDash val="solid"/>
              <a:miter/>
            </a:ln>
          </p:spPr>
          <p:txBody>
            <a:bodyPr rtlCol="0" anchor="ctr"/>
            <a:lstStyle/>
            <a:p>
              <a:pPr rtl="0"/>
              <a:endParaRPr lang="en-US">
                <a:ea typeface="Meiryo" panose="020B0604030504040204" pitchFamily="34" charset="-128"/>
              </a:endParaRPr>
            </a:p>
          </p:txBody>
        </p:sp>
        <p:sp>
          <p:nvSpPr>
            <p:cNvPr id="76" name="Freeform 71">
              <a:extLst>
                <a:ext uri="{FF2B5EF4-FFF2-40B4-BE49-F238E27FC236}">
                  <a16:creationId xmlns:a16="http://schemas.microsoft.com/office/drawing/2014/main" id="{35DA7361-EBCE-1A88-4336-A1B0DC6151CF}"/>
                </a:ext>
              </a:extLst>
            </p:cNvPr>
            <p:cNvSpPr/>
            <p:nvPr/>
          </p:nvSpPr>
          <p:spPr>
            <a:xfrm>
              <a:off x="1616876" y="2511365"/>
              <a:ext cx="690985" cy="226695"/>
            </a:xfrm>
            <a:custGeom>
              <a:avLst/>
              <a:gdLst>
                <a:gd name="connsiteX0" fmla="*/ 681037 w 690985"/>
                <a:gd name="connsiteY0" fmla="*/ 0 h 226695"/>
                <a:gd name="connsiteX1" fmla="*/ 10477 w 690985"/>
                <a:gd name="connsiteY1" fmla="*/ 0 h 226695"/>
                <a:gd name="connsiteX2" fmla="*/ 0 w 690985"/>
                <a:gd name="connsiteY2" fmla="*/ 10478 h 226695"/>
                <a:gd name="connsiteX3" fmla="*/ 0 w 690985"/>
                <a:gd name="connsiteY3" fmla="*/ 77153 h 226695"/>
                <a:gd name="connsiteX4" fmla="*/ 10477 w 690985"/>
                <a:gd name="connsiteY4" fmla="*/ 87630 h 226695"/>
                <a:gd name="connsiteX5" fmla="*/ 278130 w 690985"/>
                <a:gd name="connsiteY5" fmla="*/ 87630 h 226695"/>
                <a:gd name="connsiteX6" fmla="*/ 278130 w 690985"/>
                <a:gd name="connsiteY6" fmla="*/ 152400 h 226695"/>
                <a:gd name="connsiteX7" fmla="*/ 288608 w 690985"/>
                <a:gd name="connsiteY7" fmla="*/ 162878 h 226695"/>
                <a:gd name="connsiteX8" fmla="*/ 310515 w 690985"/>
                <a:gd name="connsiteY8" fmla="*/ 162878 h 226695"/>
                <a:gd name="connsiteX9" fmla="*/ 334328 w 690985"/>
                <a:gd name="connsiteY9" fmla="*/ 203835 h 226695"/>
                <a:gd name="connsiteX10" fmla="*/ 334328 w 690985"/>
                <a:gd name="connsiteY10" fmla="*/ 216217 h 226695"/>
                <a:gd name="connsiteX11" fmla="*/ 344805 w 690985"/>
                <a:gd name="connsiteY11" fmla="*/ 226695 h 226695"/>
                <a:gd name="connsiteX12" fmla="*/ 344805 w 690985"/>
                <a:gd name="connsiteY12" fmla="*/ 226695 h 226695"/>
                <a:gd name="connsiteX13" fmla="*/ 355283 w 690985"/>
                <a:gd name="connsiteY13" fmla="*/ 215265 h 226695"/>
                <a:gd name="connsiteX14" fmla="*/ 355283 w 690985"/>
                <a:gd name="connsiteY14" fmla="*/ 203835 h 226695"/>
                <a:gd name="connsiteX15" fmla="*/ 380047 w 690985"/>
                <a:gd name="connsiteY15" fmla="*/ 162878 h 226695"/>
                <a:gd name="connsiteX16" fmla="*/ 400050 w 690985"/>
                <a:gd name="connsiteY16" fmla="*/ 162878 h 226695"/>
                <a:gd name="connsiteX17" fmla="*/ 401003 w 690985"/>
                <a:gd name="connsiteY17" fmla="*/ 162878 h 226695"/>
                <a:gd name="connsiteX18" fmla="*/ 401955 w 690985"/>
                <a:gd name="connsiteY18" fmla="*/ 162878 h 226695"/>
                <a:gd name="connsiteX19" fmla="*/ 412433 w 690985"/>
                <a:gd name="connsiteY19" fmla="*/ 152400 h 226695"/>
                <a:gd name="connsiteX20" fmla="*/ 412433 w 690985"/>
                <a:gd name="connsiteY20" fmla="*/ 87630 h 226695"/>
                <a:gd name="connsiteX21" fmla="*/ 680085 w 690985"/>
                <a:gd name="connsiteY21" fmla="*/ 87630 h 226695"/>
                <a:gd name="connsiteX22" fmla="*/ 690562 w 690985"/>
                <a:gd name="connsiteY22" fmla="*/ 77153 h 226695"/>
                <a:gd name="connsiteX23" fmla="*/ 690562 w 690985"/>
                <a:gd name="connsiteY23" fmla="*/ 10478 h 226695"/>
                <a:gd name="connsiteX24" fmla="*/ 681037 w 690985"/>
                <a:gd name="connsiteY24" fmla="*/ 0 h 226695"/>
                <a:gd name="connsiteX25" fmla="*/ 20955 w 690985"/>
                <a:gd name="connsiteY25" fmla="*/ 67628 h 226695"/>
                <a:gd name="connsiteX26" fmla="*/ 20955 w 690985"/>
                <a:gd name="connsiteY26" fmla="*/ 21907 h 226695"/>
                <a:gd name="connsiteX27" fmla="*/ 670560 w 690985"/>
                <a:gd name="connsiteY27" fmla="*/ 21907 h 226695"/>
                <a:gd name="connsiteX28" fmla="*/ 670560 w 690985"/>
                <a:gd name="connsiteY28" fmla="*/ 67628 h 226695"/>
                <a:gd name="connsiteX29" fmla="*/ 20955 w 690985"/>
                <a:gd name="connsiteY29" fmla="*/ 67628 h 226695"/>
                <a:gd name="connsiteX30" fmla="*/ 344805 w 690985"/>
                <a:gd name="connsiteY30" fmla="*/ 180975 h 226695"/>
                <a:gd name="connsiteX31" fmla="*/ 335280 w 690985"/>
                <a:gd name="connsiteY31" fmla="*/ 163830 h 226695"/>
                <a:gd name="connsiteX32" fmla="*/ 355283 w 690985"/>
                <a:gd name="connsiteY32" fmla="*/ 163830 h 226695"/>
                <a:gd name="connsiteX33" fmla="*/ 344805 w 690985"/>
                <a:gd name="connsiteY33" fmla="*/ 180975 h 226695"/>
                <a:gd name="connsiteX34" fmla="*/ 391478 w 690985"/>
                <a:gd name="connsiteY34" fmla="*/ 142875 h 226695"/>
                <a:gd name="connsiteX35" fmla="*/ 299085 w 690985"/>
                <a:gd name="connsiteY35" fmla="*/ 142875 h 226695"/>
                <a:gd name="connsiteX36" fmla="*/ 299085 w 690985"/>
                <a:gd name="connsiteY36" fmla="*/ 88583 h 226695"/>
                <a:gd name="connsiteX37" fmla="*/ 391478 w 690985"/>
                <a:gd name="connsiteY37" fmla="*/ 88583 h 226695"/>
                <a:gd name="connsiteX38" fmla="*/ 391478 w 690985"/>
                <a:gd name="connsiteY38" fmla="*/ 142875 h 226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690985" h="226695">
                  <a:moveTo>
                    <a:pt x="681037" y="0"/>
                  </a:moveTo>
                  <a:lnTo>
                    <a:pt x="10477" y="0"/>
                  </a:lnTo>
                  <a:cubicBezTo>
                    <a:pt x="4763" y="0"/>
                    <a:pt x="0" y="4763"/>
                    <a:pt x="0" y="10478"/>
                  </a:cubicBezTo>
                  <a:lnTo>
                    <a:pt x="0" y="77153"/>
                  </a:lnTo>
                  <a:cubicBezTo>
                    <a:pt x="0" y="82867"/>
                    <a:pt x="4763" y="87630"/>
                    <a:pt x="10477" y="87630"/>
                  </a:cubicBezTo>
                  <a:lnTo>
                    <a:pt x="278130" y="87630"/>
                  </a:lnTo>
                  <a:lnTo>
                    <a:pt x="278130" y="152400"/>
                  </a:lnTo>
                  <a:cubicBezTo>
                    <a:pt x="278130" y="158115"/>
                    <a:pt x="282893" y="162878"/>
                    <a:pt x="288608" y="162878"/>
                  </a:cubicBezTo>
                  <a:lnTo>
                    <a:pt x="310515" y="162878"/>
                  </a:lnTo>
                  <a:lnTo>
                    <a:pt x="334328" y="203835"/>
                  </a:lnTo>
                  <a:lnTo>
                    <a:pt x="334328" y="216217"/>
                  </a:lnTo>
                  <a:cubicBezTo>
                    <a:pt x="334328" y="221933"/>
                    <a:pt x="339090" y="226695"/>
                    <a:pt x="344805" y="226695"/>
                  </a:cubicBezTo>
                  <a:cubicBezTo>
                    <a:pt x="344805" y="226695"/>
                    <a:pt x="344805" y="226695"/>
                    <a:pt x="344805" y="226695"/>
                  </a:cubicBezTo>
                  <a:cubicBezTo>
                    <a:pt x="350520" y="226695"/>
                    <a:pt x="355283" y="221933"/>
                    <a:pt x="355283" y="215265"/>
                  </a:cubicBezTo>
                  <a:lnTo>
                    <a:pt x="355283" y="203835"/>
                  </a:lnTo>
                  <a:lnTo>
                    <a:pt x="380047" y="162878"/>
                  </a:lnTo>
                  <a:lnTo>
                    <a:pt x="400050" y="162878"/>
                  </a:lnTo>
                  <a:cubicBezTo>
                    <a:pt x="400050" y="162878"/>
                    <a:pt x="401003" y="162878"/>
                    <a:pt x="401003" y="162878"/>
                  </a:cubicBezTo>
                  <a:cubicBezTo>
                    <a:pt x="401003" y="162878"/>
                    <a:pt x="401955" y="162878"/>
                    <a:pt x="401955" y="162878"/>
                  </a:cubicBezTo>
                  <a:cubicBezTo>
                    <a:pt x="407670" y="162878"/>
                    <a:pt x="412433" y="158115"/>
                    <a:pt x="412433" y="152400"/>
                  </a:cubicBezTo>
                  <a:lnTo>
                    <a:pt x="412433" y="87630"/>
                  </a:lnTo>
                  <a:lnTo>
                    <a:pt x="680085" y="87630"/>
                  </a:lnTo>
                  <a:cubicBezTo>
                    <a:pt x="685800" y="87630"/>
                    <a:pt x="690562" y="82867"/>
                    <a:pt x="690562" y="77153"/>
                  </a:cubicBezTo>
                  <a:lnTo>
                    <a:pt x="690562" y="10478"/>
                  </a:lnTo>
                  <a:cubicBezTo>
                    <a:pt x="692468" y="4763"/>
                    <a:pt x="687705" y="0"/>
                    <a:pt x="681037" y="0"/>
                  </a:cubicBezTo>
                  <a:close/>
                  <a:moveTo>
                    <a:pt x="20955" y="67628"/>
                  </a:moveTo>
                  <a:lnTo>
                    <a:pt x="20955" y="21907"/>
                  </a:lnTo>
                  <a:lnTo>
                    <a:pt x="670560" y="21907"/>
                  </a:lnTo>
                  <a:lnTo>
                    <a:pt x="670560" y="67628"/>
                  </a:lnTo>
                  <a:lnTo>
                    <a:pt x="20955" y="67628"/>
                  </a:lnTo>
                  <a:close/>
                  <a:moveTo>
                    <a:pt x="344805" y="180975"/>
                  </a:moveTo>
                  <a:lnTo>
                    <a:pt x="335280" y="163830"/>
                  </a:lnTo>
                  <a:lnTo>
                    <a:pt x="355283" y="163830"/>
                  </a:lnTo>
                  <a:lnTo>
                    <a:pt x="344805" y="180975"/>
                  </a:lnTo>
                  <a:close/>
                  <a:moveTo>
                    <a:pt x="391478" y="142875"/>
                  </a:moveTo>
                  <a:lnTo>
                    <a:pt x="299085" y="142875"/>
                  </a:lnTo>
                  <a:lnTo>
                    <a:pt x="299085" y="88583"/>
                  </a:lnTo>
                  <a:lnTo>
                    <a:pt x="391478" y="88583"/>
                  </a:lnTo>
                  <a:lnTo>
                    <a:pt x="391478" y="142875"/>
                  </a:lnTo>
                  <a:close/>
                </a:path>
              </a:pathLst>
            </a:custGeom>
            <a:grpFill/>
            <a:ln w="9525" cap="flat">
              <a:noFill/>
              <a:prstDash val="solid"/>
              <a:miter/>
            </a:ln>
          </p:spPr>
          <p:txBody>
            <a:bodyPr rtlCol="0" anchor="ctr"/>
            <a:lstStyle/>
            <a:p>
              <a:pPr rtl="0"/>
              <a:endParaRPr lang="en-US">
                <a:ea typeface="Meiryo" panose="020B0604030504040204" pitchFamily="34" charset="-128"/>
              </a:endParaRPr>
            </a:p>
          </p:txBody>
        </p:sp>
      </p:grpSp>
      <p:grpSp>
        <p:nvGrpSpPr>
          <p:cNvPr id="77" name="Group 76">
            <a:extLst>
              <a:ext uri="{FF2B5EF4-FFF2-40B4-BE49-F238E27FC236}">
                <a16:creationId xmlns:a16="http://schemas.microsoft.com/office/drawing/2014/main" id="{CE3C48DC-4585-F023-9C07-0E366CB7A358}"/>
              </a:ext>
            </a:extLst>
          </p:cNvPr>
          <p:cNvGrpSpPr>
            <a:grpSpLocks noChangeAspect="1"/>
          </p:cNvGrpSpPr>
          <p:nvPr/>
        </p:nvGrpSpPr>
        <p:grpSpPr>
          <a:xfrm>
            <a:off x="561985" y="4264300"/>
            <a:ext cx="320282" cy="319606"/>
            <a:chOff x="7775575" y="5516563"/>
            <a:chExt cx="27152601" cy="27095451"/>
          </a:xfrm>
          <a:solidFill>
            <a:schemeClr val="tx1"/>
          </a:solidFill>
        </p:grpSpPr>
        <p:sp>
          <p:nvSpPr>
            <p:cNvPr id="78" name="Freeform 119">
              <a:extLst>
                <a:ext uri="{FF2B5EF4-FFF2-40B4-BE49-F238E27FC236}">
                  <a16:creationId xmlns:a16="http://schemas.microsoft.com/office/drawing/2014/main" id="{3271D6FA-039F-E0FB-918B-1B1B7E5F4D6A}"/>
                </a:ext>
              </a:extLst>
            </p:cNvPr>
            <p:cNvSpPr>
              <a:spLocks noEditPoints="1"/>
            </p:cNvSpPr>
            <p:nvPr/>
          </p:nvSpPr>
          <p:spPr bwMode="auto">
            <a:xfrm>
              <a:off x="7775575" y="5516563"/>
              <a:ext cx="27152601" cy="27095451"/>
            </a:xfrm>
            <a:custGeom>
              <a:avLst/>
              <a:gdLst>
                <a:gd name="T0" fmla="*/ 2542 w 2994"/>
                <a:gd name="T1" fmla="*/ 1197 h 2994"/>
                <a:gd name="T2" fmla="*/ 2700 w 2994"/>
                <a:gd name="T3" fmla="*/ 687 h 2994"/>
                <a:gd name="T4" fmla="*/ 2436 w 2994"/>
                <a:gd name="T5" fmla="*/ 316 h 2994"/>
                <a:gd name="T6" fmla="*/ 2034 w 2994"/>
                <a:gd name="T7" fmla="*/ 558 h 2994"/>
                <a:gd name="T8" fmla="*/ 1766 w 2994"/>
                <a:gd name="T9" fmla="*/ 72 h 2994"/>
                <a:gd name="T10" fmla="*/ 1316 w 2994"/>
                <a:gd name="T11" fmla="*/ 0 h 2994"/>
                <a:gd name="T12" fmla="*/ 1206 w 2994"/>
                <a:gd name="T13" fmla="*/ 459 h 2994"/>
                <a:gd name="T14" fmla="*/ 665 w 2994"/>
                <a:gd name="T15" fmla="*/ 311 h 2994"/>
                <a:gd name="T16" fmla="*/ 298 w 2994"/>
                <a:gd name="T17" fmla="*/ 581 h 2994"/>
                <a:gd name="T18" fmla="*/ 550 w 2994"/>
                <a:gd name="T19" fmla="*/ 985 h 2994"/>
                <a:gd name="T20" fmla="*/ 72 w 2994"/>
                <a:gd name="T21" fmla="*/ 1228 h 2994"/>
                <a:gd name="T22" fmla="*/ 0 w 2994"/>
                <a:gd name="T23" fmla="*/ 1678 h 2994"/>
                <a:gd name="T24" fmla="*/ 456 w 2994"/>
                <a:gd name="T25" fmla="*/ 1788 h 2994"/>
                <a:gd name="T26" fmla="*/ 294 w 2994"/>
                <a:gd name="T27" fmla="*/ 2307 h 2994"/>
                <a:gd name="T28" fmla="*/ 558 w 2994"/>
                <a:gd name="T29" fmla="*/ 2678 h 2994"/>
                <a:gd name="T30" fmla="*/ 956 w 2994"/>
                <a:gd name="T31" fmla="*/ 2439 h 2994"/>
                <a:gd name="T32" fmla="*/ 1238 w 2994"/>
                <a:gd name="T33" fmla="*/ 2922 h 2994"/>
                <a:gd name="T34" fmla="*/ 1688 w 2994"/>
                <a:gd name="T35" fmla="*/ 2994 h 2994"/>
                <a:gd name="T36" fmla="*/ 1797 w 2994"/>
                <a:gd name="T37" fmla="*/ 2546 h 2994"/>
                <a:gd name="T38" fmla="*/ 2329 w 2994"/>
                <a:gd name="T39" fmla="*/ 2683 h 2994"/>
                <a:gd name="T40" fmla="*/ 2436 w 2994"/>
                <a:gd name="T41" fmla="*/ 2678 h 2994"/>
                <a:gd name="T42" fmla="*/ 2700 w 2994"/>
                <a:gd name="T43" fmla="*/ 2307 h 2994"/>
                <a:gd name="T44" fmla="*/ 2548 w 2994"/>
                <a:gd name="T45" fmla="*/ 1787 h 2994"/>
                <a:gd name="T46" fmla="*/ 2994 w 2994"/>
                <a:gd name="T47" fmla="*/ 1678 h 2994"/>
                <a:gd name="T48" fmla="*/ 2922 w 2994"/>
                <a:gd name="T49" fmla="*/ 1228 h 2994"/>
                <a:gd name="T50" fmla="*/ 2479 w 2994"/>
                <a:gd name="T51" fmla="*/ 1634 h 2994"/>
                <a:gd name="T52" fmla="*/ 2291 w 2994"/>
                <a:gd name="T53" fmla="*/ 1988 h 2994"/>
                <a:gd name="T54" fmla="*/ 2533 w 2994"/>
                <a:gd name="T55" fmla="*/ 2354 h 2994"/>
                <a:gd name="T56" fmla="*/ 2100 w 2994"/>
                <a:gd name="T57" fmla="*/ 2285 h 2994"/>
                <a:gd name="T58" fmla="*/ 1706 w 2994"/>
                <a:gd name="T59" fmla="*/ 2406 h 2994"/>
                <a:gd name="T60" fmla="*/ 1615 w 2994"/>
                <a:gd name="T61" fmla="*/ 2837 h 2994"/>
                <a:gd name="T62" fmla="*/ 1360 w 2994"/>
                <a:gd name="T63" fmla="*/ 2477 h 2994"/>
                <a:gd name="T64" fmla="*/ 992 w 2994"/>
                <a:gd name="T65" fmla="*/ 2276 h 2994"/>
                <a:gd name="T66" fmla="*/ 620 w 2994"/>
                <a:gd name="T67" fmla="*/ 2515 h 2994"/>
                <a:gd name="T68" fmla="*/ 702 w 2994"/>
                <a:gd name="T69" fmla="*/ 2074 h 2994"/>
                <a:gd name="T70" fmla="*/ 596 w 2994"/>
                <a:gd name="T71" fmla="*/ 1697 h 2994"/>
                <a:gd name="T72" fmla="*/ 157 w 2994"/>
                <a:gd name="T73" fmla="*/ 1605 h 2994"/>
                <a:gd name="T74" fmla="*/ 495 w 2994"/>
                <a:gd name="T75" fmla="*/ 1351 h 2994"/>
                <a:gd name="T76" fmla="*/ 522 w 2994"/>
                <a:gd name="T77" fmla="*/ 1356 h 2994"/>
                <a:gd name="T78" fmla="*/ 719 w 2994"/>
                <a:gd name="T79" fmla="*/ 1007 h 2994"/>
                <a:gd name="T80" fmla="*/ 675 w 2994"/>
                <a:gd name="T81" fmla="*/ 889 h 2994"/>
                <a:gd name="T82" fmla="*/ 620 w 2994"/>
                <a:gd name="T83" fmla="*/ 479 h 2994"/>
                <a:gd name="T84" fmla="*/ 892 w 2994"/>
                <a:gd name="T85" fmla="*/ 710 h 2994"/>
                <a:gd name="T86" fmla="*/ 1297 w 2994"/>
                <a:gd name="T87" fmla="*/ 599 h 2994"/>
                <a:gd name="T88" fmla="*/ 1389 w 2994"/>
                <a:gd name="T89" fmla="*/ 157 h 2994"/>
                <a:gd name="T90" fmla="*/ 1645 w 2994"/>
                <a:gd name="T91" fmla="*/ 528 h 2994"/>
                <a:gd name="T92" fmla="*/ 2000 w 2994"/>
                <a:gd name="T93" fmla="*/ 721 h 2994"/>
                <a:gd name="T94" fmla="*/ 2374 w 2994"/>
                <a:gd name="T95" fmla="*/ 479 h 2994"/>
                <a:gd name="T96" fmla="*/ 2294 w 2994"/>
                <a:gd name="T97" fmla="*/ 918 h 2994"/>
                <a:gd name="T98" fmla="*/ 2404 w 2994"/>
                <a:gd name="T99" fmla="*/ 1289 h 2994"/>
                <a:gd name="T100" fmla="*/ 2837 w 2994"/>
                <a:gd name="T101" fmla="*/ 1379 h 29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994" h="2994">
                  <a:moveTo>
                    <a:pt x="2922" y="1228"/>
                  </a:moveTo>
                  <a:cubicBezTo>
                    <a:pt x="2542" y="1197"/>
                    <a:pt x="2542" y="1197"/>
                    <a:pt x="2542" y="1197"/>
                  </a:cubicBezTo>
                  <a:cubicBezTo>
                    <a:pt x="2520" y="1120"/>
                    <a:pt x="2489" y="1047"/>
                    <a:pt x="2451" y="977"/>
                  </a:cubicBezTo>
                  <a:cubicBezTo>
                    <a:pt x="2700" y="687"/>
                    <a:pt x="2700" y="687"/>
                    <a:pt x="2700" y="687"/>
                  </a:cubicBezTo>
                  <a:cubicBezTo>
                    <a:pt x="2727" y="656"/>
                    <a:pt x="2725" y="610"/>
                    <a:pt x="2696" y="581"/>
                  </a:cubicBezTo>
                  <a:cubicBezTo>
                    <a:pt x="2436" y="316"/>
                    <a:pt x="2436" y="316"/>
                    <a:pt x="2436" y="316"/>
                  </a:cubicBezTo>
                  <a:cubicBezTo>
                    <a:pt x="2407" y="287"/>
                    <a:pt x="2360" y="285"/>
                    <a:pt x="2329" y="311"/>
                  </a:cubicBezTo>
                  <a:cubicBezTo>
                    <a:pt x="2034" y="558"/>
                    <a:pt x="2034" y="558"/>
                    <a:pt x="2034" y="558"/>
                  </a:cubicBezTo>
                  <a:cubicBezTo>
                    <a:pt x="1960" y="516"/>
                    <a:pt x="1880" y="483"/>
                    <a:pt x="1798" y="459"/>
                  </a:cubicBezTo>
                  <a:cubicBezTo>
                    <a:pt x="1766" y="72"/>
                    <a:pt x="1766" y="72"/>
                    <a:pt x="1766" y="72"/>
                  </a:cubicBezTo>
                  <a:cubicBezTo>
                    <a:pt x="1763" y="31"/>
                    <a:pt x="1729" y="0"/>
                    <a:pt x="1688" y="0"/>
                  </a:cubicBezTo>
                  <a:cubicBezTo>
                    <a:pt x="1316" y="0"/>
                    <a:pt x="1316" y="0"/>
                    <a:pt x="1316" y="0"/>
                  </a:cubicBezTo>
                  <a:cubicBezTo>
                    <a:pt x="1275" y="0"/>
                    <a:pt x="1241" y="31"/>
                    <a:pt x="1238" y="72"/>
                  </a:cubicBezTo>
                  <a:cubicBezTo>
                    <a:pt x="1206" y="459"/>
                    <a:pt x="1206" y="459"/>
                    <a:pt x="1206" y="459"/>
                  </a:cubicBezTo>
                  <a:cubicBezTo>
                    <a:pt x="1121" y="483"/>
                    <a:pt x="1040" y="518"/>
                    <a:pt x="963" y="561"/>
                  </a:cubicBezTo>
                  <a:cubicBezTo>
                    <a:pt x="665" y="311"/>
                    <a:pt x="665" y="311"/>
                    <a:pt x="665" y="311"/>
                  </a:cubicBezTo>
                  <a:cubicBezTo>
                    <a:pt x="634" y="285"/>
                    <a:pt x="587" y="287"/>
                    <a:pt x="558" y="316"/>
                  </a:cubicBezTo>
                  <a:cubicBezTo>
                    <a:pt x="298" y="581"/>
                    <a:pt x="298" y="581"/>
                    <a:pt x="298" y="581"/>
                  </a:cubicBezTo>
                  <a:cubicBezTo>
                    <a:pt x="269" y="610"/>
                    <a:pt x="267" y="656"/>
                    <a:pt x="294" y="687"/>
                  </a:cubicBezTo>
                  <a:cubicBezTo>
                    <a:pt x="550" y="985"/>
                    <a:pt x="550" y="985"/>
                    <a:pt x="550" y="985"/>
                  </a:cubicBezTo>
                  <a:cubicBezTo>
                    <a:pt x="513" y="1052"/>
                    <a:pt x="484" y="1123"/>
                    <a:pt x="462" y="1196"/>
                  </a:cubicBezTo>
                  <a:cubicBezTo>
                    <a:pt x="72" y="1228"/>
                    <a:pt x="72" y="1228"/>
                    <a:pt x="72" y="1228"/>
                  </a:cubicBezTo>
                  <a:cubicBezTo>
                    <a:pt x="31" y="1231"/>
                    <a:pt x="0" y="1265"/>
                    <a:pt x="0" y="1306"/>
                  </a:cubicBezTo>
                  <a:cubicBezTo>
                    <a:pt x="0" y="1678"/>
                    <a:pt x="0" y="1678"/>
                    <a:pt x="0" y="1678"/>
                  </a:cubicBezTo>
                  <a:cubicBezTo>
                    <a:pt x="0" y="1719"/>
                    <a:pt x="31" y="1753"/>
                    <a:pt x="72" y="1756"/>
                  </a:cubicBezTo>
                  <a:cubicBezTo>
                    <a:pt x="456" y="1788"/>
                    <a:pt x="456" y="1788"/>
                    <a:pt x="456" y="1788"/>
                  </a:cubicBezTo>
                  <a:cubicBezTo>
                    <a:pt x="477" y="1866"/>
                    <a:pt x="507" y="1942"/>
                    <a:pt x="546" y="2014"/>
                  </a:cubicBezTo>
                  <a:cubicBezTo>
                    <a:pt x="294" y="2307"/>
                    <a:pt x="294" y="2307"/>
                    <a:pt x="294" y="2307"/>
                  </a:cubicBezTo>
                  <a:cubicBezTo>
                    <a:pt x="267" y="2338"/>
                    <a:pt x="269" y="2384"/>
                    <a:pt x="298" y="2413"/>
                  </a:cubicBezTo>
                  <a:cubicBezTo>
                    <a:pt x="558" y="2678"/>
                    <a:pt x="558" y="2678"/>
                    <a:pt x="558" y="2678"/>
                  </a:cubicBezTo>
                  <a:cubicBezTo>
                    <a:pt x="587" y="2707"/>
                    <a:pt x="634" y="2709"/>
                    <a:pt x="665" y="2683"/>
                  </a:cubicBezTo>
                  <a:cubicBezTo>
                    <a:pt x="956" y="2439"/>
                    <a:pt x="956" y="2439"/>
                    <a:pt x="956" y="2439"/>
                  </a:cubicBezTo>
                  <a:cubicBezTo>
                    <a:pt x="1035" y="2485"/>
                    <a:pt x="1119" y="2521"/>
                    <a:pt x="1207" y="2546"/>
                  </a:cubicBezTo>
                  <a:cubicBezTo>
                    <a:pt x="1238" y="2922"/>
                    <a:pt x="1238" y="2922"/>
                    <a:pt x="1238" y="2922"/>
                  </a:cubicBezTo>
                  <a:cubicBezTo>
                    <a:pt x="1241" y="2963"/>
                    <a:pt x="1275" y="2994"/>
                    <a:pt x="1316" y="2994"/>
                  </a:cubicBezTo>
                  <a:cubicBezTo>
                    <a:pt x="1688" y="2994"/>
                    <a:pt x="1688" y="2994"/>
                    <a:pt x="1688" y="2994"/>
                  </a:cubicBezTo>
                  <a:cubicBezTo>
                    <a:pt x="1729" y="2994"/>
                    <a:pt x="1763" y="2963"/>
                    <a:pt x="1766" y="2922"/>
                  </a:cubicBezTo>
                  <a:cubicBezTo>
                    <a:pt x="1797" y="2546"/>
                    <a:pt x="1797" y="2546"/>
                    <a:pt x="1797" y="2546"/>
                  </a:cubicBezTo>
                  <a:cubicBezTo>
                    <a:pt x="1883" y="2522"/>
                    <a:pt x="1965" y="2487"/>
                    <a:pt x="2042" y="2442"/>
                  </a:cubicBezTo>
                  <a:cubicBezTo>
                    <a:pt x="2329" y="2683"/>
                    <a:pt x="2329" y="2683"/>
                    <a:pt x="2329" y="2683"/>
                  </a:cubicBezTo>
                  <a:cubicBezTo>
                    <a:pt x="2344" y="2695"/>
                    <a:pt x="2362" y="2701"/>
                    <a:pt x="2380" y="2701"/>
                  </a:cubicBezTo>
                  <a:cubicBezTo>
                    <a:pt x="2400" y="2701"/>
                    <a:pt x="2420" y="2693"/>
                    <a:pt x="2436" y="2678"/>
                  </a:cubicBezTo>
                  <a:cubicBezTo>
                    <a:pt x="2696" y="2413"/>
                    <a:pt x="2696" y="2413"/>
                    <a:pt x="2696" y="2413"/>
                  </a:cubicBezTo>
                  <a:cubicBezTo>
                    <a:pt x="2725" y="2384"/>
                    <a:pt x="2727" y="2338"/>
                    <a:pt x="2700" y="2307"/>
                  </a:cubicBezTo>
                  <a:cubicBezTo>
                    <a:pt x="2454" y="2021"/>
                    <a:pt x="2454" y="2021"/>
                    <a:pt x="2454" y="2021"/>
                  </a:cubicBezTo>
                  <a:cubicBezTo>
                    <a:pt x="2495" y="1947"/>
                    <a:pt x="2526" y="1868"/>
                    <a:pt x="2548" y="1787"/>
                  </a:cubicBezTo>
                  <a:cubicBezTo>
                    <a:pt x="2922" y="1756"/>
                    <a:pt x="2922" y="1756"/>
                    <a:pt x="2922" y="1756"/>
                  </a:cubicBezTo>
                  <a:cubicBezTo>
                    <a:pt x="2963" y="1753"/>
                    <a:pt x="2994" y="1719"/>
                    <a:pt x="2994" y="1678"/>
                  </a:cubicBezTo>
                  <a:cubicBezTo>
                    <a:pt x="2994" y="1306"/>
                    <a:pt x="2994" y="1306"/>
                    <a:pt x="2994" y="1306"/>
                  </a:cubicBezTo>
                  <a:cubicBezTo>
                    <a:pt x="2994" y="1265"/>
                    <a:pt x="2963" y="1231"/>
                    <a:pt x="2922" y="1228"/>
                  </a:cubicBezTo>
                  <a:close/>
                  <a:moveTo>
                    <a:pt x="2837" y="1605"/>
                  </a:moveTo>
                  <a:cubicBezTo>
                    <a:pt x="2479" y="1634"/>
                    <a:pt x="2479" y="1634"/>
                    <a:pt x="2479" y="1634"/>
                  </a:cubicBezTo>
                  <a:cubicBezTo>
                    <a:pt x="2444" y="1637"/>
                    <a:pt x="2415" y="1662"/>
                    <a:pt x="2408" y="1696"/>
                  </a:cubicBezTo>
                  <a:cubicBezTo>
                    <a:pt x="2386" y="1800"/>
                    <a:pt x="2347" y="1898"/>
                    <a:pt x="2291" y="1988"/>
                  </a:cubicBezTo>
                  <a:cubicBezTo>
                    <a:pt x="2273" y="2018"/>
                    <a:pt x="2276" y="2055"/>
                    <a:pt x="2298" y="2081"/>
                  </a:cubicBezTo>
                  <a:cubicBezTo>
                    <a:pt x="2533" y="2354"/>
                    <a:pt x="2533" y="2354"/>
                    <a:pt x="2533" y="2354"/>
                  </a:cubicBezTo>
                  <a:cubicBezTo>
                    <a:pt x="2374" y="2515"/>
                    <a:pt x="2374" y="2515"/>
                    <a:pt x="2374" y="2515"/>
                  </a:cubicBezTo>
                  <a:cubicBezTo>
                    <a:pt x="2100" y="2285"/>
                    <a:pt x="2100" y="2285"/>
                    <a:pt x="2100" y="2285"/>
                  </a:cubicBezTo>
                  <a:cubicBezTo>
                    <a:pt x="2073" y="2263"/>
                    <a:pt x="2035" y="2261"/>
                    <a:pt x="2006" y="2279"/>
                  </a:cubicBezTo>
                  <a:cubicBezTo>
                    <a:pt x="1914" y="2340"/>
                    <a:pt x="1813" y="2382"/>
                    <a:pt x="1706" y="2406"/>
                  </a:cubicBezTo>
                  <a:cubicBezTo>
                    <a:pt x="1672" y="2414"/>
                    <a:pt x="1647" y="2442"/>
                    <a:pt x="1644" y="2477"/>
                  </a:cubicBezTo>
                  <a:cubicBezTo>
                    <a:pt x="1615" y="2837"/>
                    <a:pt x="1615" y="2837"/>
                    <a:pt x="1615" y="2837"/>
                  </a:cubicBezTo>
                  <a:cubicBezTo>
                    <a:pt x="1389" y="2837"/>
                    <a:pt x="1389" y="2837"/>
                    <a:pt x="1389" y="2837"/>
                  </a:cubicBezTo>
                  <a:cubicBezTo>
                    <a:pt x="1360" y="2477"/>
                    <a:pt x="1360" y="2477"/>
                    <a:pt x="1360" y="2477"/>
                  </a:cubicBezTo>
                  <a:cubicBezTo>
                    <a:pt x="1357" y="2442"/>
                    <a:pt x="1332" y="2414"/>
                    <a:pt x="1298" y="2406"/>
                  </a:cubicBezTo>
                  <a:cubicBezTo>
                    <a:pt x="1189" y="2382"/>
                    <a:pt x="1086" y="2338"/>
                    <a:pt x="992" y="2276"/>
                  </a:cubicBezTo>
                  <a:cubicBezTo>
                    <a:pt x="963" y="2257"/>
                    <a:pt x="925" y="2259"/>
                    <a:pt x="898" y="2282"/>
                  </a:cubicBezTo>
                  <a:cubicBezTo>
                    <a:pt x="620" y="2515"/>
                    <a:pt x="620" y="2515"/>
                    <a:pt x="620" y="2515"/>
                  </a:cubicBezTo>
                  <a:cubicBezTo>
                    <a:pt x="461" y="2354"/>
                    <a:pt x="461" y="2354"/>
                    <a:pt x="461" y="2354"/>
                  </a:cubicBezTo>
                  <a:cubicBezTo>
                    <a:pt x="702" y="2074"/>
                    <a:pt x="702" y="2074"/>
                    <a:pt x="702" y="2074"/>
                  </a:cubicBezTo>
                  <a:cubicBezTo>
                    <a:pt x="724" y="2049"/>
                    <a:pt x="727" y="2011"/>
                    <a:pt x="709" y="1982"/>
                  </a:cubicBezTo>
                  <a:cubicBezTo>
                    <a:pt x="656" y="1894"/>
                    <a:pt x="618" y="1798"/>
                    <a:pt x="596" y="1697"/>
                  </a:cubicBezTo>
                  <a:cubicBezTo>
                    <a:pt x="589" y="1663"/>
                    <a:pt x="560" y="1638"/>
                    <a:pt x="525" y="1635"/>
                  </a:cubicBezTo>
                  <a:cubicBezTo>
                    <a:pt x="157" y="1605"/>
                    <a:pt x="157" y="1605"/>
                    <a:pt x="157" y="1605"/>
                  </a:cubicBezTo>
                  <a:cubicBezTo>
                    <a:pt x="157" y="1379"/>
                    <a:pt x="157" y="1379"/>
                    <a:pt x="157" y="1379"/>
                  </a:cubicBezTo>
                  <a:cubicBezTo>
                    <a:pt x="495" y="1351"/>
                    <a:pt x="495" y="1351"/>
                    <a:pt x="495" y="1351"/>
                  </a:cubicBezTo>
                  <a:cubicBezTo>
                    <a:pt x="501" y="1354"/>
                    <a:pt x="507" y="1355"/>
                    <a:pt x="513" y="1356"/>
                  </a:cubicBezTo>
                  <a:cubicBezTo>
                    <a:pt x="516" y="1356"/>
                    <a:pt x="519" y="1356"/>
                    <a:pt x="522" y="1356"/>
                  </a:cubicBezTo>
                  <a:cubicBezTo>
                    <a:pt x="559" y="1356"/>
                    <a:pt x="591" y="1331"/>
                    <a:pt x="599" y="1295"/>
                  </a:cubicBezTo>
                  <a:cubicBezTo>
                    <a:pt x="622" y="1193"/>
                    <a:pt x="663" y="1096"/>
                    <a:pt x="719" y="1007"/>
                  </a:cubicBezTo>
                  <a:cubicBezTo>
                    <a:pt x="741" y="973"/>
                    <a:pt x="733" y="928"/>
                    <a:pt x="702" y="903"/>
                  </a:cubicBezTo>
                  <a:cubicBezTo>
                    <a:pt x="694" y="897"/>
                    <a:pt x="685" y="892"/>
                    <a:pt x="675" y="889"/>
                  </a:cubicBezTo>
                  <a:cubicBezTo>
                    <a:pt x="461" y="640"/>
                    <a:pt x="461" y="640"/>
                    <a:pt x="461" y="640"/>
                  </a:cubicBezTo>
                  <a:cubicBezTo>
                    <a:pt x="620" y="479"/>
                    <a:pt x="620" y="479"/>
                    <a:pt x="620" y="479"/>
                  </a:cubicBezTo>
                  <a:cubicBezTo>
                    <a:pt x="888" y="704"/>
                    <a:pt x="888" y="704"/>
                    <a:pt x="888" y="704"/>
                  </a:cubicBezTo>
                  <a:cubicBezTo>
                    <a:pt x="889" y="706"/>
                    <a:pt x="891" y="708"/>
                    <a:pt x="892" y="710"/>
                  </a:cubicBezTo>
                  <a:cubicBezTo>
                    <a:pt x="918" y="741"/>
                    <a:pt x="963" y="748"/>
                    <a:pt x="997" y="726"/>
                  </a:cubicBezTo>
                  <a:cubicBezTo>
                    <a:pt x="1089" y="666"/>
                    <a:pt x="1190" y="623"/>
                    <a:pt x="1297" y="599"/>
                  </a:cubicBezTo>
                  <a:cubicBezTo>
                    <a:pt x="1331" y="591"/>
                    <a:pt x="1356" y="563"/>
                    <a:pt x="1359" y="528"/>
                  </a:cubicBezTo>
                  <a:cubicBezTo>
                    <a:pt x="1389" y="157"/>
                    <a:pt x="1389" y="157"/>
                    <a:pt x="1389" y="157"/>
                  </a:cubicBezTo>
                  <a:cubicBezTo>
                    <a:pt x="1615" y="157"/>
                    <a:pt x="1615" y="157"/>
                    <a:pt x="1615" y="157"/>
                  </a:cubicBezTo>
                  <a:cubicBezTo>
                    <a:pt x="1645" y="528"/>
                    <a:pt x="1645" y="528"/>
                    <a:pt x="1645" y="528"/>
                  </a:cubicBezTo>
                  <a:cubicBezTo>
                    <a:pt x="1648" y="563"/>
                    <a:pt x="1673" y="591"/>
                    <a:pt x="1706" y="599"/>
                  </a:cubicBezTo>
                  <a:cubicBezTo>
                    <a:pt x="1811" y="622"/>
                    <a:pt x="1909" y="663"/>
                    <a:pt x="2000" y="721"/>
                  </a:cubicBezTo>
                  <a:cubicBezTo>
                    <a:pt x="2029" y="740"/>
                    <a:pt x="2066" y="737"/>
                    <a:pt x="2093" y="715"/>
                  </a:cubicBezTo>
                  <a:cubicBezTo>
                    <a:pt x="2374" y="479"/>
                    <a:pt x="2374" y="479"/>
                    <a:pt x="2374" y="479"/>
                  </a:cubicBezTo>
                  <a:cubicBezTo>
                    <a:pt x="2533" y="640"/>
                    <a:pt x="2533" y="640"/>
                    <a:pt x="2533" y="640"/>
                  </a:cubicBezTo>
                  <a:cubicBezTo>
                    <a:pt x="2294" y="918"/>
                    <a:pt x="2294" y="918"/>
                    <a:pt x="2294" y="918"/>
                  </a:cubicBezTo>
                  <a:cubicBezTo>
                    <a:pt x="2272" y="944"/>
                    <a:pt x="2269" y="982"/>
                    <a:pt x="2287" y="1011"/>
                  </a:cubicBezTo>
                  <a:cubicBezTo>
                    <a:pt x="2341" y="1097"/>
                    <a:pt x="2380" y="1190"/>
                    <a:pt x="2404" y="1289"/>
                  </a:cubicBezTo>
                  <a:cubicBezTo>
                    <a:pt x="2411" y="1322"/>
                    <a:pt x="2440" y="1347"/>
                    <a:pt x="2474" y="1349"/>
                  </a:cubicBezTo>
                  <a:cubicBezTo>
                    <a:pt x="2837" y="1379"/>
                    <a:pt x="2837" y="1379"/>
                    <a:pt x="2837" y="1379"/>
                  </a:cubicBezTo>
                  <a:lnTo>
                    <a:pt x="2837" y="1605"/>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ea typeface="Meiryo" panose="020B0604030504040204" pitchFamily="34" charset="-128"/>
              </a:endParaRPr>
            </a:p>
          </p:txBody>
        </p:sp>
        <p:sp>
          <p:nvSpPr>
            <p:cNvPr id="79" name="Freeform 120">
              <a:extLst>
                <a:ext uri="{FF2B5EF4-FFF2-40B4-BE49-F238E27FC236}">
                  <a16:creationId xmlns:a16="http://schemas.microsoft.com/office/drawing/2014/main" id="{FC8F78A5-C8DF-6293-ACE5-B208F11B5766}"/>
                </a:ext>
              </a:extLst>
            </p:cNvPr>
            <p:cNvSpPr>
              <a:spLocks noEditPoints="1"/>
            </p:cNvSpPr>
            <p:nvPr/>
          </p:nvSpPr>
          <p:spPr bwMode="auto">
            <a:xfrm>
              <a:off x="16852896" y="14584360"/>
              <a:ext cx="9088438" cy="9059868"/>
            </a:xfrm>
            <a:custGeom>
              <a:avLst/>
              <a:gdLst>
                <a:gd name="T0" fmla="*/ 855 w 1002"/>
                <a:gd name="T1" fmla="*/ 146 h 1001"/>
                <a:gd name="T2" fmla="*/ 696 w 1002"/>
                <a:gd name="T3" fmla="*/ 39 h 1001"/>
                <a:gd name="T4" fmla="*/ 501 w 1002"/>
                <a:gd name="T5" fmla="*/ 0 h 1001"/>
                <a:gd name="T6" fmla="*/ 306 w 1002"/>
                <a:gd name="T7" fmla="*/ 39 h 1001"/>
                <a:gd name="T8" fmla="*/ 147 w 1002"/>
                <a:gd name="T9" fmla="*/ 146 h 1001"/>
                <a:gd name="T10" fmla="*/ 40 w 1002"/>
                <a:gd name="T11" fmla="*/ 305 h 1001"/>
                <a:gd name="T12" fmla="*/ 0 w 1002"/>
                <a:gd name="T13" fmla="*/ 500 h 1001"/>
                <a:gd name="T14" fmla="*/ 40 w 1002"/>
                <a:gd name="T15" fmla="*/ 695 h 1001"/>
                <a:gd name="T16" fmla="*/ 147 w 1002"/>
                <a:gd name="T17" fmla="*/ 854 h 1001"/>
                <a:gd name="T18" fmla="*/ 306 w 1002"/>
                <a:gd name="T19" fmla="*/ 962 h 1001"/>
                <a:gd name="T20" fmla="*/ 501 w 1002"/>
                <a:gd name="T21" fmla="*/ 1001 h 1001"/>
                <a:gd name="T22" fmla="*/ 501 w 1002"/>
                <a:gd name="T23" fmla="*/ 1001 h 1001"/>
                <a:gd name="T24" fmla="*/ 696 w 1002"/>
                <a:gd name="T25" fmla="*/ 962 h 1001"/>
                <a:gd name="T26" fmla="*/ 855 w 1002"/>
                <a:gd name="T27" fmla="*/ 854 h 1001"/>
                <a:gd name="T28" fmla="*/ 962 w 1002"/>
                <a:gd name="T29" fmla="*/ 695 h 1001"/>
                <a:gd name="T30" fmla="*/ 1002 w 1002"/>
                <a:gd name="T31" fmla="*/ 500 h 1001"/>
                <a:gd name="T32" fmla="*/ 962 w 1002"/>
                <a:gd name="T33" fmla="*/ 305 h 1001"/>
                <a:gd name="T34" fmla="*/ 855 w 1002"/>
                <a:gd name="T35" fmla="*/ 146 h 1001"/>
                <a:gd name="T36" fmla="*/ 744 w 1002"/>
                <a:gd name="T37" fmla="*/ 743 h 1001"/>
                <a:gd name="T38" fmla="*/ 501 w 1002"/>
                <a:gd name="T39" fmla="*/ 843 h 1001"/>
                <a:gd name="T40" fmla="*/ 258 w 1002"/>
                <a:gd name="T41" fmla="*/ 743 h 1001"/>
                <a:gd name="T42" fmla="*/ 158 w 1002"/>
                <a:gd name="T43" fmla="*/ 500 h 1001"/>
                <a:gd name="T44" fmla="*/ 258 w 1002"/>
                <a:gd name="T45" fmla="*/ 258 h 1001"/>
                <a:gd name="T46" fmla="*/ 501 w 1002"/>
                <a:gd name="T47" fmla="*/ 157 h 1001"/>
                <a:gd name="T48" fmla="*/ 744 w 1002"/>
                <a:gd name="T49" fmla="*/ 258 h 1001"/>
                <a:gd name="T50" fmla="*/ 844 w 1002"/>
                <a:gd name="T51" fmla="*/ 500 h 1001"/>
                <a:gd name="T52" fmla="*/ 744 w 1002"/>
                <a:gd name="T53" fmla="*/ 743 h 10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002" h="1001">
                  <a:moveTo>
                    <a:pt x="855" y="146"/>
                  </a:moveTo>
                  <a:cubicBezTo>
                    <a:pt x="809" y="100"/>
                    <a:pt x="756" y="64"/>
                    <a:pt x="696" y="39"/>
                  </a:cubicBezTo>
                  <a:cubicBezTo>
                    <a:pt x="634" y="13"/>
                    <a:pt x="569" y="0"/>
                    <a:pt x="501" y="0"/>
                  </a:cubicBezTo>
                  <a:cubicBezTo>
                    <a:pt x="433" y="0"/>
                    <a:pt x="368" y="13"/>
                    <a:pt x="306" y="39"/>
                  </a:cubicBezTo>
                  <a:cubicBezTo>
                    <a:pt x="246" y="64"/>
                    <a:pt x="193" y="100"/>
                    <a:pt x="147" y="146"/>
                  </a:cubicBezTo>
                  <a:cubicBezTo>
                    <a:pt x="101" y="192"/>
                    <a:pt x="65" y="246"/>
                    <a:pt x="40" y="305"/>
                  </a:cubicBezTo>
                  <a:cubicBezTo>
                    <a:pt x="14" y="367"/>
                    <a:pt x="0" y="433"/>
                    <a:pt x="0" y="500"/>
                  </a:cubicBezTo>
                  <a:cubicBezTo>
                    <a:pt x="0" y="568"/>
                    <a:pt x="14" y="634"/>
                    <a:pt x="40" y="695"/>
                  </a:cubicBezTo>
                  <a:cubicBezTo>
                    <a:pt x="65" y="755"/>
                    <a:pt x="101" y="808"/>
                    <a:pt x="147" y="854"/>
                  </a:cubicBezTo>
                  <a:cubicBezTo>
                    <a:pt x="193" y="900"/>
                    <a:pt x="246" y="936"/>
                    <a:pt x="306" y="962"/>
                  </a:cubicBezTo>
                  <a:cubicBezTo>
                    <a:pt x="368" y="988"/>
                    <a:pt x="433" y="1001"/>
                    <a:pt x="501" y="1001"/>
                  </a:cubicBezTo>
                  <a:cubicBezTo>
                    <a:pt x="501" y="1001"/>
                    <a:pt x="501" y="1001"/>
                    <a:pt x="501" y="1001"/>
                  </a:cubicBezTo>
                  <a:cubicBezTo>
                    <a:pt x="569" y="1001"/>
                    <a:pt x="634" y="988"/>
                    <a:pt x="696" y="962"/>
                  </a:cubicBezTo>
                  <a:cubicBezTo>
                    <a:pt x="756" y="936"/>
                    <a:pt x="809" y="900"/>
                    <a:pt x="855" y="854"/>
                  </a:cubicBezTo>
                  <a:cubicBezTo>
                    <a:pt x="901" y="808"/>
                    <a:pt x="937" y="755"/>
                    <a:pt x="962" y="695"/>
                  </a:cubicBezTo>
                  <a:cubicBezTo>
                    <a:pt x="988" y="634"/>
                    <a:pt x="1002" y="568"/>
                    <a:pt x="1002" y="500"/>
                  </a:cubicBezTo>
                  <a:cubicBezTo>
                    <a:pt x="1002" y="433"/>
                    <a:pt x="988" y="367"/>
                    <a:pt x="962" y="305"/>
                  </a:cubicBezTo>
                  <a:cubicBezTo>
                    <a:pt x="937" y="246"/>
                    <a:pt x="901" y="192"/>
                    <a:pt x="855" y="146"/>
                  </a:cubicBezTo>
                  <a:close/>
                  <a:moveTo>
                    <a:pt x="744" y="743"/>
                  </a:moveTo>
                  <a:cubicBezTo>
                    <a:pt x="679" y="808"/>
                    <a:pt x="593" y="843"/>
                    <a:pt x="501" y="843"/>
                  </a:cubicBezTo>
                  <a:cubicBezTo>
                    <a:pt x="409" y="843"/>
                    <a:pt x="323" y="808"/>
                    <a:pt x="258" y="743"/>
                  </a:cubicBezTo>
                  <a:cubicBezTo>
                    <a:pt x="194" y="678"/>
                    <a:pt x="158" y="592"/>
                    <a:pt x="158" y="500"/>
                  </a:cubicBezTo>
                  <a:cubicBezTo>
                    <a:pt x="158" y="409"/>
                    <a:pt x="194" y="323"/>
                    <a:pt x="258" y="258"/>
                  </a:cubicBezTo>
                  <a:cubicBezTo>
                    <a:pt x="323" y="193"/>
                    <a:pt x="409" y="157"/>
                    <a:pt x="501" y="157"/>
                  </a:cubicBezTo>
                  <a:cubicBezTo>
                    <a:pt x="593" y="157"/>
                    <a:pt x="679" y="193"/>
                    <a:pt x="744" y="258"/>
                  </a:cubicBezTo>
                  <a:cubicBezTo>
                    <a:pt x="808" y="323"/>
                    <a:pt x="844" y="409"/>
                    <a:pt x="844" y="500"/>
                  </a:cubicBezTo>
                  <a:cubicBezTo>
                    <a:pt x="844" y="592"/>
                    <a:pt x="808" y="678"/>
                    <a:pt x="744" y="74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ea typeface="Meiryo" panose="020B0604030504040204" pitchFamily="34" charset="-128"/>
              </a:endParaRPr>
            </a:p>
          </p:txBody>
        </p:sp>
      </p:grpSp>
      <p:grpSp>
        <p:nvGrpSpPr>
          <p:cNvPr id="80" name="Group 79">
            <a:extLst>
              <a:ext uri="{FF2B5EF4-FFF2-40B4-BE49-F238E27FC236}">
                <a16:creationId xmlns:a16="http://schemas.microsoft.com/office/drawing/2014/main" id="{015452D6-2E61-9A5F-B90E-DC7058F3919D}"/>
              </a:ext>
            </a:extLst>
          </p:cNvPr>
          <p:cNvGrpSpPr>
            <a:grpSpLocks noChangeAspect="1"/>
          </p:cNvGrpSpPr>
          <p:nvPr/>
        </p:nvGrpSpPr>
        <p:grpSpPr>
          <a:xfrm>
            <a:off x="4894196" y="2094156"/>
            <a:ext cx="329961" cy="274320"/>
            <a:chOff x="8318500" y="4132263"/>
            <a:chExt cx="29654501" cy="24653876"/>
          </a:xfrm>
          <a:solidFill>
            <a:schemeClr val="tx1"/>
          </a:solidFill>
        </p:grpSpPr>
        <p:sp>
          <p:nvSpPr>
            <p:cNvPr id="81" name="Freeform 90">
              <a:extLst>
                <a:ext uri="{FF2B5EF4-FFF2-40B4-BE49-F238E27FC236}">
                  <a16:creationId xmlns:a16="http://schemas.microsoft.com/office/drawing/2014/main" id="{C5094971-5EDF-FCBD-9EDC-229D8BCEF9A7}"/>
                </a:ext>
              </a:extLst>
            </p:cNvPr>
            <p:cNvSpPr>
              <a:spLocks noEditPoints="1"/>
            </p:cNvSpPr>
            <p:nvPr/>
          </p:nvSpPr>
          <p:spPr bwMode="auto">
            <a:xfrm>
              <a:off x="8318500" y="15716251"/>
              <a:ext cx="4770438" cy="13069888"/>
            </a:xfrm>
            <a:custGeom>
              <a:avLst/>
              <a:gdLst>
                <a:gd name="T0" fmla="*/ 526 w 526"/>
                <a:gd name="T1" fmla="*/ 79 h 1444"/>
                <a:gd name="T2" fmla="*/ 448 w 526"/>
                <a:gd name="T3" fmla="*/ 0 h 1444"/>
                <a:gd name="T4" fmla="*/ 369 w 526"/>
                <a:gd name="T5" fmla="*/ 79 h 1444"/>
                <a:gd name="T6" fmla="*/ 369 w 526"/>
                <a:gd name="T7" fmla="*/ 227 h 1444"/>
                <a:gd name="T8" fmla="*/ 78 w 526"/>
                <a:gd name="T9" fmla="*/ 227 h 1444"/>
                <a:gd name="T10" fmla="*/ 0 w 526"/>
                <a:gd name="T11" fmla="*/ 306 h 1444"/>
                <a:gd name="T12" fmla="*/ 0 w 526"/>
                <a:gd name="T13" fmla="*/ 1148 h 1444"/>
                <a:gd name="T14" fmla="*/ 78 w 526"/>
                <a:gd name="T15" fmla="*/ 1227 h 1444"/>
                <a:gd name="T16" fmla="*/ 369 w 526"/>
                <a:gd name="T17" fmla="*/ 1227 h 1444"/>
                <a:gd name="T18" fmla="*/ 369 w 526"/>
                <a:gd name="T19" fmla="*/ 1366 h 1444"/>
                <a:gd name="T20" fmla="*/ 448 w 526"/>
                <a:gd name="T21" fmla="*/ 1444 h 1444"/>
                <a:gd name="T22" fmla="*/ 526 w 526"/>
                <a:gd name="T23" fmla="*/ 1366 h 1444"/>
                <a:gd name="T24" fmla="*/ 526 w 526"/>
                <a:gd name="T25" fmla="*/ 1148 h 1444"/>
                <a:gd name="T26" fmla="*/ 526 w 526"/>
                <a:gd name="T27" fmla="*/ 1148 h 1444"/>
                <a:gd name="T28" fmla="*/ 526 w 526"/>
                <a:gd name="T29" fmla="*/ 306 h 1444"/>
                <a:gd name="T30" fmla="*/ 526 w 526"/>
                <a:gd name="T31" fmla="*/ 306 h 1444"/>
                <a:gd name="T32" fmla="*/ 526 w 526"/>
                <a:gd name="T33" fmla="*/ 79 h 1444"/>
                <a:gd name="T34" fmla="*/ 369 w 526"/>
                <a:gd name="T35" fmla="*/ 1069 h 1444"/>
                <a:gd name="T36" fmla="*/ 157 w 526"/>
                <a:gd name="T37" fmla="*/ 1069 h 1444"/>
                <a:gd name="T38" fmla="*/ 157 w 526"/>
                <a:gd name="T39" fmla="*/ 385 h 1444"/>
                <a:gd name="T40" fmla="*/ 369 w 526"/>
                <a:gd name="T41" fmla="*/ 385 h 1444"/>
                <a:gd name="T42" fmla="*/ 369 w 526"/>
                <a:gd name="T43" fmla="*/ 1069 h 14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26" h="1444">
                  <a:moveTo>
                    <a:pt x="526" y="79"/>
                  </a:moveTo>
                  <a:cubicBezTo>
                    <a:pt x="526" y="35"/>
                    <a:pt x="491" y="0"/>
                    <a:pt x="448" y="0"/>
                  </a:cubicBezTo>
                  <a:cubicBezTo>
                    <a:pt x="404" y="0"/>
                    <a:pt x="369" y="35"/>
                    <a:pt x="369" y="79"/>
                  </a:cubicBezTo>
                  <a:cubicBezTo>
                    <a:pt x="369" y="227"/>
                    <a:pt x="369" y="227"/>
                    <a:pt x="369" y="227"/>
                  </a:cubicBezTo>
                  <a:cubicBezTo>
                    <a:pt x="78" y="227"/>
                    <a:pt x="78" y="227"/>
                    <a:pt x="78" y="227"/>
                  </a:cubicBezTo>
                  <a:cubicBezTo>
                    <a:pt x="35" y="227"/>
                    <a:pt x="0" y="262"/>
                    <a:pt x="0" y="306"/>
                  </a:cubicBezTo>
                  <a:cubicBezTo>
                    <a:pt x="0" y="1148"/>
                    <a:pt x="0" y="1148"/>
                    <a:pt x="0" y="1148"/>
                  </a:cubicBezTo>
                  <a:cubicBezTo>
                    <a:pt x="0" y="1192"/>
                    <a:pt x="35" y="1227"/>
                    <a:pt x="78" y="1227"/>
                  </a:cubicBezTo>
                  <a:cubicBezTo>
                    <a:pt x="369" y="1227"/>
                    <a:pt x="369" y="1227"/>
                    <a:pt x="369" y="1227"/>
                  </a:cubicBezTo>
                  <a:cubicBezTo>
                    <a:pt x="369" y="1366"/>
                    <a:pt x="369" y="1366"/>
                    <a:pt x="369" y="1366"/>
                  </a:cubicBezTo>
                  <a:cubicBezTo>
                    <a:pt x="369" y="1409"/>
                    <a:pt x="404" y="1444"/>
                    <a:pt x="448" y="1444"/>
                  </a:cubicBezTo>
                  <a:cubicBezTo>
                    <a:pt x="491" y="1444"/>
                    <a:pt x="526" y="1409"/>
                    <a:pt x="526" y="1366"/>
                  </a:cubicBezTo>
                  <a:cubicBezTo>
                    <a:pt x="526" y="1148"/>
                    <a:pt x="526" y="1148"/>
                    <a:pt x="526" y="1148"/>
                  </a:cubicBezTo>
                  <a:cubicBezTo>
                    <a:pt x="526" y="1148"/>
                    <a:pt x="526" y="1148"/>
                    <a:pt x="526" y="1148"/>
                  </a:cubicBezTo>
                  <a:cubicBezTo>
                    <a:pt x="526" y="306"/>
                    <a:pt x="526" y="306"/>
                    <a:pt x="526" y="306"/>
                  </a:cubicBezTo>
                  <a:cubicBezTo>
                    <a:pt x="526" y="306"/>
                    <a:pt x="526" y="306"/>
                    <a:pt x="526" y="306"/>
                  </a:cubicBezTo>
                  <a:lnTo>
                    <a:pt x="526" y="79"/>
                  </a:lnTo>
                  <a:close/>
                  <a:moveTo>
                    <a:pt x="369" y="1069"/>
                  </a:moveTo>
                  <a:cubicBezTo>
                    <a:pt x="157" y="1069"/>
                    <a:pt x="157" y="1069"/>
                    <a:pt x="157" y="1069"/>
                  </a:cubicBezTo>
                  <a:cubicBezTo>
                    <a:pt x="157" y="385"/>
                    <a:pt x="157" y="385"/>
                    <a:pt x="157" y="385"/>
                  </a:cubicBezTo>
                  <a:cubicBezTo>
                    <a:pt x="369" y="385"/>
                    <a:pt x="369" y="385"/>
                    <a:pt x="369" y="385"/>
                  </a:cubicBezTo>
                  <a:lnTo>
                    <a:pt x="369" y="1069"/>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ea typeface="Meiryo" panose="020B0604030504040204" pitchFamily="34" charset="-128"/>
              </a:endParaRPr>
            </a:p>
          </p:txBody>
        </p:sp>
        <p:sp>
          <p:nvSpPr>
            <p:cNvPr id="82" name="Freeform 91">
              <a:extLst>
                <a:ext uri="{FF2B5EF4-FFF2-40B4-BE49-F238E27FC236}">
                  <a16:creationId xmlns:a16="http://schemas.microsoft.com/office/drawing/2014/main" id="{C4BE8195-3085-9479-7730-EDC69666B3C0}"/>
                </a:ext>
              </a:extLst>
            </p:cNvPr>
            <p:cNvSpPr>
              <a:spLocks noEditPoints="1"/>
            </p:cNvSpPr>
            <p:nvPr/>
          </p:nvSpPr>
          <p:spPr bwMode="auto">
            <a:xfrm>
              <a:off x="33202563" y="15716251"/>
              <a:ext cx="4770438" cy="13069888"/>
            </a:xfrm>
            <a:custGeom>
              <a:avLst/>
              <a:gdLst>
                <a:gd name="T0" fmla="*/ 448 w 526"/>
                <a:gd name="T1" fmla="*/ 227 h 1444"/>
                <a:gd name="T2" fmla="*/ 157 w 526"/>
                <a:gd name="T3" fmla="*/ 227 h 1444"/>
                <a:gd name="T4" fmla="*/ 157 w 526"/>
                <a:gd name="T5" fmla="*/ 79 h 1444"/>
                <a:gd name="T6" fmla="*/ 78 w 526"/>
                <a:gd name="T7" fmla="*/ 0 h 1444"/>
                <a:gd name="T8" fmla="*/ 0 w 526"/>
                <a:gd name="T9" fmla="*/ 79 h 1444"/>
                <a:gd name="T10" fmla="*/ 0 w 526"/>
                <a:gd name="T11" fmla="*/ 306 h 1444"/>
                <a:gd name="T12" fmla="*/ 0 w 526"/>
                <a:gd name="T13" fmla="*/ 1148 h 1444"/>
                <a:gd name="T14" fmla="*/ 0 w 526"/>
                <a:gd name="T15" fmla="*/ 1366 h 1444"/>
                <a:gd name="T16" fmla="*/ 78 w 526"/>
                <a:gd name="T17" fmla="*/ 1444 h 1444"/>
                <a:gd name="T18" fmla="*/ 157 w 526"/>
                <a:gd name="T19" fmla="*/ 1366 h 1444"/>
                <a:gd name="T20" fmla="*/ 157 w 526"/>
                <a:gd name="T21" fmla="*/ 1227 h 1444"/>
                <a:gd name="T22" fmla="*/ 448 w 526"/>
                <a:gd name="T23" fmla="*/ 1227 h 1444"/>
                <a:gd name="T24" fmla="*/ 526 w 526"/>
                <a:gd name="T25" fmla="*/ 1148 h 1444"/>
                <a:gd name="T26" fmla="*/ 526 w 526"/>
                <a:gd name="T27" fmla="*/ 306 h 1444"/>
                <a:gd name="T28" fmla="*/ 448 w 526"/>
                <a:gd name="T29" fmla="*/ 227 h 1444"/>
                <a:gd name="T30" fmla="*/ 369 w 526"/>
                <a:gd name="T31" fmla="*/ 1069 h 1444"/>
                <a:gd name="T32" fmla="*/ 157 w 526"/>
                <a:gd name="T33" fmla="*/ 1069 h 1444"/>
                <a:gd name="T34" fmla="*/ 157 w 526"/>
                <a:gd name="T35" fmla="*/ 385 h 1444"/>
                <a:gd name="T36" fmla="*/ 369 w 526"/>
                <a:gd name="T37" fmla="*/ 385 h 1444"/>
                <a:gd name="T38" fmla="*/ 369 w 526"/>
                <a:gd name="T39" fmla="*/ 1069 h 14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26" h="1444">
                  <a:moveTo>
                    <a:pt x="448" y="227"/>
                  </a:moveTo>
                  <a:cubicBezTo>
                    <a:pt x="157" y="227"/>
                    <a:pt x="157" y="227"/>
                    <a:pt x="157" y="227"/>
                  </a:cubicBezTo>
                  <a:cubicBezTo>
                    <a:pt x="157" y="79"/>
                    <a:pt x="157" y="79"/>
                    <a:pt x="157" y="79"/>
                  </a:cubicBezTo>
                  <a:cubicBezTo>
                    <a:pt x="157" y="35"/>
                    <a:pt x="122" y="0"/>
                    <a:pt x="78" y="0"/>
                  </a:cubicBezTo>
                  <a:cubicBezTo>
                    <a:pt x="35" y="0"/>
                    <a:pt x="0" y="35"/>
                    <a:pt x="0" y="79"/>
                  </a:cubicBezTo>
                  <a:cubicBezTo>
                    <a:pt x="0" y="306"/>
                    <a:pt x="0" y="306"/>
                    <a:pt x="0" y="306"/>
                  </a:cubicBezTo>
                  <a:cubicBezTo>
                    <a:pt x="0" y="1148"/>
                    <a:pt x="0" y="1148"/>
                    <a:pt x="0" y="1148"/>
                  </a:cubicBezTo>
                  <a:cubicBezTo>
                    <a:pt x="0" y="1366"/>
                    <a:pt x="0" y="1366"/>
                    <a:pt x="0" y="1366"/>
                  </a:cubicBezTo>
                  <a:cubicBezTo>
                    <a:pt x="0" y="1409"/>
                    <a:pt x="35" y="1444"/>
                    <a:pt x="78" y="1444"/>
                  </a:cubicBezTo>
                  <a:cubicBezTo>
                    <a:pt x="122" y="1444"/>
                    <a:pt x="157" y="1409"/>
                    <a:pt x="157" y="1366"/>
                  </a:cubicBezTo>
                  <a:cubicBezTo>
                    <a:pt x="157" y="1227"/>
                    <a:pt x="157" y="1227"/>
                    <a:pt x="157" y="1227"/>
                  </a:cubicBezTo>
                  <a:cubicBezTo>
                    <a:pt x="448" y="1227"/>
                    <a:pt x="448" y="1227"/>
                    <a:pt x="448" y="1227"/>
                  </a:cubicBezTo>
                  <a:cubicBezTo>
                    <a:pt x="491" y="1227"/>
                    <a:pt x="526" y="1192"/>
                    <a:pt x="526" y="1148"/>
                  </a:cubicBezTo>
                  <a:cubicBezTo>
                    <a:pt x="526" y="306"/>
                    <a:pt x="526" y="306"/>
                    <a:pt x="526" y="306"/>
                  </a:cubicBezTo>
                  <a:cubicBezTo>
                    <a:pt x="526" y="262"/>
                    <a:pt x="491" y="227"/>
                    <a:pt x="448" y="227"/>
                  </a:cubicBezTo>
                  <a:close/>
                  <a:moveTo>
                    <a:pt x="369" y="1069"/>
                  </a:moveTo>
                  <a:cubicBezTo>
                    <a:pt x="157" y="1069"/>
                    <a:pt x="157" y="1069"/>
                    <a:pt x="157" y="1069"/>
                  </a:cubicBezTo>
                  <a:cubicBezTo>
                    <a:pt x="157" y="385"/>
                    <a:pt x="157" y="385"/>
                    <a:pt x="157" y="385"/>
                  </a:cubicBezTo>
                  <a:cubicBezTo>
                    <a:pt x="369" y="385"/>
                    <a:pt x="369" y="385"/>
                    <a:pt x="369" y="385"/>
                  </a:cubicBezTo>
                  <a:lnTo>
                    <a:pt x="369" y="1069"/>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ea typeface="Meiryo" panose="020B0604030504040204" pitchFamily="34" charset="-128"/>
              </a:endParaRPr>
            </a:p>
          </p:txBody>
        </p:sp>
        <p:sp>
          <p:nvSpPr>
            <p:cNvPr id="83" name="Freeform 92">
              <a:extLst>
                <a:ext uri="{FF2B5EF4-FFF2-40B4-BE49-F238E27FC236}">
                  <a16:creationId xmlns:a16="http://schemas.microsoft.com/office/drawing/2014/main" id="{F6ECD15F-0C66-38CD-3FB7-A6737B478DC4}"/>
                </a:ext>
              </a:extLst>
            </p:cNvPr>
            <p:cNvSpPr>
              <a:spLocks noEditPoints="1"/>
            </p:cNvSpPr>
            <p:nvPr/>
          </p:nvSpPr>
          <p:spPr bwMode="auto">
            <a:xfrm>
              <a:off x="13804900" y="14576426"/>
              <a:ext cx="18508663" cy="14209713"/>
            </a:xfrm>
            <a:custGeom>
              <a:avLst/>
              <a:gdLst>
                <a:gd name="T0" fmla="*/ 1962 w 2041"/>
                <a:gd name="T1" fmla="*/ 126 h 1570"/>
                <a:gd name="T2" fmla="*/ 1883 w 2041"/>
                <a:gd name="T3" fmla="*/ 205 h 1570"/>
                <a:gd name="T4" fmla="*/ 1883 w 2041"/>
                <a:gd name="T5" fmla="*/ 353 h 1570"/>
                <a:gd name="T6" fmla="*/ 1577 w 2041"/>
                <a:gd name="T7" fmla="*/ 353 h 1570"/>
                <a:gd name="T8" fmla="*/ 1577 w 2041"/>
                <a:gd name="T9" fmla="*/ 158 h 1570"/>
                <a:gd name="T10" fmla="*/ 1763 w 2041"/>
                <a:gd name="T11" fmla="*/ 158 h 1570"/>
                <a:gd name="T12" fmla="*/ 1842 w 2041"/>
                <a:gd name="T13" fmla="*/ 79 h 1570"/>
                <a:gd name="T14" fmla="*/ 1763 w 2041"/>
                <a:gd name="T15" fmla="*/ 0 h 1570"/>
                <a:gd name="T16" fmla="*/ 1498 w 2041"/>
                <a:gd name="T17" fmla="*/ 0 h 1570"/>
                <a:gd name="T18" fmla="*/ 581 w 2041"/>
                <a:gd name="T19" fmla="*/ 0 h 1570"/>
                <a:gd name="T20" fmla="*/ 347 w 2041"/>
                <a:gd name="T21" fmla="*/ 0 h 1570"/>
                <a:gd name="T22" fmla="*/ 268 w 2041"/>
                <a:gd name="T23" fmla="*/ 79 h 1570"/>
                <a:gd name="T24" fmla="*/ 347 w 2041"/>
                <a:gd name="T25" fmla="*/ 158 h 1570"/>
                <a:gd name="T26" fmla="*/ 502 w 2041"/>
                <a:gd name="T27" fmla="*/ 158 h 1570"/>
                <a:gd name="T28" fmla="*/ 502 w 2041"/>
                <a:gd name="T29" fmla="*/ 353 h 1570"/>
                <a:gd name="T30" fmla="*/ 158 w 2041"/>
                <a:gd name="T31" fmla="*/ 353 h 1570"/>
                <a:gd name="T32" fmla="*/ 158 w 2041"/>
                <a:gd name="T33" fmla="*/ 205 h 1570"/>
                <a:gd name="T34" fmla="*/ 79 w 2041"/>
                <a:gd name="T35" fmla="*/ 126 h 1570"/>
                <a:gd name="T36" fmla="*/ 0 w 2041"/>
                <a:gd name="T37" fmla="*/ 205 h 1570"/>
                <a:gd name="T38" fmla="*/ 0 w 2041"/>
                <a:gd name="T39" fmla="*/ 432 h 1570"/>
                <a:gd name="T40" fmla="*/ 0 w 2041"/>
                <a:gd name="T41" fmla="*/ 432 h 1570"/>
                <a:gd name="T42" fmla="*/ 0 w 2041"/>
                <a:gd name="T43" fmla="*/ 981 h 1570"/>
                <a:gd name="T44" fmla="*/ 0 w 2041"/>
                <a:gd name="T45" fmla="*/ 981 h 1570"/>
                <a:gd name="T46" fmla="*/ 0 w 2041"/>
                <a:gd name="T47" fmla="*/ 1274 h 1570"/>
                <a:gd name="T48" fmla="*/ 0 w 2041"/>
                <a:gd name="T49" fmla="*/ 1274 h 1570"/>
                <a:gd name="T50" fmla="*/ 0 w 2041"/>
                <a:gd name="T51" fmla="*/ 1274 h 1570"/>
                <a:gd name="T52" fmla="*/ 0 w 2041"/>
                <a:gd name="T53" fmla="*/ 1492 h 1570"/>
                <a:gd name="T54" fmla="*/ 79 w 2041"/>
                <a:gd name="T55" fmla="*/ 1570 h 1570"/>
                <a:gd name="T56" fmla="*/ 158 w 2041"/>
                <a:gd name="T57" fmla="*/ 1492 h 1570"/>
                <a:gd name="T58" fmla="*/ 158 w 2041"/>
                <a:gd name="T59" fmla="*/ 1353 h 1570"/>
                <a:gd name="T60" fmla="*/ 1883 w 2041"/>
                <a:gd name="T61" fmla="*/ 1353 h 1570"/>
                <a:gd name="T62" fmla="*/ 1883 w 2041"/>
                <a:gd name="T63" fmla="*/ 1492 h 1570"/>
                <a:gd name="T64" fmla="*/ 1962 w 2041"/>
                <a:gd name="T65" fmla="*/ 1570 h 1570"/>
                <a:gd name="T66" fmla="*/ 2041 w 2041"/>
                <a:gd name="T67" fmla="*/ 1492 h 1570"/>
                <a:gd name="T68" fmla="*/ 2041 w 2041"/>
                <a:gd name="T69" fmla="*/ 981 h 1570"/>
                <a:gd name="T70" fmla="*/ 2041 w 2041"/>
                <a:gd name="T71" fmla="*/ 432 h 1570"/>
                <a:gd name="T72" fmla="*/ 2041 w 2041"/>
                <a:gd name="T73" fmla="*/ 205 h 1570"/>
                <a:gd name="T74" fmla="*/ 1962 w 2041"/>
                <a:gd name="T75" fmla="*/ 126 h 1570"/>
                <a:gd name="T76" fmla="*/ 659 w 2041"/>
                <a:gd name="T77" fmla="*/ 158 h 1570"/>
                <a:gd name="T78" fmla="*/ 1420 w 2041"/>
                <a:gd name="T79" fmla="*/ 158 h 1570"/>
                <a:gd name="T80" fmla="*/ 1420 w 2041"/>
                <a:gd name="T81" fmla="*/ 353 h 1570"/>
                <a:gd name="T82" fmla="*/ 659 w 2041"/>
                <a:gd name="T83" fmla="*/ 353 h 1570"/>
                <a:gd name="T84" fmla="*/ 659 w 2041"/>
                <a:gd name="T85" fmla="*/ 158 h 1570"/>
                <a:gd name="T86" fmla="*/ 581 w 2041"/>
                <a:gd name="T87" fmla="*/ 511 h 1570"/>
                <a:gd name="T88" fmla="*/ 1498 w 2041"/>
                <a:gd name="T89" fmla="*/ 511 h 1570"/>
                <a:gd name="T90" fmla="*/ 1883 w 2041"/>
                <a:gd name="T91" fmla="*/ 511 h 1570"/>
                <a:gd name="T92" fmla="*/ 1883 w 2041"/>
                <a:gd name="T93" fmla="*/ 902 h 1570"/>
                <a:gd name="T94" fmla="*/ 158 w 2041"/>
                <a:gd name="T95" fmla="*/ 902 h 1570"/>
                <a:gd name="T96" fmla="*/ 158 w 2041"/>
                <a:gd name="T97" fmla="*/ 511 h 1570"/>
                <a:gd name="T98" fmla="*/ 581 w 2041"/>
                <a:gd name="T99" fmla="*/ 511 h 1570"/>
                <a:gd name="T100" fmla="*/ 158 w 2041"/>
                <a:gd name="T101" fmla="*/ 1195 h 1570"/>
                <a:gd name="T102" fmla="*/ 158 w 2041"/>
                <a:gd name="T103" fmla="*/ 1060 h 1570"/>
                <a:gd name="T104" fmla="*/ 1883 w 2041"/>
                <a:gd name="T105" fmla="*/ 1060 h 1570"/>
                <a:gd name="T106" fmla="*/ 1883 w 2041"/>
                <a:gd name="T107" fmla="*/ 1195 h 1570"/>
                <a:gd name="T108" fmla="*/ 158 w 2041"/>
                <a:gd name="T109" fmla="*/ 1195 h 15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041" h="1570">
                  <a:moveTo>
                    <a:pt x="1962" y="126"/>
                  </a:moveTo>
                  <a:cubicBezTo>
                    <a:pt x="1918" y="126"/>
                    <a:pt x="1883" y="161"/>
                    <a:pt x="1883" y="205"/>
                  </a:cubicBezTo>
                  <a:cubicBezTo>
                    <a:pt x="1883" y="353"/>
                    <a:pt x="1883" y="353"/>
                    <a:pt x="1883" y="353"/>
                  </a:cubicBezTo>
                  <a:cubicBezTo>
                    <a:pt x="1577" y="353"/>
                    <a:pt x="1577" y="353"/>
                    <a:pt x="1577" y="353"/>
                  </a:cubicBezTo>
                  <a:cubicBezTo>
                    <a:pt x="1577" y="158"/>
                    <a:pt x="1577" y="158"/>
                    <a:pt x="1577" y="158"/>
                  </a:cubicBezTo>
                  <a:cubicBezTo>
                    <a:pt x="1763" y="158"/>
                    <a:pt x="1763" y="158"/>
                    <a:pt x="1763" y="158"/>
                  </a:cubicBezTo>
                  <a:cubicBezTo>
                    <a:pt x="1807" y="158"/>
                    <a:pt x="1842" y="123"/>
                    <a:pt x="1842" y="79"/>
                  </a:cubicBezTo>
                  <a:cubicBezTo>
                    <a:pt x="1842" y="36"/>
                    <a:pt x="1807" y="0"/>
                    <a:pt x="1763" y="0"/>
                  </a:cubicBezTo>
                  <a:cubicBezTo>
                    <a:pt x="1498" y="0"/>
                    <a:pt x="1498" y="0"/>
                    <a:pt x="1498" y="0"/>
                  </a:cubicBezTo>
                  <a:cubicBezTo>
                    <a:pt x="581" y="0"/>
                    <a:pt x="581" y="0"/>
                    <a:pt x="581" y="0"/>
                  </a:cubicBezTo>
                  <a:cubicBezTo>
                    <a:pt x="347" y="0"/>
                    <a:pt x="347" y="0"/>
                    <a:pt x="347" y="0"/>
                  </a:cubicBezTo>
                  <a:cubicBezTo>
                    <a:pt x="304" y="0"/>
                    <a:pt x="268" y="36"/>
                    <a:pt x="268" y="79"/>
                  </a:cubicBezTo>
                  <a:cubicBezTo>
                    <a:pt x="268" y="123"/>
                    <a:pt x="304" y="158"/>
                    <a:pt x="347" y="158"/>
                  </a:cubicBezTo>
                  <a:cubicBezTo>
                    <a:pt x="502" y="158"/>
                    <a:pt x="502" y="158"/>
                    <a:pt x="502" y="158"/>
                  </a:cubicBezTo>
                  <a:cubicBezTo>
                    <a:pt x="502" y="353"/>
                    <a:pt x="502" y="353"/>
                    <a:pt x="502" y="353"/>
                  </a:cubicBezTo>
                  <a:cubicBezTo>
                    <a:pt x="158" y="353"/>
                    <a:pt x="158" y="353"/>
                    <a:pt x="158" y="353"/>
                  </a:cubicBezTo>
                  <a:cubicBezTo>
                    <a:pt x="158" y="205"/>
                    <a:pt x="158" y="205"/>
                    <a:pt x="158" y="205"/>
                  </a:cubicBezTo>
                  <a:cubicBezTo>
                    <a:pt x="158" y="161"/>
                    <a:pt x="123" y="126"/>
                    <a:pt x="79" y="126"/>
                  </a:cubicBezTo>
                  <a:cubicBezTo>
                    <a:pt x="36" y="126"/>
                    <a:pt x="0" y="161"/>
                    <a:pt x="0" y="205"/>
                  </a:cubicBezTo>
                  <a:cubicBezTo>
                    <a:pt x="0" y="432"/>
                    <a:pt x="0" y="432"/>
                    <a:pt x="0" y="432"/>
                  </a:cubicBezTo>
                  <a:cubicBezTo>
                    <a:pt x="0" y="432"/>
                    <a:pt x="0" y="432"/>
                    <a:pt x="0" y="432"/>
                  </a:cubicBezTo>
                  <a:cubicBezTo>
                    <a:pt x="0" y="981"/>
                    <a:pt x="0" y="981"/>
                    <a:pt x="0" y="981"/>
                  </a:cubicBezTo>
                  <a:cubicBezTo>
                    <a:pt x="0" y="981"/>
                    <a:pt x="0" y="981"/>
                    <a:pt x="0" y="981"/>
                  </a:cubicBezTo>
                  <a:cubicBezTo>
                    <a:pt x="0" y="1274"/>
                    <a:pt x="0" y="1274"/>
                    <a:pt x="0" y="1274"/>
                  </a:cubicBezTo>
                  <a:cubicBezTo>
                    <a:pt x="0" y="1274"/>
                    <a:pt x="0" y="1274"/>
                    <a:pt x="0" y="1274"/>
                  </a:cubicBezTo>
                  <a:cubicBezTo>
                    <a:pt x="0" y="1274"/>
                    <a:pt x="0" y="1274"/>
                    <a:pt x="0" y="1274"/>
                  </a:cubicBezTo>
                  <a:cubicBezTo>
                    <a:pt x="0" y="1492"/>
                    <a:pt x="0" y="1492"/>
                    <a:pt x="0" y="1492"/>
                  </a:cubicBezTo>
                  <a:cubicBezTo>
                    <a:pt x="0" y="1535"/>
                    <a:pt x="36" y="1570"/>
                    <a:pt x="79" y="1570"/>
                  </a:cubicBezTo>
                  <a:cubicBezTo>
                    <a:pt x="123" y="1570"/>
                    <a:pt x="158" y="1535"/>
                    <a:pt x="158" y="1492"/>
                  </a:cubicBezTo>
                  <a:cubicBezTo>
                    <a:pt x="158" y="1353"/>
                    <a:pt x="158" y="1353"/>
                    <a:pt x="158" y="1353"/>
                  </a:cubicBezTo>
                  <a:cubicBezTo>
                    <a:pt x="1883" y="1353"/>
                    <a:pt x="1883" y="1353"/>
                    <a:pt x="1883" y="1353"/>
                  </a:cubicBezTo>
                  <a:cubicBezTo>
                    <a:pt x="1883" y="1492"/>
                    <a:pt x="1883" y="1492"/>
                    <a:pt x="1883" y="1492"/>
                  </a:cubicBezTo>
                  <a:cubicBezTo>
                    <a:pt x="1883" y="1535"/>
                    <a:pt x="1918" y="1570"/>
                    <a:pt x="1962" y="1570"/>
                  </a:cubicBezTo>
                  <a:cubicBezTo>
                    <a:pt x="2006" y="1570"/>
                    <a:pt x="2041" y="1535"/>
                    <a:pt x="2041" y="1492"/>
                  </a:cubicBezTo>
                  <a:cubicBezTo>
                    <a:pt x="2041" y="981"/>
                    <a:pt x="2041" y="981"/>
                    <a:pt x="2041" y="981"/>
                  </a:cubicBezTo>
                  <a:cubicBezTo>
                    <a:pt x="2041" y="432"/>
                    <a:pt x="2041" y="432"/>
                    <a:pt x="2041" y="432"/>
                  </a:cubicBezTo>
                  <a:cubicBezTo>
                    <a:pt x="2041" y="205"/>
                    <a:pt x="2041" y="205"/>
                    <a:pt x="2041" y="205"/>
                  </a:cubicBezTo>
                  <a:cubicBezTo>
                    <a:pt x="2041" y="161"/>
                    <a:pt x="2006" y="126"/>
                    <a:pt x="1962" y="126"/>
                  </a:cubicBezTo>
                  <a:close/>
                  <a:moveTo>
                    <a:pt x="659" y="158"/>
                  </a:moveTo>
                  <a:cubicBezTo>
                    <a:pt x="1420" y="158"/>
                    <a:pt x="1420" y="158"/>
                    <a:pt x="1420" y="158"/>
                  </a:cubicBezTo>
                  <a:cubicBezTo>
                    <a:pt x="1420" y="353"/>
                    <a:pt x="1420" y="353"/>
                    <a:pt x="1420" y="353"/>
                  </a:cubicBezTo>
                  <a:cubicBezTo>
                    <a:pt x="659" y="353"/>
                    <a:pt x="659" y="353"/>
                    <a:pt x="659" y="353"/>
                  </a:cubicBezTo>
                  <a:lnTo>
                    <a:pt x="659" y="158"/>
                  </a:lnTo>
                  <a:close/>
                  <a:moveTo>
                    <a:pt x="581" y="511"/>
                  </a:moveTo>
                  <a:cubicBezTo>
                    <a:pt x="1498" y="511"/>
                    <a:pt x="1498" y="511"/>
                    <a:pt x="1498" y="511"/>
                  </a:cubicBezTo>
                  <a:cubicBezTo>
                    <a:pt x="1883" y="511"/>
                    <a:pt x="1883" y="511"/>
                    <a:pt x="1883" y="511"/>
                  </a:cubicBezTo>
                  <a:cubicBezTo>
                    <a:pt x="1883" y="902"/>
                    <a:pt x="1883" y="902"/>
                    <a:pt x="1883" y="902"/>
                  </a:cubicBezTo>
                  <a:cubicBezTo>
                    <a:pt x="158" y="902"/>
                    <a:pt x="158" y="902"/>
                    <a:pt x="158" y="902"/>
                  </a:cubicBezTo>
                  <a:cubicBezTo>
                    <a:pt x="158" y="511"/>
                    <a:pt x="158" y="511"/>
                    <a:pt x="158" y="511"/>
                  </a:cubicBezTo>
                  <a:lnTo>
                    <a:pt x="581" y="511"/>
                  </a:lnTo>
                  <a:close/>
                  <a:moveTo>
                    <a:pt x="158" y="1195"/>
                  </a:moveTo>
                  <a:cubicBezTo>
                    <a:pt x="158" y="1060"/>
                    <a:pt x="158" y="1060"/>
                    <a:pt x="158" y="1060"/>
                  </a:cubicBezTo>
                  <a:cubicBezTo>
                    <a:pt x="1883" y="1060"/>
                    <a:pt x="1883" y="1060"/>
                    <a:pt x="1883" y="1060"/>
                  </a:cubicBezTo>
                  <a:cubicBezTo>
                    <a:pt x="1883" y="1195"/>
                    <a:pt x="1883" y="1195"/>
                    <a:pt x="1883" y="1195"/>
                  </a:cubicBezTo>
                  <a:lnTo>
                    <a:pt x="158" y="1195"/>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ea typeface="Meiryo" panose="020B0604030504040204" pitchFamily="34" charset="-128"/>
              </a:endParaRPr>
            </a:p>
          </p:txBody>
        </p:sp>
        <p:sp>
          <p:nvSpPr>
            <p:cNvPr id="84" name="Freeform 93">
              <a:extLst>
                <a:ext uri="{FF2B5EF4-FFF2-40B4-BE49-F238E27FC236}">
                  <a16:creationId xmlns:a16="http://schemas.microsoft.com/office/drawing/2014/main" id="{162E083C-E6A7-06E7-8AAB-24F120955F35}"/>
                </a:ext>
              </a:extLst>
            </p:cNvPr>
            <p:cNvSpPr>
              <a:spLocks noEditPoints="1"/>
            </p:cNvSpPr>
            <p:nvPr/>
          </p:nvSpPr>
          <p:spPr bwMode="auto">
            <a:xfrm>
              <a:off x="16235363" y="4132263"/>
              <a:ext cx="14274800" cy="9702800"/>
            </a:xfrm>
            <a:custGeom>
              <a:avLst/>
              <a:gdLst>
                <a:gd name="T0" fmla="*/ 426 w 1574"/>
                <a:gd name="T1" fmla="*/ 469 h 1072"/>
                <a:gd name="T2" fmla="*/ 347 w 1574"/>
                <a:gd name="T3" fmla="*/ 548 h 1072"/>
                <a:gd name="T4" fmla="*/ 347 w 1574"/>
                <a:gd name="T5" fmla="*/ 914 h 1072"/>
                <a:gd name="T6" fmla="*/ 79 w 1574"/>
                <a:gd name="T7" fmla="*/ 914 h 1072"/>
                <a:gd name="T8" fmla="*/ 0 w 1574"/>
                <a:gd name="T9" fmla="*/ 993 h 1072"/>
                <a:gd name="T10" fmla="*/ 79 w 1574"/>
                <a:gd name="T11" fmla="*/ 1072 h 1072"/>
                <a:gd name="T12" fmla="*/ 426 w 1574"/>
                <a:gd name="T13" fmla="*/ 1072 h 1072"/>
                <a:gd name="T14" fmla="*/ 1117 w 1574"/>
                <a:gd name="T15" fmla="*/ 1072 h 1072"/>
                <a:gd name="T16" fmla="*/ 1495 w 1574"/>
                <a:gd name="T17" fmla="*/ 1072 h 1072"/>
                <a:gd name="T18" fmla="*/ 1574 w 1574"/>
                <a:gd name="T19" fmla="*/ 993 h 1072"/>
                <a:gd name="T20" fmla="*/ 1495 w 1574"/>
                <a:gd name="T21" fmla="*/ 914 h 1072"/>
                <a:gd name="T22" fmla="*/ 1196 w 1574"/>
                <a:gd name="T23" fmla="*/ 914 h 1072"/>
                <a:gd name="T24" fmla="*/ 1196 w 1574"/>
                <a:gd name="T25" fmla="*/ 548 h 1072"/>
                <a:gd name="T26" fmla="*/ 1117 w 1574"/>
                <a:gd name="T27" fmla="*/ 469 h 1072"/>
                <a:gd name="T28" fmla="*/ 850 w 1574"/>
                <a:gd name="T29" fmla="*/ 469 h 1072"/>
                <a:gd name="T30" fmla="*/ 850 w 1574"/>
                <a:gd name="T31" fmla="*/ 362 h 1072"/>
                <a:gd name="T32" fmla="*/ 1495 w 1574"/>
                <a:gd name="T33" fmla="*/ 362 h 1072"/>
                <a:gd name="T34" fmla="*/ 1574 w 1574"/>
                <a:gd name="T35" fmla="*/ 283 h 1072"/>
                <a:gd name="T36" fmla="*/ 1495 w 1574"/>
                <a:gd name="T37" fmla="*/ 205 h 1072"/>
                <a:gd name="T38" fmla="*/ 850 w 1574"/>
                <a:gd name="T39" fmla="*/ 205 h 1072"/>
                <a:gd name="T40" fmla="*/ 850 w 1574"/>
                <a:gd name="T41" fmla="*/ 78 h 1072"/>
                <a:gd name="T42" fmla="*/ 771 w 1574"/>
                <a:gd name="T43" fmla="*/ 0 h 1072"/>
                <a:gd name="T44" fmla="*/ 693 w 1574"/>
                <a:gd name="T45" fmla="*/ 78 h 1072"/>
                <a:gd name="T46" fmla="*/ 693 w 1574"/>
                <a:gd name="T47" fmla="*/ 205 h 1072"/>
                <a:gd name="T48" fmla="*/ 79 w 1574"/>
                <a:gd name="T49" fmla="*/ 205 h 1072"/>
                <a:gd name="T50" fmla="*/ 0 w 1574"/>
                <a:gd name="T51" fmla="*/ 283 h 1072"/>
                <a:gd name="T52" fmla="*/ 79 w 1574"/>
                <a:gd name="T53" fmla="*/ 362 h 1072"/>
                <a:gd name="T54" fmla="*/ 693 w 1574"/>
                <a:gd name="T55" fmla="*/ 362 h 1072"/>
                <a:gd name="T56" fmla="*/ 693 w 1574"/>
                <a:gd name="T57" fmla="*/ 469 h 1072"/>
                <a:gd name="T58" fmla="*/ 426 w 1574"/>
                <a:gd name="T59" fmla="*/ 469 h 1072"/>
                <a:gd name="T60" fmla="*/ 505 w 1574"/>
                <a:gd name="T61" fmla="*/ 627 h 1072"/>
                <a:gd name="T62" fmla="*/ 693 w 1574"/>
                <a:gd name="T63" fmla="*/ 627 h 1072"/>
                <a:gd name="T64" fmla="*/ 693 w 1574"/>
                <a:gd name="T65" fmla="*/ 771 h 1072"/>
                <a:gd name="T66" fmla="*/ 628 w 1574"/>
                <a:gd name="T67" fmla="*/ 771 h 1072"/>
                <a:gd name="T68" fmla="*/ 628 w 1574"/>
                <a:gd name="T69" fmla="*/ 914 h 1072"/>
                <a:gd name="T70" fmla="*/ 505 w 1574"/>
                <a:gd name="T71" fmla="*/ 914 h 1072"/>
                <a:gd name="T72" fmla="*/ 505 w 1574"/>
                <a:gd name="T73" fmla="*/ 627 h 1072"/>
                <a:gd name="T74" fmla="*/ 1038 w 1574"/>
                <a:gd name="T75" fmla="*/ 627 h 1072"/>
                <a:gd name="T76" fmla="*/ 1038 w 1574"/>
                <a:gd name="T77" fmla="*/ 914 h 1072"/>
                <a:gd name="T78" fmla="*/ 912 w 1574"/>
                <a:gd name="T79" fmla="*/ 914 h 1072"/>
                <a:gd name="T80" fmla="*/ 912 w 1574"/>
                <a:gd name="T81" fmla="*/ 771 h 1072"/>
                <a:gd name="T82" fmla="*/ 850 w 1574"/>
                <a:gd name="T83" fmla="*/ 771 h 1072"/>
                <a:gd name="T84" fmla="*/ 850 w 1574"/>
                <a:gd name="T85" fmla="*/ 627 h 1072"/>
                <a:gd name="T86" fmla="*/ 1038 w 1574"/>
                <a:gd name="T87" fmla="*/ 627 h 10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574" h="1072">
                  <a:moveTo>
                    <a:pt x="426" y="469"/>
                  </a:moveTo>
                  <a:cubicBezTo>
                    <a:pt x="383" y="469"/>
                    <a:pt x="347" y="505"/>
                    <a:pt x="347" y="548"/>
                  </a:cubicBezTo>
                  <a:cubicBezTo>
                    <a:pt x="347" y="914"/>
                    <a:pt x="347" y="914"/>
                    <a:pt x="347" y="914"/>
                  </a:cubicBezTo>
                  <a:cubicBezTo>
                    <a:pt x="79" y="914"/>
                    <a:pt x="79" y="914"/>
                    <a:pt x="79" y="914"/>
                  </a:cubicBezTo>
                  <a:cubicBezTo>
                    <a:pt x="36" y="914"/>
                    <a:pt x="0" y="949"/>
                    <a:pt x="0" y="993"/>
                  </a:cubicBezTo>
                  <a:cubicBezTo>
                    <a:pt x="0" y="1037"/>
                    <a:pt x="36" y="1072"/>
                    <a:pt x="79" y="1072"/>
                  </a:cubicBezTo>
                  <a:cubicBezTo>
                    <a:pt x="426" y="1072"/>
                    <a:pt x="426" y="1072"/>
                    <a:pt x="426" y="1072"/>
                  </a:cubicBezTo>
                  <a:cubicBezTo>
                    <a:pt x="1117" y="1072"/>
                    <a:pt x="1117" y="1072"/>
                    <a:pt x="1117" y="1072"/>
                  </a:cubicBezTo>
                  <a:cubicBezTo>
                    <a:pt x="1495" y="1072"/>
                    <a:pt x="1495" y="1072"/>
                    <a:pt x="1495" y="1072"/>
                  </a:cubicBezTo>
                  <a:cubicBezTo>
                    <a:pt x="1539" y="1072"/>
                    <a:pt x="1574" y="1037"/>
                    <a:pt x="1574" y="993"/>
                  </a:cubicBezTo>
                  <a:cubicBezTo>
                    <a:pt x="1574" y="949"/>
                    <a:pt x="1539" y="914"/>
                    <a:pt x="1495" y="914"/>
                  </a:cubicBezTo>
                  <a:cubicBezTo>
                    <a:pt x="1196" y="914"/>
                    <a:pt x="1196" y="914"/>
                    <a:pt x="1196" y="914"/>
                  </a:cubicBezTo>
                  <a:cubicBezTo>
                    <a:pt x="1196" y="548"/>
                    <a:pt x="1196" y="548"/>
                    <a:pt x="1196" y="548"/>
                  </a:cubicBezTo>
                  <a:cubicBezTo>
                    <a:pt x="1196" y="505"/>
                    <a:pt x="1160" y="469"/>
                    <a:pt x="1117" y="469"/>
                  </a:cubicBezTo>
                  <a:cubicBezTo>
                    <a:pt x="850" y="469"/>
                    <a:pt x="850" y="469"/>
                    <a:pt x="850" y="469"/>
                  </a:cubicBezTo>
                  <a:cubicBezTo>
                    <a:pt x="850" y="362"/>
                    <a:pt x="850" y="362"/>
                    <a:pt x="850" y="362"/>
                  </a:cubicBezTo>
                  <a:cubicBezTo>
                    <a:pt x="1495" y="362"/>
                    <a:pt x="1495" y="362"/>
                    <a:pt x="1495" y="362"/>
                  </a:cubicBezTo>
                  <a:cubicBezTo>
                    <a:pt x="1539" y="362"/>
                    <a:pt x="1574" y="327"/>
                    <a:pt x="1574" y="283"/>
                  </a:cubicBezTo>
                  <a:cubicBezTo>
                    <a:pt x="1574" y="240"/>
                    <a:pt x="1539" y="205"/>
                    <a:pt x="1495" y="205"/>
                  </a:cubicBezTo>
                  <a:cubicBezTo>
                    <a:pt x="850" y="205"/>
                    <a:pt x="850" y="205"/>
                    <a:pt x="850" y="205"/>
                  </a:cubicBezTo>
                  <a:cubicBezTo>
                    <a:pt x="850" y="78"/>
                    <a:pt x="850" y="78"/>
                    <a:pt x="850" y="78"/>
                  </a:cubicBezTo>
                  <a:cubicBezTo>
                    <a:pt x="850" y="35"/>
                    <a:pt x="815" y="0"/>
                    <a:pt x="771" y="0"/>
                  </a:cubicBezTo>
                  <a:cubicBezTo>
                    <a:pt x="728" y="0"/>
                    <a:pt x="693" y="35"/>
                    <a:pt x="693" y="78"/>
                  </a:cubicBezTo>
                  <a:cubicBezTo>
                    <a:pt x="693" y="205"/>
                    <a:pt x="693" y="205"/>
                    <a:pt x="693" y="205"/>
                  </a:cubicBezTo>
                  <a:cubicBezTo>
                    <a:pt x="79" y="205"/>
                    <a:pt x="79" y="205"/>
                    <a:pt x="79" y="205"/>
                  </a:cubicBezTo>
                  <a:cubicBezTo>
                    <a:pt x="36" y="205"/>
                    <a:pt x="0" y="240"/>
                    <a:pt x="0" y="283"/>
                  </a:cubicBezTo>
                  <a:cubicBezTo>
                    <a:pt x="0" y="327"/>
                    <a:pt x="36" y="362"/>
                    <a:pt x="79" y="362"/>
                  </a:cubicBezTo>
                  <a:cubicBezTo>
                    <a:pt x="693" y="362"/>
                    <a:pt x="693" y="362"/>
                    <a:pt x="693" y="362"/>
                  </a:cubicBezTo>
                  <a:cubicBezTo>
                    <a:pt x="693" y="469"/>
                    <a:pt x="693" y="469"/>
                    <a:pt x="693" y="469"/>
                  </a:cubicBezTo>
                  <a:lnTo>
                    <a:pt x="426" y="469"/>
                  </a:lnTo>
                  <a:close/>
                  <a:moveTo>
                    <a:pt x="505" y="627"/>
                  </a:moveTo>
                  <a:cubicBezTo>
                    <a:pt x="693" y="627"/>
                    <a:pt x="693" y="627"/>
                    <a:pt x="693" y="627"/>
                  </a:cubicBezTo>
                  <a:cubicBezTo>
                    <a:pt x="693" y="771"/>
                    <a:pt x="693" y="771"/>
                    <a:pt x="693" y="771"/>
                  </a:cubicBezTo>
                  <a:cubicBezTo>
                    <a:pt x="628" y="771"/>
                    <a:pt x="628" y="771"/>
                    <a:pt x="628" y="771"/>
                  </a:cubicBezTo>
                  <a:cubicBezTo>
                    <a:pt x="628" y="914"/>
                    <a:pt x="628" y="914"/>
                    <a:pt x="628" y="914"/>
                  </a:cubicBezTo>
                  <a:cubicBezTo>
                    <a:pt x="505" y="914"/>
                    <a:pt x="505" y="914"/>
                    <a:pt x="505" y="914"/>
                  </a:cubicBezTo>
                  <a:lnTo>
                    <a:pt x="505" y="627"/>
                  </a:lnTo>
                  <a:close/>
                  <a:moveTo>
                    <a:pt x="1038" y="627"/>
                  </a:moveTo>
                  <a:cubicBezTo>
                    <a:pt x="1038" y="914"/>
                    <a:pt x="1038" y="914"/>
                    <a:pt x="1038" y="914"/>
                  </a:cubicBezTo>
                  <a:cubicBezTo>
                    <a:pt x="912" y="914"/>
                    <a:pt x="912" y="914"/>
                    <a:pt x="912" y="914"/>
                  </a:cubicBezTo>
                  <a:cubicBezTo>
                    <a:pt x="912" y="771"/>
                    <a:pt x="912" y="771"/>
                    <a:pt x="912" y="771"/>
                  </a:cubicBezTo>
                  <a:cubicBezTo>
                    <a:pt x="850" y="771"/>
                    <a:pt x="850" y="771"/>
                    <a:pt x="850" y="771"/>
                  </a:cubicBezTo>
                  <a:cubicBezTo>
                    <a:pt x="850" y="627"/>
                    <a:pt x="850" y="627"/>
                    <a:pt x="850" y="627"/>
                  </a:cubicBezTo>
                  <a:lnTo>
                    <a:pt x="1038" y="627"/>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ea typeface="Meiryo" panose="020B0604030504040204" pitchFamily="34" charset="-128"/>
              </a:endParaRPr>
            </a:p>
          </p:txBody>
        </p:sp>
      </p:grpSp>
      <p:grpSp>
        <p:nvGrpSpPr>
          <p:cNvPr id="85" name="Group 84">
            <a:extLst>
              <a:ext uri="{FF2B5EF4-FFF2-40B4-BE49-F238E27FC236}">
                <a16:creationId xmlns:a16="http://schemas.microsoft.com/office/drawing/2014/main" id="{C6C56AA7-C51A-8C2B-A7D6-82449E08B23A}"/>
              </a:ext>
            </a:extLst>
          </p:cNvPr>
          <p:cNvGrpSpPr>
            <a:grpSpLocks noChangeAspect="1"/>
          </p:cNvGrpSpPr>
          <p:nvPr/>
        </p:nvGrpSpPr>
        <p:grpSpPr>
          <a:xfrm>
            <a:off x="4895838" y="3162068"/>
            <a:ext cx="326677" cy="274320"/>
            <a:chOff x="7680325" y="3698875"/>
            <a:chExt cx="31230888" cy="26225500"/>
          </a:xfrm>
          <a:solidFill>
            <a:schemeClr val="tx1"/>
          </a:solidFill>
        </p:grpSpPr>
        <p:sp>
          <p:nvSpPr>
            <p:cNvPr id="86" name="Freeform 78">
              <a:extLst>
                <a:ext uri="{FF2B5EF4-FFF2-40B4-BE49-F238E27FC236}">
                  <a16:creationId xmlns:a16="http://schemas.microsoft.com/office/drawing/2014/main" id="{C918FF78-267C-6594-9C6C-5B9ADB4A315D}"/>
                </a:ext>
              </a:extLst>
            </p:cNvPr>
            <p:cNvSpPr>
              <a:spLocks noEditPoints="1"/>
            </p:cNvSpPr>
            <p:nvPr/>
          </p:nvSpPr>
          <p:spPr bwMode="auto">
            <a:xfrm>
              <a:off x="9837738" y="5726113"/>
              <a:ext cx="26914475" cy="18534063"/>
            </a:xfrm>
            <a:custGeom>
              <a:avLst/>
              <a:gdLst>
                <a:gd name="T0" fmla="*/ 2928 w 2968"/>
                <a:gd name="T1" fmla="*/ 0 h 2048"/>
                <a:gd name="T2" fmla="*/ 40 w 2968"/>
                <a:gd name="T3" fmla="*/ 0 h 2048"/>
                <a:gd name="T4" fmla="*/ 0 w 2968"/>
                <a:gd name="T5" fmla="*/ 41 h 2048"/>
                <a:gd name="T6" fmla="*/ 0 w 2968"/>
                <a:gd name="T7" fmla="*/ 2008 h 2048"/>
                <a:gd name="T8" fmla="*/ 40 w 2968"/>
                <a:gd name="T9" fmla="*/ 2048 h 2048"/>
                <a:gd name="T10" fmla="*/ 2928 w 2968"/>
                <a:gd name="T11" fmla="*/ 2048 h 2048"/>
                <a:gd name="T12" fmla="*/ 2968 w 2968"/>
                <a:gd name="T13" fmla="*/ 2008 h 2048"/>
                <a:gd name="T14" fmla="*/ 2968 w 2968"/>
                <a:gd name="T15" fmla="*/ 41 h 2048"/>
                <a:gd name="T16" fmla="*/ 2928 w 2968"/>
                <a:gd name="T17" fmla="*/ 0 h 2048"/>
                <a:gd name="T18" fmla="*/ 2887 w 2968"/>
                <a:gd name="T19" fmla="*/ 1968 h 2048"/>
                <a:gd name="T20" fmla="*/ 80 w 2968"/>
                <a:gd name="T21" fmla="*/ 1968 h 2048"/>
                <a:gd name="T22" fmla="*/ 80 w 2968"/>
                <a:gd name="T23" fmla="*/ 81 h 2048"/>
                <a:gd name="T24" fmla="*/ 2887 w 2968"/>
                <a:gd name="T25" fmla="*/ 81 h 2048"/>
                <a:gd name="T26" fmla="*/ 2887 w 2968"/>
                <a:gd name="T27" fmla="*/ 1968 h 20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968" h="2048">
                  <a:moveTo>
                    <a:pt x="2928" y="0"/>
                  </a:moveTo>
                  <a:cubicBezTo>
                    <a:pt x="40" y="0"/>
                    <a:pt x="40" y="0"/>
                    <a:pt x="40" y="0"/>
                  </a:cubicBezTo>
                  <a:cubicBezTo>
                    <a:pt x="18" y="0"/>
                    <a:pt x="0" y="18"/>
                    <a:pt x="0" y="41"/>
                  </a:cubicBezTo>
                  <a:cubicBezTo>
                    <a:pt x="0" y="2008"/>
                    <a:pt x="0" y="2008"/>
                    <a:pt x="0" y="2008"/>
                  </a:cubicBezTo>
                  <a:cubicBezTo>
                    <a:pt x="0" y="2030"/>
                    <a:pt x="18" y="2048"/>
                    <a:pt x="40" y="2048"/>
                  </a:cubicBezTo>
                  <a:cubicBezTo>
                    <a:pt x="2928" y="2048"/>
                    <a:pt x="2928" y="2048"/>
                    <a:pt x="2928" y="2048"/>
                  </a:cubicBezTo>
                  <a:cubicBezTo>
                    <a:pt x="2950" y="2048"/>
                    <a:pt x="2968" y="2030"/>
                    <a:pt x="2968" y="2008"/>
                  </a:cubicBezTo>
                  <a:cubicBezTo>
                    <a:pt x="2968" y="41"/>
                    <a:pt x="2968" y="41"/>
                    <a:pt x="2968" y="41"/>
                  </a:cubicBezTo>
                  <a:cubicBezTo>
                    <a:pt x="2968" y="18"/>
                    <a:pt x="2950" y="0"/>
                    <a:pt x="2928" y="0"/>
                  </a:cubicBezTo>
                  <a:close/>
                  <a:moveTo>
                    <a:pt x="2887" y="1968"/>
                  </a:moveTo>
                  <a:cubicBezTo>
                    <a:pt x="80" y="1968"/>
                    <a:pt x="80" y="1968"/>
                    <a:pt x="80" y="1968"/>
                  </a:cubicBezTo>
                  <a:cubicBezTo>
                    <a:pt x="80" y="81"/>
                    <a:pt x="80" y="81"/>
                    <a:pt x="80" y="81"/>
                  </a:cubicBezTo>
                  <a:cubicBezTo>
                    <a:pt x="2887" y="81"/>
                    <a:pt x="2887" y="81"/>
                    <a:pt x="2887" y="81"/>
                  </a:cubicBezTo>
                  <a:lnTo>
                    <a:pt x="2887" y="1968"/>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ea typeface="Meiryo" panose="020B0604030504040204" pitchFamily="34" charset="-128"/>
              </a:endParaRPr>
            </a:p>
          </p:txBody>
        </p:sp>
        <p:sp>
          <p:nvSpPr>
            <p:cNvPr id="87" name="Oval 79">
              <a:extLst>
                <a:ext uri="{FF2B5EF4-FFF2-40B4-BE49-F238E27FC236}">
                  <a16:creationId xmlns:a16="http://schemas.microsoft.com/office/drawing/2014/main" id="{D957F733-02A5-7E5F-8FC6-6FF172B5247F}"/>
                </a:ext>
              </a:extLst>
            </p:cNvPr>
            <p:cNvSpPr>
              <a:spLocks noChangeArrowheads="1"/>
            </p:cNvSpPr>
            <p:nvPr/>
          </p:nvSpPr>
          <p:spPr bwMode="auto">
            <a:xfrm>
              <a:off x="11779250" y="8939213"/>
              <a:ext cx="960438" cy="96678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ea typeface="Meiryo" panose="020B0604030504040204" pitchFamily="34" charset="-128"/>
              </a:endParaRPr>
            </a:p>
          </p:txBody>
        </p:sp>
        <p:sp>
          <p:nvSpPr>
            <p:cNvPr id="88" name="Oval 80">
              <a:extLst>
                <a:ext uri="{FF2B5EF4-FFF2-40B4-BE49-F238E27FC236}">
                  <a16:creationId xmlns:a16="http://schemas.microsoft.com/office/drawing/2014/main" id="{8A80DDDC-3D00-F9D5-249F-93EEE2E55679}"/>
                </a:ext>
              </a:extLst>
            </p:cNvPr>
            <p:cNvSpPr>
              <a:spLocks noChangeArrowheads="1"/>
            </p:cNvSpPr>
            <p:nvPr/>
          </p:nvSpPr>
          <p:spPr bwMode="auto">
            <a:xfrm>
              <a:off x="11779250" y="10729913"/>
              <a:ext cx="960438" cy="96837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ea typeface="Meiryo" panose="020B0604030504040204" pitchFamily="34" charset="-128"/>
              </a:endParaRPr>
            </a:p>
          </p:txBody>
        </p:sp>
        <p:sp>
          <p:nvSpPr>
            <p:cNvPr id="89" name="Oval 81">
              <a:extLst>
                <a:ext uri="{FF2B5EF4-FFF2-40B4-BE49-F238E27FC236}">
                  <a16:creationId xmlns:a16="http://schemas.microsoft.com/office/drawing/2014/main" id="{6515FFDB-3E22-8C22-DCC5-0E7592DF1397}"/>
                </a:ext>
              </a:extLst>
            </p:cNvPr>
            <p:cNvSpPr>
              <a:spLocks noChangeArrowheads="1"/>
            </p:cNvSpPr>
            <p:nvPr/>
          </p:nvSpPr>
          <p:spPr bwMode="auto">
            <a:xfrm>
              <a:off x="11779250" y="12512675"/>
              <a:ext cx="960438" cy="96837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ea typeface="Meiryo" panose="020B0604030504040204" pitchFamily="34" charset="-128"/>
              </a:endParaRPr>
            </a:p>
          </p:txBody>
        </p:sp>
        <p:sp>
          <p:nvSpPr>
            <p:cNvPr id="90" name="Freeform 82">
              <a:extLst>
                <a:ext uri="{FF2B5EF4-FFF2-40B4-BE49-F238E27FC236}">
                  <a16:creationId xmlns:a16="http://schemas.microsoft.com/office/drawing/2014/main" id="{08390B22-DA27-0D44-45E8-6AB1AFFF7BDF}"/>
                </a:ext>
              </a:extLst>
            </p:cNvPr>
            <p:cNvSpPr>
              <a:spLocks noEditPoints="1"/>
            </p:cNvSpPr>
            <p:nvPr/>
          </p:nvSpPr>
          <p:spPr bwMode="auto">
            <a:xfrm>
              <a:off x="7680325" y="3698875"/>
              <a:ext cx="31230888" cy="26225500"/>
            </a:xfrm>
            <a:custGeom>
              <a:avLst/>
              <a:gdLst>
                <a:gd name="T0" fmla="*/ 3230 w 3444"/>
                <a:gd name="T1" fmla="*/ 0 h 2898"/>
                <a:gd name="T2" fmla="*/ 214 w 3444"/>
                <a:gd name="T3" fmla="*/ 0 h 2898"/>
                <a:gd name="T4" fmla="*/ 0 w 3444"/>
                <a:gd name="T5" fmla="*/ 215 h 2898"/>
                <a:gd name="T6" fmla="*/ 0 w 3444"/>
                <a:gd name="T7" fmla="*/ 2294 h 2898"/>
                <a:gd name="T8" fmla="*/ 214 w 3444"/>
                <a:gd name="T9" fmla="*/ 2508 h 2898"/>
                <a:gd name="T10" fmla="*/ 1268 w 3444"/>
                <a:gd name="T11" fmla="*/ 2508 h 2898"/>
                <a:gd name="T12" fmla="*/ 922 w 3444"/>
                <a:gd name="T13" fmla="*/ 2794 h 2898"/>
                <a:gd name="T14" fmla="*/ 905 w 3444"/>
                <a:gd name="T15" fmla="*/ 2859 h 2898"/>
                <a:gd name="T16" fmla="*/ 959 w 3444"/>
                <a:gd name="T17" fmla="*/ 2898 h 2898"/>
                <a:gd name="T18" fmla="*/ 2485 w 3444"/>
                <a:gd name="T19" fmla="*/ 2898 h 2898"/>
                <a:gd name="T20" fmla="*/ 2539 w 3444"/>
                <a:gd name="T21" fmla="*/ 2859 h 2898"/>
                <a:gd name="T22" fmla="*/ 2522 w 3444"/>
                <a:gd name="T23" fmla="*/ 2794 h 2898"/>
                <a:gd name="T24" fmla="*/ 2176 w 3444"/>
                <a:gd name="T25" fmla="*/ 2508 h 2898"/>
                <a:gd name="T26" fmla="*/ 3230 w 3444"/>
                <a:gd name="T27" fmla="*/ 2508 h 2898"/>
                <a:gd name="T28" fmla="*/ 3444 w 3444"/>
                <a:gd name="T29" fmla="*/ 2294 h 2898"/>
                <a:gd name="T30" fmla="*/ 3444 w 3444"/>
                <a:gd name="T31" fmla="*/ 215 h 2898"/>
                <a:gd name="T32" fmla="*/ 3230 w 3444"/>
                <a:gd name="T33" fmla="*/ 0 h 2898"/>
                <a:gd name="T34" fmla="*/ 2322 w 3444"/>
                <a:gd name="T35" fmla="*/ 2781 h 2898"/>
                <a:gd name="T36" fmla="*/ 1122 w 3444"/>
                <a:gd name="T37" fmla="*/ 2781 h 2898"/>
                <a:gd name="T38" fmla="*/ 1451 w 3444"/>
                <a:gd name="T39" fmla="*/ 2508 h 2898"/>
                <a:gd name="T40" fmla="*/ 1993 w 3444"/>
                <a:gd name="T41" fmla="*/ 2508 h 2898"/>
                <a:gd name="T42" fmla="*/ 2322 w 3444"/>
                <a:gd name="T43" fmla="*/ 2781 h 2898"/>
                <a:gd name="T44" fmla="*/ 3327 w 3444"/>
                <a:gd name="T45" fmla="*/ 2294 h 2898"/>
                <a:gd name="T46" fmla="*/ 3230 w 3444"/>
                <a:gd name="T47" fmla="*/ 2391 h 2898"/>
                <a:gd name="T48" fmla="*/ 2014 w 3444"/>
                <a:gd name="T49" fmla="*/ 2391 h 2898"/>
                <a:gd name="T50" fmla="*/ 2014 w 3444"/>
                <a:gd name="T51" fmla="*/ 2391 h 2898"/>
                <a:gd name="T52" fmla="*/ 1430 w 3444"/>
                <a:gd name="T53" fmla="*/ 2391 h 2898"/>
                <a:gd name="T54" fmla="*/ 1430 w 3444"/>
                <a:gd name="T55" fmla="*/ 2391 h 2898"/>
                <a:gd name="T56" fmla="*/ 214 w 3444"/>
                <a:gd name="T57" fmla="*/ 2391 h 2898"/>
                <a:gd name="T58" fmla="*/ 117 w 3444"/>
                <a:gd name="T59" fmla="*/ 2294 h 2898"/>
                <a:gd name="T60" fmla="*/ 117 w 3444"/>
                <a:gd name="T61" fmla="*/ 215 h 2898"/>
                <a:gd name="T62" fmla="*/ 214 w 3444"/>
                <a:gd name="T63" fmla="*/ 117 h 2898"/>
                <a:gd name="T64" fmla="*/ 3230 w 3444"/>
                <a:gd name="T65" fmla="*/ 117 h 2898"/>
                <a:gd name="T66" fmla="*/ 3327 w 3444"/>
                <a:gd name="T67" fmla="*/ 215 h 2898"/>
                <a:gd name="T68" fmla="*/ 3327 w 3444"/>
                <a:gd name="T69" fmla="*/ 2294 h 28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444" h="2898">
                  <a:moveTo>
                    <a:pt x="3230" y="0"/>
                  </a:moveTo>
                  <a:cubicBezTo>
                    <a:pt x="214" y="0"/>
                    <a:pt x="214" y="0"/>
                    <a:pt x="214" y="0"/>
                  </a:cubicBezTo>
                  <a:cubicBezTo>
                    <a:pt x="96" y="0"/>
                    <a:pt x="0" y="96"/>
                    <a:pt x="0" y="215"/>
                  </a:cubicBezTo>
                  <a:cubicBezTo>
                    <a:pt x="0" y="2294"/>
                    <a:pt x="0" y="2294"/>
                    <a:pt x="0" y="2294"/>
                  </a:cubicBezTo>
                  <a:cubicBezTo>
                    <a:pt x="0" y="2412"/>
                    <a:pt x="96" y="2508"/>
                    <a:pt x="214" y="2508"/>
                  </a:cubicBezTo>
                  <a:cubicBezTo>
                    <a:pt x="1268" y="2508"/>
                    <a:pt x="1268" y="2508"/>
                    <a:pt x="1268" y="2508"/>
                  </a:cubicBezTo>
                  <a:cubicBezTo>
                    <a:pt x="922" y="2794"/>
                    <a:pt x="922" y="2794"/>
                    <a:pt x="922" y="2794"/>
                  </a:cubicBezTo>
                  <a:cubicBezTo>
                    <a:pt x="903" y="2810"/>
                    <a:pt x="896" y="2836"/>
                    <a:pt x="905" y="2859"/>
                  </a:cubicBezTo>
                  <a:cubicBezTo>
                    <a:pt x="913" y="2882"/>
                    <a:pt x="935" y="2898"/>
                    <a:pt x="959" y="2898"/>
                  </a:cubicBezTo>
                  <a:cubicBezTo>
                    <a:pt x="2485" y="2898"/>
                    <a:pt x="2485" y="2898"/>
                    <a:pt x="2485" y="2898"/>
                  </a:cubicBezTo>
                  <a:cubicBezTo>
                    <a:pt x="2509" y="2898"/>
                    <a:pt x="2531" y="2882"/>
                    <a:pt x="2539" y="2859"/>
                  </a:cubicBezTo>
                  <a:cubicBezTo>
                    <a:pt x="2548" y="2836"/>
                    <a:pt x="2541" y="2810"/>
                    <a:pt x="2522" y="2794"/>
                  </a:cubicBezTo>
                  <a:cubicBezTo>
                    <a:pt x="2176" y="2508"/>
                    <a:pt x="2176" y="2508"/>
                    <a:pt x="2176" y="2508"/>
                  </a:cubicBezTo>
                  <a:cubicBezTo>
                    <a:pt x="3230" y="2508"/>
                    <a:pt x="3230" y="2508"/>
                    <a:pt x="3230" y="2508"/>
                  </a:cubicBezTo>
                  <a:cubicBezTo>
                    <a:pt x="3348" y="2508"/>
                    <a:pt x="3444" y="2412"/>
                    <a:pt x="3444" y="2294"/>
                  </a:cubicBezTo>
                  <a:cubicBezTo>
                    <a:pt x="3444" y="215"/>
                    <a:pt x="3444" y="215"/>
                    <a:pt x="3444" y="215"/>
                  </a:cubicBezTo>
                  <a:cubicBezTo>
                    <a:pt x="3444" y="96"/>
                    <a:pt x="3348" y="0"/>
                    <a:pt x="3230" y="0"/>
                  </a:cubicBezTo>
                  <a:close/>
                  <a:moveTo>
                    <a:pt x="2322" y="2781"/>
                  </a:moveTo>
                  <a:cubicBezTo>
                    <a:pt x="1122" y="2781"/>
                    <a:pt x="1122" y="2781"/>
                    <a:pt x="1122" y="2781"/>
                  </a:cubicBezTo>
                  <a:cubicBezTo>
                    <a:pt x="1451" y="2508"/>
                    <a:pt x="1451" y="2508"/>
                    <a:pt x="1451" y="2508"/>
                  </a:cubicBezTo>
                  <a:cubicBezTo>
                    <a:pt x="1993" y="2508"/>
                    <a:pt x="1993" y="2508"/>
                    <a:pt x="1993" y="2508"/>
                  </a:cubicBezTo>
                  <a:lnTo>
                    <a:pt x="2322" y="2781"/>
                  </a:lnTo>
                  <a:close/>
                  <a:moveTo>
                    <a:pt x="3327" y="2294"/>
                  </a:moveTo>
                  <a:cubicBezTo>
                    <a:pt x="3327" y="2347"/>
                    <a:pt x="3283" y="2391"/>
                    <a:pt x="3230" y="2391"/>
                  </a:cubicBezTo>
                  <a:cubicBezTo>
                    <a:pt x="2014" y="2391"/>
                    <a:pt x="2014" y="2391"/>
                    <a:pt x="2014" y="2391"/>
                  </a:cubicBezTo>
                  <a:cubicBezTo>
                    <a:pt x="2014" y="2391"/>
                    <a:pt x="2014" y="2391"/>
                    <a:pt x="2014" y="2391"/>
                  </a:cubicBezTo>
                  <a:cubicBezTo>
                    <a:pt x="1430" y="2391"/>
                    <a:pt x="1430" y="2391"/>
                    <a:pt x="1430" y="2391"/>
                  </a:cubicBezTo>
                  <a:cubicBezTo>
                    <a:pt x="1430" y="2391"/>
                    <a:pt x="1430" y="2391"/>
                    <a:pt x="1430" y="2391"/>
                  </a:cubicBezTo>
                  <a:cubicBezTo>
                    <a:pt x="214" y="2391"/>
                    <a:pt x="214" y="2391"/>
                    <a:pt x="214" y="2391"/>
                  </a:cubicBezTo>
                  <a:cubicBezTo>
                    <a:pt x="161" y="2391"/>
                    <a:pt x="117" y="2347"/>
                    <a:pt x="117" y="2294"/>
                  </a:cubicBezTo>
                  <a:cubicBezTo>
                    <a:pt x="117" y="215"/>
                    <a:pt x="117" y="215"/>
                    <a:pt x="117" y="215"/>
                  </a:cubicBezTo>
                  <a:cubicBezTo>
                    <a:pt x="117" y="161"/>
                    <a:pt x="161" y="117"/>
                    <a:pt x="214" y="117"/>
                  </a:cubicBezTo>
                  <a:cubicBezTo>
                    <a:pt x="3230" y="117"/>
                    <a:pt x="3230" y="117"/>
                    <a:pt x="3230" y="117"/>
                  </a:cubicBezTo>
                  <a:cubicBezTo>
                    <a:pt x="3283" y="117"/>
                    <a:pt x="3327" y="161"/>
                    <a:pt x="3327" y="215"/>
                  </a:cubicBezTo>
                  <a:lnTo>
                    <a:pt x="3327" y="2294"/>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ea typeface="Meiryo" panose="020B0604030504040204" pitchFamily="34" charset="-128"/>
              </a:endParaRPr>
            </a:p>
          </p:txBody>
        </p:sp>
        <p:sp>
          <p:nvSpPr>
            <p:cNvPr id="91" name="Freeform 83">
              <a:extLst>
                <a:ext uri="{FF2B5EF4-FFF2-40B4-BE49-F238E27FC236}">
                  <a16:creationId xmlns:a16="http://schemas.microsoft.com/office/drawing/2014/main" id="{21B82521-38B4-164B-62A7-A014B5DDA3EA}"/>
                </a:ext>
              </a:extLst>
            </p:cNvPr>
            <p:cNvSpPr>
              <a:spLocks noEditPoints="1"/>
            </p:cNvSpPr>
            <p:nvPr/>
          </p:nvSpPr>
          <p:spPr bwMode="auto">
            <a:xfrm>
              <a:off x="15787688" y="7707313"/>
              <a:ext cx="14309725" cy="14271625"/>
            </a:xfrm>
            <a:custGeom>
              <a:avLst/>
              <a:gdLst>
                <a:gd name="T0" fmla="*/ 482 w 1578"/>
                <a:gd name="T1" fmla="*/ 1515 h 1577"/>
                <a:gd name="T2" fmla="*/ 1096 w 1578"/>
                <a:gd name="T3" fmla="*/ 1515 h 1577"/>
                <a:gd name="T4" fmla="*/ 1516 w 1578"/>
                <a:gd name="T5" fmla="*/ 1095 h 1577"/>
                <a:gd name="T6" fmla="*/ 1516 w 1578"/>
                <a:gd name="T7" fmla="*/ 481 h 1577"/>
                <a:gd name="T8" fmla="*/ 1096 w 1578"/>
                <a:gd name="T9" fmla="*/ 62 h 1577"/>
                <a:gd name="T10" fmla="*/ 482 w 1578"/>
                <a:gd name="T11" fmla="*/ 62 h 1577"/>
                <a:gd name="T12" fmla="*/ 62 w 1578"/>
                <a:gd name="T13" fmla="*/ 481 h 1577"/>
                <a:gd name="T14" fmla="*/ 62 w 1578"/>
                <a:gd name="T15" fmla="*/ 1095 h 1577"/>
                <a:gd name="T16" fmla="*/ 73 w 1578"/>
                <a:gd name="T17" fmla="*/ 788 h 1577"/>
                <a:gd name="T18" fmla="*/ 353 w 1578"/>
                <a:gd name="T19" fmla="*/ 608 h 1577"/>
                <a:gd name="T20" fmla="*/ 82 w 1578"/>
                <a:gd name="T21" fmla="*/ 906 h 1577"/>
                <a:gd name="T22" fmla="*/ 1449 w 1578"/>
                <a:gd name="T23" fmla="*/ 1067 h 1577"/>
                <a:gd name="T24" fmla="*/ 1356 w 1578"/>
                <a:gd name="T25" fmla="*/ 1107 h 1577"/>
                <a:gd name="T26" fmla="*/ 1500 w 1578"/>
                <a:gd name="T27" fmla="*/ 876 h 1577"/>
                <a:gd name="T28" fmla="*/ 1395 w 1578"/>
                <a:gd name="T29" fmla="*/ 1171 h 1577"/>
                <a:gd name="T30" fmla="*/ 1379 w 1578"/>
                <a:gd name="T31" fmla="*/ 1176 h 1577"/>
                <a:gd name="T32" fmla="*/ 1287 w 1578"/>
                <a:gd name="T33" fmla="*/ 1128 h 1577"/>
                <a:gd name="T34" fmla="*/ 1014 w 1578"/>
                <a:gd name="T35" fmla="*/ 1020 h 1577"/>
                <a:gd name="T36" fmla="*/ 1287 w 1578"/>
                <a:gd name="T37" fmla="*/ 1128 h 1577"/>
                <a:gd name="T38" fmla="*/ 668 w 1578"/>
                <a:gd name="T39" fmla="*/ 1311 h 1577"/>
                <a:gd name="T40" fmla="*/ 945 w 1578"/>
                <a:gd name="T41" fmla="*/ 1041 h 1577"/>
                <a:gd name="T42" fmla="*/ 992 w 1578"/>
                <a:gd name="T43" fmla="*/ 952 h 1577"/>
                <a:gd name="T44" fmla="*/ 1041 w 1578"/>
                <a:gd name="T45" fmla="*/ 404 h 1577"/>
                <a:gd name="T46" fmla="*/ 992 w 1578"/>
                <a:gd name="T47" fmla="*/ 952 h 1577"/>
                <a:gd name="T48" fmla="*/ 923 w 1578"/>
                <a:gd name="T49" fmla="*/ 972 h 1577"/>
                <a:gd name="T50" fmla="*/ 422 w 1578"/>
                <a:gd name="T51" fmla="*/ 587 h 1577"/>
                <a:gd name="T52" fmla="*/ 98 w 1578"/>
                <a:gd name="T53" fmla="*/ 977 h 1577"/>
                <a:gd name="T54" fmla="*/ 517 w 1578"/>
                <a:gd name="T55" fmla="*/ 1092 h 1577"/>
                <a:gd name="T56" fmla="*/ 129 w 1578"/>
                <a:gd name="T57" fmla="*/ 1067 h 1577"/>
                <a:gd name="T58" fmla="*/ 241 w 1578"/>
                <a:gd name="T59" fmla="*/ 1249 h 1577"/>
                <a:gd name="T60" fmla="*/ 598 w 1578"/>
                <a:gd name="T61" fmla="*/ 1331 h 1577"/>
                <a:gd name="T62" fmla="*/ 282 w 1578"/>
                <a:gd name="T63" fmla="*/ 1295 h 1577"/>
                <a:gd name="T64" fmla="*/ 489 w 1578"/>
                <a:gd name="T65" fmla="*/ 1439 h 1577"/>
                <a:gd name="T66" fmla="*/ 653 w 1578"/>
                <a:gd name="T67" fmla="*/ 1492 h 1577"/>
                <a:gd name="T68" fmla="*/ 489 w 1578"/>
                <a:gd name="T69" fmla="*/ 1439 h 1577"/>
                <a:gd name="T70" fmla="*/ 733 w 1578"/>
                <a:gd name="T71" fmla="*/ 1503 h 1577"/>
                <a:gd name="T72" fmla="*/ 1022 w 1578"/>
                <a:gd name="T73" fmla="*/ 1281 h 1577"/>
                <a:gd name="T74" fmla="*/ 1068 w 1578"/>
                <a:gd name="T75" fmla="*/ 1448 h 1577"/>
                <a:gd name="T76" fmla="*/ 1141 w 1578"/>
                <a:gd name="T77" fmla="*/ 1413 h 1577"/>
                <a:gd name="T78" fmla="*/ 1310 w 1578"/>
                <a:gd name="T79" fmla="*/ 1196 h 1577"/>
                <a:gd name="T80" fmla="*/ 1296 w 1578"/>
                <a:gd name="T81" fmla="*/ 1295 h 1577"/>
                <a:gd name="T82" fmla="*/ 1506 w 1578"/>
                <a:gd name="T83" fmla="*/ 788 h 1577"/>
                <a:gd name="T84" fmla="*/ 1275 w 1578"/>
                <a:gd name="T85" fmla="*/ 868 h 1577"/>
                <a:gd name="T86" fmla="*/ 1330 w 1578"/>
                <a:gd name="T87" fmla="*/ 318 h 1577"/>
                <a:gd name="T88" fmla="*/ 1506 w 1578"/>
                <a:gd name="T89" fmla="*/ 788 h 1577"/>
                <a:gd name="T90" fmla="*/ 1087 w 1578"/>
                <a:gd name="T91" fmla="*/ 315 h 1577"/>
                <a:gd name="T92" fmla="*/ 1068 w 1578"/>
                <a:gd name="T93" fmla="*/ 128 h 1577"/>
                <a:gd name="T94" fmla="*/ 510 w 1578"/>
                <a:gd name="T95" fmla="*/ 128 h 1577"/>
                <a:gd name="T96" fmla="*/ 934 w 1578"/>
                <a:gd name="T97" fmla="*/ 86 h 1577"/>
                <a:gd name="T98" fmla="*/ 399 w 1578"/>
                <a:gd name="T99" fmla="*/ 518 h 1577"/>
                <a:gd name="T100" fmla="*/ 510 w 1578"/>
                <a:gd name="T101" fmla="*/ 128 h 1577"/>
                <a:gd name="T102" fmla="*/ 330 w 1578"/>
                <a:gd name="T103" fmla="*/ 539 h 1577"/>
                <a:gd name="T104" fmla="*/ 129 w 1578"/>
                <a:gd name="T105" fmla="*/ 509 h 15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578" h="1577">
                  <a:moveTo>
                    <a:pt x="231" y="1346"/>
                  </a:moveTo>
                  <a:cubicBezTo>
                    <a:pt x="304" y="1418"/>
                    <a:pt x="388" y="1475"/>
                    <a:pt x="482" y="1515"/>
                  </a:cubicBezTo>
                  <a:cubicBezTo>
                    <a:pt x="579" y="1556"/>
                    <a:pt x="683" y="1577"/>
                    <a:pt x="789" y="1577"/>
                  </a:cubicBezTo>
                  <a:cubicBezTo>
                    <a:pt x="896" y="1577"/>
                    <a:pt x="999" y="1556"/>
                    <a:pt x="1096" y="1515"/>
                  </a:cubicBezTo>
                  <a:cubicBezTo>
                    <a:pt x="1190" y="1475"/>
                    <a:pt x="1274" y="1418"/>
                    <a:pt x="1347" y="1346"/>
                  </a:cubicBezTo>
                  <a:cubicBezTo>
                    <a:pt x="1419" y="1274"/>
                    <a:pt x="1476" y="1189"/>
                    <a:pt x="1516" y="1095"/>
                  </a:cubicBezTo>
                  <a:cubicBezTo>
                    <a:pt x="1557" y="998"/>
                    <a:pt x="1578" y="895"/>
                    <a:pt x="1578" y="788"/>
                  </a:cubicBezTo>
                  <a:cubicBezTo>
                    <a:pt x="1578" y="682"/>
                    <a:pt x="1557" y="579"/>
                    <a:pt x="1516" y="481"/>
                  </a:cubicBezTo>
                  <a:cubicBezTo>
                    <a:pt x="1476" y="387"/>
                    <a:pt x="1419" y="303"/>
                    <a:pt x="1347" y="231"/>
                  </a:cubicBezTo>
                  <a:cubicBezTo>
                    <a:pt x="1274" y="158"/>
                    <a:pt x="1190" y="101"/>
                    <a:pt x="1096" y="62"/>
                  </a:cubicBezTo>
                  <a:cubicBezTo>
                    <a:pt x="999" y="20"/>
                    <a:pt x="896" y="0"/>
                    <a:pt x="789" y="0"/>
                  </a:cubicBezTo>
                  <a:cubicBezTo>
                    <a:pt x="683" y="0"/>
                    <a:pt x="579" y="20"/>
                    <a:pt x="482" y="62"/>
                  </a:cubicBezTo>
                  <a:cubicBezTo>
                    <a:pt x="388" y="101"/>
                    <a:pt x="304" y="158"/>
                    <a:pt x="231" y="231"/>
                  </a:cubicBezTo>
                  <a:cubicBezTo>
                    <a:pt x="159" y="303"/>
                    <a:pt x="102" y="387"/>
                    <a:pt x="62" y="481"/>
                  </a:cubicBezTo>
                  <a:cubicBezTo>
                    <a:pt x="21" y="579"/>
                    <a:pt x="0" y="682"/>
                    <a:pt x="0" y="788"/>
                  </a:cubicBezTo>
                  <a:cubicBezTo>
                    <a:pt x="0" y="895"/>
                    <a:pt x="21" y="998"/>
                    <a:pt x="62" y="1095"/>
                  </a:cubicBezTo>
                  <a:cubicBezTo>
                    <a:pt x="102" y="1189"/>
                    <a:pt x="159" y="1274"/>
                    <a:pt x="231" y="1346"/>
                  </a:cubicBezTo>
                  <a:close/>
                  <a:moveTo>
                    <a:pt x="73" y="788"/>
                  </a:moveTo>
                  <a:cubicBezTo>
                    <a:pt x="73" y="755"/>
                    <a:pt x="75" y="721"/>
                    <a:pt x="79" y="688"/>
                  </a:cubicBezTo>
                  <a:cubicBezTo>
                    <a:pt x="353" y="608"/>
                    <a:pt x="353" y="608"/>
                    <a:pt x="353" y="608"/>
                  </a:cubicBezTo>
                  <a:cubicBezTo>
                    <a:pt x="419" y="803"/>
                    <a:pt x="419" y="803"/>
                    <a:pt x="419" y="803"/>
                  </a:cubicBezTo>
                  <a:cubicBezTo>
                    <a:pt x="82" y="906"/>
                    <a:pt x="82" y="906"/>
                    <a:pt x="82" y="906"/>
                  </a:cubicBezTo>
                  <a:cubicBezTo>
                    <a:pt x="76" y="868"/>
                    <a:pt x="73" y="828"/>
                    <a:pt x="73" y="788"/>
                  </a:cubicBezTo>
                  <a:close/>
                  <a:moveTo>
                    <a:pt x="1449" y="1067"/>
                  </a:moveTo>
                  <a:cubicBezTo>
                    <a:pt x="1447" y="1072"/>
                    <a:pt x="1445" y="1077"/>
                    <a:pt x="1443" y="1081"/>
                  </a:cubicBezTo>
                  <a:cubicBezTo>
                    <a:pt x="1356" y="1107"/>
                    <a:pt x="1356" y="1107"/>
                    <a:pt x="1356" y="1107"/>
                  </a:cubicBezTo>
                  <a:cubicBezTo>
                    <a:pt x="1298" y="936"/>
                    <a:pt x="1298" y="936"/>
                    <a:pt x="1298" y="936"/>
                  </a:cubicBezTo>
                  <a:cubicBezTo>
                    <a:pt x="1500" y="876"/>
                    <a:pt x="1500" y="876"/>
                    <a:pt x="1500" y="876"/>
                  </a:cubicBezTo>
                  <a:cubicBezTo>
                    <a:pt x="1492" y="942"/>
                    <a:pt x="1475" y="1006"/>
                    <a:pt x="1449" y="1067"/>
                  </a:cubicBezTo>
                  <a:close/>
                  <a:moveTo>
                    <a:pt x="1395" y="1171"/>
                  </a:moveTo>
                  <a:cubicBezTo>
                    <a:pt x="1391" y="1177"/>
                    <a:pt x="1387" y="1183"/>
                    <a:pt x="1384" y="1188"/>
                  </a:cubicBezTo>
                  <a:cubicBezTo>
                    <a:pt x="1379" y="1176"/>
                    <a:pt x="1379" y="1176"/>
                    <a:pt x="1379" y="1176"/>
                  </a:cubicBezTo>
                  <a:lnTo>
                    <a:pt x="1395" y="1171"/>
                  </a:lnTo>
                  <a:close/>
                  <a:moveTo>
                    <a:pt x="1287" y="1128"/>
                  </a:moveTo>
                  <a:cubicBezTo>
                    <a:pt x="1069" y="1192"/>
                    <a:pt x="1069" y="1192"/>
                    <a:pt x="1069" y="1192"/>
                  </a:cubicBezTo>
                  <a:cubicBezTo>
                    <a:pt x="1014" y="1020"/>
                    <a:pt x="1014" y="1020"/>
                    <a:pt x="1014" y="1020"/>
                  </a:cubicBezTo>
                  <a:cubicBezTo>
                    <a:pt x="1229" y="957"/>
                    <a:pt x="1229" y="957"/>
                    <a:pt x="1229" y="957"/>
                  </a:cubicBezTo>
                  <a:lnTo>
                    <a:pt x="1287" y="1128"/>
                  </a:lnTo>
                  <a:close/>
                  <a:moveTo>
                    <a:pt x="1000" y="1212"/>
                  </a:moveTo>
                  <a:cubicBezTo>
                    <a:pt x="668" y="1311"/>
                    <a:pt x="668" y="1311"/>
                    <a:pt x="668" y="1311"/>
                  </a:cubicBezTo>
                  <a:cubicBezTo>
                    <a:pt x="610" y="1140"/>
                    <a:pt x="610" y="1140"/>
                    <a:pt x="610" y="1140"/>
                  </a:cubicBezTo>
                  <a:cubicBezTo>
                    <a:pt x="945" y="1041"/>
                    <a:pt x="945" y="1041"/>
                    <a:pt x="945" y="1041"/>
                  </a:cubicBezTo>
                  <a:lnTo>
                    <a:pt x="1000" y="1212"/>
                  </a:lnTo>
                  <a:close/>
                  <a:moveTo>
                    <a:pt x="992" y="952"/>
                  </a:moveTo>
                  <a:cubicBezTo>
                    <a:pt x="835" y="465"/>
                    <a:pt x="835" y="465"/>
                    <a:pt x="835" y="465"/>
                  </a:cubicBezTo>
                  <a:cubicBezTo>
                    <a:pt x="1041" y="404"/>
                    <a:pt x="1041" y="404"/>
                    <a:pt x="1041" y="404"/>
                  </a:cubicBezTo>
                  <a:cubicBezTo>
                    <a:pt x="1206" y="888"/>
                    <a:pt x="1206" y="888"/>
                    <a:pt x="1206" y="888"/>
                  </a:cubicBezTo>
                  <a:lnTo>
                    <a:pt x="992" y="952"/>
                  </a:lnTo>
                  <a:close/>
                  <a:moveTo>
                    <a:pt x="765" y="485"/>
                  </a:moveTo>
                  <a:cubicBezTo>
                    <a:pt x="923" y="972"/>
                    <a:pt x="923" y="972"/>
                    <a:pt x="923" y="972"/>
                  </a:cubicBezTo>
                  <a:cubicBezTo>
                    <a:pt x="586" y="1072"/>
                    <a:pt x="586" y="1072"/>
                    <a:pt x="586" y="1072"/>
                  </a:cubicBezTo>
                  <a:cubicBezTo>
                    <a:pt x="422" y="587"/>
                    <a:pt x="422" y="587"/>
                    <a:pt x="422" y="587"/>
                  </a:cubicBezTo>
                  <a:lnTo>
                    <a:pt x="765" y="485"/>
                  </a:lnTo>
                  <a:close/>
                  <a:moveTo>
                    <a:pt x="98" y="977"/>
                  </a:moveTo>
                  <a:cubicBezTo>
                    <a:pt x="442" y="872"/>
                    <a:pt x="442" y="872"/>
                    <a:pt x="442" y="872"/>
                  </a:cubicBezTo>
                  <a:cubicBezTo>
                    <a:pt x="517" y="1092"/>
                    <a:pt x="517" y="1092"/>
                    <a:pt x="517" y="1092"/>
                  </a:cubicBezTo>
                  <a:cubicBezTo>
                    <a:pt x="194" y="1188"/>
                    <a:pt x="194" y="1188"/>
                    <a:pt x="194" y="1188"/>
                  </a:cubicBezTo>
                  <a:cubicBezTo>
                    <a:pt x="169" y="1150"/>
                    <a:pt x="147" y="1110"/>
                    <a:pt x="129" y="1067"/>
                  </a:cubicBezTo>
                  <a:cubicBezTo>
                    <a:pt x="116" y="1038"/>
                    <a:pt x="106" y="1008"/>
                    <a:pt x="98" y="977"/>
                  </a:cubicBezTo>
                  <a:close/>
                  <a:moveTo>
                    <a:pt x="241" y="1249"/>
                  </a:moveTo>
                  <a:cubicBezTo>
                    <a:pt x="540" y="1161"/>
                    <a:pt x="540" y="1161"/>
                    <a:pt x="540" y="1161"/>
                  </a:cubicBezTo>
                  <a:cubicBezTo>
                    <a:pt x="598" y="1331"/>
                    <a:pt x="598" y="1331"/>
                    <a:pt x="598" y="1331"/>
                  </a:cubicBezTo>
                  <a:cubicBezTo>
                    <a:pt x="400" y="1390"/>
                    <a:pt x="400" y="1390"/>
                    <a:pt x="400" y="1390"/>
                  </a:cubicBezTo>
                  <a:cubicBezTo>
                    <a:pt x="358" y="1363"/>
                    <a:pt x="318" y="1331"/>
                    <a:pt x="282" y="1295"/>
                  </a:cubicBezTo>
                  <a:cubicBezTo>
                    <a:pt x="268" y="1280"/>
                    <a:pt x="254" y="1265"/>
                    <a:pt x="241" y="1249"/>
                  </a:cubicBezTo>
                  <a:close/>
                  <a:moveTo>
                    <a:pt x="489" y="1439"/>
                  </a:moveTo>
                  <a:cubicBezTo>
                    <a:pt x="621" y="1400"/>
                    <a:pt x="621" y="1400"/>
                    <a:pt x="621" y="1400"/>
                  </a:cubicBezTo>
                  <a:cubicBezTo>
                    <a:pt x="653" y="1492"/>
                    <a:pt x="653" y="1492"/>
                    <a:pt x="653" y="1492"/>
                  </a:cubicBezTo>
                  <a:cubicBezTo>
                    <a:pt x="604" y="1482"/>
                    <a:pt x="556" y="1468"/>
                    <a:pt x="510" y="1448"/>
                  </a:cubicBezTo>
                  <a:cubicBezTo>
                    <a:pt x="503" y="1445"/>
                    <a:pt x="496" y="1442"/>
                    <a:pt x="489" y="1439"/>
                  </a:cubicBezTo>
                  <a:close/>
                  <a:moveTo>
                    <a:pt x="789" y="1505"/>
                  </a:moveTo>
                  <a:cubicBezTo>
                    <a:pt x="770" y="1505"/>
                    <a:pt x="751" y="1504"/>
                    <a:pt x="733" y="1503"/>
                  </a:cubicBezTo>
                  <a:cubicBezTo>
                    <a:pt x="691" y="1379"/>
                    <a:pt x="691" y="1379"/>
                    <a:pt x="691" y="1379"/>
                  </a:cubicBezTo>
                  <a:cubicBezTo>
                    <a:pt x="1022" y="1281"/>
                    <a:pt x="1022" y="1281"/>
                    <a:pt x="1022" y="1281"/>
                  </a:cubicBezTo>
                  <a:cubicBezTo>
                    <a:pt x="1075" y="1445"/>
                    <a:pt x="1075" y="1445"/>
                    <a:pt x="1075" y="1445"/>
                  </a:cubicBezTo>
                  <a:cubicBezTo>
                    <a:pt x="1073" y="1446"/>
                    <a:pt x="1070" y="1447"/>
                    <a:pt x="1068" y="1448"/>
                  </a:cubicBezTo>
                  <a:cubicBezTo>
                    <a:pt x="980" y="1486"/>
                    <a:pt x="886" y="1505"/>
                    <a:pt x="789" y="1505"/>
                  </a:cubicBezTo>
                  <a:close/>
                  <a:moveTo>
                    <a:pt x="1141" y="1413"/>
                  </a:moveTo>
                  <a:cubicBezTo>
                    <a:pt x="1092" y="1261"/>
                    <a:pt x="1092" y="1261"/>
                    <a:pt x="1092" y="1261"/>
                  </a:cubicBezTo>
                  <a:cubicBezTo>
                    <a:pt x="1310" y="1196"/>
                    <a:pt x="1310" y="1196"/>
                    <a:pt x="1310" y="1196"/>
                  </a:cubicBezTo>
                  <a:cubicBezTo>
                    <a:pt x="1331" y="1257"/>
                    <a:pt x="1331" y="1257"/>
                    <a:pt x="1331" y="1257"/>
                  </a:cubicBezTo>
                  <a:cubicBezTo>
                    <a:pt x="1319" y="1270"/>
                    <a:pt x="1308" y="1283"/>
                    <a:pt x="1296" y="1295"/>
                  </a:cubicBezTo>
                  <a:cubicBezTo>
                    <a:pt x="1249" y="1341"/>
                    <a:pt x="1197" y="1381"/>
                    <a:pt x="1141" y="1413"/>
                  </a:cubicBezTo>
                  <a:close/>
                  <a:moveTo>
                    <a:pt x="1506" y="788"/>
                  </a:moveTo>
                  <a:cubicBezTo>
                    <a:pt x="1506" y="792"/>
                    <a:pt x="1505" y="796"/>
                    <a:pt x="1505" y="800"/>
                  </a:cubicBezTo>
                  <a:cubicBezTo>
                    <a:pt x="1275" y="868"/>
                    <a:pt x="1275" y="868"/>
                    <a:pt x="1275" y="868"/>
                  </a:cubicBezTo>
                  <a:cubicBezTo>
                    <a:pt x="1111" y="383"/>
                    <a:pt x="1111" y="383"/>
                    <a:pt x="1111" y="383"/>
                  </a:cubicBezTo>
                  <a:cubicBezTo>
                    <a:pt x="1330" y="318"/>
                    <a:pt x="1330" y="318"/>
                    <a:pt x="1330" y="318"/>
                  </a:cubicBezTo>
                  <a:cubicBezTo>
                    <a:pt x="1380" y="375"/>
                    <a:pt x="1420" y="439"/>
                    <a:pt x="1449" y="509"/>
                  </a:cubicBezTo>
                  <a:cubicBezTo>
                    <a:pt x="1487" y="598"/>
                    <a:pt x="1506" y="692"/>
                    <a:pt x="1506" y="788"/>
                  </a:cubicBezTo>
                  <a:close/>
                  <a:moveTo>
                    <a:pt x="1273" y="260"/>
                  </a:moveTo>
                  <a:cubicBezTo>
                    <a:pt x="1087" y="315"/>
                    <a:pt x="1087" y="315"/>
                    <a:pt x="1087" y="315"/>
                  </a:cubicBezTo>
                  <a:cubicBezTo>
                    <a:pt x="1018" y="109"/>
                    <a:pt x="1018" y="109"/>
                    <a:pt x="1018" y="109"/>
                  </a:cubicBezTo>
                  <a:cubicBezTo>
                    <a:pt x="1035" y="115"/>
                    <a:pt x="1051" y="121"/>
                    <a:pt x="1068" y="128"/>
                  </a:cubicBezTo>
                  <a:cubicBezTo>
                    <a:pt x="1144" y="160"/>
                    <a:pt x="1212" y="204"/>
                    <a:pt x="1273" y="260"/>
                  </a:cubicBezTo>
                  <a:close/>
                  <a:moveTo>
                    <a:pt x="510" y="128"/>
                  </a:moveTo>
                  <a:cubicBezTo>
                    <a:pt x="598" y="91"/>
                    <a:pt x="692" y="72"/>
                    <a:pt x="789" y="72"/>
                  </a:cubicBezTo>
                  <a:cubicBezTo>
                    <a:pt x="838" y="72"/>
                    <a:pt x="886" y="77"/>
                    <a:pt x="934" y="86"/>
                  </a:cubicBezTo>
                  <a:cubicBezTo>
                    <a:pt x="1018" y="335"/>
                    <a:pt x="1018" y="335"/>
                    <a:pt x="1018" y="335"/>
                  </a:cubicBezTo>
                  <a:cubicBezTo>
                    <a:pt x="399" y="518"/>
                    <a:pt x="399" y="518"/>
                    <a:pt x="399" y="518"/>
                  </a:cubicBezTo>
                  <a:cubicBezTo>
                    <a:pt x="310" y="256"/>
                    <a:pt x="310" y="256"/>
                    <a:pt x="310" y="256"/>
                  </a:cubicBezTo>
                  <a:cubicBezTo>
                    <a:pt x="369" y="202"/>
                    <a:pt x="436" y="159"/>
                    <a:pt x="510" y="128"/>
                  </a:cubicBezTo>
                  <a:close/>
                  <a:moveTo>
                    <a:pt x="253" y="313"/>
                  </a:moveTo>
                  <a:cubicBezTo>
                    <a:pt x="330" y="539"/>
                    <a:pt x="330" y="539"/>
                    <a:pt x="330" y="539"/>
                  </a:cubicBezTo>
                  <a:cubicBezTo>
                    <a:pt x="95" y="608"/>
                    <a:pt x="95" y="608"/>
                    <a:pt x="95" y="608"/>
                  </a:cubicBezTo>
                  <a:cubicBezTo>
                    <a:pt x="104" y="575"/>
                    <a:pt x="115" y="542"/>
                    <a:pt x="129" y="509"/>
                  </a:cubicBezTo>
                  <a:cubicBezTo>
                    <a:pt x="159" y="437"/>
                    <a:pt x="201" y="371"/>
                    <a:pt x="253" y="31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ea typeface="Meiryo" panose="020B0604030504040204" pitchFamily="34" charset="-128"/>
              </a:endParaRPr>
            </a:p>
          </p:txBody>
        </p:sp>
        <p:sp>
          <p:nvSpPr>
            <p:cNvPr id="92" name="Freeform 84">
              <a:extLst>
                <a:ext uri="{FF2B5EF4-FFF2-40B4-BE49-F238E27FC236}">
                  <a16:creationId xmlns:a16="http://schemas.microsoft.com/office/drawing/2014/main" id="{D3581749-F231-32E8-D9BA-C11FE374FA91}"/>
                </a:ext>
              </a:extLst>
            </p:cNvPr>
            <p:cNvSpPr>
              <a:spLocks/>
            </p:cNvSpPr>
            <p:nvPr/>
          </p:nvSpPr>
          <p:spPr bwMode="auto">
            <a:xfrm>
              <a:off x="20710525" y="12957175"/>
              <a:ext cx="1887538" cy="1881188"/>
            </a:xfrm>
            <a:custGeom>
              <a:avLst/>
              <a:gdLst>
                <a:gd name="T0" fmla="*/ 275 w 1189"/>
                <a:gd name="T1" fmla="*/ 1185 h 1185"/>
                <a:gd name="T2" fmla="*/ 1189 w 1189"/>
                <a:gd name="T3" fmla="*/ 912 h 1185"/>
                <a:gd name="T4" fmla="*/ 914 w 1189"/>
                <a:gd name="T5" fmla="*/ 0 h 1185"/>
                <a:gd name="T6" fmla="*/ 0 w 1189"/>
                <a:gd name="T7" fmla="*/ 273 h 1185"/>
                <a:gd name="T8" fmla="*/ 275 w 1189"/>
                <a:gd name="T9" fmla="*/ 1185 h 1185"/>
              </a:gdLst>
              <a:ahLst/>
              <a:cxnLst>
                <a:cxn ang="0">
                  <a:pos x="T0" y="T1"/>
                </a:cxn>
                <a:cxn ang="0">
                  <a:pos x="T2" y="T3"/>
                </a:cxn>
                <a:cxn ang="0">
                  <a:pos x="T4" y="T5"/>
                </a:cxn>
                <a:cxn ang="0">
                  <a:pos x="T6" y="T7"/>
                </a:cxn>
                <a:cxn ang="0">
                  <a:pos x="T8" y="T9"/>
                </a:cxn>
              </a:cxnLst>
              <a:rect l="0" t="0" r="r" b="b"/>
              <a:pathLst>
                <a:path w="1189" h="1185">
                  <a:moveTo>
                    <a:pt x="275" y="1185"/>
                  </a:moveTo>
                  <a:lnTo>
                    <a:pt x="1189" y="912"/>
                  </a:lnTo>
                  <a:lnTo>
                    <a:pt x="914" y="0"/>
                  </a:lnTo>
                  <a:lnTo>
                    <a:pt x="0" y="273"/>
                  </a:lnTo>
                  <a:lnTo>
                    <a:pt x="275" y="1185"/>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ea typeface="Meiryo" panose="020B0604030504040204" pitchFamily="34" charset="-128"/>
              </a:endParaRPr>
            </a:p>
          </p:txBody>
        </p:sp>
        <p:sp>
          <p:nvSpPr>
            <p:cNvPr id="93" name="Freeform 85">
              <a:extLst>
                <a:ext uri="{FF2B5EF4-FFF2-40B4-BE49-F238E27FC236}">
                  <a16:creationId xmlns:a16="http://schemas.microsoft.com/office/drawing/2014/main" id="{7E3E950C-A510-C8E4-5DDE-9A348CB2DE87}"/>
                </a:ext>
              </a:extLst>
            </p:cNvPr>
            <p:cNvSpPr>
              <a:spLocks/>
            </p:cNvSpPr>
            <p:nvPr/>
          </p:nvSpPr>
          <p:spPr bwMode="auto">
            <a:xfrm>
              <a:off x="21844000" y="9761538"/>
              <a:ext cx="1406525" cy="1403350"/>
            </a:xfrm>
            <a:custGeom>
              <a:avLst/>
              <a:gdLst>
                <a:gd name="T0" fmla="*/ 886 w 886"/>
                <a:gd name="T1" fmla="*/ 679 h 884"/>
                <a:gd name="T2" fmla="*/ 686 w 886"/>
                <a:gd name="T3" fmla="*/ 0 h 884"/>
                <a:gd name="T4" fmla="*/ 0 w 886"/>
                <a:gd name="T5" fmla="*/ 200 h 884"/>
                <a:gd name="T6" fmla="*/ 206 w 886"/>
                <a:gd name="T7" fmla="*/ 884 h 884"/>
                <a:gd name="T8" fmla="*/ 886 w 886"/>
                <a:gd name="T9" fmla="*/ 679 h 884"/>
              </a:gdLst>
              <a:ahLst/>
              <a:cxnLst>
                <a:cxn ang="0">
                  <a:pos x="T0" y="T1"/>
                </a:cxn>
                <a:cxn ang="0">
                  <a:pos x="T2" y="T3"/>
                </a:cxn>
                <a:cxn ang="0">
                  <a:pos x="T4" y="T5"/>
                </a:cxn>
                <a:cxn ang="0">
                  <a:pos x="T6" y="T7"/>
                </a:cxn>
                <a:cxn ang="0">
                  <a:pos x="T8" y="T9"/>
                </a:cxn>
              </a:cxnLst>
              <a:rect l="0" t="0" r="r" b="b"/>
              <a:pathLst>
                <a:path w="886" h="884">
                  <a:moveTo>
                    <a:pt x="886" y="679"/>
                  </a:moveTo>
                  <a:lnTo>
                    <a:pt x="686" y="0"/>
                  </a:lnTo>
                  <a:lnTo>
                    <a:pt x="0" y="200"/>
                  </a:lnTo>
                  <a:lnTo>
                    <a:pt x="206" y="884"/>
                  </a:lnTo>
                  <a:lnTo>
                    <a:pt x="886" y="679"/>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ea typeface="Meiryo" panose="020B0604030504040204" pitchFamily="34" charset="-128"/>
              </a:endParaRPr>
            </a:p>
          </p:txBody>
        </p:sp>
        <p:sp>
          <p:nvSpPr>
            <p:cNvPr id="94" name="Freeform 86">
              <a:extLst>
                <a:ext uri="{FF2B5EF4-FFF2-40B4-BE49-F238E27FC236}">
                  <a16:creationId xmlns:a16="http://schemas.microsoft.com/office/drawing/2014/main" id="{AB5C573E-261E-3420-F608-D69264F6C10E}"/>
                </a:ext>
              </a:extLst>
            </p:cNvPr>
            <p:cNvSpPr>
              <a:spLocks/>
            </p:cNvSpPr>
            <p:nvPr/>
          </p:nvSpPr>
          <p:spPr bwMode="auto">
            <a:xfrm>
              <a:off x="27557413" y="13752513"/>
              <a:ext cx="1006475" cy="995363"/>
            </a:xfrm>
            <a:custGeom>
              <a:avLst/>
              <a:gdLst>
                <a:gd name="T0" fmla="*/ 0 w 634"/>
                <a:gd name="T1" fmla="*/ 143 h 627"/>
                <a:gd name="T2" fmla="*/ 149 w 634"/>
                <a:gd name="T3" fmla="*/ 627 h 627"/>
                <a:gd name="T4" fmla="*/ 634 w 634"/>
                <a:gd name="T5" fmla="*/ 485 h 627"/>
                <a:gd name="T6" fmla="*/ 486 w 634"/>
                <a:gd name="T7" fmla="*/ 0 h 627"/>
                <a:gd name="T8" fmla="*/ 0 w 634"/>
                <a:gd name="T9" fmla="*/ 143 h 627"/>
              </a:gdLst>
              <a:ahLst/>
              <a:cxnLst>
                <a:cxn ang="0">
                  <a:pos x="T0" y="T1"/>
                </a:cxn>
                <a:cxn ang="0">
                  <a:pos x="T2" y="T3"/>
                </a:cxn>
                <a:cxn ang="0">
                  <a:pos x="T4" y="T5"/>
                </a:cxn>
                <a:cxn ang="0">
                  <a:pos x="T6" y="T7"/>
                </a:cxn>
                <a:cxn ang="0">
                  <a:pos x="T8" y="T9"/>
                </a:cxn>
              </a:cxnLst>
              <a:rect l="0" t="0" r="r" b="b"/>
              <a:pathLst>
                <a:path w="634" h="627">
                  <a:moveTo>
                    <a:pt x="0" y="143"/>
                  </a:moveTo>
                  <a:lnTo>
                    <a:pt x="149" y="627"/>
                  </a:lnTo>
                  <a:lnTo>
                    <a:pt x="634" y="485"/>
                  </a:lnTo>
                  <a:lnTo>
                    <a:pt x="486" y="0"/>
                  </a:lnTo>
                  <a:lnTo>
                    <a:pt x="0" y="143"/>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ea typeface="Meiryo" panose="020B0604030504040204" pitchFamily="34" charset="-128"/>
              </a:endParaRPr>
            </a:p>
          </p:txBody>
        </p:sp>
      </p:grpSp>
      <p:sp>
        <p:nvSpPr>
          <p:cNvPr id="95" name="Graphic 114">
            <a:extLst>
              <a:ext uri="{FF2B5EF4-FFF2-40B4-BE49-F238E27FC236}">
                <a16:creationId xmlns:a16="http://schemas.microsoft.com/office/drawing/2014/main" id="{14FF95EB-1EAB-3F04-1E65-11BF40AEBACF}"/>
              </a:ext>
            </a:extLst>
          </p:cNvPr>
          <p:cNvSpPr>
            <a:spLocks noChangeAspect="1"/>
          </p:cNvSpPr>
          <p:nvPr/>
        </p:nvSpPr>
        <p:spPr>
          <a:xfrm>
            <a:off x="4863984" y="4285729"/>
            <a:ext cx="390386" cy="276746"/>
          </a:xfrm>
          <a:custGeom>
            <a:avLst/>
            <a:gdLst>
              <a:gd name="connsiteX0" fmla="*/ 2968556 w 2974487"/>
              <a:gd name="connsiteY0" fmla="*/ 1026597 h 2108636"/>
              <a:gd name="connsiteX1" fmla="*/ 2399914 w 2974487"/>
              <a:gd name="connsiteY1" fmla="*/ 24567 h 2108636"/>
              <a:gd name="connsiteX2" fmla="*/ 2370387 w 2974487"/>
              <a:gd name="connsiteY2" fmla="*/ 1706 h 2108636"/>
              <a:gd name="connsiteX3" fmla="*/ 2333239 w 2974487"/>
              <a:gd name="connsiteY3" fmla="*/ 7422 h 2108636"/>
              <a:gd name="connsiteX4" fmla="*/ 2016056 w 2974487"/>
              <a:gd name="connsiteY4" fmla="*/ 205542 h 2108636"/>
              <a:gd name="connsiteX5" fmla="*/ 1999864 w 2974487"/>
              <a:gd name="connsiteY5" fmla="*/ 270311 h 2108636"/>
              <a:gd name="connsiteX6" fmla="*/ 2040821 w 2974487"/>
              <a:gd name="connsiteY6" fmla="*/ 340797 h 2108636"/>
              <a:gd name="connsiteX7" fmla="*/ 1871277 w 2974487"/>
              <a:gd name="connsiteY7" fmla="*/ 314127 h 2108636"/>
              <a:gd name="connsiteX8" fmla="*/ 1853179 w 2974487"/>
              <a:gd name="connsiteY8" fmla="*/ 312222 h 2108636"/>
              <a:gd name="connsiteX9" fmla="*/ 1504564 w 2974487"/>
              <a:gd name="connsiteY9" fmla="*/ 171251 h 2108636"/>
              <a:gd name="connsiteX10" fmla="*/ 1466464 w 2974487"/>
              <a:gd name="connsiteY10" fmla="*/ 172204 h 2108636"/>
              <a:gd name="connsiteX11" fmla="*/ 1039744 w 2974487"/>
              <a:gd name="connsiteY11" fmla="*/ 366514 h 2108636"/>
              <a:gd name="connsiteX12" fmla="*/ 691129 w 2974487"/>
              <a:gd name="connsiteY12" fmla="*/ 288409 h 2108636"/>
              <a:gd name="connsiteX13" fmla="*/ 639694 w 2974487"/>
              <a:gd name="connsiteY13" fmla="*/ 311269 h 2108636"/>
              <a:gd name="connsiteX14" fmla="*/ 613976 w 2974487"/>
              <a:gd name="connsiteY14" fmla="*/ 355084 h 2108636"/>
              <a:gd name="connsiteX15" fmla="*/ 316796 w 2974487"/>
              <a:gd name="connsiteY15" fmla="*/ 180776 h 2108636"/>
              <a:gd name="connsiteX16" fmla="*/ 252026 w 2974487"/>
              <a:gd name="connsiteY16" fmla="*/ 197922 h 2108636"/>
              <a:gd name="connsiteX17" fmla="*/ 181541 w 2974487"/>
              <a:gd name="connsiteY17" fmla="*/ 320794 h 2108636"/>
              <a:gd name="connsiteX18" fmla="*/ 176779 w 2974487"/>
              <a:gd name="connsiteY18" fmla="*/ 356989 h 2108636"/>
              <a:gd name="connsiteX19" fmla="*/ 198686 w 2974487"/>
              <a:gd name="connsiteY19" fmla="*/ 385564 h 2108636"/>
              <a:gd name="connsiteX20" fmla="*/ 497771 w 2974487"/>
              <a:gd name="connsiteY20" fmla="*/ 557967 h 2108636"/>
              <a:gd name="connsiteX21" fmla="*/ 443479 w 2974487"/>
              <a:gd name="connsiteY21" fmla="*/ 652264 h 2108636"/>
              <a:gd name="connsiteX22" fmla="*/ 142489 w 2974487"/>
              <a:gd name="connsiteY22" fmla="*/ 478909 h 2108636"/>
              <a:gd name="connsiteX23" fmla="*/ 77719 w 2974487"/>
              <a:gd name="connsiteY23" fmla="*/ 496054 h 2108636"/>
              <a:gd name="connsiteX24" fmla="*/ 6281 w 2974487"/>
              <a:gd name="connsiteY24" fmla="*/ 618927 h 2108636"/>
              <a:gd name="connsiteX25" fmla="*/ 1519 w 2974487"/>
              <a:gd name="connsiteY25" fmla="*/ 655122 h 2108636"/>
              <a:gd name="connsiteX26" fmla="*/ 23426 w 2974487"/>
              <a:gd name="connsiteY26" fmla="*/ 683697 h 2108636"/>
              <a:gd name="connsiteX27" fmla="*/ 324416 w 2974487"/>
              <a:gd name="connsiteY27" fmla="*/ 856099 h 2108636"/>
              <a:gd name="connsiteX28" fmla="*/ 306319 w 2974487"/>
              <a:gd name="connsiteY28" fmla="*/ 888484 h 2108636"/>
              <a:gd name="connsiteX29" fmla="*/ 310129 w 2974487"/>
              <a:gd name="connsiteY29" fmla="*/ 941824 h 2108636"/>
              <a:gd name="connsiteX30" fmla="*/ 408236 w 2974487"/>
              <a:gd name="connsiteY30" fmla="*/ 1068507 h 2108636"/>
              <a:gd name="connsiteX31" fmla="*/ 411094 w 2974487"/>
              <a:gd name="connsiteY31" fmla="*/ 1072317 h 2108636"/>
              <a:gd name="connsiteX32" fmla="*/ 616834 w 2974487"/>
              <a:gd name="connsiteY32" fmla="*/ 1287582 h 2108636"/>
              <a:gd name="connsiteX33" fmla="*/ 616834 w 2974487"/>
              <a:gd name="connsiteY33" fmla="*/ 1287582 h 2108636"/>
              <a:gd name="connsiteX34" fmla="*/ 587306 w 2974487"/>
              <a:gd name="connsiteY34" fmla="*/ 1334254 h 2108636"/>
              <a:gd name="connsiteX35" fmla="*/ 619691 w 2974487"/>
              <a:gd name="connsiteY35" fmla="*/ 1523802 h 2108636"/>
              <a:gd name="connsiteX36" fmla="*/ 670174 w 2974487"/>
              <a:gd name="connsiteY36" fmla="*/ 1563807 h 2108636"/>
              <a:gd name="connsiteX37" fmla="*/ 758756 w 2974487"/>
              <a:gd name="connsiteY37" fmla="*/ 1594286 h 2108636"/>
              <a:gd name="connsiteX38" fmla="*/ 785426 w 2974487"/>
              <a:gd name="connsiteY38" fmla="*/ 1591429 h 2108636"/>
              <a:gd name="connsiteX39" fmla="*/ 839719 w 2974487"/>
              <a:gd name="connsiteY39" fmla="*/ 1711444 h 2108636"/>
              <a:gd name="connsiteX40" fmla="*/ 890201 w 2974487"/>
              <a:gd name="connsiteY40" fmla="*/ 1751449 h 2108636"/>
              <a:gd name="connsiteX41" fmla="*/ 978784 w 2974487"/>
              <a:gd name="connsiteY41" fmla="*/ 1781929 h 2108636"/>
              <a:gd name="connsiteX42" fmla="*/ 1004501 w 2974487"/>
              <a:gd name="connsiteY42" fmla="*/ 1780024 h 2108636"/>
              <a:gd name="connsiteX43" fmla="*/ 1058794 w 2974487"/>
              <a:gd name="connsiteY43" fmla="*/ 1898134 h 2108636"/>
              <a:gd name="connsiteX44" fmla="*/ 1109276 w 2974487"/>
              <a:gd name="connsiteY44" fmla="*/ 1938139 h 2108636"/>
              <a:gd name="connsiteX45" fmla="*/ 1197859 w 2974487"/>
              <a:gd name="connsiteY45" fmla="*/ 1968619 h 2108636"/>
              <a:gd name="connsiteX46" fmla="*/ 1238816 w 2974487"/>
              <a:gd name="connsiteY46" fmla="*/ 1961952 h 2108636"/>
              <a:gd name="connsiteX47" fmla="*/ 1239769 w 2974487"/>
              <a:gd name="connsiteY47" fmla="*/ 1980049 h 2108636"/>
              <a:gd name="connsiteX48" fmla="*/ 1292156 w 2974487"/>
              <a:gd name="connsiteY48" fmla="*/ 2057202 h 2108636"/>
              <a:gd name="connsiteX49" fmla="*/ 1336924 w 2974487"/>
              <a:gd name="connsiteY49" fmla="*/ 2085777 h 2108636"/>
              <a:gd name="connsiteX50" fmla="*/ 1415029 w 2974487"/>
              <a:gd name="connsiteY50" fmla="*/ 2108637 h 2108636"/>
              <a:gd name="connsiteX51" fmla="*/ 1496944 w 2974487"/>
              <a:gd name="connsiteY51" fmla="*/ 2083871 h 2108636"/>
              <a:gd name="connsiteX52" fmla="*/ 1532186 w 2974487"/>
              <a:gd name="connsiteY52" fmla="*/ 2059107 h 2108636"/>
              <a:gd name="connsiteX53" fmla="*/ 1582669 w 2974487"/>
              <a:gd name="connsiteY53" fmla="*/ 1970524 h 2108636"/>
              <a:gd name="connsiteX54" fmla="*/ 1564571 w 2974487"/>
              <a:gd name="connsiteY54" fmla="*/ 1906707 h 2108636"/>
              <a:gd name="connsiteX55" fmla="*/ 1714114 w 2974487"/>
              <a:gd name="connsiteY55" fmla="*/ 1991479 h 2108636"/>
              <a:gd name="connsiteX56" fmla="*/ 1829366 w 2974487"/>
              <a:gd name="connsiteY56" fmla="*/ 2021007 h 2108636"/>
              <a:gd name="connsiteX57" fmla="*/ 1968431 w 2974487"/>
              <a:gd name="connsiteY57" fmla="*/ 1944807 h 2108636"/>
              <a:gd name="connsiteX58" fmla="*/ 1987481 w 2974487"/>
              <a:gd name="connsiteY58" fmla="*/ 1876227 h 2108636"/>
              <a:gd name="connsiteX59" fmla="*/ 2047489 w 2974487"/>
              <a:gd name="connsiteY59" fmla="*/ 1910517 h 2108636"/>
              <a:gd name="connsiteX60" fmla="*/ 2076064 w 2974487"/>
              <a:gd name="connsiteY60" fmla="*/ 1926709 h 2108636"/>
              <a:gd name="connsiteX61" fmla="*/ 2181791 w 2974487"/>
              <a:gd name="connsiteY61" fmla="*/ 1953379 h 2108636"/>
              <a:gd name="connsiteX62" fmla="*/ 2333239 w 2974487"/>
              <a:gd name="connsiteY62" fmla="*/ 1869559 h 2108636"/>
              <a:gd name="connsiteX63" fmla="*/ 2350384 w 2974487"/>
              <a:gd name="connsiteY63" fmla="*/ 1791454 h 2108636"/>
              <a:gd name="connsiteX64" fmla="*/ 2528502 w 2974487"/>
              <a:gd name="connsiteY64" fmla="*/ 1847652 h 2108636"/>
              <a:gd name="connsiteX65" fmla="*/ 2669471 w 2974487"/>
              <a:gd name="connsiteY65" fmla="*/ 1774309 h 2108636"/>
              <a:gd name="connsiteX66" fmla="*/ 2689474 w 2974487"/>
              <a:gd name="connsiteY66" fmla="*/ 1657152 h 2108636"/>
              <a:gd name="connsiteX67" fmla="*/ 2607559 w 2974487"/>
              <a:gd name="connsiteY67" fmla="*/ 1545709 h 2108636"/>
              <a:gd name="connsiteX68" fmla="*/ 2665662 w 2974487"/>
              <a:gd name="connsiteY68" fmla="*/ 1486654 h 2108636"/>
              <a:gd name="connsiteX69" fmla="*/ 2669471 w 2974487"/>
              <a:gd name="connsiteY69" fmla="*/ 1347589 h 2108636"/>
              <a:gd name="connsiteX70" fmla="*/ 2625656 w 2974487"/>
              <a:gd name="connsiteY70" fmla="*/ 1283771 h 2108636"/>
              <a:gd name="connsiteX71" fmla="*/ 2644706 w 2974487"/>
              <a:gd name="connsiteY71" fmla="*/ 1278057 h 2108636"/>
              <a:gd name="connsiteX72" fmla="*/ 2951412 w 2974487"/>
              <a:gd name="connsiteY72" fmla="*/ 1093272 h 2108636"/>
              <a:gd name="connsiteX73" fmla="*/ 2968556 w 2974487"/>
              <a:gd name="connsiteY73" fmla="*/ 1026597 h 2108636"/>
              <a:gd name="connsiteX74" fmla="*/ 2566602 w 2974487"/>
              <a:gd name="connsiteY74" fmla="*/ 1237099 h 2108636"/>
              <a:gd name="connsiteX75" fmla="*/ 2537074 w 2974487"/>
              <a:gd name="connsiteY75" fmla="*/ 1218049 h 2108636"/>
              <a:gd name="connsiteX76" fmla="*/ 1755071 w 2974487"/>
              <a:gd name="connsiteY76" fmla="*/ 768469 h 2108636"/>
              <a:gd name="connsiteX77" fmla="*/ 1804602 w 2974487"/>
              <a:gd name="connsiteY77" fmla="*/ 771327 h 2108636"/>
              <a:gd name="connsiteX78" fmla="*/ 1988434 w 2974487"/>
              <a:gd name="connsiteY78" fmla="*/ 796092 h 2108636"/>
              <a:gd name="connsiteX79" fmla="*/ 2041774 w 2974487"/>
              <a:gd name="connsiteY79" fmla="*/ 755134 h 2108636"/>
              <a:gd name="connsiteX80" fmla="*/ 2000816 w 2974487"/>
              <a:gd name="connsiteY80" fmla="*/ 701794 h 2108636"/>
              <a:gd name="connsiteX81" fmla="*/ 1816984 w 2974487"/>
              <a:gd name="connsiteY81" fmla="*/ 677029 h 2108636"/>
              <a:gd name="connsiteX82" fmla="*/ 1608386 w 2974487"/>
              <a:gd name="connsiteY82" fmla="*/ 699889 h 2108636"/>
              <a:gd name="connsiteX83" fmla="*/ 1605529 w 2974487"/>
              <a:gd name="connsiteY83" fmla="*/ 700842 h 2108636"/>
              <a:gd name="connsiteX84" fmla="*/ 1521709 w 2974487"/>
              <a:gd name="connsiteY84" fmla="*/ 742752 h 2108636"/>
              <a:gd name="connsiteX85" fmla="*/ 1255009 w 2974487"/>
              <a:gd name="connsiteY85" fmla="*/ 918964 h 2108636"/>
              <a:gd name="connsiteX86" fmla="*/ 1158806 w 2974487"/>
              <a:gd name="connsiteY86" fmla="*/ 903724 h 2108636"/>
              <a:gd name="connsiteX87" fmla="*/ 1166426 w 2974487"/>
              <a:gd name="connsiteY87" fmla="*/ 803711 h 2108636"/>
              <a:gd name="connsiteX88" fmla="*/ 1483609 w 2974487"/>
              <a:gd name="connsiteY88" fmla="*/ 517009 h 2108636"/>
              <a:gd name="connsiteX89" fmla="*/ 1856989 w 2974487"/>
              <a:gd name="connsiteY89" fmla="*/ 406519 h 2108636"/>
              <a:gd name="connsiteX90" fmla="*/ 2103687 w 2974487"/>
              <a:gd name="connsiteY90" fmla="*/ 445572 h 2108636"/>
              <a:gd name="connsiteX91" fmla="*/ 2566602 w 2974487"/>
              <a:gd name="connsiteY91" fmla="*/ 1237099 h 2108636"/>
              <a:gd name="connsiteX92" fmla="*/ 1241674 w 2974487"/>
              <a:gd name="connsiteY92" fmla="*/ 1578094 h 2108636"/>
              <a:gd name="connsiteX93" fmla="*/ 1186429 w 2974487"/>
              <a:gd name="connsiteY93" fmla="*/ 1577142 h 2108636"/>
              <a:gd name="connsiteX94" fmla="*/ 1174999 w 2974487"/>
              <a:gd name="connsiteY94" fmla="*/ 1579046 h 2108636"/>
              <a:gd name="connsiteX95" fmla="*/ 1174999 w 2974487"/>
              <a:gd name="connsiteY95" fmla="*/ 1577142 h 2108636"/>
              <a:gd name="connsiteX96" fmla="*/ 1114991 w 2974487"/>
              <a:gd name="connsiteY96" fmla="*/ 1438077 h 2108636"/>
              <a:gd name="connsiteX97" fmla="*/ 1088321 w 2974487"/>
              <a:gd name="connsiteY97" fmla="*/ 1418074 h 2108636"/>
              <a:gd name="connsiteX98" fmla="*/ 1533139 w 2974487"/>
              <a:gd name="connsiteY98" fmla="*/ 850384 h 2108636"/>
              <a:gd name="connsiteX99" fmla="*/ 1574096 w 2974487"/>
              <a:gd name="connsiteY99" fmla="*/ 823714 h 2108636"/>
              <a:gd name="connsiteX100" fmla="*/ 1616959 w 2974487"/>
              <a:gd name="connsiteY100" fmla="*/ 800854 h 2108636"/>
              <a:gd name="connsiteX101" fmla="*/ 1676014 w 2974487"/>
              <a:gd name="connsiteY101" fmla="*/ 834192 h 2108636"/>
              <a:gd name="connsiteX102" fmla="*/ 1241674 w 2974487"/>
              <a:gd name="connsiteY102" fmla="*/ 1578094 h 2108636"/>
              <a:gd name="connsiteX103" fmla="*/ 1488371 w 2974487"/>
              <a:gd name="connsiteY103" fmla="*/ 265549 h 2108636"/>
              <a:gd name="connsiteX104" fmla="*/ 1637914 w 2974487"/>
              <a:gd name="connsiteY104" fmla="*/ 326509 h 2108636"/>
              <a:gd name="connsiteX105" fmla="*/ 1418839 w 2974487"/>
              <a:gd name="connsiteY105" fmla="*/ 447477 h 2108636"/>
              <a:gd name="connsiteX106" fmla="*/ 1415981 w 2974487"/>
              <a:gd name="connsiteY106" fmla="*/ 449381 h 2108636"/>
              <a:gd name="connsiteX107" fmla="*/ 1194049 w 2974487"/>
              <a:gd name="connsiteY107" fmla="*/ 399852 h 2108636"/>
              <a:gd name="connsiteX108" fmla="*/ 1488371 w 2974487"/>
              <a:gd name="connsiteY108" fmla="*/ 265549 h 2108636"/>
              <a:gd name="connsiteX109" fmla="*/ 287269 w 2974487"/>
              <a:gd name="connsiteY109" fmla="*/ 326509 h 2108636"/>
              <a:gd name="connsiteX110" fmla="*/ 310129 w 2974487"/>
              <a:gd name="connsiteY110" fmla="*/ 286504 h 2108636"/>
              <a:gd name="connsiteX111" fmla="*/ 568256 w 2974487"/>
              <a:gd name="connsiteY111" fmla="*/ 435094 h 2108636"/>
              <a:gd name="connsiteX112" fmla="*/ 545396 w 2974487"/>
              <a:gd name="connsiteY112" fmla="*/ 475099 h 2108636"/>
              <a:gd name="connsiteX113" fmla="*/ 287269 w 2974487"/>
              <a:gd name="connsiteY113" fmla="*/ 326509 h 2108636"/>
              <a:gd name="connsiteX114" fmla="*/ 112961 w 2974487"/>
              <a:gd name="connsiteY114" fmla="*/ 624642 h 2108636"/>
              <a:gd name="connsiteX115" fmla="*/ 135821 w 2974487"/>
              <a:gd name="connsiteY115" fmla="*/ 584636 h 2108636"/>
              <a:gd name="connsiteX116" fmla="*/ 394901 w 2974487"/>
              <a:gd name="connsiteY116" fmla="*/ 734179 h 2108636"/>
              <a:gd name="connsiteX117" fmla="*/ 372041 w 2974487"/>
              <a:gd name="connsiteY117" fmla="*/ 774184 h 2108636"/>
              <a:gd name="connsiteX118" fmla="*/ 112961 w 2974487"/>
              <a:gd name="connsiteY118" fmla="*/ 624642 h 2108636"/>
              <a:gd name="connsiteX119" fmla="*/ 404426 w 2974487"/>
              <a:gd name="connsiteY119" fmla="*/ 908486 h 2108636"/>
              <a:gd name="connsiteX120" fmla="*/ 674936 w 2974487"/>
              <a:gd name="connsiteY120" fmla="*/ 441761 h 2108636"/>
              <a:gd name="connsiteX121" fmla="*/ 674936 w 2974487"/>
              <a:gd name="connsiteY121" fmla="*/ 441761 h 2108636"/>
              <a:gd name="connsiteX122" fmla="*/ 674936 w 2974487"/>
              <a:gd name="connsiteY122" fmla="*/ 441761 h 2108636"/>
              <a:gd name="connsiteX123" fmla="*/ 706369 w 2974487"/>
              <a:gd name="connsiteY123" fmla="*/ 387469 h 2108636"/>
              <a:gd name="connsiteX124" fmla="*/ 1330256 w 2974487"/>
              <a:gd name="connsiteY124" fmla="*/ 527486 h 2108636"/>
              <a:gd name="connsiteX125" fmla="*/ 1102609 w 2974487"/>
              <a:gd name="connsiteY125" fmla="*/ 733227 h 2108636"/>
              <a:gd name="connsiteX126" fmla="*/ 1085464 w 2974487"/>
              <a:gd name="connsiteY126" fmla="*/ 963731 h 2108636"/>
              <a:gd name="connsiteX127" fmla="*/ 1215956 w 2974487"/>
              <a:gd name="connsiteY127" fmla="*/ 1025644 h 2108636"/>
              <a:gd name="connsiteX128" fmla="*/ 1307396 w 2974487"/>
              <a:gd name="connsiteY128" fmla="*/ 998022 h 2108636"/>
              <a:gd name="connsiteX129" fmla="*/ 1475036 w 2974487"/>
              <a:gd name="connsiteY129" fmla="*/ 888484 h 2108636"/>
              <a:gd name="connsiteX130" fmla="*/ 958781 w 2974487"/>
              <a:gd name="connsiteY130" fmla="*/ 1376164 h 2108636"/>
              <a:gd name="connsiteX131" fmla="*/ 954971 w 2974487"/>
              <a:gd name="connsiteY131" fmla="*/ 1377117 h 2108636"/>
              <a:gd name="connsiteX132" fmla="*/ 895916 w 2974487"/>
              <a:gd name="connsiteY132" fmla="*/ 1249482 h 2108636"/>
              <a:gd name="connsiteX133" fmla="*/ 748279 w 2974487"/>
              <a:gd name="connsiteY133" fmla="*/ 1203761 h 2108636"/>
              <a:gd name="connsiteX134" fmla="*/ 688271 w 2974487"/>
              <a:gd name="connsiteY134" fmla="*/ 1222811 h 2108636"/>
              <a:gd name="connsiteX135" fmla="*/ 482531 w 2974487"/>
              <a:gd name="connsiteY135" fmla="*/ 1008499 h 2108636"/>
              <a:gd name="connsiteX136" fmla="*/ 404426 w 2974487"/>
              <a:gd name="connsiteY136" fmla="*/ 908486 h 2108636"/>
              <a:gd name="connsiteX137" fmla="*/ 728276 w 2974487"/>
              <a:gd name="connsiteY137" fmla="*/ 1488559 h 2108636"/>
              <a:gd name="connsiteX138" fmla="*/ 677794 w 2974487"/>
              <a:gd name="connsiteY138" fmla="*/ 1448554 h 2108636"/>
              <a:gd name="connsiteX139" fmla="*/ 667316 w 2974487"/>
              <a:gd name="connsiteY139" fmla="*/ 1384736 h 2108636"/>
              <a:gd name="connsiteX140" fmla="*/ 696844 w 2974487"/>
              <a:gd name="connsiteY140" fmla="*/ 1338064 h 2108636"/>
              <a:gd name="connsiteX141" fmla="*/ 759709 w 2974487"/>
              <a:gd name="connsiteY141" fmla="*/ 1298059 h 2108636"/>
              <a:gd name="connsiteX142" fmla="*/ 831146 w 2974487"/>
              <a:gd name="connsiteY142" fmla="*/ 1319967 h 2108636"/>
              <a:gd name="connsiteX143" fmla="*/ 860674 w 2974487"/>
              <a:gd name="connsiteY143" fmla="*/ 1387594 h 2108636"/>
              <a:gd name="connsiteX144" fmla="*/ 829241 w 2974487"/>
              <a:gd name="connsiteY144" fmla="*/ 1453317 h 2108636"/>
              <a:gd name="connsiteX145" fmla="*/ 789236 w 2974487"/>
              <a:gd name="connsiteY145" fmla="*/ 1486654 h 2108636"/>
              <a:gd name="connsiteX146" fmla="*/ 728276 w 2974487"/>
              <a:gd name="connsiteY146" fmla="*/ 1488559 h 2108636"/>
              <a:gd name="connsiteX147" fmla="*/ 948304 w 2974487"/>
              <a:gd name="connsiteY147" fmla="*/ 1676202 h 2108636"/>
              <a:gd name="connsiteX148" fmla="*/ 897821 w 2974487"/>
              <a:gd name="connsiteY148" fmla="*/ 1636196 h 2108636"/>
              <a:gd name="connsiteX149" fmla="*/ 887344 w 2974487"/>
              <a:gd name="connsiteY149" fmla="*/ 1572379 h 2108636"/>
              <a:gd name="connsiteX150" fmla="*/ 916871 w 2974487"/>
              <a:gd name="connsiteY150" fmla="*/ 1525707 h 2108636"/>
              <a:gd name="connsiteX151" fmla="*/ 979736 w 2974487"/>
              <a:gd name="connsiteY151" fmla="*/ 1485702 h 2108636"/>
              <a:gd name="connsiteX152" fmla="*/ 1051174 w 2974487"/>
              <a:gd name="connsiteY152" fmla="*/ 1507609 h 2108636"/>
              <a:gd name="connsiteX153" fmla="*/ 1079749 w 2974487"/>
              <a:gd name="connsiteY153" fmla="*/ 1575236 h 2108636"/>
              <a:gd name="connsiteX154" fmla="*/ 1048316 w 2974487"/>
              <a:gd name="connsiteY154" fmla="*/ 1640959 h 2108636"/>
              <a:gd name="connsiteX155" fmla="*/ 1008311 w 2974487"/>
              <a:gd name="connsiteY155" fmla="*/ 1674296 h 2108636"/>
              <a:gd name="connsiteX156" fmla="*/ 948304 w 2974487"/>
              <a:gd name="connsiteY156" fmla="*/ 1676202 h 2108636"/>
              <a:gd name="connsiteX157" fmla="*/ 1167379 w 2974487"/>
              <a:gd name="connsiteY157" fmla="*/ 1861939 h 2108636"/>
              <a:gd name="connsiteX158" fmla="*/ 1116896 w 2974487"/>
              <a:gd name="connsiteY158" fmla="*/ 1821934 h 2108636"/>
              <a:gd name="connsiteX159" fmla="*/ 1106419 w 2974487"/>
              <a:gd name="connsiteY159" fmla="*/ 1758117 h 2108636"/>
              <a:gd name="connsiteX160" fmla="*/ 1106419 w 2974487"/>
              <a:gd name="connsiteY160" fmla="*/ 1758117 h 2108636"/>
              <a:gd name="connsiteX161" fmla="*/ 1135946 w 2974487"/>
              <a:gd name="connsiteY161" fmla="*/ 1711444 h 2108636"/>
              <a:gd name="connsiteX162" fmla="*/ 1198811 w 2974487"/>
              <a:gd name="connsiteY162" fmla="*/ 1671439 h 2108636"/>
              <a:gd name="connsiteX163" fmla="*/ 1210241 w 2974487"/>
              <a:gd name="connsiteY163" fmla="*/ 1670486 h 2108636"/>
              <a:gd name="connsiteX164" fmla="*/ 1270249 w 2974487"/>
              <a:gd name="connsiteY164" fmla="*/ 1693346 h 2108636"/>
              <a:gd name="connsiteX165" fmla="*/ 1299776 w 2974487"/>
              <a:gd name="connsiteY165" fmla="*/ 1760974 h 2108636"/>
              <a:gd name="connsiteX166" fmla="*/ 1268344 w 2974487"/>
              <a:gd name="connsiteY166" fmla="*/ 1826696 h 2108636"/>
              <a:gd name="connsiteX167" fmla="*/ 1228339 w 2974487"/>
              <a:gd name="connsiteY167" fmla="*/ 1860034 h 2108636"/>
              <a:gd name="connsiteX168" fmla="*/ 1167379 w 2974487"/>
              <a:gd name="connsiteY168" fmla="*/ 1861939 h 2108636"/>
              <a:gd name="connsiteX169" fmla="*/ 1476941 w 2974487"/>
              <a:gd name="connsiteY169" fmla="*/ 1980049 h 2108636"/>
              <a:gd name="connsiteX170" fmla="*/ 1441699 w 2974487"/>
              <a:gd name="connsiteY170" fmla="*/ 2004814 h 2108636"/>
              <a:gd name="connsiteX171" fmla="*/ 1388359 w 2974487"/>
              <a:gd name="connsiteY171" fmla="*/ 2005767 h 2108636"/>
              <a:gd name="connsiteX172" fmla="*/ 1343591 w 2974487"/>
              <a:gd name="connsiteY172" fmla="*/ 1977192 h 2108636"/>
              <a:gd name="connsiteX173" fmla="*/ 1333114 w 2974487"/>
              <a:gd name="connsiteY173" fmla="*/ 1963857 h 2108636"/>
              <a:gd name="connsiteX174" fmla="*/ 1335971 w 2974487"/>
              <a:gd name="connsiteY174" fmla="*/ 1954332 h 2108636"/>
              <a:gd name="connsiteX175" fmla="*/ 1362641 w 2974487"/>
              <a:gd name="connsiteY175" fmla="*/ 1920042 h 2108636"/>
              <a:gd name="connsiteX176" fmla="*/ 1399789 w 2974487"/>
              <a:gd name="connsiteY176" fmla="*/ 1899086 h 2108636"/>
              <a:gd name="connsiteX177" fmla="*/ 1450271 w 2974487"/>
              <a:gd name="connsiteY177" fmla="*/ 1920042 h 2108636"/>
              <a:gd name="connsiteX178" fmla="*/ 1487419 w 2974487"/>
              <a:gd name="connsiteY178" fmla="*/ 1968619 h 2108636"/>
              <a:gd name="connsiteX179" fmla="*/ 1476941 w 2974487"/>
              <a:gd name="connsiteY179" fmla="*/ 1980049 h 2108636"/>
              <a:gd name="connsiteX180" fmla="*/ 2589462 w 2974487"/>
              <a:gd name="connsiteY180" fmla="*/ 1719064 h 2108636"/>
              <a:gd name="connsiteX181" fmla="*/ 2397056 w 2974487"/>
              <a:gd name="connsiteY181" fmla="*/ 1705729 h 2108636"/>
              <a:gd name="connsiteX182" fmla="*/ 2044631 w 2974487"/>
              <a:gd name="connsiteY182" fmla="*/ 1513324 h 2108636"/>
              <a:gd name="connsiteX183" fmla="*/ 1979861 w 2974487"/>
              <a:gd name="connsiteY183" fmla="*/ 1532374 h 2108636"/>
              <a:gd name="connsiteX184" fmla="*/ 1998911 w 2974487"/>
              <a:gd name="connsiteY184" fmla="*/ 1597144 h 2108636"/>
              <a:gd name="connsiteX185" fmla="*/ 2196079 w 2974487"/>
              <a:gd name="connsiteY185" fmla="*/ 1704777 h 2108636"/>
              <a:gd name="connsiteX186" fmla="*/ 2196079 w 2974487"/>
              <a:gd name="connsiteY186" fmla="*/ 1704777 h 2108636"/>
              <a:gd name="connsiteX187" fmla="*/ 2248466 w 2974487"/>
              <a:gd name="connsiteY187" fmla="*/ 1821934 h 2108636"/>
              <a:gd name="connsiteX188" fmla="*/ 2120831 w 2974487"/>
              <a:gd name="connsiteY188" fmla="*/ 1840032 h 2108636"/>
              <a:gd name="connsiteX189" fmla="*/ 2094161 w 2974487"/>
              <a:gd name="connsiteY189" fmla="*/ 1824792 h 2108636"/>
              <a:gd name="connsiteX190" fmla="*/ 1891279 w 2974487"/>
              <a:gd name="connsiteY190" fmla="*/ 1710492 h 2108636"/>
              <a:gd name="connsiteX191" fmla="*/ 1891279 w 2974487"/>
              <a:gd name="connsiteY191" fmla="*/ 1710492 h 2108636"/>
              <a:gd name="connsiteX192" fmla="*/ 1891279 w 2974487"/>
              <a:gd name="connsiteY192" fmla="*/ 1710492 h 2108636"/>
              <a:gd name="connsiteX193" fmla="*/ 1889374 w 2974487"/>
              <a:gd name="connsiteY193" fmla="*/ 1709539 h 2108636"/>
              <a:gd name="connsiteX194" fmla="*/ 1889374 w 2974487"/>
              <a:gd name="connsiteY194" fmla="*/ 1709539 h 2108636"/>
              <a:gd name="connsiteX195" fmla="*/ 1771264 w 2974487"/>
              <a:gd name="connsiteY195" fmla="*/ 1644769 h 2108636"/>
              <a:gd name="connsiteX196" fmla="*/ 1706494 w 2974487"/>
              <a:gd name="connsiteY196" fmla="*/ 1663819 h 2108636"/>
              <a:gd name="connsiteX197" fmla="*/ 1725544 w 2974487"/>
              <a:gd name="connsiteY197" fmla="*/ 1728589 h 2108636"/>
              <a:gd name="connsiteX198" fmla="*/ 1844606 w 2974487"/>
              <a:gd name="connsiteY198" fmla="*/ 1794311 h 2108636"/>
              <a:gd name="connsiteX199" fmla="*/ 1846511 w 2974487"/>
              <a:gd name="connsiteY199" fmla="*/ 1795264 h 2108636"/>
              <a:gd name="connsiteX200" fmla="*/ 1890327 w 2974487"/>
              <a:gd name="connsiteY200" fmla="*/ 1850509 h 2108636"/>
              <a:gd name="connsiteX201" fmla="*/ 1887469 w 2974487"/>
              <a:gd name="connsiteY201" fmla="*/ 1893371 h 2108636"/>
              <a:gd name="connsiteX202" fmla="*/ 1759834 w 2974487"/>
              <a:gd name="connsiteY202" fmla="*/ 1906707 h 2108636"/>
              <a:gd name="connsiteX203" fmla="*/ 1381691 w 2974487"/>
              <a:gd name="connsiteY203" fmla="*/ 1693346 h 2108636"/>
              <a:gd name="connsiteX204" fmla="*/ 1334066 w 2974487"/>
              <a:gd name="connsiteY204" fmla="*/ 1623814 h 2108636"/>
              <a:gd name="connsiteX205" fmla="*/ 1328351 w 2974487"/>
              <a:gd name="connsiteY205" fmla="*/ 1619052 h 2108636"/>
              <a:gd name="connsiteX206" fmla="*/ 1387406 w 2974487"/>
              <a:gd name="connsiteY206" fmla="*/ 1517134 h 2108636"/>
              <a:gd name="connsiteX207" fmla="*/ 1610291 w 2974487"/>
              <a:gd name="connsiteY207" fmla="*/ 1641911 h 2108636"/>
              <a:gd name="connsiteX208" fmla="*/ 1624579 w 2974487"/>
              <a:gd name="connsiteY208" fmla="*/ 1645721 h 2108636"/>
              <a:gd name="connsiteX209" fmla="*/ 1649344 w 2974487"/>
              <a:gd name="connsiteY209" fmla="*/ 1631434 h 2108636"/>
              <a:gd name="connsiteX210" fmla="*/ 1638866 w 2974487"/>
              <a:gd name="connsiteY210" fmla="*/ 1592382 h 2108636"/>
              <a:gd name="connsiteX211" fmla="*/ 1416934 w 2974487"/>
              <a:gd name="connsiteY211" fmla="*/ 1467604 h 2108636"/>
              <a:gd name="connsiteX212" fmla="*/ 1510279 w 2974487"/>
              <a:gd name="connsiteY212" fmla="*/ 1308536 h 2108636"/>
              <a:gd name="connsiteX213" fmla="*/ 1849369 w 2974487"/>
              <a:gd name="connsiteY213" fmla="*/ 1494274 h 2108636"/>
              <a:gd name="connsiteX214" fmla="*/ 1862704 w 2974487"/>
              <a:gd name="connsiteY214" fmla="*/ 1498084 h 2108636"/>
              <a:gd name="connsiteX215" fmla="*/ 1887469 w 2974487"/>
              <a:gd name="connsiteY215" fmla="*/ 1482844 h 2108636"/>
              <a:gd name="connsiteX216" fmla="*/ 1876039 w 2974487"/>
              <a:gd name="connsiteY216" fmla="*/ 1443792 h 2108636"/>
              <a:gd name="connsiteX217" fmla="*/ 1538854 w 2974487"/>
              <a:gd name="connsiteY217" fmla="*/ 1259007 h 2108636"/>
              <a:gd name="connsiteX218" fmla="*/ 1631246 w 2974487"/>
              <a:gd name="connsiteY218" fmla="*/ 1099939 h 2108636"/>
              <a:gd name="connsiteX219" fmla="*/ 1977004 w 2974487"/>
              <a:gd name="connsiteY219" fmla="*/ 1286629 h 2108636"/>
              <a:gd name="connsiteX220" fmla="*/ 1990339 w 2974487"/>
              <a:gd name="connsiteY220" fmla="*/ 1290439 h 2108636"/>
              <a:gd name="connsiteX221" fmla="*/ 2015104 w 2974487"/>
              <a:gd name="connsiteY221" fmla="*/ 1275199 h 2108636"/>
              <a:gd name="connsiteX222" fmla="*/ 2003674 w 2974487"/>
              <a:gd name="connsiteY222" fmla="*/ 1236146 h 2108636"/>
              <a:gd name="connsiteX223" fmla="*/ 1659821 w 2974487"/>
              <a:gd name="connsiteY223" fmla="*/ 1050409 h 2108636"/>
              <a:gd name="connsiteX224" fmla="*/ 1758881 w 2974487"/>
              <a:gd name="connsiteY224" fmla="*/ 880864 h 2108636"/>
              <a:gd name="connsiteX225" fmla="*/ 2487544 w 2974487"/>
              <a:gd name="connsiteY225" fmla="*/ 1299964 h 2108636"/>
              <a:gd name="connsiteX226" fmla="*/ 2540884 w 2974487"/>
              <a:gd name="connsiteY226" fmla="*/ 1333302 h 2108636"/>
              <a:gd name="connsiteX227" fmla="*/ 2581841 w 2974487"/>
              <a:gd name="connsiteY227" fmla="*/ 1382832 h 2108636"/>
              <a:gd name="connsiteX228" fmla="*/ 2581841 w 2974487"/>
              <a:gd name="connsiteY228" fmla="*/ 1439982 h 2108636"/>
              <a:gd name="connsiteX229" fmla="*/ 2534216 w 2974487"/>
              <a:gd name="connsiteY229" fmla="*/ 1471414 h 2108636"/>
              <a:gd name="connsiteX230" fmla="*/ 2453254 w 2974487"/>
              <a:gd name="connsiteY230" fmla="*/ 1457127 h 2108636"/>
              <a:gd name="connsiteX231" fmla="*/ 2453254 w 2974487"/>
              <a:gd name="connsiteY231" fmla="*/ 1457127 h 2108636"/>
              <a:gd name="connsiteX232" fmla="*/ 2158931 w 2974487"/>
              <a:gd name="connsiteY232" fmla="*/ 1298059 h 2108636"/>
              <a:gd name="connsiteX233" fmla="*/ 2094161 w 2974487"/>
              <a:gd name="connsiteY233" fmla="*/ 1317109 h 2108636"/>
              <a:gd name="connsiteX234" fmla="*/ 2113212 w 2974487"/>
              <a:gd name="connsiteY234" fmla="*/ 1381879 h 2108636"/>
              <a:gd name="connsiteX235" fmla="*/ 2529454 w 2974487"/>
              <a:gd name="connsiteY235" fmla="*/ 1606669 h 2108636"/>
              <a:gd name="connsiteX236" fmla="*/ 2596129 w 2974487"/>
              <a:gd name="connsiteY236" fmla="*/ 1678107 h 2108636"/>
              <a:gd name="connsiteX237" fmla="*/ 2589462 w 2974487"/>
              <a:gd name="connsiteY237" fmla="*/ 1719064 h 2108636"/>
              <a:gd name="connsiteX238" fmla="*/ 2637087 w 2974487"/>
              <a:gd name="connsiteY238" fmla="*/ 1169472 h 2108636"/>
              <a:gd name="connsiteX239" fmla="*/ 2105591 w 2974487"/>
              <a:gd name="connsiteY239" fmla="*/ 261739 h 2108636"/>
              <a:gd name="connsiteX240" fmla="*/ 2341812 w 2974487"/>
              <a:gd name="connsiteY240" fmla="*/ 115054 h 2108636"/>
              <a:gd name="connsiteX241" fmla="*/ 2862829 w 2974487"/>
              <a:gd name="connsiteY241" fmla="*/ 1034217 h 2108636"/>
              <a:gd name="connsiteX242" fmla="*/ 2637087 w 2974487"/>
              <a:gd name="connsiteY242" fmla="*/ 1169472 h 2108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Lst>
            <a:rect l="l" t="t" r="r" b="b"/>
            <a:pathLst>
              <a:path w="2974487" h="2108636">
                <a:moveTo>
                  <a:pt x="2968556" y="1026597"/>
                </a:moveTo>
                <a:lnTo>
                  <a:pt x="2399914" y="24567"/>
                </a:lnTo>
                <a:cubicBezTo>
                  <a:pt x="2393246" y="13136"/>
                  <a:pt x="2382769" y="5517"/>
                  <a:pt x="2370387" y="1706"/>
                </a:cubicBezTo>
                <a:cubicBezTo>
                  <a:pt x="2358004" y="-2103"/>
                  <a:pt x="2344669" y="754"/>
                  <a:pt x="2333239" y="7422"/>
                </a:cubicBezTo>
                <a:lnTo>
                  <a:pt x="2016056" y="205542"/>
                </a:lnTo>
                <a:cubicBezTo>
                  <a:pt x="1994149" y="218876"/>
                  <a:pt x="1987481" y="247451"/>
                  <a:pt x="1999864" y="270311"/>
                </a:cubicBezTo>
                <a:lnTo>
                  <a:pt x="2040821" y="340797"/>
                </a:lnTo>
                <a:lnTo>
                  <a:pt x="1871277" y="314127"/>
                </a:lnTo>
                <a:cubicBezTo>
                  <a:pt x="1865561" y="313174"/>
                  <a:pt x="1859846" y="313174"/>
                  <a:pt x="1853179" y="312222"/>
                </a:cubicBezTo>
                <a:lnTo>
                  <a:pt x="1504564" y="171251"/>
                </a:lnTo>
                <a:cubicBezTo>
                  <a:pt x="1492181" y="166489"/>
                  <a:pt x="1478846" y="166489"/>
                  <a:pt x="1466464" y="172204"/>
                </a:cubicBezTo>
                <a:lnTo>
                  <a:pt x="1039744" y="366514"/>
                </a:lnTo>
                <a:lnTo>
                  <a:pt x="691129" y="288409"/>
                </a:lnTo>
                <a:cubicBezTo>
                  <a:pt x="671126" y="283647"/>
                  <a:pt x="650171" y="293172"/>
                  <a:pt x="639694" y="311269"/>
                </a:cubicBezTo>
                <a:lnTo>
                  <a:pt x="613976" y="355084"/>
                </a:lnTo>
                <a:lnTo>
                  <a:pt x="316796" y="180776"/>
                </a:lnTo>
                <a:cubicBezTo>
                  <a:pt x="293936" y="167442"/>
                  <a:pt x="265361" y="175061"/>
                  <a:pt x="252026" y="197922"/>
                </a:cubicBezTo>
                <a:lnTo>
                  <a:pt x="181541" y="320794"/>
                </a:lnTo>
                <a:cubicBezTo>
                  <a:pt x="174874" y="332224"/>
                  <a:pt x="173921" y="344606"/>
                  <a:pt x="176779" y="356989"/>
                </a:cubicBezTo>
                <a:cubicBezTo>
                  <a:pt x="179636" y="369372"/>
                  <a:pt x="188209" y="379849"/>
                  <a:pt x="198686" y="385564"/>
                </a:cubicBezTo>
                <a:lnTo>
                  <a:pt x="497771" y="557967"/>
                </a:lnTo>
                <a:lnTo>
                  <a:pt x="443479" y="652264"/>
                </a:lnTo>
                <a:lnTo>
                  <a:pt x="142489" y="478909"/>
                </a:lnTo>
                <a:cubicBezTo>
                  <a:pt x="119629" y="465574"/>
                  <a:pt x="91054" y="473194"/>
                  <a:pt x="77719" y="496054"/>
                </a:cubicBezTo>
                <a:lnTo>
                  <a:pt x="6281" y="618927"/>
                </a:lnTo>
                <a:cubicBezTo>
                  <a:pt x="-386" y="630356"/>
                  <a:pt x="-1339" y="642739"/>
                  <a:pt x="1519" y="655122"/>
                </a:cubicBezTo>
                <a:cubicBezTo>
                  <a:pt x="4376" y="667504"/>
                  <a:pt x="12949" y="677981"/>
                  <a:pt x="23426" y="683697"/>
                </a:cubicBezTo>
                <a:lnTo>
                  <a:pt x="324416" y="856099"/>
                </a:lnTo>
                <a:lnTo>
                  <a:pt x="306319" y="888484"/>
                </a:lnTo>
                <a:cubicBezTo>
                  <a:pt x="296794" y="905629"/>
                  <a:pt x="297746" y="926584"/>
                  <a:pt x="310129" y="941824"/>
                </a:cubicBezTo>
                <a:lnTo>
                  <a:pt x="408236" y="1068507"/>
                </a:lnTo>
                <a:cubicBezTo>
                  <a:pt x="409189" y="1069459"/>
                  <a:pt x="410141" y="1071364"/>
                  <a:pt x="411094" y="1072317"/>
                </a:cubicBezTo>
                <a:cubicBezTo>
                  <a:pt x="411094" y="1072317"/>
                  <a:pt x="524441" y="1192332"/>
                  <a:pt x="616834" y="1287582"/>
                </a:cubicBezTo>
                <a:cubicBezTo>
                  <a:pt x="616834" y="1287582"/>
                  <a:pt x="616834" y="1287582"/>
                  <a:pt x="616834" y="1287582"/>
                </a:cubicBezTo>
                <a:lnTo>
                  <a:pt x="587306" y="1334254"/>
                </a:lnTo>
                <a:cubicBezTo>
                  <a:pt x="547301" y="1397119"/>
                  <a:pt x="561589" y="1478082"/>
                  <a:pt x="619691" y="1523802"/>
                </a:cubicBezTo>
                <a:lnTo>
                  <a:pt x="670174" y="1563807"/>
                </a:lnTo>
                <a:cubicBezTo>
                  <a:pt x="695891" y="1583809"/>
                  <a:pt x="727324" y="1594286"/>
                  <a:pt x="758756" y="1594286"/>
                </a:cubicBezTo>
                <a:cubicBezTo>
                  <a:pt x="767329" y="1594286"/>
                  <a:pt x="776854" y="1593334"/>
                  <a:pt x="785426" y="1591429"/>
                </a:cubicBezTo>
                <a:cubicBezTo>
                  <a:pt x="782569" y="1636196"/>
                  <a:pt x="801619" y="1681917"/>
                  <a:pt x="839719" y="1711444"/>
                </a:cubicBezTo>
                <a:lnTo>
                  <a:pt x="890201" y="1751449"/>
                </a:lnTo>
                <a:cubicBezTo>
                  <a:pt x="915919" y="1771452"/>
                  <a:pt x="947351" y="1781929"/>
                  <a:pt x="978784" y="1781929"/>
                </a:cubicBezTo>
                <a:cubicBezTo>
                  <a:pt x="987356" y="1781929"/>
                  <a:pt x="995929" y="1780977"/>
                  <a:pt x="1004501" y="1780024"/>
                </a:cubicBezTo>
                <a:cubicBezTo>
                  <a:pt x="1002596" y="1824792"/>
                  <a:pt x="1021646" y="1868607"/>
                  <a:pt x="1058794" y="1898134"/>
                </a:cubicBezTo>
                <a:lnTo>
                  <a:pt x="1109276" y="1938139"/>
                </a:lnTo>
                <a:cubicBezTo>
                  <a:pt x="1134994" y="1958142"/>
                  <a:pt x="1166426" y="1968619"/>
                  <a:pt x="1197859" y="1968619"/>
                </a:cubicBezTo>
                <a:cubicBezTo>
                  <a:pt x="1212146" y="1968619"/>
                  <a:pt x="1225481" y="1965761"/>
                  <a:pt x="1238816" y="1961952"/>
                </a:cubicBezTo>
                <a:cubicBezTo>
                  <a:pt x="1238816" y="1967667"/>
                  <a:pt x="1238816" y="1974334"/>
                  <a:pt x="1239769" y="1980049"/>
                </a:cubicBezTo>
                <a:cubicBezTo>
                  <a:pt x="1245484" y="2011482"/>
                  <a:pt x="1263581" y="2039104"/>
                  <a:pt x="1292156" y="2057202"/>
                </a:cubicBezTo>
                <a:lnTo>
                  <a:pt x="1336924" y="2085777"/>
                </a:lnTo>
                <a:cubicBezTo>
                  <a:pt x="1359784" y="2101017"/>
                  <a:pt x="1387406" y="2108637"/>
                  <a:pt x="1415029" y="2108637"/>
                </a:cubicBezTo>
                <a:cubicBezTo>
                  <a:pt x="1443604" y="2108637"/>
                  <a:pt x="1473131" y="2100064"/>
                  <a:pt x="1496944" y="2083871"/>
                </a:cubicBezTo>
                <a:lnTo>
                  <a:pt x="1532186" y="2059107"/>
                </a:lnTo>
                <a:cubicBezTo>
                  <a:pt x="1564571" y="2036246"/>
                  <a:pt x="1582669" y="2004814"/>
                  <a:pt x="1582669" y="1970524"/>
                </a:cubicBezTo>
                <a:cubicBezTo>
                  <a:pt x="1582669" y="1949569"/>
                  <a:pt x="1576954" y="1927661"/>
                  <a:pt x="1564571" y="1906707"/>
                </a:cubicBezTo>
                <a:lnTo>
                  <a:pt x="1714114" y="1991479"/>
                </a:lnTo>
                <a:cubicBezTo>
                  <a:pt x="1741736" y="2006719"/>
                  <a:pt x="1784599" y="2021007"/>
                  <a:pt x="1829366" y="2021007"/>
                </a:cubicBezTo>
                <a:cubicBezTo>
                  <a:pt x="1879849" y="2021007"/>
                  <a:pt x="1932236" y="2001957"/>
                  <a:pt x="1968431" y="1944807"/>
                </a:cubicBezTo>
                <a:cubicBezTo>
                  <a:pt x="1980814" y="1924804"/>
                  <a:pt x="1986529" y="1900992"/>
                  <a:pt x="1987481" y="1876227"/>
                </a:cubicBezTo>
                <a:cubicBezTo>
                  <a:pt x="2011294" y="1889561"/>
                  <a:pt x="2032249" y="1901944"/>
                  <a:pt x="2047489" y="1910517"/>
                </a:cubicBezTo>
                <a:cubicBezTo>
                  <a:pt x="2064634" y="1920042"/>
                  <a:pt x="2075111" y="1925757"/>
                  <a:pt x="2076064" y="1926709"/>
                </a:cubicBezTo>
                <a:cubicBezTo>
                  <a:pt x="2110354" y="1944807"/>
                  <a:pt x="2146549" y="1953379"/>
                  <a:pt x="2181791" y="1953379"/>
                </a:cubicBezTo>
                <a:cubicBezTo>
                  <a:pt x="2246562" y="1953379"/>
                  <a:pt x="2304664" y="1923852"/>
                  <a:pt x="2333239" y="1869559"/>
                </a:cubicBezTo>
                <a:cubicBezTo>
                  <a:pt x="2346574" y="1844794"/>
                  <a:pt x="2351337" y="1818124"/>
                  <a:pt x="2350384" y="1791454"/>
                </a:cubicBezTo>
                <a:cubicBezTo>
                  <a:pt x="2395152" y="1819077"/>
                  <a:pt x="2462779" y="1847652"/>
                  <a:pt x="2528502" y="1847652"/>
                </a:cubicBezTo>
                <a:cubicBezTo>
                  <a:pt x="2581841" y="1847652"/>
                  <a:pt x="2634229" y="1828602"/>
                  <a:pt x="2669471" y="1774309"/>
                </a:cubicBezTo>
                <a:cubicBezTo>
                  <a:pt x="2693284" y="1738114"/>
                  <a:pt x="2699952" y="1698109"/>
                  <a:pt x="2689474" y="1657152"/>
                </a:cubicBezTo>
                <a:cubicBezTo>
                  <a:pt x="2678996" y="1615242"/>
                  <a:pt x="2649469" y="1576189"/>
                  <a:pt x="2607559" y="1545709"/>
                </a:cubicBezTo>
                <a:cubicBezTo>
                  <a:pt x="2632324" y="1531421"/>
                  <a:pt x="2653279" y="1511419"/>
                  <a:pt x="2665662" y="1486654"/>
                </a:cubicBezTo>
                <a:cubicBezTo>
                  <a:pt x="2687569" y="1444744"/>
                  <a:pt x="2689474" y="1395214"/>
                  <a:pt x="2669471" y="1347589"/>
                </a:cubicBezTo>
                <a:cubicBezTo>
                  <a:pt x="2659946" y="1324729"/>
                  <a:pt x="2644706" y="1302821"/>
                  <a:pt x="2625656" y="1283771"/>
                </a:cubicBezTo>
                <a:cubicBezTo>
                  <a:pt x="2632324" y="1282819"/>
                  <a:pt x="2638991" y="1280914"/>
                  <a:pt x="2644706" y="1278057"/>
                </a:cubicBezTo>
                <a:lnTo>
                  <a:pt x="2951412" y="1093272"/>
                </a:lnTo>
                <a:cubicBezTo>
                  <a:pt x="2973319" y="1077079"/>
                  <a:pt x="2980939" y="1048504"/>
                  <a:pt x="2968556" y="1026597"/>
                </a:cubicBezTo>
                <a:close/>
                <a:moveTo>
                  <a:pt x="2566602" y="1237099"/>
                </a:moveTo>
                <a:lnTo>
                  <a:pt x="2537074" y="1218049"/>
                </a:lnTo>
                <a:lnTo>
                  <a:pt x="1755071" y="768469"/>
                </a:lnTo>
                <a:cubicBezTo>
                  <a:pt x="1771264" y="768469"/>
                  <a:pt x="1788409" y="769422"/>
                  <a:pt x="1804602" y="771327"/>
                </a:cubicBezTo>
                <a:lnTo>
                  <a:pt x="1988434" y="796092"/>
                </a:lnTo>
                <a:cubicBezTo>
                  <a:pt x="2014152" y="799902"/>
                  <a:pt x="2038916" y="781804"/>
                  <a:pt x="2041774" y="755134"/>
                </a:cubicBezTo>
                <a:cubicBezTo>
                  <a:pt x="2045584" y="729417"/>
                  <a:pt x="2027486" y="704652"/>
                  <a:pt x="2000816" y="701794"/>
                </a:cubicBezTo>
                <a:lnTo>
                  <a:pt x="1816984" y="677029"/>
                </a:lnTo>
                <a:cubicBezTo>
                  <a:pt x="1746499" y="667504"/>
                  <a:pt x="1675061" y="676077"/>
                  <a:pt x="1608386" y="699889"/>
                </a:cubicBezTo>
                <a:cubicBezTo>
                  <a:pt x="1607434" y="699889"/>
                  <a:pt x="1606481" y="700842"/>
                  <a:pt x="1605529" y="700842"/>
                </a:cubicBezTo>
                <a:cubicBezTo>
                  <a:pt x="1576954" y="712272"/>
                  <a:pt x="1548379" y="725606"/>
                  <a:pt x="1521709" y="742752"/>
                </a:cubicBezTo>
                <a:lnTo>
                  <a:pt x="1255009" y="918964"/>
                </a:lnTo>
                <a:cubicBezTo>
                  <a:pt x="1223576" y="938967"/>
                  <a:pt x="1182619" y="933252"/>
                  <a:pt x="1158806" y="903724"/>
                </a:cubicBezTo>
                <a:cubicBezTo>
                  <a:pt x="1134041" y="874197"/>
                  <a:pt x="1137851" y="830381"/>
                  <a:pt x="1166426" y="803711"/>
                </a:cubicBezTo>
                <a:lnTo>
                  <a:pt x="1483609" y="517009"/>
                </a:lnTo>
                <a:cubicBezTo>
                  <a:pt x="1585526" y="424617"/>
                  <a:pt x="1721734" y="384611"/>
                  <a:pt x="1856989" y="406519"/>
                </a:cubicBezTo>
                <a:lnTo>
                  <a:pt x="2103687" y="445572"/>
                </a:lnTo>
                <a:lnTo>
                  <a:pt x="2566602" y="1237099"/>
                </a:lnTo>
                <a:close/>
                <a:moveTo>
                  <a:pt x="1241674" y="1578094"/>
                </a:moveTo>
                <a:cubicBezTo>
                  <a:pt x="1223576" y="1575236"/>
                  <a:pt x="1204526" y="1574284"/>
                  <a:pt x="1186429" y="1577142"/>
                </a:cubicBezTo>
                <a:cubicBezTo>
                  <a:pt x="1182619" y="1578094"/>
                  <a:pt x="1178809" y="1578094"/>
                  <a:pt x="1174999" y="1579046"/>
                </a:cubicBezTo>
                <a:cubicBezTo>
                  <a:pt x="1174999" y="1578094"/>
                  <a:pt x="1174999" y="1578094"/>
                  <a:pt x="1174999" y="1577142"/>
                </a:cubicBezTo>
                <a:cubicBezTo>
                  <a:pt x="1175951" y="1523802"/>
                  <a:pt x="1154044" y="1473319"/>
                  <a:pt x="1114991" y="1438077"/>
                </a:cubicBezTo>
                <a:cubicBezTo>
                  <a:pt x="1106419" y="1430457"/>
                  <a:pt x="1097846" y="1423789"/>
                  <a:pt x="1088321" y="1418074"/>
                </a:cubicBezTo>
                <a:cubicBezTo>
                  <a:pt x="1340734" y="1358067"/>
                  <a:pt x="1530281" y="1126609"/>
                  <a:pt x="1533139" y="850384"/>
                </a:cubicBezTo>
                <a:lnTo>
                  <a:pt x="1574096" y="823714"/>
                </a:lnTo>
                <a:cubicBezTo>
                  <a:pt x="1587431" y="815142"/>
                  <a:pt x="1601719" y="807522"/>
                  <a:pt x="1616959" y="800854"/>
                </a:cubicBezTo>
                <a:lnTo>
                  <a:pt x="1676014" y="834192"/>
                </a:lnTo>
                <a:lnTo>
                  <a:pt x="1241674" y="1578094"/>
                </a:lnTo>
                <a:close/>
                <a:moveTo>
                  <a:pt x="1488371" y="265549"/>
                </a:moveTo>
                <a:lnTo>
                  <a:pt x="1637914" y="326509"/>
                </a:lnTo>
                <a:cubicBezTo>
                  <a:pt x="1557904" y="349369"/>
                  <a:pt x="1482656" y="389374"/>
                  <a:pt x="1418839" y="447477"/>
                </a:cubicBezTo>
                <a:lnTo>
                  <a:pt x="1415981" y="449381"/>
                </a:lnTo>
                <a:lnTo>
                  <a:pt x="1194049" y="399852"/>
                </a:lnTo>
                <a:lnTo>
                  <a:pt x="1488371" y="265549"/>
                </a:lnTo>
                <a:close/>
                <a:moveTo>
                  <a:pt x="287269" y="326509"/>
                </a:moveTo>
                <a:lnTo>
                  <a:pt x="310129" y="286504"/>
                </a:lnTo>
                <a:lnTo>
                  <a:pt x="568256" y="435094"/>
                </a:lnTo>
                <a:lnTo>
                  <a:pt x="545396" y="475099"/>
                </a:lnTo>
                <a:lnTo>
                  <a:pt x="287269" y="326509"/>
                </a:lnTo>
                <a:close/>
                <a:moveTo>
                  <a:pt x="112961" y="624642"/>
                </a:moveTo>
                <a:lnTo>
                  <a:pt x="135821" y="584636"/>
                </a:lnTo>
                <a:lnTo>
                  <a:pt x="394901" y="734179"/>
                </a:lnTo>
                <a:lnTo>
                  <a:pt x="372041" y="774184"/>
                </a:lnTo>
                <a:lnTo>
                  <a:pt x="112961" y="624642"/>
                </a:lnTo>
                <a:close/>
                <a:moveTo>
                  <a:pt x="404426" y="908486"/>
                </a:moveTo>
                <a:lnTo>
                  <a:pt x="674936" y="441761"/>
                </a:lnTo>
                <a:cubicBezTo>
                  <a:pt x="674936" y="441761"/>
                  <a:pt x="674936" y="441761"/>
                  <a:pt x="674936" y="441761"/>
                </a:cubicBezTo>
                <a:cubicBezTo>
                  <a:pt x="674936" y="441761"/>
                  <a:pt x="674936" y="441761"/>
                  <a:pt x="674936" y="441761"/>
                </a:cubicBezTo>
                <a:lnTo>
                  <a:pt x="706369" y="387469"/>
                </a:lnTo>
                <a:lnTo>
                  <a:pt x="1330256" y="527486"/>
                </a:lnTo>
                <a:lnTo>
                  <a:pt x="1102609" y="733227"/>
                </a:lnTo>
                <a:cubicBezTo>
                  <a:pt x="1035934" y="793234"/>
                  <a:pt x="1028314" y="894199"/>
                  <a:pt x="1085464" y="963731"/>
                </a:cubicBezTo>
                <a:cubicBezTo>
                  <a:pt x="1118801" y="1004689"/>
                  <a:pt x="1166426" y="1025644"/>
                  <a:pt x="1215956" y="1025644"/>
                </a:cubicBezTo>
                <a:cubicBezTo>
                  <a:pt x="1247389" y="1025644"/>
                  <a:pt x="1279774" y="1017072"/>
                  <a:pt x="1307396" y="998022"/>
                </a:cubicBezTo>
                <a:lnTo>
                  <a:pt x="1475036" y="888484"/>
                </a:lnTo>
                <a:cubicBezTo>
                  <a:pt x="1452176" y="1160899"/>
                  <a:pt x="1230244" y="1376164"/>
                  <a:pt x="958781" y="1376164"/>
                </a:cubicBezTo>
                <a:cubicBezTo>
                  <a:pt x="956876" y="1376164"/>
                  <a:pt x="955924" y="1377117"/>
                  <a:pt x="954971" y="1377117"/>
                </a:cubicBezTo>
                <a:cubicBezTo>
                  <a:pt x="952114" y="1328539"/>
                  <a:pt x="932111" y="1282819"/>
                  <a:pt x="895916" y="1249482"/>
                </a:cubicBezTo>
                <a:cubicBezTo>
                  <a:pt x="855911" y="1213286"/>
                  <a:pt x="801619" y="1196142"/>
                  <a:pt x="748279" y="1203761"/>
                </a:cubicBezTo>
                <a:cubicBezTo>
                  <a:pt x="727324" y="1206619"/>
                  <a:pt x="707321" y="1213286"/>
                  <a:pt x="688271" y="1222811"/>
                </a:cubicBezTo>
                <a:cubicBezTo>
                  <a:pt x="602546" y="1134229"/>
                  <a:pt x="496819" y="1022786"/>
                  <a:pt x="482531" y="1008499"/>
                </a:cubicBezTo>
                <a:lnTo>
                  <a:pt x="404426" y="908486"/>
                </a:lnTo>
                <a:close/>
                <a:moveTo>
                  <a:pt x="728276" y="1488559"/>
                </a:moveTo>
                <a:lnTo>
                  <a:pt x="677794" y="1448554"/>
                </a:lnTo>
                <a:cubicBezTo>
                  <a:pt x="657791" y="1433314"/>
                  <a:pt x="653981" y="1405692"/>
                  <a:pt x="667316" y="1384736"/>
                </a:cubicBezTo>
                <a:lnTo>
                  <a:pt x="696844" y="1338064"/>
                </a:lnTo>
                <a:cubicBezTo>
                  <a:pt x="711131" y="1316157"/>
                  <a:pt x="733991" y="1300917"/>
                  <a:pt x="759709" y="1298059"/>
                </a:cubicBezTo>
                <a:cubicBezTo>
                  <a:pt x="785426" y="1294249"/>
                  <a:pt x="812096" y="1302821"/>
                  <a:pt x="831146" y="1319967"/>
                </a:cubicBezTo>
                <a:cubicBezTo>
                  <a:pt x="850196" y="1337111"/>
                  <a:pt x="860674" y="1360924"/>
                  <a:pt x="860674" y="1387594"/>
                </a:cubicBezTo>
                <a:cubicBezTo>
                  <a:pt x="860674" y="1413311"/>
                  <a:pt x="849244" y="1437124"/>
                  <a:pt x="829241" y="1453317"/>
                </a:cubicBezTo>
                <a:lnTo>
                  <a:pt x="789236" y="1486654"/>
                </a:lnTo>
                <a:cubicBezTo>
                  <a:pt x="772091" y="1501894"/>
                  <a:pt x="746374" y="1502846"/>
                  <a:pt x="728276" y="1488559"/>
                </a:cubicBezTo>
                <a:close/>
                <a:moveTo>
                  <a:pt x="948304" y="1676202"/>
                </a:moveTo>
                <a:lnTo>
                  <a:pt x="897821" y="1636196"/>
                </a:lnTo>
                <a:cubicBezTo>
                  <a:pt x="877819" y="1620957"/>
                  <a:pt x="874009" y="1593334"/>
                  <a:pt x="887344" y="1572379"/>
                </a:cubicBezTo>
                <a:lnTo>
                  <a:pt x="916871" y="1525707"/>
                </a:lnTo>
                <a:cubicBezTo>
                  <a:pt x="931159" y="1503799"/>
                  <a:pt x="954019" y="1488559"/>
                  <a:pt x="979736" y="1485702"/>
                </a:cubicBezTo>
                <a:cubicBezTo>
                  <a:pt x="1005454" y="1481892"/>
                  <a:pt x="1032124" y="1490464"/>
                  <a:pt x="1051174" y="1507609"/>
                </a:cubicBezTo>
                <a:cubicBezTo>
                  <a:pt x="1070224" y="1524754"/>
                  <a:pt x="1080701" y="1548567"/>
                  <a:pt x="1079749" y="1575236"/>
                </a:cubicBezTo>
                <a:cubicBezTo>
                  <a:pt x="1079749" y="1600954"/>
                  <a:pt x="1068319" y="1624767"/>
                  <a:pt x="1048316" y="1640959"/>
                </a:cubicBezTo>
                <a:lnTo>
                  <a:pt x="1008311" y="1674296"/>
                </a:lnTo>
                <a:cubicBezTo>
                  <a:pt x="992119" y="1689536"/>
                  <a:pt x="966401" y="1690489"/>
                  <a:pt x="948304" y="1676202"/>
                </a:cubicBezTo>
                <a:close/>
                <a:moveTo>
                  <a:pt x="1167379" y="1861939"/>
                </a:moveTo>
                <a:lnTo>
                  <a:pt x="1116896" y="1821934"/>
                </a:lnTo>
                <a:cubicBezTo>
                  <a:pt x="1096894" y="1806694"/>
                  <a:pt x="1092131" y="1779071"/>
                  <a:pt x="1106419" y="1758117"/>
                </a:cubicBezTo>
                <a:cubicBezTo>
                  <a:pt x="1106419" y="1758117"/>
                  <a:pt x="1106419" y="1758117"/>
                  <a:pt x="1106419" y="1758117"/>
                </a:cubicBezTo>
                <a:lnTo>
                  <a:pt x="1135946" y="1711444"/>
                </a:lnTo>
                <a:cubicBezTo>
                  <a:pt x="1150234" y="1689536"/>
                  <a:pt x="1173094" y="1674296"/>
                  <a:pt x="1198811" y="1671439"/>
                </a:cubicBezTo>
                <a:cubicBezTo>
                  <a:pt x="1202621" y="1670486"/>
                  <a:pt x="1206431" y="1670486"/>
                  <a:pt x="1210241" y="1670486"/>
                </a:cubicBezTo>
                <a:cubicBezTo>
                  <a:pt x="1232149" y="1670486"/>
                  <a:pt x="1253104" y="1679059"/>
                  <a:pt x="1270249" y="1693346"/>
                </a:cubicBezTo>
                <a:cubicBezTo>
                  <a:pt x="1289299" y="1710492"/>
                  <a:pt x="1299776" y="1734304"/>
                  <a:pt x="1299776" y="1760974"/>
                </a:cubicBezTo>
                <a:cubicBezTo>
                  <a:pt x="1299776" y="1786692"/>
                  <a:pt x="1288346" y="1810504"/>
                  <a:pt x="1268344" y="1826696"/>
                </a:cubicBezTo>
                <a:lnTo>
                  <a:pt x="1228339" y="1860034"/>
                </a:lnTo>
                <a:cubicBezTo>
                  <a:pt x="1211194" y="1875274"/>
                  <a:pt x="1185476" y="1876227"/>
                  <a:pt x="1167379" y="1861939"/>
                </a:cubicBezTo>
                <a:close/>
                <a:moveTo>
                  <a:pt x="1476941" y="1980049"/>
                </a:moveTo>
                <a:lnTo>
                  <a:pt x="1441699" y="2004814"/>
                </a:lnTo>
                <a:cubicBezTo>
                  <a:pt x="1427411" y="2015292"/>
                  <a:pt x="1403599" y="2015292"/>
                  <a:pt x="1388359" y="2005767"/>
                </a:cubicBezTo>
                <a:lnTo>
                  <a:pt x="1343591" y="1977192"/>
                </a:lnTo>
                <a:cubicBezTo>
                  <a:pt x="1337876" y="1973382"/>
                  <a:pt x="1334066" y="1968619"/>
                  <a:pt x="1333114" y="1963857"/>
                </a:cubicBezTo>
                <a:cubicBezTo>
                  <a:pt x="1333114" y="1962904"/>
                  <a:pt x="1332161" y="1959094"/>
                  <a:pt x="1335971" y="1954332"/>
                </a:cubicBezTo>
                <a:lnTo>
                  <a:pt x="1362641" y="1920042"/>
                </a:lnTo>
                <a:cubicBezTo>
                  <a:pt x="1367404" y="1913374"/>
                  <a:pt x="1378834" y="1899086"/>
                  <a:pt x="1399789" y="1899086"/>
                </a:cubicBezTo>
                <a:cubicBezTo>
                  <a:pt x="1412171" y="1899086"/>
                  <a:pt x="1429316" y="1904802"/>
                  <a:pt x="1450271" y="1920042"/>
                </a:cubicBezTo>
                <a:cubicBezTo>
                  <a:pt x="1477894" y="1940996"/>
                  <a:pt x="1487419" y="1960046"/>
                  <a:pt x="1487419" y="1968619"/>
                </a:cubicBezTo>
                <a:cubicBezTo>
                  <a:pt x="1487419" y="1971477"/>
                  <a:pt x="1481704" y="1976239"/>
                  <a:pt x="1476941" y="1980049"/>
                </a:cubicBezTo>
                <a:close/>
                <a:moveTo>
                  <a:pt x="2589462" y="1719064"/>
                </a:moveTo>
                <a:cubicBezTo>
                  <a:pt x="2541837" y="1792407"/>
                  <a:pt x="2399914" y="1708586"/>
                  <a:pt x="2397056" y="1705729"/>
                </a:cubicBezTo>
                <a:lnTo>
                  <a:pt x="2044631" y="1513324"/>
                </a:lnTo>
                <a:cubicBezTo>
                  <a:pt x="2021771" y="1500942"/>
                  <a:pt x="1992244" y="1509514"/>
                  <a:pt x="1979861" y="1532374"/>
                </a:cubicBezTo>
                <a:cubicBezTo>
                  <a:pt x="1967479" y="1555234"/>
                  <a:pt x="1976052" y="1584761"/>
                  <a:pt x="1998911" y="1597144"/>
                </a:cubicBezTo>
                <a:lnTo>
                  <a:pt x="2196079" y="1704777"/>
                </a:lnTo>
                <a:cubicBezTo>
                  <a:pt x="2196079" y="1704777"/>
                  <a:pt x="2196079" y="1704777"/>
                  <a:pt x="2196079" y="1704777"/>
                </a:cubicBezTo>
                <a:cubicBezTo>
                  <a:pt x="2244656" y="1730494"/>
                  <a:pt x="2268469" y="1784786"/>
                  <a:pt x="2248466" y="1821934"/>
                </a:cubicBezTo>
                <a:cubicBezTo>
                  <a:pt x="2229416" y="1858129"/>
                  <a:pt x="2170362" y="1866702"/>
                  <a:pt x="2120831" y="1840032"/>
                </a:cubicBezTo>
                <a:cubicBezTo>
                  <a:pt x="2118927" y="1839079"/>
                  <a:pt x="2109402" y="1833364"/>
                  <a:pt x="2094161" y="1824792"/>
                </a:cubicBezTo>
                <a:cubicBezTo>
                  <a:pt x="2053204" y="1800979"/>
                  <a:pt x="1971289" y="1754307"/>
                  <a:pt x="1891279" y="1710492"/>
                </a:cubicBezTo>
                <a:cubicBezTo>
                  <a:pt x="1891279" y="1710492"/>
                  <a:pt x="1891279" y="1710492"/>
                  <a:pt x="1891279" y="1710492"/>
                </a:cubicBezTo>
                <a:lnTo>
                  <a:pt x="1891279" y="1710492"/>
                </a:lnTo>
                <a:cubicBezTo>
                  <a:pt x="1890327" y="1710492"/>
                  <a:pt x="1890327" y="1709539"/>
                  <a:pt x="1889374" y="1709539"/>
                </a:cubicBezTo>
                <a:cubicBezTo>
                  <a:pt x="1889374" y="1709539"/>
                  <a:pt x="1889374" y="1709539"/>
                  <a:pt x="1889374" y="1709539"/>
                </a:cubicBezTo>
                <a:lnTo>
                  <a:pt x="1771264" y="1644769"/>
                </a:lnTo>
                <a:cubicBezTo>
                  <a:pt x="1748404" y="1632386"/>
                  <a:pt x="1718877" y="1640959"/>
                  <a:pt x="1706494" y="1663819"/>
                </a:cubicBezTo>
                <a:cubicBezTo>
                  <a:pt x="1694111" y="1686679"/>
                  <a:pt x="1702684" y="1716207"/>
                  <a:pt x="1725544" y="1728589"/>
                </a:cubicBezTo>
                <a:lnTo>
                  <a:pt x="1844606" y="1794311"/>
                </a:lnTo>
                <a:cubicBezTo>
                  <a:pt x="1845559" y="1794311"/>
                  <a:pt x="1845559" y="1795264"/>
                  <a:pt x="1846511" y="1795264"/>
                </a:cubicBezTo>
                <a:cubicBezTo>
                  <a:pt x="1867466" y="1806694"/>
                  <a:pt x="1883659" y="1827649"/>
                  <a:pt x="1890327" y="1850509"/>
                </a:cubicBezTo>
                <a:cubicBezTo>
                  <a:pt x="1895089" y="1866702"/>
                  <a:pt x="1893184" y="1882894"/>
                  <a:pt x="1887469" y="1893371"/>
                </a:cubicBezTo>
                <a:cubicBezTo>
                  <a:pt x="1850321" y="1952427"/>
                  <a:pt x="1768406" y="1911469"/>
                  <a:pt x="1759834" y="1906707"/>
                </a:cubicBezTo>
                <a:lnTo>
                  <a:pt x="1381691" y="1693346"/>
                </a:lnTo>
                <a:cubicBezTo>
                  <a:pt x="1371214" y="1666677"/>
                  <a:pt x="1355974" y="1642864"/>
                  <a:pt x="1334066" y="1623814"/>
                </a:cubicBezTo>
                <a:cubicBezTo>
                  <a:pt x="1332161" y="1621909"/>
                  <a:pt x="1330256" y="1620957"/>
                  <a:pt x="1328351" y="1619052"/>
                </a:cubicBezTo>
                <a:lnTo>
                  <a:pt x="1387406" y="1517134"/>
                </a:lnTo>
                <a:lnTo>
                  <a:pt x="1610291" y="1641911"/>
                </a:lnTo>
                <a:cubicBezTo>
                  <a:pt x="1615054" y="1644769"/>
                  <a:pt x="1619816" y="1645721"/>
                  <a:pt x="1624579" y="1645721"/>
                </a:cubicBezTo>
                <a:cubicBezTo>
                  <a:pt x="1634104" y="1645721"/>
                  <a:pt x="1644581" y="1640007"/>
                  <a:pt x="1649344" y="1631434"/>
                </a:cubicBezTo>
                <a:cubicBezTo>
                  <a:pt x="1656964" y="1618099"/>
                  <a:pt x="1652201" y="1600002"/>
                  <a:pt x="1638866" y="1592382"/>
                </a:cubicBezTo>
                <a:lnTo>
                  <a:pt x="1416934" y="1467604"/>
                </a:lnTo>
                <a:lnTo>
                  <a:pt x="1510279" y="1308536"/>
                </a:lnTo>
                <a:lnTo>
                  <a:pt x="1849369" y="1494274"/>
                </a:lnTo>
                <a:cubicBezTo>
                  <a:pt x="1854131" y="1496179"/>
                  <a:pt x="1858894" y="1498084"/>
                  <a:pt x="1862704" y="1498084"/>
                </a:cubicBezTo>
                <a:cubicBezTo>
                  <a:pt x="1873181" y="1498084"/>
                  <a:pt x="1882706" y="1492369"/>
                  <a:pt x="1887469" y="1482844"/>
                </a:cubicBezTo>
                <a:cubicBezTo>
                  <a:pt x="1895089" y="1468557"/>
                  <a:pt x="1890327" y="1451411"/>
                  <a:pt x="1876039" y="1443792"/>
                </a:cubicBezTo>
                <a:lnTo>
                  <a:pt x="1538854" y="1259007"/>
                </a:lnTo>
                <a:lnTo>
                  <a:pt x="1631246" y="1099939"/>
                </a:lnTo>
                <a:lnTo>
                  <a:pt x="1977004" y="1286629"/>
                </a:lnTo>
                <a:cubicBezTo>
                  <a:pt x="1981766" y="1288534"/>
                  <a:pt x="1985577" y="1290439"/>
                  <a:pt x="1990339" y="1290439"/>
                </a:cubicBezTo>
                <a:cubicBezTo>
                  <a:pt x="2000816" y="1290439"/>
                  <a:pt x="2010341" y="1284724"/>
                  <a:pt x="2015104" y="1275199"/>
                </a:cubicBezTo>
                <a:cubicBezTo>
                  <a:pt x="2022724" y="1260911"/>
                  <a:pt x="2017009" y="1243767"/>
                  <a:pt x="2003674" y="1236146"/>
                </a:cubicBezTo>
                <a:lnTo>
                  <a:pt x="1659821" y="1050409"/>
                </a:lnTo>
                <a:lnTo>
                  <a:pt x="1758881" y="880864"/>
                </a:lnTo>
                <a:lnTo>
                  <a:pt x="2487544" y="1299964"/>
                </a:lnTo>
                <a:lnTo>
                  <a:pt x="2540884" y="1333302"/>
                </a:lnTo>
                <a:cubicBezTo>
                  <a:pt x="2558981" y="1346636"/>
                  <a:pt x="2574221" y="1363782"/>
                  <a:pt x="2581841" y="1382832"/>
                </a:cubicBezTo>
                <a:cubicBezTo>
                  <a:pt x="2586604" y="1394261"/>
                  <a:pt x="2593271" y="1418074"/>
                  <a:pt x="2581841" y="1439982"/>
                </a:cubicBezTo>
                <a:cubicBezTo>
                  <a:pt x="2570412" y="1461889"/>
                  <a:pt x="2547552" y="1469509"/>
                  <a:pt x="2534216" y="1471414"/>
                </a:cubicBezTo>
                <a:cubicBezTo>
                  <a:pt x="2508499" y="1476177"/>
                  <a:pt x="2478971" y="1471414"/>
                  <a:pt x="2453254" y="1457127"/>
                </a:cubicBezTo>
                <a:cubicBezTo>
                  <a:pt x="2453254" y="1457127"/>
                  <a:pt x="2453254" y="1457127"/>
                  <a:pt x="2453254" y="1457127"/>
                </a:cubicBezTo>
                <a:cubicBezTo>
                  <a:pt x="2376102" y="1415217"/>
                  <a:pt x="2269421" y="1358067"/>
                  <a:pt x="2158931" y="1298059"/>
                </a:cubicBezTo>
                <a:cubicBezTo>
                  <a:pt x="2136071" y="1285677"/>
                  <a:pt x="2106544" y="1294249"/>
                  <a:pt x="2094161" y="1317109"/>
                </a:cubicBezTo>
                <a:cubicBezTo>
                  <a:pt x="2081779" y="1339969"/>
                  <a:pt x="2090352" y="1369496"/>
                  <a:pt x="2113212" y="1381879"/>
                </a:cubicBezTo>
                <a:cubicBezTo>
                  <a:pt x="2327524" y="1497132"/>
                  <a:pt x="2526596" y="1604764"/>
                  <a:pt x="2529454" y="1606669"/>
                </a:cubicBezTo>
                <a:cubicBezTo>
                  <a:pt x="2563744" y="1624767"/>
                  <a:pt x="2589462" y="1652389"/>
                  <a:pt x="2596129" y="1678107"/>
                </a:cubicBezTo>
                <a:cubicBezTo>
                  <a:pt x="2600891" y="1693346"/>
                  <a:pt x="2598034" y="1705729"/>
                  <a:pt x="2589462" y="1719064"/>
                </a:cubicBezTo>
                <a:close/>
                <a:moveTo>
                  <a:pt x="2637087" y="1169472"/>
                </a:moveTo>
                <a:lnTo>
                  <a:pt x="2105591" y="261739"/>
                </a:lnTo>
                <a:lnTo>
                  <a:pt x="2341812" y="115054"/>
                </a:lnTo>
                <a:lnTo>
                  <a:pt x="2862829" y="1034217"/>
                </a:lnTo>
                <a:lnTo>
                  <a:pt x="2637087" y="1169472"/>
                </a:lnTo>
                <a:close/>
              </a:path>
            </a:pathLst>
          </a:custGeom>
          <a:solidFill>
            <a:schemeClr val="tx1"/>
          </a:solidFill>
          <a:ln w="9525" cap="flat">
            <a:noFill/>
            <a:prstDash val="solid"/>
            <a:miter/>
          </a:ln>
        </p:spPr>
        <p:txBody>
          <a:bodyPr rtlCol="0" anchor="ctr"/>
          <a:lstStyle/>
          <a:p>
            <a:pPr rtl="0"/>
            <a:endParaRPr lang="en-US">
              <a:ea typeface="Meiryo" panose="020B0604030504040204" pitchFamily="34" charset="-128"/>
            </a:endParaRPr>
          </a:p>
        </p:txBody>
      </p:sp>
    </p:spTree>
    <p:extLst>
      <p:ext uri="{BB962C8B-B14F-4D97-AF65-F5344CB8AC3E}">
        <p14:creationId xmlns:p14="http://schemas.microsoft.com/office/powerpoint/2010/main" val="342744002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08058F6-199D-57AC-343A-7DD27F8B9563}"/>
              </a:ext>
            </a:extLst>
          </p:cNvPr>
          <p:cNvSpPr/>
          <p:nvPr/>
        </p:nvSpPr>
        <p:spPr>
          <a:xfrm>
            <a:off x="0" y="1583609"/>
            <a:ext cx="9144000" cy="28765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1600" dirty="0" err="1">
              <a:ea typeface="Meiryo" panose="020B0604030504040204" pitchFamily="34" charset="-128"/>
            </a:endParaRPr>
          </a:p>
        </p:txBody>
      </p:sp>
      <p:sp>
        <p:nvSpPr>
          <p:cNvPr id="2" name="Title 1">
            <a:extLst>
              <a:ext uri="{FF2B5EF4-FFF2-40B4-BE49-F238E27FC236}">
                <a16:creationId xmlns:a16="http://schemas.microsoft.com/office/drawing/2014/main" id="{DA169DFE-3673-AB8E-13AC-864811D59D98}"/>
              </a:ext>
            </a:extLst>
          </p:cNvPr>
          <p:cNvSpPr>
            <a:spLocks noGrp="1"/>
          </p:cNvSpPr>
          <p:nvPr>
            <p:ph type="title"/>
          </p:nvPr>
        </p:nvSpPr>
        <p:spPr>
          <a:xfrm>
            <a:off x="368490" y="365760"/>
            <a:ext cx="8407020" cy="398571"/>
          </a:xfrm>
        </p:spPr>
        <p:txBody>
          <a:bodyPr rtlCol="0"/>
          <a:lstStyle/>
          <a:p>
            <a:pPr rtl="0"/>
            <a:r>
              <a:rPr lang="ja-jp" dirty="0">
                <a:ea typeface="Meiryo" panose="020B0604030504040204" pitchFamily="34" charset="-128"/>
              </a:rPr>
              <a:t>高度な MFG (GD </a:t>
            </a:r>
            <a:r>
              <a:rPr lang="en-US" altLang="zh-CN" dirty="0">
                <a:latin typeface="+mn-ea"/>
                <a:ea typeface="+mn-ea"/>
              </a:rPr>
              <a:t>&amp;</a:t>
            </a:r>
            <a:r>
              <a:rPr lang="ja-jp" dirty="0">
                <a:ea typeface="Meiryo" panose="020B0604030504040204" pitchFamily="34" charset="-128"/>
              </a:rPr>
              <a:t> AM)が Clean Sky をサポート</a:t>
            </a:r>
            <a:endParaRPr lang="en-US" dirty="0">
              <a:ea typeface="Meiryo" panose="020B0604030504040204" pitchFamily="34" charset="-128"/>
            </a:endParaRPr>
          </a:p>
        </p:txBody>
      </p:sp>
      <p:grpSp>
        <p:nvGrpSpPr>
          <p:cNvPr id="11" name="Group 10">
            <a:extLst>
              <a:ext uri="{FF2B5EF4-FFF2-40B4-BE49-F238E27FC236}">
                <a16:creationId xmlns:a16="http://schemas.microsoft.com/office/drawing/2014/main" id="{6553DBD7-71BF-5B97-0E3D-7410EE70B3E8}"/>
              </a:ext>
            </a:extLst>
          </p:cNvPr>
          <p:cNvGrpSpPr/>
          <p:nvPr/>
        </p:nvGrpSpPr>
        <p:grpSpPr>
          <a:xfrm>
            <a:off x="4493676" y="-61520"/>
            <a:ext cx="4507332" cy="4629150"/>
            <a:chOff x="4485272" y="257175"/>
            <a:chExt cx="4507332" cy="4629150"/>
          </a:xfrm>
        </p:grpSpPr>
        <p:pic>
          <p:nvPicPr>
            <p:cNvPr id="5" name="Picture 4" descr="A computer monitor with a black screen&#10;&#10;Description automatically generated">
              <a:extLst>
                <a:ext uri="{FF2B5EF4-FFF2-40B4-BE49-F238E27FC236}">
                  <a16:creationId xmlns:a16="http://schemas.microsoft.com/office/drawing/2014/main" id="{6088E42A-1C81-8495-4A74-DE086C1BF008}"/>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485272" y="257175"/>
              <a:ext cx="4507332" cy="4629150"/>
            </a:xfrm>
            <a:prstGeom prst="rect">
              <a:avLst/>
            </a:prstGeom>
          </p:spPr>
        </p:pic>
        <p:pic>
          <p:nvPicPr>
            <p:cNvPr id="3" name="Content Placeholder 5">
              <a:extLst>
                <a:ext uri="{FF2B5EF4-FFF2-40B4-BE49-F238E27FC236}">
                  <a16:creationId xmlns:a16="http://schemas.microsoft.com/office/drawing/2014/main" id="{4399F393-5382-DE7E-5AD9-79B8AE61D079}"/>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l="22273" t="31568" r="24420" b="23427"/>
            <a:stretch/>
          </p:blipFill>
          <p:spPr>
            <a:xfrm>
              <a:off x="4782406" y="1471612"/>
              <a:ext cx="3913064" cy="2200275"/>
            </a:xfrm>
            <a:prstGeom prst="rect">
              <a:avLst/>
            </a:prstGeom>
          </p:spPr>
        </p:pic>
      </p:grpSp>
      <p:grpSp>
        <p:nvGrpSpPr>
          <p:cNvPr id="17" name="Group 16">
            <a:extLst>
              <a:ext uri="{FF2B5EF4-FFF2-40B4-BE49-F238E27FC236}">
                <a16:creationId xmlns:a16="http://schemas.microsoft.com/office/drawing/2014/main" id="{5AFD6865-D66D-884B-8A03-B0E5A08057E6}"/>
              </a:ext>
            </a:extLst>
          </p:cNvPr>
          <p:cNvGrpSpPr/>
          <p:nvPr/>
        </p:nvGrpSpPr>
        <p:grpSpPr>
          <a:xfrm>
            <a:off x="366712" y="1845357"/>
            <a:ext cx="4060508" cy="1473111"/>
            <a:chOff x="366713" y="1964716"/>
            <a:chExt cx="4060508" cy="1473111"/>
          </a:xfrm>
        </p:grpSpPr>
        <p:sp>
          <p:nvSpPr>
            <p:cNvPr id="8" name="TextBox 7">
              <a:extLst>
                <a:ext uri="{FF2B5EF4-FFF2-40B4-BE49-F238E27FC236}">
                  <a16:creationId xmlns:a16="http://schemas.microsoft.com/office/drawing/2014/main" id="{8573FF9B-FCC6-388E-95BB-B47749570BD1}"/>
                </a:ext>
              </a:extLst>
            </p:cNvPr>
            <p:cNvSpPr txBox="1"/>
            <p:nvPr/>
          </p:nvSpPr>
          <p:spPr>
            <a:xfrm>
              <a:off x="366713" y="1964716"/>
              <a:ext cx="3967163" cy="677108"/>
            </a:xfrm>
            <a:prstGeom prst="rect">
              <a:avLst/>
            </a:prstGeom>
            <a:noFill/>
          </p:spPr>
          <p:txBody>
            <a:bodyPr wrap="square" lIns="0" tIns="0" rIns="0" bIns="0" rtlCol="0">
              <a:spAutoFit/>
            </a:bodyPr>
            <a:lstStyle/>
            <a:p>
              <a:pPr rtl="0"/>
              <a:r>
                <a:rPr lang="ja-jp" sz="2200" b="1" dirty="0">
                  <a:solidFill>
                    <a:schemeClr val="accent1"/>
                  </a:solidFill>
                  <a:ea typeface="Meiryo" panose="020B0604030504040204" pitchFamily="34" charset="-128"/>
                </a:rPr>
                <a:t>100 個のパーツを 1 個のパーツに統合して 34% 軽量化!</a:t>
              </a:r>
            </a:p>
          </p:txBody>
        </p:sp>
        <p:sp>
          <p:nvSpPr>
            <p:cNvPr id="10" name="TextBox 9">
              <a:extLst>
                <a:ext uri="{FF2B5EF4-FFF2-40B4-BE49-F238E27FC236}">
                  <a16:creationId xmlns:a16="http://schemas.microsoft.com/office/drawing/2014/main" id="{2DA6D820-7CD9-BCA5-BD2A-21545903CA34}"/>
                </a:ext>
              </a:extLst>
            </p:cNvPr>
            <p:cNvSpPr txBox="1"/>
            <p:nvPr/>
          </p:nvSpPr>
          <p:spPr>
            <a:xfrm>
              <a:off x="366713" y="2791496"/>
              <a:ext cx="4060508" cy="646331"/>
            </a:xfrm>
            <a:prstGeom prst="rect">
              <a:avLst/>
            </a:prstGeom>
            <a:noFill/>
          </p:spPr>
          <p:txBody>
            <a:bodyPr wrap="square" lIns="0" tIns="0" rIns="0" bIns="0" rtlCol="0" anchor="t">
              <a:spAutoFit/>
            </a:bodyPr>
            <a:lstStyle/>
            <a:p>
              <a:pPr rtl="0"/>
              <a:r>
                <a:rPr lang="ja-jp" sz="1400" dirty="0">
                  <a:solidFill>
                    <a:schemeClr val="bg1"/>
                  </a:solidFill>
                  <a:ea typeface="Meiryo" panose="020B0604030504040204" pitchFamily="34" charset="-128"/>
                </a:rPr>
                <a:t>航空業界のリーダーが「より推力が高く、燃料消費の少ない」エンジンを開発した方法については、下記のリンクから Web サイトを参照してください</a:t>
              </a:r>
            </a:p>
          </p:txBody>
        </p:sp>
      </p:grpSp>
      <p:grpSp>
        <p:nvGrpSpPr>
          <p:cNvPr id="12" name="Group 11">
            <a:extLst>
              <a:ext uri="{FF2B5EF4-FFF2-40B4-BE49-F238E27FC236}">
                <a16:creationId xmlns:a16="http://schemas.microsoft.com/office/drawing/2014/main" id="{A0609925-A634-F5D7-0B3C-BF2DD628C780}"/>
              </a:ext>
            </a:extLst>
          </p:cNvPr>
          <p:cNvGrpSpPr/>
          <p:nvPr/>
        </p:nvGrpSpPr>
        <p:grpSpPr>
          <a:xfrm>
            <a:off x="366712" y="3766699"/>
            <a:ext cx="197498" cy="197904"/>
            <a:chOff x="4864100" y="1450875"/>
            <a:chExt cx="274320" cy="274883"/>
          </a:xfrm>
          <a:solidFill>
            <a:schemeClr val="bg1"/>
          </a:solidFill>
        </p:grpSpPr>
        <p:sp>
          <p:nvSpPr>
            <p:cNvPr id="13" name="Freeform 257">
              <a:extLst>
                <a:ext uri="{FF2B5EF4-FFF2-40B4-BE49-F238E27FC236}">
                  <a16:creationId xmlns:a16="http://schemas.microsoft.com/office/drawing/2014/main" id="{984F0027-7055-B5DF-B76B-5E82D1AFC281}"/>
                </a:ext>
              </a:extLst>
            </p:cNvPr>
            <p:cNvSpPr>
              <a:spLocks noEditPoints="1"/>
            </p:cNvSpPr>
            <p:nvPr/>
          </p:nvSpPr>
          <p:spPr bwMode="auto">
            <a:xfrm rot="16200000">
              <a:off x="4863818" y="1451157"/>
              <a:ext cx="274883" cy="274320"/>
            </a:xfrm>
            <a:custGeom>
              <a:avLst/>
              <a:gdLst>
                <a:gd name="T0" fmla="*/ 2872 w 2990"/>
                <a:gd name="T1" fmla="*/ 913 h 2990"/>
                <a:gd name="T2" fmla="*/ 2734 w 2990"/>
                <a:gd name="T3" fmla="*/ 659 h 2990"/>
                <a:gd name="T4" fmla="*/ 2552 w 2990"/>
                <a:gd name="T5" fmla="*/ 438 h 2990"/>
                <a:gd name="T6" fmla="*/ 2331 w 2990"/>
                <a:gd name="T7" fmla="*/ 256 h 2990"/>
                <a:gd name="T8" fmla="*/ 2077 w 2990"/>
                <a:gd name="T9" fmla="*/ 118 h 2990"/>
                <a:gd name="T10" fmla="*/ 1495 w 2990"/>
                <a:gd name="T11" fmla="*/ 0 h 2990"/>
                <a:gd name="T12" fmla="*/ 913 w 2990"/>
                <a:gd name="T13" fmla="*/ 118 h 2990"/>
                <a:gd name="T14" fmla="*/ 659 w 2990"/>
                <a:gd name="T15" fmla="*/ 256 h 2990"/>
                <a:gd name="T16" fmla="*/ 438 w 2990"/>
                <a:gd name="T17" fmla="*/ 438 h 2990"/>
                <a:gd name="T18" fmla="*/ 256 w 2990"/>
                <a:gd name="T19" fmla="*/ 659 h 2990"/>
                <a:gd name="T20" fmla="*/ 118 w 2990"/>
                <a:gd name="T21" fmla="*/ 913 h 2990"/>
                <a:gd name="T22" fmla="*/ 0 w 2990"/>
                <a:gd name="T23" fmla="*/ 1495 h 2990"/>
                <a:gd name="T24" fmla="*/ 118 w 2990"/>
                <a:gd name="T25" fmla="*/ 2077 h 2990"/>
                <a:gd name="T26" fmla="*/ 256 w 2990"/>
                <a:gd name="T27" fmla="*/ 2331 h 2990"/>
                <a:gd name="T28" fmla="*/ 438 w 2990"/>
                <a:gd name="T29" fmla="*/ 2552 h 2990"/>
                <a:gd name="T30" fmla="*/ 659 w 2990"/>
                <a:gd name="T31" fmla="*/ 2734 h 2990"/>
                <a:gd name="T32" fmla="*/ 913 w 2990"/>
                <a:gd name="T33" fmla="*/ 2872 h 2990"/>
                <a:gd name="T34" fmla="*/ 1495 w 2990"/>
                <a:gd name="T35" fmla="*/ 2990 h 2990"/>
                <a:gd name="T36" fmla="*/ 2077 w 2990"/>
                <a:gd name="T37" fmla="*/ 2872 h 2990"/>
                <a:gd name="T38" fmla="*/ 2331 w 2990"/>
                <a:gd name="T39" fmla="*/ 2734 h 2990"/>
                <a:gd name="T40" fmla="*/ 2552 w 2990"/>
                <a:gd name="T41" fmla="*/ 2552 h 2990"/>
                <a:gd name="T42" fmla="*/ 2734 w 2990"/>
                <a:gd name="T43" fmla="*/ 2331 h 2990"/>
                <a:gd name="T44" fmla="*/ 2872 w 2990"/>
                <a:gd name="T45" fmla="*/ 2077 h 2990"/>
                <a:gd name="T46" fmla="*/ 2990 w 2990"/>
                <a:gd name="T47" fmla="*/ 1495 h 2990"/>
                <a:gd name="T48" fmla="*/ 2872 w 2990"/>
                <a:gd name="T49" fmla="*/ 913 h 2990"/>
                <a:gd name="T50" fmla="*/ 2694 w 2990"/>
                <a:gd name="T51" fmla="*/ 2002 h 2990"/>
                <a:gd name="T52" fmla="*/ 2415 w 2990"/>
                <a:gd name="T53" fmla="*/ 2415 h 2990"/>
                <a:gd name="T54" fmla="*/ 2002 w 2990"/>
                <a:gd name="T55" fmla="*/ 2694 h 2990"/>
                <a:gd name="T56" fmla="*/ 1495 w 2990"/>
                <a:gd name="T57" fmla="*/ 2797 h 2990"/>
                <a:gd name="T58" fmla="*/ 988 w 2990"/>
                <a:gd name="T59" fmla="*/ 2694 h 2990"/>
                <a:gd name="T60" fmla="*/ 575 w 2990"/>
                <a:gd name="T61" fmla="*/ 2415 h 2990"/>
                <a:gd name="T62" fmla="*/ 296 w 2990"/>
                <a:gd name="T63" fmla="*/ 2002 h 2990"/>
                <a:gd name="T64" fmla="*/ 193 w 2990"/>
                <a:gd name="T65" fmla="*/ 1495 h 2990"/>
                <a:gd name="T66" fmla="*/ 296 w 2990"/>
                <a:gd name="T67" fmla="*/ 988 h 2990"/>
                <a:gd name="T68" fmla="*/ 575 w 2990"/>
                <a:gd name="T69" fmla="*/ 575 h 2990"/>
                <a:gd name="T70" fmla="*/ 988 w 2990"/>
                <a:gd name="T71" fmla="*/ 296 h 2990"/>
                <a:gd name="T72" fmla="*/ 1495 w 2990"/>
                <a:gd name="T73" fmla="*/ 193 h 2990"/>
                <a:gd name="T74" fmla="*/ 2002 w 2990"/>
                <a:gd name="T75" fmla="*/ 296 h 2990"/>
                <a:gd name="T76" fmla="*/ 2415 w 2990"/>
                <a:gd name="T77" fmla="*/ 575 h 2990"/>
                <a:gd name="T78" fmla="*/ 2694 w 2990"/>
                <a:gd name="T79" fmla="*/ 988 h 2990"/>
                <a:gd name="T80" fmla="*/ 2797 w 2990"/>
                <a:gd name="T81" fmla="*/ 1495 h 2990"/>
                <a:gd name="T82" fmla="*/ 2694 w 2990"/>
                <a:gd name="T83" fmla="*/ 2002 h 29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990" h="2990">
                  <a:moveTo>
                    <a:pt x="2872" y="913"/>
                  </a:moveTo>
                  <a:cubicBezTo>
                    <a:pt x="2835" y="825"/>
                    <a:pt x="2788" y="739"/>
                    <a:pt x="2734" y="659"/>
                  </a:cubicBezTo>
                  <a:cubicBezTo>
                    <a:pt x="2681" y="580"/>
                    <a:pt x="2619" y="506"/>
                    <a:pt x="2552" y="438"/>
                  </a:cubicBezTo>
                  <a:cubicBezTo>
                    <a:pt x="2484" y="371"/>
                    <a:pt x="2410" y="309"/>
                    <a:pt x="2331" y="256"/>
                  </a:cubicBezTo>
                  <a:cubicBezTo>
                    <a:pt x="2251" y="202"/>
                    <a:pt x="2165" y="155"/>
                    <a:pt x="2077" y="118"/>
                  </a:cubicBezTo>
                  <a:cubicBezTo>
                    <a:pt x="1892" y="40"/>
                    <a:pt x="1697" y="0"/>
                    <a:pt x="1495" y="0"/>
                  </a:cubicBezTo>
                  <a:cubicBezTo>
                    <a:pt x="1293" y="0"/>
                    <a:pt x="1098" y="40"/>
                    <a:pt x="913" y="118"/>
                  </a:cubicBezTo>
                  <a:cubicBezTo>
                    <a:pt x="825" y="155"/>
                    <a:pt x="739" y="202"/>
                    <a:pt x="659" y="256"/>
                  </a:cubicBezTo>
                  <a:cubicBezTo>
                    <a:pt x="580" y="309"/>
                    <a:pt x="506" y="371"/>
                    <a:pt x="438" y="438"/>
                  </a:cubicBezTo>
                  <a:cubicBezTo>
                    <a:pt x="371" y="506"/>
                    <a:pt x="309" y="580"/>
                    <a:pt x="256" y="659"/>
                  </a:cubicBezTo>
                  <a:cubicBezTo>
                    <a:pt x="202" y="739"/>
                    <a:pt x="155" y="825"/>
                    <a:pt x="118" y="913"/>
                  </a:cubicBezTo>
                  <a:cubicBezTo>
                    <a:pt x="40" y="1098"/>
                    <a:pt x="0" y="1293"/>
                    <a:pt x="0" y="1495"/>
                  </a:cubicBezTo>
                  <a:cubicBezTo>
                    <a:pt x="0" y="1697"/>
                    <a:pt x="40" y="1892"/>
                    <a:pt x="118" y="2077"/>
                  </a:cubicBezTo>
                  <a:cubicBezTo>
                    <a:pt x="155" y="2165"/>
                    <a:pt x="202" y="2251"/>
                    <a:pt x="256" y="2331"/>
                  </a:cubicBezTo>
                  <a:cubicBezTo>
                    <a:pt x="309" y="2410"/>
                    <a:pt x="371" y="2484"/>
                    <a:pt x="438" y="2552"/>
                  </a:cubicBezTo>
                  <a:cubicBezTo>
                    <a:pt x="506" y="2619"/>
                    <a:pt x="580" y="2681"/>
                    <a:pt x="659" y="2734"/>
                  </a:cubicBezTo>
                  <a:cubicBezTo>
                    <a:pt x="739" y="2788"/>
                    <a:pt x="825" y="2835"/>
                    <a:pt x="913" y="2872"/>
                  </a:cubicBezTo>
                  <a:cubicBezTo>
                    <a:pt x="1098" y="2950"/>
                    <a:pt x="1293" y="2990"/>
                    <a:pt x="1495" y="2990"/>
                  </a:cubicBezTo>
                  <a:cubicBezTo>
                    <a:pt x="1697" y="2990"/>
                    <a:pt x="1892" y="2950"/>
                    <a:pt x="2077" y="2872"/>
                  </a:cubicBezTo>
                  <a:cubicBezTo>
                    <a:pt x="2165" y="2835"/>
                    <a:pt x="2251" y="2788"/>
                    <a:pt x="2331" y="2734"/>
                  </a:cubicBezTo>
                  <a:cubicBezTo>
                    <a:pt x="2410" y="2681"/>
                    <a:pt x="2484" y="2619"/>
                    <a:pt x="2552" y="2552"/>
                  </a:cubicBezTo>
                  <a:cubicBezTo>
                    <a:pt x="2619" y="2484"/>
                    <a:pt x="2681" y="2410"/>
                    <a:pt x="2734" y="2331"/>
                  </a:cubicBezTo>
                  <a:cubicBezTo>
                    <a:pt x="2788" y="2251"/>
                    <a:pt x="2835" y="2165"/>
                    <a:pt x="2872" y="2077"/>
                  </a:cubicBezTo>
                  <a:cubicBezTo>
                    <a:pt x="2950" y="1892"/>
                    <a:pt x="2990" y="1697"/>
                    <a:pt x="2990" y="1495"/>
                  </a:cubicBezTo>
                  <a:cubicBezTo>
                    <a:pt x="2990" y="1293"/>
                    <a:pt x="2950" y="1098"/>
                    <a:pt x="2872" y="913"/>
                  </a:cubicBezTo>
                  <a:close/>
                  <a:moveTo>
                    <a:pt x="2694" y="2002"/>
                  </a:moveTo>
                  <a:cubicBezTo>
                    <a:pt x="2629" y="2157"/>
                    <a:pt x="2535" y="2296"/>
                    <a:pt x="2415" y="2415"/>
                  </a:cubicBezTo>
                  <a:cubicBezTo>
                    <a:pt x="2296" y="2535"/>
                    <a:pt x="2157" y="2629"/>
                    <a:pt x="2002" y="2694"/>
                  </a:cubicBezTo>
                  <a:cubicBezTo>
                    <a:pt x="1841" y="2762"/>
                    <a:pt x="1671" y="2797"/>
                    <a:pt x="1495" y="2797"/>
                  </a:cubicBezTo>
                  <a:cubicBezTo>
                    <a:pt x="1319" y="2797"/>
                    <a:pt x="1149" y="2762"/>
                    <a:pt x="988" y="2694"/>
                  </a:cubicBezTo>
                  <a:cubicBezTo>
                    <a:pt x="833" y="2629"/>
                    <a:pt x="694" y="2535"/>
                    <a:pt x="575" y="2415"/>
                  </a:cubicBezTo>
                  <a:cubicBezTo>
                    <a:pt x="455" y="2296"/>
                    <a:pt x="361" y="2157"/>
                    <a:pt x="296" y="2002"/>
                  </a:cubicBezTo>
                  <a:cubicBezTo>
                    <a:pt x="228" y="1841"/>
                    <a:pt x="193" y="1671"/>
                    <a:pt x="193" y="1495"/>
                  </a:cubicBezTo>
                  <a:cubicBezTo>
                    <a:pt x="193" y="1319"/>
                    <a:pt x="228" y="1149"/>
                    <a:pt x="296" y="988"/>
                  </a:cubicBezTo>
                  <a:cubicBezTo>
                    <a:pt x="361" y="833"/>
                    <a:pt x="455" y="694"/>
                    <a:pt x="575" y="575"/>
                  </a:cubicBezTo>
                  <a:cubicBezTo>
                    <a:pt x="694" y="455"/>
                    <a:pt x="833" y="361"/>
                    <a:pt x="988" y="296"/>
                  </a:cubicBezTo>
                  <a:cubicBezTo>
                    <a:pt x="1149" y="228"/>
                    <a:pt x="1319" y="193"/>
                    <a:pt x="1495" y="193"/>
                  </a:cubicBezTo>
                  <a:cubicBezTo>
                    <a:pt x="1671" y="193"/>
                    <a:pt x="1841" y="228"/>
                    <a:pt x="2002" y="296"/>
                  </a:cubicBezTo>
                  <a:cubicBezTo>
                    <a:pt x="2157" y="361"/>
                    <a:pt x="2296" y="455"/>
                    <a:pt x="2415" y="575"/>
                  </a:cubicBezTo>
                  <a:cubicBezTo>
                    <a:pt x="2535" y="694"/>
                    <a:pt x="2629" y="833"/>
                    <a:pt x="2694" y="988"/>
                  </a:cubicBezTo>
                  <a:cubicBezTo>
                    <a:pt x="2762" y="1149"/>
                    <a:pt x="2797" y="1319"/>
                    <a:pt x="2797" y="1495"/>
                  </a:cubicBezTo>
                  <a:cubicBezTo>
                    <a:pt x="2797" y="1671"/>
                    <a:pt x="2762" y="1841"/>
                    <a:pt x="2694" y="2002"/>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defTabSz="457189" rtl="0"/>
              <a:endParaRPr lang="en-US" sz="1400" dirty="0">
                <a:solidFill>
                  <a:srgbClr val="FFFFFF"/>
                </a:solidFill>
                <a:ea typeface="Meiryo" panose="020B0604030504040204" pitchFamily="34" charset="-128"/>
              </a:endParaRPr>
            </a:p>
          </p:txBody>
        </p:sp>
        <p:sp>
          <p:nvSpPr>
            <p:cNvPr id="14" name="Freeform 258">
              <a:extLst>
                <a:ext uri="{FF2B5EF4-FFF2-40B4-BE49-F238E27FC236}">
                  <a16:creationId xmlns:a16="http://schemas.microsoft.com/office/drawing/2014/main" id="{A44D391C-E34C-CFFE-8932-996A1E70C62A}"/>
                </a:ext>
              </a:extLst>
            </p:cNvPr>
            <p:cNvSpPr>
              <a:spLocks/>
            </p:cNvSpPr>
            <p:nvPr/>
          </p:nvSpPr>
          <p:spPr bwMode="auto">
            <a:xfrm rot="16200000">
              <a:off x="4937265" y="1520615"/>
              <a:ext cx="127987" cy="135406"/>
            </a:xfrm>
            <a:custGeom>
              <a:avLst/>
              <a:gdLst>
                <a:gd name="T0" fmla="*/ 4622 w 7953"/>
                <a:gd name="T1" fmla="*/ 6368 h 8414"/>
                <a:gd name="T2" fmla="*/ 4622 w 7953"/>
                <a:gd name="T3" fmla="*/ 0 h 8414"/>
                <a:gd name="T4" fmla="*/ 3331 w 7953"/>
                <a:gd name="T5" fmla="*/ 0 h 8414"/>
                <a:gd name="T6" fmla="*/ 3331 w 7953"/>
                <a:gd name="T7" fmla="*/ 6368 h 8414"/>
                <a:gd name="T8" fmla="*/ 795 w 7953"/>
                <a:gd name="T9" fmla="*/ 4002 h 8414"/>
                <a:gd name="T10" fmla="*/ 0 w 7953"/>
                <a:gd name="T11" fmla="*/ 4846 h 8414"/>
                <a:gd name="T12" fmla="*/ 3977 w 7953"/>
                <a:gd name="T13" fmla="*/ 8414 h 8414"/>
                <a:gd name="T14" fmla="*/ 7953 w 7953"/>
                <a:gd name="T15" fmla="*/ 4846 h 8414"/>
                <a:gd name="T16" fmla="*/ 7158 w 7953"/>
                <a:gd name="T17" fmla="*/ 4002 h 8414"/>
                <a:gd name="T18" fmla="*/ 4622 w 7953"/>
                <a:gd name="T19" fmla="*/ 6368 h 84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953" h="8414">
                  <a:moveTo>
                    <a:pt x="4622" y="6368"/>
                  </a:moveTo>
                  <a:lnTo>
                    <a:pt x="4622" y="0"/>
                  </a:lnTo>
                  <a:lnTo>
                    <a:pt x="3331" y="0"/>
                  </a:lnTo>
                  <a:lnTo>
                    <a:pt x="3331" y="6368"/>
                  </a:lnTo>
                  <a:lnTo>
                    <a:pt x="795" y="4002"/>
                  </a:lnTo>
                  <a:lnTo>
                    <a:pt x="0" y="4846"/>
                  </a:lnTo>
                  <a:lnTo>
                    <a:pt x="3977" y="8414"/>
                  </a:lnTo>
                  <a:lnTo>
                    <a:pt x="7953" y="4846"/>
                  </a:lnTo>
                  <a:lnTo>
                    <a:pt x="7158" y="4002"/>
                  </a:lnTo>
                  <a:lnTo>
                    <a:pt x="4622" y="6368"/>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defTabSz="457189" rtl="0"/>
              <a:endParaRPr lang="en-US" sz="1400">
                <a:solidFill>
                  <a:srgbClr val="FFFFFF"/>
                </a:solidFill>
                <a:ea typeface="Meiryo" panose="020B0604030504040204" pitchFamily="34" charset="-128"/>
              </a:endParaRPr>
            </a:p>
          </p:txBody>
        </p:sp>
      </p:grpSp>
      <p:sp>
        <p:nvSpPr>
          <p:cNvPr id="9" name="TextBox 8">
            <a:extLst>
              <a:ext uri="{FF2B5EF4-FFF2-40B4-BE49-F238E27FC236}">
                <a16:creationId xmlns:a16="http://schemas.microsoft.com/office/drawing/2014/main" id="{9DDD81BF-E601-8B1E-A445-39477A0E3B4E}"/>
              </a:ext>
            </a:extLst>
          </p:cNvPr>
          <p:cNvSpPr txBox="1"/>
          <p:nvPr/>
        </p:nvSpPr>
        <p:spPr>
          <a:xfrm>
            <a:off x="664479" y="3785749"/>
            <a:ext cx="3526521" cy="276999"/>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rtl="0"/>
            <a:r>
              <a:rPr lang="ja-jp" sz="900">
                <a:solidFill>
                  <a:schemeClr val="bg1"/>
                </a:solidFill>
                <a:ea typeface="Meiryo" panose="020B0604030504040204" pitchFamily="34" charset="-128"/>
                <a:cs typeface="Segoe UI"/>
                <a:hlinkClick r:id="rId5">
                  <a:extLst>
                    <a:ext uri="{A12FA001-AC4F-418D-AE19-62706E023703}">
                      <ahyp:hlinkClr xmlns:ahyp="http://schemas.microsoft.com/office/drawing/2018/hyperlinkcolor" val="tx"/>
                    </a:ext>
                  </a:extLst>
                </a:hlinkClick>
              </a:rPr>
              <a:t>https://www.autodesk.com/jp/design-make/articles/clean-aviation-jp</a:t>
            </a:r>
            <a:endParaRPr lang="en-US" sz="900" dirty="0">
              <a:solidFill>
                <a:schemeClr val="bg1"/>
              </a:solidFill>
              <a:ea typeface="Meiryo" panose="020B0604030504040204" pitchFamily="34" charset="-128"/>
              <a:cs typeface="+mn-lt"/>
            </a:endParaRPr>
          </a:p>
        </p:txBody>
      </p:sp>
    </p:spTree>
    <p:extLst>
      <p:ext uri="{BB962C8B-B14F-4D97-AF65-F5344CB8AC3E}">
        <p14:creationId xmlns:p14="http://schemas.microsoft.com/office/powerpoint/2010/main" val="131282753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6">
            <a:extLst>
              <a:ext uri="{FF2B5EF4-FFF2-40B4-BE49-F238E27FC236}">
                <a16:creationId xmlns:a16="http://schemas.microsoft.com/office/drawing/2014/main" id="{399EA194-2116-CDFA-A4D4-DCD92FC0CAD5}"/>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a:ext>
            </a:extLst>
          </a:blip>
          <a:srcRect t="7" b="7"/>
          <a:stretch/>
        </p:blipFill>
        <p:spPr bwMode="auto">
          <a:xfrm>
            <a:off x="0" y="0"/>
            <a:ext cx="9142388" cy="5141912"/>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E3AAF422-9371-5A22-8C70-3F76B5921A2F}"/>
              </a:ext>
            </a:extLst>
          </p:cNvPr>
          <p:cNvSpPr/>
          <p:nvPr/>
        </p:nvSpPr>
        <p:spPr>
          <a:xfrm rot="10800000" flipV="1">
            <a:off x="2" y="0"/>
            <a:ext cx="9143998" cy="5143500"/>
          </a:xfrm>
          <a:prstGeom prst="rect">
            <a:avLst/>
          </a:prstGeom>
          <a:gradFill flip="none" rotWithShape="1">
            <a:gsLst>
              <a:gs pos="64000">
                <a:srgbClr val="000000">
                  <a:alpha val="90000"/>
                </a:srgbClr>
              </a:gs>
              <a:gs pos="0">
                <a:srgbClr val="000000">
                  <a:alpha val="25000"/>
                </a:srgbClr>
              </a:gs>
              <a:gs pos="100000">
                <a:schemeClr val="tx1">
                  <a:alpha val="9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2133" err="1">
              <a:ea typeface="Meiryo" panose="020B0604030504040204" pitchFamily="34" charset="-128"/>
            </a:endParaRPr>
          </a:p>
        </p:txBody>
      </p:sp>
      <p:sp>
        <p:nvSpPr>
          <p:cNvPr id="4" name="TextBox 3">
            <a:extLst>
              <a:ext uri="{FF2B5EF4-FFF2-40B4-BE49-F238E27FC236}">
                <a16:creationId xmlns:a16="http://schemas.microsoft.com/office/drawing/2014/main" id="{A4D2A05D-398D-B38B-81C5-673FE63E66DF}"/>
              </a:ext>
            </a:extLst>
          </p:cNvPr>
          <p:cNvSpPr txBox="1"/>
          <p:nvPr/>
        </p:nvSpPr>
        <p:spPr>
          <a:xfrm>
            <a:off x="366713" y="365125"/>
            <a:ext cx="4957761" cy="961802"/>
          </a:xfrm>
          <a:prstGeom prst="rect">
            <a:avLst/>
          </a:prstGeom>
          <a:noFill/>
        </p:spPr>
        <p:txBody>
          <a:bodyPr wrap="square" lIns="0" tIns="0" rIns="0" bIns="0" rtlCol="0" anchor="t">
            <a:spAutoFit/>
          </a:bodyPr>
          <a:lstStyle/>
          <a:p>
            <a:pPr defTabSz="685800" rtl="0">
              <a:spcBef>
                <a:spcPts val="300"/>
              </a:spcBef>
            </a:pPr>
            <a:r>
              <a:rPr lang="ja-jp" sz="2800" b="1" dirty="0">
                <a:solidFill>
                  <a:schemeClr val="accent1"/>
                </a:solidFill>
                <a:latin typeface="+mj-lt"/>
                <a:ea typeface="Meiryo" panose="020B0604030504040204" pitchFamily="34" charset="-128"/>
                <a:cs typeface="+mj-cs"/>
              </a:rPr>
              <a:t>ビッグデータ</a:t>
            </a:r>
          </a:p>
          <a:p>
            <a:pPr rtl="0">
              <a:spcBef>
                <a:spcPts val="300"/>
              </a:spcBef>
            </a:pPr>
            <a:r>
              <a:rPr lang="ja-jp" sz="1600" dirty="0">
                <a:solidFill>
                  <a:schemeClr val="bg1"/>
                </a:solidFill>
                <a:ea typeface="Meiryo" panose="020B0604030504040204" pitchFamily="34" charset="-128"/>
              </a:rPr>
              <a:t>データが大きすぎ、高速で、複雑すぎるため、従来の処理および解析の方法が有効ではありません。 </a:t>
            </a:r>
          </a:p>
        </p:txBody>
      </p:sp>
      <p:cxnSp>
        <p:nvCxnSpPr>
          <p:cNvPr id="20" name="Straight Connector 19">
            <a:extLst>
              <a:ext uri="{FF2B5EF4-FFF2-40B4-BE49-F238E27FC236}">
                <a16:creationId xmlns:a16="http://schemas.microsoft.com/office/drawing/2014/main" id="{9D7F2036-2DC2-987C-F9B9-DE6E32A7B445}"/>
              </a:ext>
            </a:extLst>
          </p:cNvPr>
          <p:cNvCxnSpPr>
            <a:cxnSpLocks/>
          </p:cNvCxnSpPr>
          <p:nvPr/>
        </p:nvCxnSpPr>
        <p:spPr>
          <a:xfrm>
            <a:off x="366713" y="2711816"/>
            <a:ext cx="4957761"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055" name="Straight Connector 1054">
            <a:extLst>
              <a:ext uri="{FF2B5EF4-FFF2-40B4-BE49-F238E27FC236}">
                <a16:creationId xmlns:a16="http://schemas.microsoft.com/office/drawing/2014/main" id="{7EE34F46-FC6C-1090-0C99-084BC2A16D28}"/>
              </a:ext>
            </a:extLst>
          </p:cNvPr>
          <p:cNvCxnSpPr>
            <a:cxnSpLocks/>
          </p:cNvCxnSpPr>
          <p:nvPr/>
        </p:nvCxnSpPr>
        <p:spPr>
          <a:xfrm>
            <a:off x="366713" y="3826571"/>
            <a:ext cx="4957761"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nvGrpSpPr>
          <p:cNvPr id="17" name="Group 16">
            <a:extLst>
              <a:ext uri="{FF2B5EF4-FFF2-40B4-BE49-F238E27FC236}">
                <a16:creationId xmlns:a16="http://schemas.microsoft.com/office/drawing/2014/main" id="{CDDCC3B5-3BD1-FE29-31A1-ED38836033B3}"/>
              </a:ext>
            </a:extLst>
          </p:cNvPr>
          <p:cNvGrpSpPr/>
          <p:nvPr/>
        </p:nvGrpSpPr>
        <p:grpSpPr>
          <a:xfrm>
            <a:off x="366713" y="2953296"/>
            <a:ext cx="4957761" cy="631797"/>
            <a:chOff x="366713" y="2953296"/>
            <a:chExt cx="4957761" cy="631797"/>
          </a:xfrm>
        </p:grpSpPr>
        <p:sp>
          <p:nvSpPr>
            <p:cNvPr id="12" name="TextBox 11">
              <a:extLst>
                <a:ext uri="{FF2B5EF4-FFF2-40B4-BE49-F238E27FC236}">
                  <a16:creationId xmlns:a16="http://schemas.microsoft.com/office/drawing/2014/main" id="{94FBA214-FA9C-3EA1-C812-B7547EC86B81}"/>
                </a:ext>
              </a:extLst>
            </p:cNvPr>
            <p:cNvSpPr txBox="1"/>
            <p:nvPr/>
          </p:nvSpPr>
          <p:spPr>
            <a:xfrm>
              <a:off x="1209674" y="3014510"/>
              <a:ext cx="4114800" cy="375487"/>
            </a:xfrm>
            <a:prstGeom prst="rect">
              <a:avLst/>
            </a:prstGeom>
            <a:noFill/>
          </p:spPr>
          <p:txBody>
            <a:bodyPr wrap="square" lIns="0" tIns="0" rIns="0" bIns="0" rtlCol="0" anchor="t">
              <a:spAutoFit/>
            </a:bodyPr>
            <a:lstStyle/>
            <a:p>
              <a:pPr rtl="0">
                <a:lnSpc>
                  <a:spcPct val="90000"/>
                </a:lnSpc>
                <a:spcBef>
                  <a:spcPts val="300"/>
                </a:spcBef>
              </a:pPr>
              <a:r>
                <a:rPr lang="ja-jp" sz="1200" b="1" dirty="0">
                  <a:solidFill>
                    <a:schemeClr val="accent1"/>
                  </a:solidFill>
                  <a:ea typeface="Meiryo" panose="020B0604030504040204" pitchFamily="34" charset="-128"/>
                </a:rPr>
                <a:t>速度</a:t>
              </a:r>
            </a:p>
            <a:p>
              <a:pPr rtl="0">
                <a:lnSpc>
                  <a:spcPct val="90000"/>
                </a:lnSpc>
                <a:spcBef>
                  <a:spcPts val="300"/>
                </a:spcBef>
              </a:pPr>
              <a:r>
                <a:rPr lang="ja-jp" sz="1200" dirty="0">
                  <a:solidFill>
                    <a:schemeClr val="bg1"/>
                  </a:solidFill>
                  <a:ea typeface="Meiryo" panose="020B0604030504040204" pitchFamily="34" charset="-128"/>
                </a:rPr>
                <a:t>データの生成、収集、処理の速度。</a:t>
              </a:r>
            </a:p>
          </p:txBody>
        </p:sp>
        <p:grpSp>
          <p:nvGrpSpPr>
            <p:cNvPr id="1065" name="Group 1064">
              <a:extLst>
                <a:ext uri="{FF2B5EF4-FFF2-40B4-BE49-F238E27FC236}">
                  <a16:creationId xmlns:a16="http://schemas.microsoft.com/office/drawing/2014/main" id="{05DDAE4E-CE3A-CFAE-F621-F6CA8C0EF02E}"/>
                </a:ext>
              </a:extLst>
            </p:cNvPr>
            <p:cNvGrpSpPr/>
            <p:nvPr/>
          </p:nvGrpSpPr>
          <p:grpSpPr>
            <a:xfrm>
              <a:off x="366713" y="2953296"/>
              <a:ext cx="631797" cy="631797"/>
              <a:chOff x="366713" y="2953296"/>
              <a:chExt cx="631797" cy="631797"/>
            </a:xfrm>
          </p:grpSpPr>
          <p:sp>
            <p:nvSpPr>
              <p:cNvPr id="11" name="Freeform: Shape 10">
                <a:extLst>
                  <a:ext uri="{FF2B5EF4-FFF2-40B4-BE49-F238E27FC236}">
                    <a16:creationId xmlns:a16="http://schemas.microsoft.com/office/drawing/2014/main" id="{F7B5417B-2A08-FFC7-BF7F-211517A34E8E}"/>
                  </a:ext>
                </a:extLst>
              </p:cNvPr>
              <p:cNvSpPr/>
              <p:nvPr/>
            </p:nvSpPr>
            <p:spPr>
              <a:xfrm>
                <a:off x="366713" y="2953296"/>
                <a:ext cx="631797" cy="631797"/>
              </a:xfrm>
              <a:custGeom>
                <a:avLst/>
                <a:gdLst>
                  <a:gd name="connsiteX0" fmla="*/ 0 w 824507"/>
                  <a:gd name="connsiteY0" fmla="*/ 412254 h 824507"/>
                  <a:gd name="connsiteX1" fmla="*/ 412254 w 824507"/>
                  <a:gd name="connsiteY1" fmla="*/ 0 h 824507"/>
                  <a:gd name="connsiteX2" fmla="*/ 824508 w 824507"/>
                  <a:gd name="connsiteY2" fmla="*/ 412254 h 824507"/>
                  <a:gd name="connsiteX3" fmla="*/ 412254 w 824507"/>
                  <a:gd name="connsiteY3" fmla="*/ 824508 h 824507"/>
                  <a:gd name="connsiteX4" fmla="*/ 0 w 824507"/>
                  <a:gd name="connsiteY4" fmla="*/ 412254 h 8245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4507" h="824507">
                    <a:moveTo>
                      <a:pt x="0" y="412254"/>
                    </a:moveTo>
                    <a:cubicBezTo>
                      <a:pt x="0" y="184572"/>
                      <a:pt x="184572" y="0"/>
                      <a:pt x="412254" y="0"/>
                    </a:cubicBezTo>
                    <a:cubicBezTo>
                      <a:pt x="639936" y="0"/>
                      <a:pt x="824508" y="184572"/>
                      <a:pt x="824508" y="412254"/>
                    </a:cubicBezTo>
                    <a:cubicBezTo>
                      <a:pt x="824508" y="639936"/>
                      <a:pt x="639936" y="824508"/>
                      <a:pt x="412254" y="824508"/>
                    </a:cubicBezTo>
                    <a:cubicBezTo>
                      <a:pt x="184572" y="824508"/>
                      <a:pt x="0" y="639936"/>
                      <a:pt x="0" y="412254"/>
                    </a:cubicBezTo>
                    <a:close/>
                  </a:path>
                </a:pathLst>
              </a:custGeom>
              <a:solidFill>
                <a:schemeClr val="bg1"/>
              </a:solidFill>
              <a:ln w="19050">
                <a:solidFill>
                  <a:schemeClr val="accent1"/>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39796" tIns="139796" rIns="139796" bIns="139796" numCol="1" spcCol="1270" rtlCol="0" anchor="ctr" anchorCtr="0">
                <a:noAutofit/>
              </a:bodyPr>
              <a:lstStyle/>
              <a:p>
                <a:pPr marL="0" lvl="0" indent="0" algn="ctr" defTabSz="666750" rtl="0">
                  <a:lnSpc>
                    <a:spcPct val="90000"/>
                  </a:lnSpc>
                  <a:spcBef>
                    <a:spcPct val="0"/>
                  </a:spcBef>
                  <a:spcAft>
                    <a:spcPct val="35000"/>
                  </a:spcAft>
                  <a:buNone/>
                </a:pPr>
                <a:endParaRPr lang="en-US" sz="1500" kern="1200">
                  <a:ea typeface="Meiryo" panose="020B0604030504040204" pitchFamily="34" charset="-128"/>
                </a:endParaRPr>
              </a:p>
            </p:txBody>
          </p:sp>
          <p:grpSp>
            <p:nvGrpSpPr>
              <p:cNvPr id="1056" name="Group 1055">
                <a:extLst>
                  <a:ext uri="{FF2B5EF4-FFF2-40B4-BE49-F238E27FC236}">
                    <a16:creationId xmlns:a16="http://schemas.microsoft.com/office/drawing/2014/main" id="{CD42D982-7F70-0C53-683D-8D0F6C0AE540}"/>
                  </a:ext>
                </a:extLst>
              </p:cNvPr>
              <p:cNvGrpSpPr>
                <a:grpSpLocks noChangeAspect="1"/>
              </p:cNvGrpSpPr>
              <p:nvPr/>
            </p:nvGrpSpPr>
            <p:grpSpPr>
              <a:xfrm>
                <a:off x="471821" y="3132034"/>
                <a:ext cx="421580" cy="274320"/>
                <a:chOff x="5141913" y="3097213"/>
                <a:chExt cx="36607750" cy="23820437"/>
              </a:xfrm>
              <a:solidFill>
                <a:schemeClr val="tx1"/>
              </a:solidFill>
            </p:grpSpPr>
            <p:sp>
              <p:nvSpPr>
                <p:cNvPr id="1057" name="Freeform 289">
                  <a:extLst>
                    <a:ext uri="{FF2B5EF4-FFF2-40B4-BE49-F238E27FC236}">
                      <a16:creationId xmlns:a16="http://schemas.microsoft.com/office/drawing/2014/main" id="{88D0D180-7431-541D-629F-8A7F312E2302}"/>
                    </a:ext>
                  </a:extLst>
                </p:cNvPr>
                <p:cNvSpPr>
                  <a:spLocks/>
                </p:cNvSpPr>
                <p:nvPr/>
              </p:nvSpPr>
              <p:spPr bwMode="auto">
                <a:xfrm>
                  <a:off x="17646648" y="3097213"/>
                  <a:ext cx="7262810" cy="10725151"/>
                </a:xfrm>
                <a:custGeom>
                  <a:avLst/>
                  <a:gdLst>
                    <a:gd name="T0" fmla="*/ 201 w 801"/>
                    <a:gd name="T1" fmla="*/ 467 h 1185"/>
                    <a:gd name="T2" fmla="*/ 401 w 801"/>
                    <a:gd name="T3" fmla="*/ 200 h 1185"/>
                    <a:gd name="T4" fmla="*/ 601 w 801"/>
                    <a:gd name="T5" fmla="*/ 401 h 1185"/>
                    <a:gd name="T6" fmla="*/ 601 w 801"/>
                    <a:gd name="T7" fmla="*/ 1185 h 1185"/>
                    <a:gd name="T8" fmla="*/ 801 w 801"/>
                    <a:gd name="T9" fmla="*/ 1185 h 1185"/>
                    <a:gd name="T10" fmla="*/ 801 w 801"/>
                    <a:gd name="T11" fmla="*/ 401 h 1185"/>
                    <a:gd name="T12" fmla="*/ 401 w 801"/>
                    <a:gd name="T13" fmla="*/ 0 h 1185"/>
                    <a:gd name="T14" fmla="*/ 0 w 801"/>
                    <a:gd name="T15" fmla="*/ 467 h 1185"/>
                    <a:gd name="T16" fmla="*/ 0 w 801"/>
                    <a:gd name="T17" fmla="*/ 1185 h 1185"/>
                    <a:gd name="T18" fmla="*/ 201 w 801"/>
                    <a:gd name="T19" fmla="*/ 1185 h 1185"/>
                    <a:gd name="T20" fmla="*/ 201 w 801"/>
                    <a:gd name="T21" fmla="*/ 467 h 1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01" h="1185">
                      <a:moveTo>
                        <a:pt x="201" y="467"/>
                      </a:moveTo>
                      <a:cubicBezTo>
                        <a:pt x="201" y="305"/>
                        <a:pt x="279" y="200"/>
                        <a:pt x="401" y="200"/>
                      </a:cubicBezTo>
                      <a:cubicBezTo>
                        <a:pt x="513" y="200"/>
                        <a:pt x="601" y="288"/>
                        <a:pt x="601" y="401"/>
                      </a:cubicBezTo>
                      <a:cubicBezTo>
                        <a:pt x="601" y="1185"/>
                        <a:pt x="601" y="1185"/>
                        <a:pt x="601" y="1185"/>
                      </a:cubicBezTo>
                      <a:cubicBezTo>
                        <a:pt x="801" y="1185"/>
                        <a:pt x="801" y="1185"/>
                        <a:pt x="801" y="1185"/>
                      </a:cubicBezTo>
                      <a:cubicBezTo>
                        <a:pt x="801" y="401"/>
                        <a:pt x="801" y="401"/>
                        <a:pt x="801" y="401"/>
                      </a:cubicBezTo>
                      <a:cubicBezTo>
                        <a:pt x="801" y="180"/>
                        <a:pt x="621" y="0"/>
                        <a:pt x="401" y="0"/>
                      </a:cubicBezTo>
                      <a:cubicBezTo>
                        <a:pt x="165" y="0"/>
                        <a:pt x="0" y="192"/>
                        <a:pt x="0" y="467"/>
                      </a:cubicBezTo>
                      <a:cubicBezTo>
                        <a:pt x="0" y="1185"/>
                        <a:pt x="0" y="1185"/>
                        <a:pt x="0" y="1185"/>
                      </a:cubicBezTo>
                      <a:cubicBezTo>
                        <a:pt x="201" y="1185"/>
                        <a:pt x="201" y="1185"/>
                        <a:pt x="201" y="1185"/>
                      </a:cubicBezTo>
                      <a:lnTo>
                        <a:pt x="201" y="467"/>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ea typeface="Meiryo" panose="020B0604030504040204" pitchFamily="34" charset="-128"/>
                  </a:endParaRPr>
                </a:p>
              </p:txBody>
            </p:sp>
            <p:sp>
              <p:nvSpPr>
                <p:cNvPr id="1058" name="Freeform 290">
                  <a:extLst>
                    <a:ext uri="{FF2B5EF4-FFF2-40B4-BE49-F238E27FC236}">
                      <a16:creationId xmlns:a16="http://schemas.microsoft.com/office/drawing/2014/main" id="{FCCA724D-C70E-C8F1-71A5-7460F7075BB1}"/>
                    </a:ext>
                  </a:extLst>
                </p:cNvPr>
                <p:cNvSpPr>
                  <a:spLocks/>
                </p:cNvSpPr>
                <p:nvPr/>
              </p:nvSpPr>
              <p:spPr bwMode="auto">
                <a:xfrm>
                  <a:off x="12377740" y="10193335"/>
                  <a:ext cx="1822448" cy="3629023"/>
                </a:xfrm>
                <a:custGeom>
                  <a:avLst/>
                  <a:gdLst>
                    <a:gd name="T0" fmla="*/ 201 w 201"/>
                    <a:gd name="T1" fmla="*/ 100 h 401"/>
                    <a:gd name="T2" fmla="*/ 100 w 201"/>
                    <a:gd name="T3" fmla="*/ 0 h 401"/>
                    <a:gd name="T4" fmla="*/ 0 w 201"/>
                    <a:gd name="T5" fmla="*/ 100 h 401"/>
                    <a:gd name="T6" fmla="*/ 0 w 201"/>
                    <a:gd name="T7" fmla="*/ 401 h 401"/>
                    <a:gd name="T8" fmla="*/ 201 w 201"/>
                    <a:gd name="T9" fmla="*/ 401 h 401"/>
                    <a:gd name="T10" fmla="*/ 201 w 201"/>
                    <a:gd name="T11" fmla="*/ 100 h 401"/>
                  </a:gdLst>
                  <a:ahLst/>
                  <a:cxnLst>
                    <a:cxn ang="0">
                      <a:pos x="T0" y="T1"/>
                    </a:cxn>
                    <a:cxn ang="0">
                      <a:pos x="T2" y="T3"/>
                    </a:cxn>
                    <a:cxn ang="0">
                      <a:pos x="T4" y="T5"/>
                    </a:cxn>
                    <a:cxn ang="0">
                      <a:pos x="T6" y="T7"/>
                    </a:cxn>
                    <a:cxn ang="0">
                      <a:pos x="T8" y="T9"/>
                    </a:cxn>
                    <a:cxn ang="0">
                      <a:pos x="T10" y="T11"/>
                    </a:cxn>
                  </a:cxnLst>
                  <a:rect l="0" t="0" r="r" b="b"/>
                  <a:pathLst>
                    <a:path w="201" h="401">
                      <a:moveTo>
                        <a:pt x="201" y="100"/>
                      </a:moveTo>
                      <a:cubicBezTo>
                        <a:pt x="201" y="45"/>
                        <a:pt x="156" y="0"/>
                        <a:pt x="100" y="0"/>
                      </a:cubicBezTo>
                      <a:cubicBezTo>
                        <a:pt x="45" y="0"/>
                        <a:pt x="0" y="45"/>
                        <a:pt x="0" y="100"/>
                      </a:cubicBezTo>
                      <a:cubicBezTo>
                        <a:pt x="0" y="401"/>
                        <a:pt x="0" y="401"/>
                        <a:pt x="0" y="401"/>
                      </a:cubicBezTo>
                      <a:cubicBezTo>
                        <a:pt x="201" y="401"/>
                        <a:pt x="201" y="401"/>
                        <a:pt x="201" y="401"/>
                      </a:cubicBezTo>
                      <a:lnTo>
                        <a:pt x="201" y="10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ea typeface="Meiryo" panose="020B0604030504040204" pitchFamily="34" charset="-128"/>
                  </a:endParaRPr>
                </a:p>
              </p:txBody>
            </p:sp>
            <p:sp>
              <p:nvSpPr>
                <p:cNvPr id="1059" name="Freeform 291">
                  <a:extLst>
                    <a:ext uri="{FF2B5EF4-FFF2-40B4-BE49-F238E27FC236}">
                      <a16:creationId xmlns:a16="http://schemas.microsoft.com/office/drawing/2014/main" id="{1A8F186F-A1D8-1590-246A-B67C1924FB9D}"/>
                    </a:ext>
                  </a:extLst>
                </p:cNvPr>
                <p:cNvSpPr>
                  <a:spLocks/>
                </p:cNvSpPr>
                <p:nvPr/>
              </p:nvSpPr>
              <p:spPr bwMode="auto">
                <a:xfrm>
                  <a:off x="28990929" y="7631113"/>
                  <a:ext cx="1822448" cy="6191251"/>
                </a:xfrm>
                <a:custGeom>
                  <a:avLst/>
                  <a:gdLst>
                    <a:gd name="T0" fmla="*/ 201 w 201"/>
                    <a:gd name="T1" fmla="*/ 100 h 684"/>
                    <a:gd name="T2" fmla="*/ 101 w 201"/>
                    <a:gd name="T3" fmla="*/ 0 h 684"/>
                    <a:gd name="T4" fmla="*/ 0 w 201"/>
                    <a:gd name="T5" fmla="*/ 100 h 684"/>
                    <a:gd name="T6" fmla="*/ 0 w 201"/>
                    <a:gd name="T7" fmla="*/ 684 h 684"/>
                    <a:gd name="T8" fmla="*/ 201 w 201"/>
                    <a:gd name="T9" fmla="*/ 684 h 684"/>
                    <a:gd name="T10" fmla="*/ 201 w 201"/>
                    <a:gd name="T11" fmla="*/ 100 h 684"/>
                  </a:gdLst>
                  <a:ahLst/>
                  <a:cxnLst>
                    <a:cxn ang="0">
                      <a:pos x="T0" y="T1"/>
                    </a:cxn>
                    <a:cxn ang="0">
                      <a:pos x="T2" y="T3"/>
                    </a:cxn>
                    <a:cxn ang="0">
                      <a:pos x="T4" y="T5"/>
                    </a:cxn>
                    <a:cxn ang="0">
                      <a:pos x="T6" y="T7"/>
                    </a:cxn>
                    <a:cxn ang="0">
                      <a:pos x="T8" y="T9"/>
                    </a:cxn>
                    <a:cxn ang="0">
                      <a:pos x="T10" y="T11"/>
                    </a:cxn>
                  </a:cxnLst>
                  <a:rect l="0" t="0" r="r" b="b"/>
                  <a:pathLst>
                    <a:path w="201" h="684">
                      <a:moveTo>
                        <a:pt x="201" y="100"/>
                      </a:moveTo>
                      <a:cubicBezTo>
                        <a:pt x="201" y="45"/>
                        <a:pt x="156" y="0"/>
                        <a:pt x="101" y="0"/>
                      </a:cubicBezTo>
                      <a:cubicBezTo>
                        <a:pt x="45" y="0"/>
                        <a:pt x="0" y="45"/>
                        <a:pt x="0" y="100"/>
                      </a:cubicBezTo>
                      <a:cubicBezTo>
                        <a:pt x="0" y="684"/>
                        <a:pt x="0" y="684"/>
                        <a:pt x="0" y="684"/>
                      </a:cubicBezTo>
                      <a:cubicBezTo>
                        <a:pt x="201" y="684"/>
                        <a:pt x="201" y="684"/>
                        <a:pt x="201" y="684"/>
                      </a:cubicBezTo>
                      <a:lnTo>
                        <a:pt x="201" y="10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ea typeface="Meiryo" panose="020B0604030504040204" pitchFamily="34" charset="-128"/>
                  </a:endParaRPr>
                </a:p>
              </p:txBody>
            </p:sp>
            <p:sp>
              <p:nvSpPr>
                <p:cNvPr id="1060" name="Freeform 292">
                  <a:extLst>
                    <a:ext uri="{FF2B5EF4-FFF2-40B4-BE49-F238E27FC236}">
                      <a16:creationId xmlns:a16="http://schemas.microsoft.com/office/drawing/2014/main" id="{68699EA3-7271-FAB9-7F54-52A65FC58979}"/>
                    </a:ext>
                  </a:extLst>
                </p:cNvPr>
                <p:cNvSpPr>
                  <a:spLocks/>
                </p:cNvSpPr>
                <p:nvPr/>
              </p:nvSpPr>
              <p:spPr bwMode="auto">
                <a:xfrm>
                  <a:off x="12377740" y="19550064"/>
                  <a:ext cx="7091363" cy="6734172"/>
                </a:xfrm>
                <a:custGeom>
                  <a:avLst/>
                  <a:gdLst>
                    <a:gd name="T0" fmla="*/ 581 w 782"/>
                    <a:gd name="T1" fmla="*/ 368 h 744"/>
                    <a:gd name="T2" fmla="*/ 385 w 782"/>
                    <a:gd name="T3" fmla="*/ 544 h 744"/>
                    <a:gd name="T4" fmla="*/ 201 w 782"/>
                    <a:gd name="T5" fmla="*/ 368 h 744"/>
                    <a:gd name="T6" fmla="*/ 201 w 782"/>
                    <a:gd name="T7" fmla="*/ 0 h 744"/>
                    <a:gd name="T8" fmla="*/ 0 w 782"/>
                    <a:gd name="T9" fmla="*/ 0 h 744"/>
                    <a:gd name="T10" fmla="*/ 0 w 782"/>
                    <a:gd name="T11" fmla="*/ 368 h 744"/>
                    <a:gd name="T12" fmla="*/ 385 w 782"/>
                    <a:gd name="T13" fmla="*/ 744 h 744"/>
                    <a:gd name="T14" fmla="*/ 782 w 782"/>
                    <a:gd name="T15" fmla="*/ 368 h 744"/>
                    <a:gd name="T16" fmla="*/ 782 w 782"/>
                    <a:gd name="T17" fmla="*/ 0 h 744"/>
                    <a:gd name="T18" fmla="*/ 581 w 782"/>
                    <a:gd name="T19" fmla="*/ 0 h 744"/>
                    <a:gd name="T20" fmla="*/ 581 w 782"/>
                    <a:gd name="T21" fmla="*/ 368 h 7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82" h="744">
                      <a:moveTo>
                        <a:pt x="581" y="368"/>
                      </a:moveTo>
                      <a:cubicBezTo>
                        <a:pt x="581" y="467"/>
                        <a:pt x="476" y="544"/>
                        <a:pt x="385" y="544"/>
                      </a:cubicBezTo>
                      <a:cubicBezTo>
                        <a:pt x="298" y="544"/>
                        <a:pt x="201" y="468"/>
                        <a:pt x="201" y="368"/>
                      </a:cubicBezTo>
                      <a:cubicBezTo>
                        <a:pt x="201" y="0"/>
                        <a:pt x="201" y="0"/>
                        <a:pt x="201" y="0"/>
                      </a:cubicBezTo>
                      <a:cubicBezTo>
                        <a:pt x="0" y="0"/>
                        <a:pt x="0" y="0"/>
                        <a:pt x="0" y="0"/>
                      </a:cubicBezTo>
                      <a:cubicBezTo>
                        <a:pt x="0" y="368"/>
                        <a:pt x="0" y="368"/>
                        <a:pt x="0" y="368"/>
                      </a:cubicBezTo>
                      <a:cubicBezTo>
                        <a:pt x="0" y="593"/>
                        <a:pt x="199" y="744"/>
                        <a:pt x="385" y="744"/>
                      </a:cubicBezTo>
                      <a:cubicBezTo>
                        <a:pt x="573" y="744"/>
                        <a:pt x="782" y="589"/>
                        <a:pt x="782" y="368"/>
                      </a:cubicBezTo>
                      <a:cubicBezTo>
                        <a:pt x="782" y="0"/>
                        <a:pt x="782" y="0"/>
                        <a:pt x="782" y="0"/>
                      </a:cubicBezTo>
                      <a:cubicBezTo>
                        <a:pt x="581" y="0"/>
                        <a:pt x="581" y="0"/>
                        <a:pt x="581" y="0"/>
                      </a:cubicBezTo>
                      <a:lnTo>
                        <a:pt x="581" y="368"/>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ea typeface="Meiryo" panose="020B0604030504040204" pitchFamily="34" charset="-128"/>
                  </a:endParaRPr>
                </a:p>
              </p:txBody>
            </p:sp>
            <p:sp>
              <p:nvSpPr>
                <p:cNvPr id="1061" name="Freeform 293">
                  <a:extLst>
                    <a:ext uri="{FF2B5EF4-FFF2-40B4-BE49-F238E27FC236}">
                      <a16:creationId xmlns:a16="http://schemas.microsoft.com/office/drawing/2014/main" id="{0616705C-4AB0-742C-BF06-1A26EEA6104F}"/>
                    </a:ext>
                  </a:extLst>
                </p:cNvPr>
                <p:cNvSpPr>
                  <a:spLocks/>
                </p:cNvSpPr>
                <p:nvPr/>
              </p:nvSpPr>
              <p:spPr bwMode="auto">
                <a:xfrm>
                  <a:off x="23096541" y="19550064"/>
                  <a:ext cx="7716836" cy="7367586"/>
                </a:xfrm>
                <a:custGeom>
                  <a:avLst/>
                  <a:gdLst>
                    <a:gd name="T0" fmla="*/ 650 w 851"/>
                    <a:gd name="T1" fmla="*/ 368 h 814"/>
                    <a:gd name="T2" fmla="*/ 438 w 851"/>
                    <a:gd name="T3" fmla="*/ 614 h 814"/>
                    <a:gd name="T4" fmla="*/ 200 w 851"/>
                    <a:gd name="T5" fmla="*/ 370 h 814"/>
                    <a:gd name="T6" fmla="*/ 200 w 851"/>
                    <a:gd name="T7" fmla="*/ 0 h 814"/>
                    <a:gd name="T8" fmla="*/ 0 w 851"/>
                    <a:gd name="T9" fmla="*/ 0 h 814"/>
                    <a:gd name="T10" fmla="*/ 0 w 851"/>
                    <a:gd name="T11" fmla="*/ 370 h 814"/>
                    <a:gd name="T12" fmla="*/ 438 w 851"/>
                    <a:gd name="T13" fmla="*/ 814 h 814"/>
                    <a:gd name="T14" fmla="*/ 851 w 851"/>
                    <a:gd name="T15" fmla="*/ 368 h 814"/>
                    <a:gd name="T16" fmla="*/ 851 w 851"/>
                    <a:gd name="T17" fmla="*/ 0 h 814"/>
                    <a:gd name="T18" fmla="*/ 650 w 851"/>
                    <a:gd name="T19" fmla="*/ 0 h 814"/>
                    <a:gd name="T20" fmla="*/ 650 w 851"/>
                    <a:gd name="T21" fmla="*/ 368 h 8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51" h="814">
                      <a:moveTo>
                        <a:pt x="650" y="368"/>
                      </a:moveTo>
                      <a:cubicBezTo>
                        <a:pt x="650" y="537"/>
                        <a:pt x="540" y="614"/>
                        <a:pt x="438" y="614"/>
                      </a:cubicBezTo>
                      <a:cubicBezTo>
                        <a:pt x="325" y="614"/>
                        <a:pt x="200" y="513"/>
                        <a:pt x="200" y="370"/>
                      </a:cubicBezTo>
                      <a:cubicBezTo>
                        <a:pt x="200" y="0"/>
                        <a:pt x="200" y="0"/>
                        <a:pt x="200" y="0"/>
                      </a:cubicBezTo>
                      <a:cubicBezTo>
                        <a:pt x="0" y="0"/>
                        <a:pt x="0" y="0"/>
                        <a:pt x="0" y="0"/>
                      </a:cubicBezTo>
                      <a:cubicBezTo>
                        <a:pt x="0" y="370"/>
                        <a:pt x="0" y="370"/>
                        <a:pt x="0" y="370"/>
                      </a:cubicBezTo>
                      <a:cubicBezTo>
                        <a:pt x="0" y="635"/>
                        <a:pt x="226" y="814"/>
                        <a:pt x="438" y="814"/>
                      </a:cubicBezTo>
                      <a:cubicBezTo>
                        <a:pt x="673" y="814"/>
                        <a:pt x="851" y="622"/>
                        <a:pt x="851" y="368"/>
                      </a:cubicBezTo>
                      <a:cubicBezTo>
                        <a:pt x="851" y="0"/>
                        <a:pt x="851" y="0"/>
                        <a:pt x="851" y="0"/>
                      </a:cubicBezTo>
                      <a:cubicBezTo>
                        <a:pt x="650" y="0"/>
                        <a:pt x="650" y="0"/>
                        <a:pt x="650" y="0"/>
                      </a:cubicBezTo>
                      <a:lnTo>
                        <a:pt x="650" y="368"/>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ea typeface="Meiryo" panose="020B0604030504040204" pitchFamily="34" charset="-128"/>
                  </a:endParaRPr>
                </a:p>
              </p:txBody>
            </p:sp>
            <p:sp>
              <p:nvSpPr>
                <p:cNvPr id="1062" name="Freeform 294">
                  <a:extLst>
                    <a:ext uri="{FF2B5EF4-FFF2-40B4-BE49-F238E27FC236}">
                      <a16:creationId xmlns:a16="http://schemas.microsoft.com/office/drawing/2014/main" id="{F95D254D-2BE9-CA9D-1692-B78B56FDA9BE}"/>
                    </a:ext>
                  </a:extLst>
                </p:cNvPr>
                <p:cNvSpPr>
                  <a:spLocks/>
                </p:cNvSpPr>
                <p:nvPr/>
              </p:nvSpPr>
              <p:spPr bwMode="auto">
                <a:xfrm>
                  <a:off x="5141913" y="10391778"/>
                  <a:ext cx="36607750" cy="12588872"/>
                </a:xfrm>
                <a:custGeom>
                  <a:avLst/>
                  <a:gdLst>
                    <a:gd name="T0" fmla="*/ 3289 w 4037"/>
                    <a:gd name="T1" fmla="*/ 0 h 1391"/>
                    <a:gd name="T2" fmla="*/ 3173 w 4037"/>
                    <a:gd name="T3" fmla="*/ 124 h 1391"/>
                    <a:gd name="T4" fmla="*/ 3680 w 4037"/>
                    <a:gd name="T5" fmla="*/ 595 h 1391"/>
                    <a:gd name="T6" fmla="*/ 100 w 4037"/>
                    <a:gd name="T7" fmla="*/ 595 h 1391"/>
                    <a:gd name="T8" fmla="*/ 0 w 4037"/>
                    <a:gd name="T9" fmla="*/ 696 h 1391"/>
                    <a:gd name="T10" fmla="*/ 100 w 4037"/>
                    <a:gd name="T11" fmla="*/ 796 h 1391"/>
                    <a:gd name="T12" fmla="*/ 3680 w 4037"/>
                    <a:gd name="T13" fmla="*/ 796 h 1391"/>
                    <a:gd name="T14" fmla="*/ 3173 w 4037"/>
                    <a:gd name="T15" fmla="*/ 1267 h 1391"/>
                    <a:gd name="T16" fmla="*/ 3289 w 4037"/>
                    <a:gd name="T17" fmla="*/ 1391 h 1391"/>
                    <a:gd name="T18" fmla="*/ 4037 w 4037"/>
                    <a:gd name="T19" fmla="*/ 696 h 1391"/>
                    <a:gd name="T20" fmla="*/ 3289 w 4037"/>
                    <a:gd name="T21" fmla="*/ 0 h 13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037" h="1391">
                      <a:moveTo>
                        <a:pt x="3289" y="0"/>
                      </a:moveTo>
                      <a:cubicBezTo>
                        <a:pt x="3173" y="124"/>
                        <a:pt x="3173" y="124"/>
                        <a:pt x="3173" y="124"/>
                      </a:cubicBezTo>
                      <a:cubicBezTo>
                        <a:pt x="3680" y="595"/>
                        <a:pt x="3680" y="595"/>
                        <a:pt x="3680" y="595"/>
                      </a:cubicBezTo>
                      <a:cubicBezTo>
                        <a:pt x="100" y="595"/>
                        <a:pt x="100" y="595"/>
                        <a:pt x="100" y="595"/>
                      </a:cubicBezTo>
                      <a:cubicBezTo>
                        <a:pt x="45" y="595"/>
                        <a:pt x="0" y="640"/>
                        <a:pt x="0" y="696"/>
                      </a:cubicBezTo>
                      <a:cubicBezTo>
                        <a:pt x="0" y="751"/>
                        <a:pt x="45" y="796"/>
                        <a:pt x="100" y="796"/>
                      </a:cubicBezTo>
                      <a:cubicBezTo>
                        <a:pt x="3680" y="796"/>
                        <a:pt x="3680" y="796"/>
                        <a:pt x="3680" y="796"/>
                      </a:cubicBezTo>
                      <a:cubicBezTo>
                        <a:pt x="3173" y="1267"/>
                        <a:pt x="3173" y="1267"/>
                        <a:pt x="3173" y="1267"/>
                      </a:cubicBezTo>
                      <a:cubicBezTo>
                        <a:pt x="3289" y="1391"/>
                        <a:pt x="3289" y="1391"/>
                        <a:pt x="3289" y="1391"/>
                      </a:cubicBezTo>
                      <a:cubicBezTo>
                        <a:pt x="4037" y="696"/>
                        <a:pt x="4037" y="696"/>
                        <a:pt x="4037" y="696"/>
                      </a:cubicBezTo>
                      <a:lnTo>
                        <a:pt x="3289"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ea typeface="Meiryo" panose="020B0604030504040204" pitchFamily="34" charset="-128"/>
                  </a:endParaRPr>
                </a:p>
              </p:txBody>
            </p:sp>
          </p:grpSp>
        </p:grpSp>
      </p:grpSp>
      <p:grpSp>
        <p:nvGrpSpPr>
          <p:cNvPr id="16" name="Group 15">
            <a:extLst>
              <a:ext uri="{FF2B5EF4-FFF2-40B4-BE49-F238E27FC236}">
                <a16:creationId xmlns:a16="http://schemas.microsoft.com/office/drawing/2014/main" id="{7C545A08-8B66-4B37-3D66-06377FAB25C5}"/>
              </a:ext>
            </a:extLst>
          </p:cNvPr>
          <p:cNvGrpSpPr/>
          <p:nvPr/>
        </p:nvGrpSpPr>
        <p:grpSpPr>
          <a:xfrm>
            <a:off x="366713" y="4068050"/>
            <a:ext cx="4957761" cy="631797"/>
            <a:chOff x="366713" y="4068050"/>
            <a:chExt cx="4957761" cy="631797"/>
          </a:xfrm>
        </p:grpSpPr>
        <p:sp>
          <p:nvSpPr>
            <p:cNvPr id="15" name="TextBox 14">
              <a:extLst>
                <a:ext uri="{FF2B5EF4-FFF2-40B4-BE49-F238E27FC236}">
                  <a16:creationId xmlns:a16="http://schemas.microsoft.com/office/drawing/2014/main" id="{029E9A02-0537-F593-78C7-5F80E5FD734D}"/>
                </a:ext>
              </a:extLst>
            </p:cNvPr>
            <p:cNvSpPr txBox="1"/>
            <p:nvPr/>
          </p:nvSpPr>
          <p:spPr>
            <a:xfrm>
              <a:off x="1209674" y="4198513"/>
              <a:ext cx="4114800" cy="375487"/>
            </a:xfrm>
            <a:prstGeom prst="rect">
              <a:avLst/>
            </a:prstGeom>
            <a:noFill/>
          </p:spPr>
          <p:txBody>
            <a:bodyPr wrap="square" lIns="0" tIns="0" rIns="0" bIns="0" rtlCol="0" anchor="t">
              <a:spAutoFit/>
            </a:bodyPr>
            <a:lstStyle/>
            <a:p>
              <a:pPr rtl="0">
                <a:lnSpc>
                  <a:spcPct val="90000"/>
                </a:lnSpc>
                <a:spcBef>
                  <a:spcPts val="300"/>
                </a:spcBef>
              </a:pPr>
              <a:r>
                <a:rPr lang="ja-jp" sz="1200" b="1">
                  <a:solidFill>
                    <a:schemeClr val="accent1"/>
                  </a:solidFill>
                  <a:ea typeface="Meiryo" panose="020B0604030504040204" pitchFamily="34" charset="-128"/>
                </a:rPr>
                <a:t>種類</a:t>
              </a:r>
            </a:p>
            <a:p>
              <a:pPr rtl="0">
                <a:lnSpc>
                  <a:spcPct val="90000"/>
                </a:lnSpc>
                <a:spcBef>
                  <a:spcPts val="300"/>
                </a:spcBef>
              </a:pPr>
              <a:r>
                <a:rPr lang="ja-jp" sz="1200">
                  <a:solidFill>
                    <a:schemeClr val="bg1"/>
                  </a:solidFill>
                  <a:ea typeface="Meiryo" panose="020B0604030504040204" pitchFamily="34" charset="-128"/>
                </a:rPr>
                <a:t>ビッグデータには多くの情報源があります。</a:t>
              </a:r>
            </a:p>
          </p:txBody>
        </p:sp>
        <p:grpSp>
          <p:nvGrpSpPr>
            <p:cNvPr id="1064" name="Group 1063">
              <a:extLst>
                <a:ext uri="{FF2B5EF4-FFF2-40B4-BE49-F238E27FC236}">
                  <a16:creationId xmlns:a16="http://schemas.microsoft.com/office/drawing/2014/main" id="{54A00FA8-F03E-9B06-32E5-E387A2238BE4}"/>
                </a:ext>
              </a:extLst>
            </p:cNvPr>
            <p:cNvGrpSpPr/>
            <p:nvPr/>
          </p:nvGrpSpPr>
          <p:grpSpPr>
            <a:xfrm>
              <a:off x="366713" y="4068050"/>
              <a:ext cx="631797" cy="631797"/>
              <a:chOff x="366713" y="4068050"/>
              <a:chExt cx="631797" cy="631797"/>
            </a:xfrm>
          </p:grpSpPr>
          <p:sp>
            <p:nvSpPr>
              <p:cNvPr id="14" name="Freeform: Shape 13">
                <a:extLst>
                  <a:ext uri="{FF2B5EF4-FFF2-40B4-BE49-F238E27FC236}">
                    <a16:creationId xmlns:a16="http://schemas.microsoft.com/office/drawing/2014/main" id="{0690E817-09C5-548E-CB66-2FC4A98C82F4}"/>
                  </a:ext>
                </a:extLst>
              </p:cNvPr>
              <p:cNvSpPr/>
              <p:nvPr/>
            </p:nvSpPr>
            <p:spPr>
              <a:xfrm>
                <a:off x="366713" y="4068050"/>
                <a:ext cx="631797" cy="631797"/>
              </a:xfrm>
              <a:custGeom>
                <a:avLst/>
                <a:gdLst>
                  <a:gd name="connsiteX0" fmla="*/ 0 w 824507"/>
                  <a:gd name="connsiteY0" fmla="*/ 412254 h 824507"/>
                  <a:gd name="connsiteX1" fmla="*/ 412254 w 824507"/>
                  <a:gd name="connsiteY1" fmla="*/ 0 h 824507"/>
                  <a:gd name="connsiteX2" fmla="*/ 824508 w 824507"/>
                  <a:gd name="connsiteY2" fmla="*/ 412254 h 824507"/>
                  <a:gd name="connsiteX3" fmla="*/ 412254 w 824507"/>
                  <a:gd name="connsiteY3" fmla="*/ 824508 h 824507"/>
                  <a:gd name="connsiteX4" fmla="*/ 0 w 824507"/>
                  <a:gd name="connsiteY4" fmla="*/ 412254 h 8245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4507" h="824507">
                    <a:moveTo>
                      <a:pt x="0" y="412254"/>
                    </a:moveTo>
                    <a:cubicBezTo>
                      <a:pt x="0" y="184572"/>
                      <a:pt x="184572" y="0"/>
                      <a:pt x="412254" y="0"/>
                    </a:cubicBezTo>
                    <a:cubicBezTo>
                      <a:pt x="639936" y="0"/>
                      <a:pt x="824508" y="184572"/>
                      <a:pt x="824508" y="412254"/>
                    </a:cubicBezTo>
                    <a:cubicBezTo>
                      <a:pt x="824508" y="639936"/>
                      <a:pt x="639936" y="824508"/>
                      <a:pt x="412254" y="824508"/>
                    </a:cubicBezTo>
                    <a:cubicBezTo>
                      <a:pt x="184572" y="824508"/>
                      <a:pt x="0" y="639936"/>
                      <a:pt x="0" y="412254"/>
                    </a:cubicBezTo>
                    <a:close/>
                  </a:path>
                </a:pathLst>
              </a:custGeom>
              <a:solidFill>
                <a:schemeClr val="bg1"/>
              </a:solidFill>
              <a:ln w="19050">
                <a:solidFill>
                  <a:schemeClr val="accent1"/>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39796" tIns="139796" rIns="139796" bIns="139796" numCol="1" spcCol="1270" rtlCol="0" anchor="ctr" anchorCtr="0">
                <a:noAutofit/>
              </a:bodyPr>
              <a:lstStyle/>
              <a:p>
                <a:pPr marL="0" lvl="0" indent="0" algn="ctr" defTabSz="666750" rtl="0">
                  <a:lnSpc>
                    <a:spcPct val="90000"/>
                  </a:lnSpc>
                  <a:spcBef>
                    <a:spcPct val="0"/>
                  </a:spcBef>
                  <a:spcAft>
                    <a:spcPct val="35000"/>
                  </a:spcAft>
                  <a:buNone/>
                </a:pPr>
                <a:endParaRPr lang="en-US" sz="1500" kern="1200">
                  <a:ea typeface="Meiryo" panose="020B0604030504040204" pitchFamily="34" charset="-128"/>
                </a:endParaRPr>
              </a:p>
            </p:txBody>
          </p:sp>
          <p:sp>
            <p:nvSpPr>
              <p:cNvPr id="1063" name="Graphic 55">
                <a:extLst>
                  <a:ext uri="{FF2B5EF4-FFF2-40B4-BE49-F238E27FC236}">
                    <a16:creationId xmlns:a16="http://schemas.microsoft.com/office/drawing/2014/main" id="{981A4186-751F-89A7-FC43-3E075DA16B29}"/>
                  </a:ext>
                </a:extLst>
              </p:cNvPr>
              <p:cNvSpPr>
                <a:spLocks noChangeAspect="1"/>
              </p:cNvSpPr>
              <p:nvPr/>
            </p:nvSpPr>
            <p:spPr>
              <a:xfrm>
                <a:off x="515029" y="4223928"/>
                <a:ext cx="335165" cy="320040"/>
              </a:xfrm>
              <a:custGeom>
                <a:avLst/>
                <a:gdLst>
                  <a:gd name="connsiteX0" fmla="*/ 749983 w 772254"/>
                  <a:gd name="connsiteY0" fmla="*/ 249725 h 737404"/>
                  <a:gd name="connsiteX1" fmla="*/ 452803 w 772254"/>
                  <a:gd name="connsiteY1" fmla="*/ 318305 h 737404"/>
                  <a:gd name="connsiteX2" fmla="*/ 610918 w 772254"/>
                  <a:gd name="connsiteY2" fmla="*/ 192575 h 737404"/>
                  <a:gd name="connsiteX3" fmla="*/ 613775 w 772254"/>
                  <a:gd name="connsiteY3" fmla="*/ 167810 h 737404"/>
                  <a:gd name="connsiteX4" fmla="*/ 589010 w 772254"/>
                  <a:gd name="connsiteY4" fmla="*/ 164952 h 737404"/>
                  <a:gd name="connsiteX5" fmla="*/ 436610 w 772254"/>
                  <a:gd name="connsiteY5" fmla="*/ 287825 h 737404"/>
                  <a:gd name="connsiteX6" fmla="*/ 567103 w 772254"/>
                  <a:gd name="connsiteY6" fmla="*/ 24935 h 737404"/>
                  <a:gd name="connsiteX7" fmla="*/ 559483 w 772254"/>
                  <a:gd name="connsiteY7" fmla="*/ 2075 h 737404"/>
                  <a:gd name="connsiteX8" fmla="*/ 536623 w 772254"/>
                  <a:gd name="connsiteY8" fmla="*/ 9695 h 737404"/>
                  <a:gd name="connsiteX9" fmla="*/ 403273 w 772254"/>
                  <a:gd name="connsiteY9" fmla="*/ 275442 h 737404"/>
                  <a:gd name="connsiteX10" fmla="*/ 403273 w 772254"/>
                  <a:gd name="connsiteY10" fmla="*/ 79227 h 737404"/>
                  <a:gd name="connsiteX11" fmla="*/ 386128 w 772254"/>
                  <a:gd name="connsiteY11" fmla="*/ 62082 h 737404"/>
                  <a:gd name="connsiteX12" fmla="*/ 368983 w 772254"/>
                  <a:gd name="connsiteY12" fmla="*/ 79227 h 737404"/>
                  <a:gd name="connsiteX13" fmla="*/ 368983 w 772254"/>
                  <a:gd name="connsiteY13" fmla="*/ 275442 h 737404"/>
                  <a:gd name="connsiteX14" fmla="*/ 236585 w 772254"/>
                  <a:gd name="connsiteY14" fmla="*/ 9695 h 737404"/>
                  <a:gd name="connsiteX15" fmla="*/ 213725 w 772254"/>
                  <a:gd name="connsiteY15" fmla="*/ 2075 h 737404"/>
                  <a:gd name="connsiteX16" fmla="*/ 206105 w 772254"/>
                  <a:gd name="connsiteY16" fmla="*/ 24935 h 737404"/>
                  <a:gd name="connsiteX17" fmla="*/ 336598 w 772254"/>
                  <a:gd name="connsiteY17" fmla="*/ 287825 h 737404"/>
                  <a:gd name="connsiteX18" fmla="*/ 182292 w 772254"/>
                  <a:gd name="connsiteY18" fmla="*/ 165905 h 737404"/>
                  <a:gd name="connsiteX19" fmla="*/ 157528 w 772254"/>
                  <a:gd name="connsiteY19" fmla="*/ 168762 h 737404"/>
                  <a:gd name="connsiteX20" fmla="*/ 160385 w 772254"/>
                  <a:gd name="connsiteY20" fmla="*/ 193527 h 737404"/>
                  <a:gd name="connsiteX21" fmla="*/ 316595 w 772254"/>
                  <a:gd name="connsiteY21" fmla="*/ 317352 h 737404"/>
                  <a:gd name="connsiteX22" fmla="*/ 21320 w 772254"/>
                  <a:gd name="connsiteY22" fmla="*/ 250677 h 737404"/>
                  <a:gd name="connsiteX23" fmla="*/ 365 w 772254"/>
                  <a:gd name="connsiteY23" fmla="*/ 264012 h 737404"/>
                  <a:gd name="connsiteX24" fmla="*/ 13700 w 772254"/>
                  <a:gd name="connsiteY24" fmla="*/ 284967 h 737404"/>
                  <a:gd name="connsiteX25" fmla="*/ 310880 w 772254"/>
                  <a:gd name="connsiteY25" fmla="*/ 351642 h 737404"/>
                  <a:gd name="connsiteX26" fmla="*/ 90853 w 772254"/>
                  <a:gd name="connsiteY26" fmla="*/ 402125 h 737404"/>
                  <a:gd name="connsiteX27" fmla="*/ 77518 w 772254"/>
                  <a:gd name="connsiteY27" fmla="*/ 423080 h 737404"/>
                  <a:gd name="connsiteX28" fmla="*/ 98473 w 772254"/>
                  <a:gd name="connsiteY28" fmla="*/ 436415 h 737404"/>
                  <a:gd name="connsiteX29" fmla="*/ 311833 w 772254"/>
                  <a:gd name="connsiteY29" fmla="*/ 386885 h 737404"/>
                  <a:gd name="connsiteX30" fmla="*/ 81328 w 772254"/>
                  <a:gd name="connsiteY30" fmla="*/ 568812 h 737404"/>
                  <a:gd name="connsiteX31" fmla="*/ 78470 w 772254"/>
                  <a:gd name="connsiteY31" fmla="*/ 593577 h 737404"/>
                  <a:gd name="connsiteX32" fmla="*/ 103235 w 772254"/>
                  <a:gd name="connsiteY32" fmla="*/ 596435 h 737404"/>
                  <a:gd name="connsiteX33" fmla="*/ 335645 w 772254"/>
                  <a:gd name="connsiteY33" fmla="*/ 411650 h 737404"/>
                  <a:gd name="connsiteX34" fmla="*/ 248967 w 772254"/>
                  <a:gd name="connsiteY34" fmla="*/ 585957 h 737404"/>
                  <a:gd name="connsiteX35" fmla="*/ 256588 w 772254"/>
                  <a:gd name="connsiteY35" fmla="*/ 608817 h 737404"/>
                  <a:gd name="connsiteX36" fmla="*/ 279448 w 772254"/>
                  <a:gd name="connsiteY36" fmla="*/ 601197 h 737404"/>
                  <a:gd name="connsiteX37" fmla="*/ 368030 w 772254"/>
                  <a:gd name="connsiteY37" fmla="*/ 423080 h 737404"/>
                  <a:gd name="connsiteX38" fmla="*/ 368030 w 772254"/>
                  <a:gd name="connsiteY38" fmla="*/ 720260 h 737404"/>
                  <a:gd name="connsiteX39" fmla="*/ 385175 w 772254"/>
                  <a:gd name="connsiteY39" fmla="*/ 737405 h 737404"/>
                  <a:gd name="connsiteX40" fmla="*/ 402320 w 772254"/>
                  <a:gd name="connsiteY40" fmla="*/ 720260 h 737404"/>
                  <a:gd name="connsiteX41" fmla="*/ 402320 w 772254"/>
                  <a:gd name="connsiteY41" fmla="*/ 423080 h 737404"/>
                  <a:gd name="connsiteX42" fmla="*/ 490903 w 772254"/>
                  <a:gd name="connsiteY42" fmla="*/ 601197 h 737404"/>
                  <a:gd name="connsiteX43" fmla="*/ 513763 w 772254"/>
                  <a:gd name="connsiteY43" fmla="*/ 608817 h 737404"/>
                  <a:gd name="connsiteX44" fmla="*/ 521382 w 772254"/>
                  <a:gd name="connsiteY44" fmla="*/ 585957 h 737404"/>
                  <a:gd name="connsiteX45" fmla="*/ 434705 w 772254"/>
                  <a:gd name="connsiteY45" fmla="*/ 411650 h 737404"/>
                  <a:gd name="connsiteX46" fmla="*/ 667115 w 772254"/>
                  <a:gd name="connsiteY46" fmla="*/ 596435 h 737404"/>
                  <a:gd name="connsiteX47" fmla="*/ 691880 w 772254"/>
                  <a:gd name="connsiteY47" fmla="*/ 593577 h 737404"/>
                  <a:gd name="connsiteX48" fmla="*/ 689023 w 772254"/>
                  <a:gd name="connsiteY48" fmla="*/ 568812 h 737404"/>
                  <a:gd name="connsiteX49" fmla="*/ 457565 w 772254"/>
                  <a:gd name="connsiteY49" fmla="*/ 384027 h 737404"/>
                  <a:gd name="connsiteX50" fmla="*/ 651875 w 772254"/>
                  <a:gd name="connsiteY50" fmla="*/ 427842 h 737404"/>
                  <a:gd name="connsiteX51" fmla="*/ 672830 w 772254"/>
                  <a:gd name="connsiteY51" fmla="*/ 414507 h 737404"/>
                  <a:gd name="connsiteX52" fmla="*/ 659495 w 772254"/>
                  <a:gd name="connsiteY52" fmla="*/ 393552 h 737404"/>
                  <a:gd name="connsiteX53" fmla="*/ 467090 w 772254"/>
                  <a:gd name="connsiteY53" fmla="*/ 349737 h 737404"/>
                  <a:gd name="connsiteX54" fmla="*/ 758555 w 772254"/>
                  <a:gd name="connsiteY54" fmla="*/ 283062 h 737404"/>
                  <a:gd name="connsiteX55" fmla="*/ 771890 w 772254"/>
                  <a:gd name="connsiteY55" fmla="*/ 262107 h 737404"/>
                  <a:gd name="connsiteX56" fmla="*/ 749983 w 772254"/>
                  <a:gd name="connsiteY56" fmla="*/ 249725 h 7374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772254" h="737404">
                    <a:moveTo>
                      <a:pt x="749983" y="249725"/>
                    </a:moveTo>
                    <a:lnTo>
                      <a:pt x="452803" y="318305"/>
                    </a:lnTo>
                    <a:lnTo>
                      <a:pt x="610918" y="192575"/>
                    </a:lnTo>
                    <a:cubicBezTo>
                      <a:pt x="618538" y="186860"/>
                      <a:pt x="619490" y="175430"/>
                      <a:pt x="613775" y="167810"/>
                    </a:cubicBezTo>
                    <a:cubicBezTo>
                      <a:pt x="608060" y="160190"/>
                      <a:pt x="596630" y="159237"/>
                      <a:pt x="589010" y="164952"/>
                    </a:cubicBezTo>
                    <a:lnTo>
                      <a:pt x="436610" y="287825"/>
                    </a:lnTo>
                    <a:lnTo>
                      <a:pt x="567103" y="24935"/>
                    </a:lnTo>
                    <a:cubicBezTo>
                      <a:pt x="570913" y="16362"/>
                      <a:pt x="568055" y="5885"/>
                      <a:pt x="559483" y="2075"/>
                    </a:cubicBezTo>
                    <a:cubicBezTo>
                      <a:pt x="550910" y="-1735"/>
                      <a:pt x="540433" y="1122"/>
                      <a:pt x="536623" y="9695"/>
                    </a:cubicBezTo>
                    <a:lnTo>
                      <a:pt x="403273" y="275442"/>
                    </a:lnTo>
                    <a:lnTo>
                      <a:pt x="403273" y="79227"/>
                    </a:lnTo>
                    <a:cubicBezTo>
                      <a:pt x="403273" y="69702"/>
                      <a:pt x="395653" y="62082"/>
                      <a:pt x="386128" y="62082"/>
                    </a:cubicBezTo>
                    <a:cubicBezTo>
                      <a:pt x="376603" y="62082"/>
                      <a:pt x="368983" y="69702"/>
                      <a:pt x="368983" y="79227"/>
                    </a:cubicBezTo>
                    <a:lnTo>
                      <a:pt x="368983" y="275442"/>
                    </a:lnTo>
                    <a:lnTo>
                      <a:pt x="236585" y="9695"/>
                    </a:lnTo>
                    <a:cubicBezTo>
                      <a:pt x="232775" y="1122"/>
                      <a:pt x="222298" y="-2688"/>
                      <a:pt x="213725" y="2075"/>
                    </a:cubicBezTo>
                    <a:cubicBezTo>
                      <a:pt x="205153" y="5885"/>
                      <a:pt x="201342" y="16362"/>
                      <a:pt x="206105" y="24935"/>
                    </a:cubicBezTo>
                    <a:lnTo>
                      <a:pt x="336598" y="287825"/>
                    </a:lnTo>
                    <a:lnTo>
                      <a:pt x="182292" y="165905"/>
                    </a:lnTo>
                    <a:cubicBezTo>
                      <a:pt x="174673" y="160190"/>
                      <a:pt x="164195" y="161142"/>
                      <a:pt x="157528" y="168762"/>
                    </a:cubicBezTo>
                    <a:cubicBezTo>
                      <a:pt x="151813" y="176382"/>
                      <a:pt x="152765" y="186860"/>
                      <a:pt x="160385" y="193527"/>
                    </a:cubicBezTo>
                    <a:lnTo>
                      <a:pt x="316595" y="317352"/>
                    </a:lnTo>
                    <a:lnTo>
                      <a:pt x="21320" y="250677"/>
                    </a:lnTo>
                    <a:cubicBezTo>
                      <a:pt x="11795" y="248772"/>
                      <a:pt x="2270" y="254487"/>
                      <a:pt x="365" y="264012"/>
                    </a:cubicBezTo>
                    <a:cubicBezTo>
                      <a:pt x="-1540" y="273537"/>
                      <a:pt x="4175" y="283062"/>
                      <a:pt x="13700" y="284967"/>
                    </a:cubicBezTo>
                    <a:lnTo>
                      <a:pt x="310880" y="351642"/>
                    </a:lnTo>
                    <a:lnTo>
                      <a:pt x="90853" y="402125"/>
                    </a:lnTo>
                    <a:cubicBezTo>
                      <a:pt x="81328" y="404030"/>
                      <a:pt x="75613" y="413555"/>
                      <a:pt x="77518" y="423080"/>
                    </a:cubicBezTo>
                    <a:cubicBezTo>
                      <a:pt x="79423" y="432605"/>
                      <a:pt x="88948" y="438320"/>
                      <a:pt x="98473" y="436415"/>
                    </a:cubicBezTo>
                    <a:lnTo>
                      <a:pt x="311833" y="386885"/>
                    </a:lnTo>
                    <a:lnTo>
                      <a:pt x="81328" y="568812"/>
                    </a:lnTo>
                    <a:cubicBezTo>
                      <a:pt x="73708" y="574527"/>
                      <a:pt x="72755" y="585957"/>
                      <a:pt x="78470" y="593577"/>
                    </a:cubicBezTo>
                    <a:cubicBezTo>
                      <a:pt x="84185" y="601197"/>
                      <a:pt x="95615" y="602150"/>
                      <a:pt x="103235" y="596435"/>
                    </a:cubicBezTo>
                    <a:lnTo>
                      <a:pt x="335645" y="411650"/>
                    </a:lnTo>
                    <a:lnTo>
                      <a:pt x="248967" y="585957"/>
                    </a:lnTo>
                    <a:cubicBezTo>
                      <a:pt x="245158" y="594530"/>
                      <a:pt x="248015" y="605007"/>
                      <a:pt x="256588" y="608817"/>
                    </a:cubicBezTo>
                    <a:cubicBezTo>
                      <a:pt x="265160" y="612627"/>
                      <a:pt x="275638" y="609770"/>
                      <a:pt x="279448" y="601197"/>
                    </a:cubicBezTo>
                    <a:lnTo>
                      <a:pt x="368030" y="423080"/>
                    </a:lnTo>
                    <a:lnTo>
                      <a:pt x="368030" y="720260"/>
                    </a:lnTo>
                    <a:cubicBezTo>
                      <a:pt x="368030" y="729785"/>
                      <a:pt x="375650" y="737405"/>
                      <a:pt x="385175" y="737405"/>
                    </a:cubicBezTo>
                    <a:cubicBezTo>
                      <a:pt x="394700" y="737405"/>
                      <a:pt x="402320" y="729785"/>
                      <a:pt x="402320" y="720260"/>
                    </a:cubicBezTo>
                    <a:lnTo>
                      <a:pt x="402320" y="423080"/>
                    </a:lnTo>
                    <a:lnTo>
                      <a:pt x="490903" y="601197"/>
                    </a:lnTo>
                    <a:cubicBezTo>
                      <a:pt x="494713" y="609770"/>
                      <a:pt x="505190" y="613580"/>
                      <a:pt x="513763" y="608817"/>
                    </a:cubicBezTo>
                    <a:cubicBezTo>
                      <a:pt x="522335" y="605007"/>
                      <a:pt x="526145" y="594530"/>
                      <a:pt x="521382" y="585957"/>
                    </a:cubicBezTo>
                    <a:lnTo>
                      <a:pt x="434705" y="411650"/>
                    </a:lnTo>
                    <a:lnTo>
                      <a:pt x="667115" y="596435"/>
                    </a:lnTo>
                    <a:cubicBezTo>
                      <a:pt x="674735" y="602150"/>
                      <a:pt x="685213" y="601197"/>
                      <a:pt x="691880" y="593577"/>
                    </a:cubicBezTo>
                    <a:cubicBezTo>
                      <a:pt x="697595" y="585957"/>
                      <a:pt x="696643" y="575480"/>
                      <a:pt x="689023" y="568812"/>
                    </a:cubicBezTo>
                    <a:lnTo>
                      <a:pt x="457565" y="384027"/>
                    </a:lnTo>
                    <a:lnTo>
                      <a:pt x="651875" y="427842"/>
                    </a:lnTo>
                    <a:cubicBezTo>
                      <a:pt x="661400" y="429747"/>
                      <a:pt x="670925" y="424032"/>
                      <a:pt x="672830" y="414507"/>
                    </a:cubicBezTo>
                    <a:cubicBezTo>
                      <a:pt x="674735" y="404982"/>
                      <a:pt x="669020" y="395457"/>
                      <a:pt x="659495" y="393552"/>
                    </a:cubicBezTo>
                    <a:lnTo>
                      <a:pt x="467090" y="349737"/>
                    </a:lnTo>
                    <a:lnTo>
                      <a:pt x="758555" y="283062"/>
                    </a:lnTo>
                    <a:cubicBezTo>
                      <a:pt x="768080" y="281157"/>
                      <a:pt x="773795" y="271632"/>
                      <a:pt x="771890" y="262107"/>
                    </a:cubicBezTo>
                    <a:cubicBezTo>
                      <a:pt x="769033" y="253535"/>
                      <a:pt x="759508" y="247820"/>
                      <a:pt x="749983" y="249725"/>
                    </a:cubicBezTo>
                    <a:close/>
                  </a:path>
                </a:pathLst>
              </a:custGeom>
              <a:solidFill>
                <a:schemeClr val="tx1"/>
              </a:solidFill>
              <a:ln w="9525" cap="flat">
                <a:noFill/>
                <a:prstDash val="solid"/>
                <a:miter/>
              </a:ln>
            </p:spPr>
            <p:txBody>
              <a:bodyPr rtlCol="0" anchor="ctr"/>
              <a:lstStyle/>
              <a:p>
                <a:pPr rtl="0"/>
                <a:endParaRPr lang="en-US">
                  <a:ea typeface="Meiryo" panose="020B0604030504040204" pitchFamily="34" charset="-128"/>
                </a:endParaRPr>
              </a:p>
            </p:txBody>
          </p:sp>
        </p:grpSp>
      </p:grpSp>
      <p:grpSp>
        <p:nvGrpSpPr>
          <p:cNvPr id="18" name="Group 17">
            <a:extLst>
              <a:ext uri="{FF2B5EF4-FFF2-40B4-BE49-F238E27FC236}">
                <a16:creationId xmlns:a16="http://schemas.microsoft.com/office/drawing/2014/main" id="{2987B2C7-BB4A-2C7B-79D3-97AD6FEC1D68}"/>
              </a:ext>
            </a:extLst>
          </p:cNvPr>
          <p:cNvGrpSpPr/>
          <p:nvPr/>
        </p:nvGrpSpPr>
        <p:grpSpPr>
          <a:xfrm>
            <a:off x="366713" y="1838540"/>
            <a:ext cx="4957761" cy="631797"/>
            <a:chOff x="366713" y="1838540"/>
            <a:chExt cx="4957761" cy="631797"/>
          </a:xfrm>
        </p:grpSpPr>
        <p:sp>
          <p:nvSpPr>
            <p:cNvPr id="8" name="TextBox 7">
              <a:extLst>
                <a:ext uri="{FF2B5EF4-FFF2-40B4-BE49-F238E27FC236}">
                  <a16:creationId xmlns:a16="http://schemas.microsoft.com/office/drawing/2014/main" id="{61046D60-AAAF-D550-DA79-83DF904123E4}"/>
                </a:ext>
              </a:extLst>
            </p:cNvPr>
            <p:cNvSpPr txBox="1"/>
            <p:nvPr/>
          </p:nvSpPr>
          <p:spPr>
            <a:xfrm>
              <a:off x="1209674" y="1950536"/>
              <a:ext cx="4114800" cy="407804"/>
            </a:xfrm>
            <a:prstGeom prst="rect">
              <a:avLst/>
            </a:prstGeom>
            <a:noFill/>
          </p:spPr>
          <p:txBody>
            <a:bodyPr wrap="square" lIns="0" tIns="0" rIns="0" bIns="0" rtlCol="0" anchor="t">
              <a:spAutoFit/>
            </a:bodyPr>
            <a:lstStyle/>
            <a:p>
              <a:pPr rtl="0">
                <a:spcBef>
                  <a:spcPts val="300"/>
                </a:spcBef>
              </a:pPr>
              <a:r>
                <a:rPr lang="ja-jp" sz="1200" b="1" dirty="0">
                  <a:solidFill>
                    <a:schemeClr val="accent1"/>
                  </a:solidFill>
                  <a:ea typeface="Meiryo" panose="020B0604030504040204" pitchFamily="34" charset="-128"/>
                </a:rPr>
                <a:t>量</a:t>
              </a:r>
            </a:p>
            <a:p>
              <a:pPr rtl="0">
                <a:spcBef>
                  <a:spcPts val="300"/>
                </a:spcBef>
              </a:pPr>
              <a:r>
                <a:rPr lang="ja-jp" sz="1200" dirty="0">
                  <a:solidFill>
                    <a:schemeClr val="bg1"/>
                  </a:solidFill>
                  <a:ea typeface="Meiryo" panose="020B0604030504040204" pitchFamily="34" charset="-128"/>
                </a:rPr>
                <a:t>膨大な量のデータを処理する必要があります。</a:t>
              </a:r>
            </a:p>
          </p:txBody>
        </p:sp>
        <p:grpSp>
          <p:nvGrpSpPr>
            <p:cNvPr id="13" name="Group 12">
              <a:extLst>
                <a:ext uri="{FF2B5EF4-FFF2-40B4-BE49-F238E27FC236}">
                  <a16:creationId xmlns:a16="http://schemas.microsoft.com/office/drawing/2014/main" id="{9F168A58-C2D5-0BAB-9269-9831B427127B}"/>
                </a:ext>
              </a:extLst>
            </p:cNvPr>
            <p:cNvGrpSpPr/>
            <p:nvPr/>
          </p:nvGrpSpPr>
          <p:grpSpPr>
            <a:xfrm>
              <a:off x="366713" y="1838540"/>
              <a:ext cx="631797" cy="631797"/>
              <a:chOff x="366713" y="1838540"/>
              <a:chExt cx="631797" cy="631797"/>
            </a:xfrm>
          </p:grpSpPr>
          <p:sp>
            <p:nvSpPr>
              <p:cNvPr id="7" name="Freeform: Shape 6">
                <a:extLst>
                  <a:ext uri="{FF2B5EF4-FFF2-40B4-BE49-F238E27FC236}">
                    <a16:creationId xmlns:a16="http://schemas.microsoft.com/office/drawing/2014/main" id="{47250CE9-A034-A224-7FDD-1B36105BB905}"/>
                  </a:ext>
                </a:extLst>
              </p:cNvPr>
              <p:cNvSpPr/>
              <p:nvPr/>
            </p:nvSpPr>
            <p:spPr>
              <a:xfrm>
                <a:off x="366713" y="1838540"/>
                <a:ext cx="631797" cy="631797"/>
              </a:xfrm>
              <a:custGeom>
                <a:avLst/>
                <a:gdLst>
                  <a:gd name="connsiteX0" fmla="*/ 0 w 824507"/>
                  <a:gd name="connsiteY0" fmla="*/ 412254 h 824507"/>
                  <a:gd name="connsiteX1" fmla="*/ 412254 w 824507"/>
                  <a:gd name="connsiteY1" fmla="*/ 0 h 824507"/>
                  <a:gd name="connsiteX2" fmla="*/ 824508 w 824507"/>
                  <a:gd name="connsiteY2" fmla="*/ 412254 h 824507"/>
                  <a:gd name="connsiteX3" fmla="*/ 412254 w 824507"/>
                  <a:gd name="connsiteY3" fmla="*/ 824508 h 824507"/>
                  <a:gd name="connsiteX4" fmla="*/ 0 w 824507"/>
                  <a:gd name="connsiteY4" fmla="*/ 412254 h 8245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4507" h="824507">
                    <a:moveTo>
                      <a:pt x="0" y="412254"/>
                    </a:moveTo>
                    <a:cubicBezTo>
                      <a:pt x="0" y="184572"/>
                      <a:pt x="184572" y="0"/>
                      <a:pt x="412254" y="0"/>
                    </a:cubicBezTo>
                    <a:cubicBezTo>
                      <a:pt x="639936" y="0"/>
                      <a:pt x="824508" y="184572"/>
                      <a:pt x="824508" y="412254"/>
                    </a:cubicBezTo>
                    <a:cubicBezTo>
                      <a:pt x="824508" y="639936"/>
                      <a:pt x="639936" y="824508"/>
                      <a:pt x="412254" y="824508"/>
                    </a:cubicBezTo>
                    <a:cubicBezTo>
                      <a:pt x="184572" y="824508"/>
                      <a:pt x="0" y="639936"/>
                      <a:pt x="0" y="412254"/>
                    </a:cubicBezTo>
                    <a:close/>
                  </a:path>
                </a:pathLst>
              </a:custGeom>
              <a:solidFill>
                <a:schemeClr val="bg1"/>
              </a:solidFill>
              <a:ln w="19050">
                <a:solidFill>
                  <a:schemeClr val="accent1"/>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39796" tIns="139796" rIns="139796" bIns="139796" numCol="1" spcCol="1270" rtlCol="0" anchor="ctr" anchorCtr="0">
                <a:noAutofit/>
              </a:bodyPr>
              <a:lstStyle/>
              <a:p>
                <a:pPr marL="0" lvl="0" indent="0" algn="ctr" defTabSz="666750" rtl="0">
                  <a:lnSpc>
                    <a:spcPct val="90000"/>
                  </a:lnSpc>
                  <a:spcBef>
                    <a:spcPct val="0"/>
                  </a:spcBef>
                  <a:spcAft>
                    <a:spcPct val="35000"/>
                  </a:spcAft>
                  <a:buNone/>
                </a:pPr>
                <a:endParaRPr lang="en-US" sz="1500" kern="1200">
                  <a:ea typeface="Meiryo" panose="020B0604030504040204" pitchFamily="34" charset="-128"/>
                </a:endParaRPr>
              </a:p>
            </p:txBody>
          </p:sp>
          <p:grpSp>
            <p:nvGrpSpPr>
              <p:cNvPr id="2" name="Group 1">
                <a:extLst>
                  <a:ext uri="{FF2B5EF4-FFF2-40B4-BE49-F238E27FC236}">
                    <a16:creationId xmlns:a16="http://schemas.microsoft.com/office/drawing/2014/main" id="{7B253DA6-6D4E-6A68-8978-2E6F5C0E9489}"/>
                  </a:ext>
                </a:extLst>
              </p:cNvPr>
              <p:cNvGrpSpPr>
                <a:grpSpLocks noChangeAspect="1"/>
              </p:cNvGrpSpPr>
              <p:nvPr/>
            </p:nvGrpSpPr>
            <p:grpSpPr>
              <a:xfrm>
                <a:off x="564208" y="2017278"/>
                <a:ext cx="236807" cy="274320"/>
                <a:chOff x="12322175" y="3740153"/>
                <a:chExt cx="22547263" cy="26119144"/>
              </a:xfrm>
              <a:solidFill>
                <a:schemeClr val="tx1"/>
              </a:solidFill>
            </p:grpSpPr>
            <p:sp>
              <p:nvSpPr>
                <p:cNvPr id="5" name="Freeform 282">
                  <a:extLst>
                    <a:ext uri="{FF2B5EF4-FFF2-40B4-BE49-F238E27FC236}">
                      <a16:creationId xmlns:a16="http://schemas.microsoft.com/office/drawing/2014/main" id="{562D82AD-8DCC-7118-4031-D96443DF20D6}"/>
                    </a:ext>
                  </a:extLst>
                </p:cNvPr>
                <p:cNvSpPr>
                  <a:spLocks noEditPoints="1"/>
                </p:cNvSpPr>
                <p:nvPr/>
              </p:nvSpPr>
              <p:spPr bwMode="auto">
                <a:xfrm>
                  <a:off x="12322175" y="3740153"/>
                  <a:ext cx="22547263" cy="26119144"/>
                </a:xfrm>
                <a:custGeom>
                  <a:avLst/>
                  <a:gdLst>
                    <a:gd name="T0" fmla="*/ 2366 w 2486"/>
                    <a:gd name="T1" fmla="*/ 264 h 2886"/>
                    <a:gd name="T2" fmla="*/ 1243 w 2486"/>
                    <a:gd name="T3" fmla="*/ 0 h 2886"/>
                    <a:gd name="T4" fmla="*/ 120 w 2486"/>
                    <a:gd name="T5" fmla="*/ 264 h 2886"/>
                    <a:gd name="T6" fmla="*/ 0 w 2486"/>
                    <a:gd name="T7" fmla="*/ 481 h 2886"/>
                    <a:gd name="T8" fmla="*/ 35 w 2486"/>
                    <a:gd name="T9" fmla="*/ 2402 h 2886"/>
                    <a:gd name="T10" fmla="*/ 536 w 2486"/>
                    <a:gd name="T11" fmla="*/ 2759 h 2886"/>
                    <a:gd name="T12" fmla="*/ 1943 w 2486"/>
                    <a:gd name="T13" fmla="*/ 2759 h 2886"/>
                    <a:gd name="T14" fmla="*/ 2450 w 2486"/>
                    <a:gd name="T15" fmla="*/ 2402 h 2886"/>
                    <a:gd name="T16" fmla="*/ 2486 w 2486"/>
                    <a:gd name="T17" fmla="*/ 481 h 2886"/>
                    <a:gd name="T18" fmla="*/ 220 w 2486"/>
                    <a:gd name="T19" fmla="*/ 386 h 2886"/>
                    <a:gd name="T20" fmla="*/ 801 w 2486"/>
                    <a:gd name="T21" fmla="*/ 188 h 2886"/>
                    <a:gd name="T22" fmla="*/ 1685 w 2486"/>
                    <a:gd name="T23" fmla="*/ 188 h 2886"/>
                    <a:gd name="T24" fmla="*/ 2266 w 2486"/>
                    <a:gd name="T25" fmla="*/ 386 h 2886"/>
                    <a:gd name="T26" fmla="*/ 2266 w 2486"/>
                    <a:gd name="T27" fmla="*/ 577 h 2886"/>
                    <a:gd name="T28" fmla="*/ 1685 w 2486"/>
                    <a:gd name="T29" fmla="*/ 774 h 2886"/>
                    <a:gd name="T30" fmla="*/ 801 w 2486"/>
                    <a:gd name="T31" fmla="*/ 774 h 2886"/>
                    <a:gd name="T32" fmla="*/ 220 w 2486"/>
                    <a:gd name="T33" fmla="*/ 577 h 2886"/>
                    <a:gd name="T34" fmla="*/ 220 w 2486"/>
                    <a:gd name="T35" fmla="*/ 386 h 2886"/>
                    <a:gd name="T36" fmla="*/ 1238 w 2486"/>
                    <a:gd name="T37" fmla="*/ 2728 h 2886"/>
                    <a:gd name="T38" fmla="*/ 157 w 2486"/>
                    <a:gd name="T39" fmla="*/ 2245 h 2886"/>
                    <a:gd name="T40" fmla="*/ 394 w 2486"/>
                    <a:gd name="T41" fmla="*/ 2113 h 2886"/>
                    <a:gd name="T42" fmla="*/ 2092 w 2486"/>
                    <a:gd name="T43" fmla="*/ 2113 h 2886"/>
                    <a:gd name="T44" fmla="*/ 2329 w 2486"/>
                    <a:gd name="T45" fmla="*/ 2244 h 2886"/>
                    <a:gd name="T46" fmla="*/ 2266 w 2486"/>
                    <a:gd name="T47" fmla="*/ 1850 h 2886"/>
                    <a:gd name="T48" fmla="*/ 1685 w 2486"/>
                    <a:gd name="T49" fmla="*/ 2047 h 2886"/>
                    <a:gd name="T50" fmla="*/ 801 w 2486"/>
                    <a:gd name="T51" fmla="*/ 2047 h 2886"/>
                    <a:gd name="T52" fmla="*/ 220 w 2486"/>
                    <a:gd name="T53" fmla="*/ 1850 h 2886"/>
                    <a:gd name="T54" fmla="*/ 157 w 2486"/>
                    <a:gd name="T55" fmla="*/ 1319 h 2886"/>
                    <a:gd name="T56" fmla="*/ 1243 w 2486"/>
                    <a:gd name="T57" fmla="*/ 1555 h 2886"/>
                    <a:gd name="T58" fmla="*/ 2329 w 2486"/>
                    <a:gd name="T59" fmla="*/ 1319 h 2886"/>
                    <a:gd name="T60" fmla="*/ 2266 w 2486"/>
                    <a:gd name="T61" fmla="*/ 1850 h 2886"/>
                    <a:gd name="T62" fmla="*/ 2041 w 2486"/>
                    <a:gd name="T63" fmla="*/ 1284 h 2886"/>
                    <a:gd name="T64" fmla="*/ 1243 w 2486"/>
                    <a:gd name="T65" fmla="*/ 1397 h 2886"/>
                    <a:gd name="T66" fmla="*/ 445 w 2486"/>
                    <a:gd name="T67" fmla="*/ 1284 h 2886"/>
                    <a:gd name="T68" fmla="*/ 157 w 2486"/>
                    <a:gd name="T69" fmla="*/ 1074 h 2886"/>
                    <a:gd name="T70" fmla="*/ 394 w 2486"/>
                    <a:gd name="T71" fmla="*/ 840 h 2886"/>
                    <a:gd name="T72" fmla="*/ 2092 w 2486"/>
                    <a:gd name="T73" fmla="*/ 840 h 2886"/>
                    <a:gd name="T74" fmla="*/ 2329 w 2486"/>
                    <a:gd name="T75" fmla="*/ 1074 h 28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486" h="2886">
                      <a:moveTo>
                        <a:pt x="2452" y="360"/>
                      </a:moveTo>
                      <a:cubicBezTo>
                        <a:pt x="2432" y="326"/>
                        <a:pt x="2403" y="294"/>
                        <a:pt x="2366" y="264"/>
                      </a:cubicBezTo>
                      <a:cubicBezTo>
                        <a:pt x="2300" y="210"/>
                        <a:pt x="2208" y="162"/>
                        <a:pt x="2092" y="122"/>
                      </a:cubicBezTo>
                      <a:cubicBezTo>
                        <a:pt x="1864" y="43"/>
                        <a:pt x="1563" y="0"/>
                        <a:pt x="1243" y="0"/>
                      </a:cubicBezTo>
                      <a:cubicBezTo>
                        <a:pt x="923" y="0"/>
                        <a:pt x="622" y="43"/>
                        <a:pt x="394" y="122"/>
                      </a:cubicBezTo>
                      <a:cubicBezTo>
                        <a:pt x="278" y="162"/>
                        <a:pt x="186" y="210"/>
                        <a:pt x="120" y="264"/>
                      </a:cubicBezTo>
                      <a:cubicBezTo>
                        <a:pt x="83" y="294"/>
                        <a:pt x="54" y="326"/>
                        <a:pt x="34" y="360"/>
                      </a:cubicBezTo>
                      <a:cubicBezTo>
                        <a:pt x="11" y="399"/>
                        <a:pt x="0" y="440"/>
                        <a:pt x="0" y="481"/>
                      </a:cubicBezTo>
                      <a:cubicBezTo>
                        <a:pt x="0" y="2245"/>
                        <a:pt x="0" y="2245"/>
                        <a:pt x="0" y="2245"/>
                      </a:cubicBezTo>
                      <a:cubicBezTo>
                        <a:pt x="0" y="2299"/>
                        <a:pt x="12" y="2353"/>
                        <a:pt x="35" y="2402"/>
                      </a:cubicBezTo>
                      <a:cubicBezTo>
                        <a:pt x="59" y="2451"/>
                        <a:pt x="93" y="2494"/>
                        <a:pt x="135" y="2528"/>
                      </a:cubicBezTo>
                      <a:cubicBezTo>
                        <a:pt x="214" y="2593"/>
                        <a:pt x="348" y="2685"/>
                        <a:pt x="536" y="2759"/>
                      </a:cubicBezTo>
                      <a:cubicBezTo>
                        <a:pt x="750" y="2843"/>
                        <a:pt x="986" y="2886"/>
                        <a:pt x="1238" y="2886"/>
                      </a:cubicBezTo>
                      <a:cubicBezTo>
                        <a:pt x="1490" y="2886"/>
                        <a:pt x="1727" y="2843"/>
                        <a:pt x="1943" y="2759"/>
                      </a:cubicBezTo>
                      <a:cubicBezTo>
                        <a:pt x="2132" y="2685"/>
                        <a:pt x="2268" y="2593"/>
                        <a:pt x="2349" y="2528"/>
                      </a:cubicBezTo>
                      <a:cubicBezTo>
                        <a:pt x="2391" y="2494"/>
                        <a:pt x="2426" y="2451"/>
                        <a:pt x="2450" y="2402"/>
                      </a:cubicBezTo>
                      <a:cubicBezTo>
                        <a:pt x="2474" y="2353"/>
                        <a:pt x="2486" y="2298"/>
                        <a:pt x="2486" y="2244"/>
                      </a:cubicBezTo>
                      <a:cubicBezTo>
                        <a:pt x="2486" y="481"/>
                        <a:pt x="2486" y="481"/>
                        <a:pt x="2486" y="481"/>
                      </a:cubicBezTo>
                      <a:cubicBezTo>
                        <a:pt x="2486" y="440"/>
                        <a:pt x="2475" y="399"/>
                        <a:pt x="2452" y="360"/>
                      </a:cubicBezTo>
                      <a:close/>
                      <a:moveTo>
                        <a:pt x="220" y="386"/>
                      </a:moveTo>
                      <a:cubicBezTo>
                        <a:pt x="271" y="344"/>
                        <a:pt x="349" y="305"/>
                        <a:pt x="445" y="271"/>
                      </a:cubicBezTo>
                      <a:cubicBezTo>
                        <a:pt x="548" y="236"/>
                        <a:pt x="667" y="208"/>
                        <a:pt x="801" y="188"/>
                      </a:cubicBezTo>
                      <a:cubicBezTo>
                        <a:pt x="941" y="168"/>
                        <a:pt x="1090" y="158"/>
                        <a:pt x="1243" y="158"/>
                      </a:cubicBezTo>
                      <a:cubicBezTo>
                        <a:pt x="1396" y="158"/>
                        <a:pt x="1545" y="168"/>
                        <a:pt x="1685" y="188"/>
                      </a:cubicBezTo>
                      <a:cubicBezTo>
                        <a:pt x="1819" y="208"/>
                        <a:pt x="1938" y="236"/>
                        <a:pt x="2041" y="271"/>
                      </a:cubicBezTo>
                      <a:cubicBezTo>
                        <a:pt x="2137" y="305"/>
                        <a:pt x="2215" y="344"/>
                        <a:pt x="2266" y="386"/>
                      </a:cubicBezTo>
                      <a:cubicBezTo>
                        <a:pt x="2295" y="409"/>
                        <a:pt x="2329" y="444"/>
                        <a:pt x="2329" y="481"/>
                      </a:cubicBezTo>
                      <a:cubicBezTo>
                        <a:pt x="2329" y="518"/>
                        <a:pt x="2295" y="554"/>
                        <a:pt x="2266" y="577"/>
                      </a:cubicBezTo>
                      <a:cubicBezTo>
                        <a:pt x="2215" y="618"/>
                        <a:pt x="2137" y="658"/>
                        <a:pt x="2041" y="691"/>
                      </a:cubicBezTo>
                      <a:cubicBezTo>
                        <a:pt x="1938" y="727"/>
                        <a:pt x="1819" y="755"/>
                        <a:pt x="1685" y="774"/>
                      </a:cubicBezTo>
                      <a:cubicBezTo>
                        <a:pt x="1545" y="795"/>
                        <a:pt x="1396" y="805"/>
                        <a:pt x="1243" y="805"/>
                      </a:cubicBezTo>
                      <a:cubicBezTo>
                        <a:pt x="1090" y="805"/>
                        <a:pt x="941" y="795"/>
                        <a:pt x="801" y="774"/>
                      </a:cubicBezTo>
                      <a:cubicBezTo>
                        <a:pt x="667" y="755"/>
                        <a:pt x="548" y="727"/>
                        <a:pt x="445" y="691"/>
                      </a:cubicBezTo>
                      <a:cubicBezTo>
                        <a:pt x="349" y="658"/>
                        <a:pt x="271" y="618"/>
                        <a:pt x="220" y="577"/>
                      </a:cubicBezTo>
                      <a:cubicBezTo>
                        <a:pt x="191" y="554"/>
                        <a:pt x="157" y="518"/>
                        <a:pt x="157" y="481"/>
                      </a:cubicBezTo>
                      <a:cubicBezTo>
                        <a:pt x="157" y="444"/>
                        <a:pt x="191" y="409"/>
                        <a:pt x="220" y="386"/>
                      </a:cubicBezTo>
                      <a:close/>
                      <a:moveTo>
                        <a:pt x="2250" y="2405"/>
                      </a:moveTo>
                      <a:cubicBezTo>
                        <a:pt x="2099" y="2526"/>
                        <a:pt x="1766" y="2728"/>
                        <a:pt x="1238" y="2728"/>
                      </a:cubicBezTo>
                      <a:cubicBezTo>
                        <a:pt x="711" y="2728"/>
                        <a:pt x="383" y="2526"/>
                        <a:pt x="234" y="2406"/>
                      </a:cubicBezTo>
                      <a:cubicBezTo>
                        <a:pt x="185" y="2366"/>
                        <a:pt x="157" y="2308"/>
                        <a:pt x="157" y="2245"/>
                      </a:cubicBezTo>
                      <a:cubicBezTo>
                        <a:pt x="157" y="1999"/>
                        <a:pt x="157" y="1999"/>
                        <a:pt x="157" y="1999"/>
                      </a:cubicBezTo>
                      <a:cubicBezTo>
                        <a:pt x="219" y="2042"/>
                        <a:pt x="298" y="2080"/>
                        <a:pt x="394" y="2113"/>
                      </a:cubicBezTo>
                      <a:cubicBezTo>
                        <a:pt x="622" y="2192"/>
                        <a:pt x="923" y="2235"/>
                        <a:pt x="1243" y="2235"/>
                      </a:cubicBezTo>
                      <a:cubicBezTo>
                        <a:pt x="1563" y="2235"/>
                        <a:pt x="1864" y="2192"/>
                        <a:pt x="2092" y="2113"/>
                      </a:cubicBezTo>
                      <a:cubicBezTo>
                        <a:pt x="2188" y="2080"/>
                        <a:pt x="2267" y="2042"/>
                        <a:pt x="2329" y="1999"/>
                      </a:cubicBezTo>
                      <a:cubicBezTo>
                        <a:pt x="2329" y="2244"/>
                        <a:pt x="2329" y="2244"/>
                        <a:pt x="2329" y="2244"/>
                      </a:cubicBezTo>
                      <a:cubicBezTo>
                        <a:pt x="2329" y="2307"/>
                        <a:pt x="2300" y="2365"/>
                        <a:pt x="2250" y="2405"/>
                      </a:cubicBezTo>
                      <a:close/>
                      <a:moveTo>
                        <a:pt x="2266" y="1850"/>
                      </a:moveTo>
                      <a:cubicBezTo>
                        <a:pt x="2215" y="1891"/>
                        <a:pt x="2137" y="1931"/>
                        <a:pt x="2041" y="1964"/>
                      </a:cubicBezTo>
                      <a:cubicBezTo>
                        <a:pt x="1938" y="1999"/>
                        <a:pt x="1819" y="2027"/>
                        <a:pt x="1685" y="2047"/>
                      </a:cubicBezTo>
                      <a:cubicBezTo>
                        <a:pt x="1545" y="2067"/>
                        <a:pt x="1396" y="2078"/>
                        <a:pt x="1243" y="2078"/>
                      </a:cubicBezTo>
                      <a:cubicBezTo>
                        <a:pt x="1090" y="2078"/>
                        <a:pt x="941" y="2067"/>
                        <a:pt x="801" y="2047"/>
                      </a:cubicBezTo>
                      <a:cubicBezTo>
                        <a:pt x="667" y="2027"/>
                        <a:pt x="548" y="1999"/>
                        <a:pt x="445" y="1964"/>
                      </a:cubicBezTo>
                      <a:cubicBezTo>
                        <a:pt x="349" y="1931"/>
                        <a:pt x="271" y="1891"/>
                        <a:pt x="220" y="1850"/>
                      </a:cubicBezTo>
                      <a:cubicBezTo>
                        <a:pt x="191" y="1826"/>
                        <a:pt x="157" y="1791"/>
                        <a:pt x="157" y="1754"/>
                      </a:cubicBezTo>
                      <a:cubicBezTo>
                        <a:pt x="157" y="1319"/>
                        <a:pt x="157" y="1319"/>
                        <a:pt x="157" y="1319"/>
                      </a:cubicBezTo>
                      <a:cubicBezTo>
                        <a:pt x="219" y="1362"/>
                        <a:pt x="298" y="1400"/>
                        <a:pt x="394" y="1433"/>
                      </a:cubicBezTo>
                      <a:cubicBezTo>
                        <a:pt x="622" y="1512"/>
                        <a:pt x="923" y="1555"/>
                        <a:pt x="1243" y="1555"/>
                      </a:cubicBezTo>
                      <a:cubicBezTo>
                        <a:pt x="1563" y="1555"/>
                        <a:pt x="1864" y="1512"/>
                        <a:pt x="2092" y="1433"/>
                      </a:cubicBezTo>
                      <a:cubicBezTo>
                        <a:pt x="2188" y="1400"/>
                        <a:pt x="2267" y="1362"/>
                        <a:pt x="2329" y="1319"/>
                      </a:cubicBezTo>
                      <a:cubicBezTo>
                        <a:pt x="2329" y="1754"/>
                        <a:pt x="2329" y="1754"/>
                        <a:pt x="2329" y="1754"/>
                      </a:cubicBezTo>
                      <a:cubicBezTo>
                        <a:pt x="2329" y="1791"/>
                        <a:pt x="2295" y="1826"/>
                        <a:pt x="2266" y="1850"/>
                      </a:cubicBezTo>
                      <a:close/>
                      <a:moveTo>
                        <a:pt x="2266" y="1169"/>
                      </a:moveTo>
                      <a:cubicBezTo>
                        <a:pt x="2215" y="1211"/>
                        <a:pt x="2137" y="1250"/>
                        <a:pt x="2041" y="1284"/>
                      </a:cubicBezTo>
                      <a:cubicBezTo>
                        <a:pt x="1938" y="1319"/>
                        <a:pt x="1819" y="1347"/>
                        <a:pt x="1685" y="1367"/>
                      </a:cubicBezTo>
                      <a:cubicBezTo>
                        <a:pt x="1545" y="1387"/>
                        <a:pt x="1396" y="1397"/>
                        <a:pt x="1243" y="1397"/>
                      </a:cubicBezTo>
                      <a:cubicBezTo>
                        <a:pt x="1090" y="1397"/>
                        <a:pt x="941" y="1387"/>
                        <a:pt x="801" y="1367"/>
                      </a:cubicBezTo>
                      <a:cubicBezTo>
                        <a:pt x="667" y="1347"/>
                        <a:pt x="548" y="1319"/>
                        <a:pt x="445" y="1284"/>
                      </a:cubicBezTo>
                      <a:cubicBezTo>
                        <a:pt x="349" y="1250"/>
                        <a:pt x="271" y="1211"/>
                        <a:pt x="220" y="1169"/>
                      </a:cubicBezTo>
                      <a:cubicBezTo>
                        <a:pt x="191" y="1146"/>
                        <a:pt x="157" y="1110"/>
                        <a:pt x="157" y="1074"/>
                      </a:cubicBezTo>
                      <a:cubicBezTo>
                        <a:pt x="157" y="727"/>
                        <a:pt x="157" y="727"/>
                        <a:pt x="157" y="727"/>
                      </a:cubicBezTo>
                      <a:cubicBezTo>
                        <a:pt x="219" y="769"/>
                        <a:pt x="298" y="807"/>
                        <a:pt x="394" y="840"/>
                      </a:cubicBezTo>
                      <a:cubicBezTo>
                        <a:pt x="622" y="919"/>
                        <a:pt x="923" y="963"/>
                        <a:pt x="1243" y="963"/>
                      </a:cubicBezTo>
                      <a:cubicBezTo>
                        <a:pt x="1563" y="963"/>
                        <a:pt x="1864" y="919"/>
                        <a:pt x="2092" y="840"/>
                      </a:cubicBezTo>
                      <a:cubicBezTo>
                        <a:pt x="2188" y="807"/>
                        <a:pt x="2267" y="769"/>
                        <a:pt x="2329" y="727"/>
                      </a:cubicBezTo>
                      <a:cubicBezTo>
                        <a:pt x="2329" y="1074"/>
                        <a:pt x="2329" y="1074"/>
                        <a:pt x="2329" y="1074"/>
                      </a:cubicBezTo>
                      <a:cubicBezTo>
                        <a:pt x="2329" y="1110"/>
                        <a:pt x="2295" y="1146"/>
                        <a:pt x="2266" y="1169"/>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ea typeface="Meiryo" panose="020B0604030504040204" pitchFamily="34" charset="-128"/>
                  </a:endParaRPr>
                </a:p>
              </p:txBody>
            </p:sp>
            <p:sp>
              <p:nvSpPr>
                <p:cNvPr id="6" name="Oval 283">
                  <a:extLst>
                    <a:ext uri="{FF2B5EF4-FFF2-40B4-BE49-F238E27FC236}">
                      <a16:creationId xmlns:a16="http://schemas.microsoft.com/office/drawing/2014/main" id="{CBF86A2D-0790-3597-CE17-AA1AD74818E1}"/>
                    </a:ext>
                  </a:extLst>
                </p:cNvPr>
                <p:cNvSpPr>
                  <a:spLocks noChangeArrowheads="1"/>
                </p:cNvSpPr>
                <p:nvPr/>
              </p:nvSpPr>
              <p:spPr bwMode="auto">
                <a:xfrm>
                  <a:off x="30924500" y="12355517"/>
                  <a:ext cx="1431926" cy="143033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ea typeface="Meiryo" panose="020B0604030504040204" pitchFamily="34" charset="-128"/>
                  </a:endParaRPr>
                </a:p>
              </p:txBody>
            </p:sp>
            <p:sp>
              <p:nvSpPr>
                <p:cNvPr id="9" name="Oval 284">
                  <a:extLst>
                    <a:ext uri="{FF2B5EF4-FFF2-40B4-BE49-F238E27FC236}">
                      <a16:creationId xmlns:a16="http://schemas.microsoft.com/office/drawing/2014/main" id="{2A0A4C1D-B41C-10C1-32BE-7A6F5661F6B6}"/>
                    </a:ext>
                  </a:extLst>
                </p:cNvPr>
                <p:cNvSpPr>
                  <a:spLocks noChangeArrowheads="1"/>
                </p:cNvSpPr>
                <p:nvPr/>
              </p:nvSpPr>
              <p:spPr bwMode="auto">
                <a:xfrm>
                  <a:off x="30924500" y="18184819"/>
                  <a:ext cx="1431926" cy="142875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ea typeface="Meiryo" panose="020B0604030504040204" pitchFamily="34" charset="-128"/>
                  </a:endParaRPr>
                </a:p>
              </p:txBody>
            </p:sp>
            <p:sp>
              <p:nvSpPr>
                <p:cNvPr id="10" name="Oval 285">
                  <a:extLst>
                    <a:ext uri="{FF2B5EF4-FFF2-40B4-BE49-F238E27FC236}">
                      <a16:creationId xmlns:a16="http://schemas.microsoft.com/office/drawing/2014/main" id="{FF2210B9-259E-48D1-56A0-C8738F63BCF9}"/>
                    </a:ext>
                  </a:extLst>
                </p:cNvPr>
                <p:cNvSpPr>
                  <a:spLocks noChangeArrowheads="1"/>
                </p:cNvSpPr>
                <p:nvPr/>
              </p:nvSpPr>
              <p:spPr bwMode="auto">
                <a:xfrm>
                  <a:off x="30924500" y="23596600"/>
                  <a:ext cx="1431926" cy="143033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ea typeface="Meiryo" panose="020B0604030504040204" pitchFamily="34" charset="-128"/>
                  </a:endParaRPr>
                </a:p>
              </p:txBody>
            </p:sp>
          </p:grpSp>
        </p:grpSp>
      </p:grpSp>
      <p:pic>
        <p:nvPicPr>
          <p:cNvPr id="34" name="Picture 33">
            <a:extLst>
              <a:ext uri="{FF2B5EF4-FFF2-40B4-BE49-F238E27FC236}">
                <a16:creationId xmlns:a16="http://schemas.microsoft.com/office/drawing/2014/main" id="{6BDAE9A1-1609-499C-1D4A-BD993E583E7A}"/>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artisticBlur radius="30"/>
                    </a14:imgEffect>
                    <a14:imgEffect>
                      <a14:saturation sat="66000"/>
                    </a14:imgEffect>
                  </a14:imgLayer>
                </a14:imgProps>
              </a:ext>
              <a:ext uri="{28A0092B-C50C-407E-A947-70E740481C1C}">
                <a14:useLocalDpi xmlns:a14="http://schemas.microsoft.com/office/drawing/2010/main" val="0"/>
              </a:ext>
            </a:extLst>
          </a:blip>
          <a:srcRect l="62615" t="7107" b="7045"/>
          <a:stretch/>
        </p:blipFill>
        <p:spPr bwMode="auto">
          <a:xfrm>
            <a:off x="5724524" y="365125"/>
            <a:ext cx="3417864" cy="4414837"/>
          </a:xfrm>
          <a:custGeom>
            <a:avLst/>
            <a:gdLst>
              <a:gd name="connsiteX0" fmla="*/ 114997 w 3417864"/>
              <a:gd name="connsiteY0" fmla="*/ 0 h 4414837"/>
              <a:gd name="connsiteX1" fmla="*/ 3417864 w 3417864"/>
              <a:gd name="connsiteY1" fmla="*/ 0 h 4414837"/>
              <a:gd name="connsiteX2" fmla="*/ 3417864 w 3417864"/>
              <a:gd name="connsiteY2" fmla="*/ 4414837 h 4414837"/>
              <a:gd name="connsiteX3" fmla="*/ 114997 w 3417864"/>
              <a:gd name="connsiteY3" fmla="*/ 4414837 h 4414837"/>
              <a:gd name="connsiteX4" fmla="*/ 0 w 3417864"/>
              <a:gd name="connsiteY4" fmla="*/ 4299840 h 4414837"/>
              <a:gd name="connsiteX5" fmla="*/ 0 w 3417864"/>
              <a:gd name="connsiteY5" fmla="*/ 114997 h 4414837"/>
              <a:gd name="connsiteX6" fmla="*/ 114997 w 3417864"/>
              <a:gd name="connsiteY6" fmla="*/ 0 h 4414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17864" h="4414837">
                <a:moveTo>
                  <a:pt x="114997" y="0"/>
                </a:moveTo>
                <a:lnTo>
                  <a:pt x="3417864" y="0"/>
                </a:lnTo>
                <a:lnTo>
                  <a:pt x="3417864" y="4414837"/>
                </a:lnTo>
                <a:lnTo>
                  <a:pt x="114997" y="4414837"/>
                </a:lnTo>
                <a:cubicBezTo>
                  <a:pt x="51486" y="4414837"/>
                  <a:pt x="0" y="4363351"/>
                  <a:pt x="0" y="4299840"/>
                </a:cubicBezTo>
                <a:lnTo>
                  <a:pt x="0" y="114997"/>
                </a:lnTo>
                <a:cubicBezTo>
                  <a:pt x="0" y="51486"/>
                  <a:pt x="51486" y="0"/>
                  <a:pt x="114997" y="0"/>
                </a:cubicBezTo>
                <a:close/>
              </a:path>
            </a:pathLst>
          </a:custGeom>
          <a:noFill/>
          <a:extLst>
            <a:ext uri="{909E8E84-426E-40DD-AFC4-6F175D3DCCD1}">
              <a14:hiddenFill xmlns:a14="http://schemas.microsoft.com/office/drawing/2010/main">
                <a:solidFill>
                  <a:srgbClr val="FFFFFF"/>
                </a:solidFill>
              </a14:hiddenFill>
            </a:ext>
          </a:extLst>
        </p:spPr>
      </p:pic>
      <p:sp>
        <p:nvSpPr>
          <p:cNvPr id="22" name="Rectangle: Top Corners Rounded 21">
            <a:extLst>
              <a:ext uri="{FF2B5EF4-FFF2-40B4-BE49-F238E27FC236}">
                <a16:creationId xmlns:a16="http://schemas.microsoft.com/office/drawing/2014/main" id="{9D61B078-3F05-875A-6A68-DB93D8F51646}"/>
              </a:ext>
            </a:extLst>
          </p:cNvPr>
          <p:cNvSpPr/>
          <p:nvPr/>
        </p:nvSpPr>
        <p:spPr>
          <a:xfrm rot="16200000">
            <a:off x="5225231" y="862804"/>
            <a:ext cx="4414837" cy="3419476"/>
          </a:xfrm>
          <a:prstGeom prst="round2SameRect">
            <a:avLst>
              <a:gd name="adj1" fmla="val 3363"/>
              <a:gd name="adj2" fmla="val 0"/>
            </a:avLst>
          </a:prstGeom>
          <a:solidFill>
            <a:schemeClr val="tx1">
              <a:lumMod val="95000"/>
              <a:lumOff val="5000"/>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1600" dirty="0" err="1">
              <a:ea typeface="Meiryo" panose="020B0604030504040204" pitchFamily="34" charset="-128"/>
            </a:endParaRPr>
          </a:p>
        </p:txBody>
      </p:sp>
      <p:sp>
        <p:nvSpPr>
          <p:cNvPr id="23" name="TextBox 22">
            <a:extLst>
              <a:ext uri="{FF2B5EF4-FFF2-40B4-BE49-F238E27FC236}">
                <a16:creationId xmlns:a16="http://schemas.microsoft.com/office/drawing/2014/main" id="{58F0F1A2-B36B-96D0-FE7B-B4CD679F1B27}"/>
              </a:ext>
            </a:extLst>
          </p:cNvPr>
          <p:cNvSpPr txBox="1"/>
          <p:nvPr/>
        </p:nvSpPr>
        <p:spPr>
          <a:xfrm>
            <a:off x="6034087" y="679450"/>
            <a:ext cx="2743200" cy="227755"/>
          </a:xfrm>
          <a:prstGeom prst="rect">
            <a:avLst/>
          </a:prstGeom>
          <a:noFill/>
        </p:spPr>
        <p:txBody>
          <a:bodyPr wrap="square" lIns="0" tIns="0" rIns="0" bIns="0" rtlCol="0" anchor="t">
            <a:spAutoFit/>
          </a:bodyPr>
          <a:lstStyle/>
          <a:p>
            <a:pPr rtl="0">
              <a:lnSpc>
                <a:spcPct val="90000"/>
              </a:lnSpc>
              <a:spcBef>
                <a:spcPts val="300"/>
              </a:spcBef>
            </a:pPr>
            <a:r>
              <a:rPr lang="ja-jp" sz="1600" b="1">
                <a:solidFill>
                  <a:schemeClr val="bg1"/>
                </a:solidFill>
                <a:ea typeface="Meiryo" panose="020B0604030504040204" pitchFamily="34" charset="-128"/>
              </a:rPr>
              <a:t>ビッグデータのソース</a:t>
            </a:r>
          </a:p>
        </p:txBody>
      </p:sp>
      <p:cxnSp>
        <p:nvCxnSpPr>
          <p:cNvPr id="25" name="Straight Connector 24">
            <a:extLst>
              <a:ext uri="{FF2B5EF4-FFF2-40B4-BE49-F238E27FC236}">
                <a16:creationId xmlns:a16="http://schemas.microsoft.com/office/drawing/2014/main" id="{1A6C1D36-093D-3A10-93B3-3C4C3D29AF29}"/>
              </a:ext>
            </a:extLst>
          </p:cNvPr>
          <p:cNvCxnSpPr>
            <a:cxnSpLocks/>
          </p:cNvCxnSpPr>
          <p:nvPr/>
        </p:nvCxnSpPr>
        <p:spPr>
          <a:xfrm>
            <a:off x="6021386" y="997710"/>
            <a:ext cx="2755901"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nvGrpSpPr>
          <p:cNvPr id="1053" name="Group 1052">
            <a:extLst>
              <a:ext uri="{FF2B5EF4-FFF2-40B4-BE49-F238E27FC236}">
                <a16:creationId xmlns:a16="http://schemas.microsoft.com/office/drawing/2014/main" id="{2F388F65-1B1C-07DE-62B5-F29E105C1B85}"/>
              </a:ext>
            </a:extLst>
          </p:cNvPr>
          <p:cNvGrpSpPr/>
          <p:nvPr/>
        </p:nvGrpSpPr>
        <p:grpSpPr>
          <a:xfrm>
            <a:off x="6016942" y="1201839"/>
            <a:ext cx="2760345" cy="183255"/>
            <a:chOff x="5053331" y="1201839"/>
            <a:chExt cx="2760345" cy="183255"/>
          </a:xfrm>
        </p:grpSpPr>
        <p:grpSp>
          <p:nvGrpSpPr>
            <p:cNvPr id="26" name="Group 25">
              <a:extLst>
                <a:ext uri="{FF2B5EF4-FFF2-40B4-BE49-F238E27FC236}">
                  <a16:creationId xmlns:a16="http://schemas.microsoft.com/office/drawing/2014/main" id="{400F0788-7B5E-469C-4485-CEEDD9FBF9B6}"/>
                </a:ext>
              </a:extLst>
            </p:cNvPr>
            <p:cNvGrpSpPr>
              <a:grpSpLocks noChangeAspect="1"/>
            </p:cNvGrpSpPr>
            <p:nvPr/>
          </p:nvGrpSpPr>
          <p:grpSpPr>
            <a:xfrm rot="16200000">
              <a:off x="5053143" y="1202027"/>
              <a:ext cx="183255" cy="182880"/>
              <a:chOff x="10787062" y="3548063"/>
              <a:chExt cx="27116087" cy="27060525"/>
            </a:xfrm>
            <a:solidFill>
              <a:schemeClr val="accent1"/>
            </a:solidFill>
          </p:grpSpPr>
          <p:sp>
            <p:nvSpPr>
              <p:cNvPr id="27" name="Freeform 257">
                <a:extLst>
                  <a:ext uri="{FF2B5EF4-FFF2-40B4-BE49-F238E27FC236}">
                    <a16:creationId xmlns:a16="http://schemas.microsoft.com/office/drawing/2014/main" id="{5BD2BD9B-0F56-292B-883F-590A8B6049A0}"/>
                  </a:ext>
                </a:extLst>
              </p:cNvPr>
              <p:cNvSpPr>
                <a:spLocks noEditPoints="1"/>
              </p:cNvSpPr>
              <p:nvPr/>
            </p:nvSpPr>
            <p:spPr bwMode="auto">
              <a:xfrm>
                <a:off x="10787062" y="3548063"/>
                <a:ext cx="27116087" cy="27060525"/>
              </a:xfrm>
              <a:custGeom>
                <a:avLst/>
                <a:gdLst>
                  <a:gd name="T0" fmla="*/ 2872 w 2990"/>
                  <a:gd name="T1" fmla="*/ 913 h 2990"/>
                  <a:gd name="T2" fmla="*/ 2734 w 2990"/>
                  <a:gd name="T3" fmla="*/ 659 h 2990"/>
                  <a:gd name="T4" fmla="*/ 2552 w 2990"/>
                  <a:gd name="T5" fmla="*/ 438 h 2990"/>
                  <a:gd name="T6" fmla="*/ 2331 w 2990"/>
                  <a:gd name="T7" fmla="*/ 256 h 2990"/>
                  <a:gd name="T8" fmla="*/ 2077 w 2990"/>
                  <a:gd name="T9" fmla="*/ 118 h 2990"/>
                  <a:gd name="T10" fmla="*/ 1495 w 2990"/>
                  <a:gd name="T11" fmla="*/ 0 h 2990"/>
                  <a:gd name="T12" fmla="*/ 913 w 2990"/>
                  <a:gd name="T13" fmla="*/ 118 h 2990"/>
                  <a:gd name="T14" fmla="*/ 659 w 2990"/>
                  <a:gd name="T15" fmla="*/ 256 h 2990"/>
                  <a:gd name="T16" fmla="*/ 438 w 2990"/>
                  <a:gd name="T17" fmla="*/ 438 h 2990"/>
                  <a:gd name="T18" fmla="*/ 256 w 2990"/>
                  <a:gd name="T19" fmla="*/ 659 h 2990"/>
                  <a:gd name="T20" fmla="*/ 118 w 2990"/>
                  <a:gd name="T21" fmla="*/ 913 h 2990"/>
                  <a:gd name="T22" fmla="*/ 0 w 2990"/>
                  <a:gd name="T23" fmla="*/ 1495 h 2990"/>
                  <a:gd name="T24" fmla="*/ 118 w 2990"/>
                  <a:gd name="T25" fmla="*/ 2077 h 2990"/>
                  <a:gd name="T26" fmla="*/ 256 w 2990"/>
                  <a:gd name="T27" fmla="*/ 2331 h 2990"/>
                  <a:gd name="T28" fmla="*/ 438 w 2990"/>
                  <a:gd name="T29" fmla="*/ 2552 h 2990"/>
                  <a:gd name="T30" fmla="*/ 659 w 2990"/>
                  <a:gd name="T31" fmla="*/ 2734 h 2990"/>
                  <a:gd name="T32" fmla="*/ 913 w 2990"/>
                  <a:gd name="T33" fmla="*/ 2872 h 2990"/>
                  <a:gd name="T34" fmla="*/ 1495 w 2990"/>
                  <a:gd name="T35" fmla="*/ 2990 h 2990"/>
                  <a:gd name="T36" fmla="*/ 2077 w 2990"/>
                  <a:gd name="T37" fmla="*/ 2872 h 2990"/>
                  <a:gd name="T38" fmla="*/ 2331 w 2990"/>
                  <a:gd name="T39" fmla="*/ 2734 h 2990"/>
                  <a:gd name="T40" fmla="*/ 2552 w 2990"/>
                  <a:gd name="T41" fmla="*/ 2552 h 2990"/>
                  <a:gd name="T42" fmla="*/ 2734 w 2990"/>
                  <a:gd name="T43" fmla="*/ 2331 h 2990"/>
                  <a:gd name="T44" fmla="*/ 2872 w 2990"/>
                  <a:gd name="T45" fmla="*/ 2077 h 2990"/>
                  <a:gd name="T46" fmla="*/ 2990 w 2990"/>
                  <a:gd name="T47" fmla="*/ 1495 h 2990"/>
                  <a:gd name="T48" fmla="*/ 2872 w 2990"/>
                  <a:gd name="T49" fmla="*/ 913 h 2990"/>
                  <a:gd name="T50" fmla="*/ 2694 w 2990"/>
                  <a:gd name="T51" fmla="*/ 2002 h 2990"/>
                  <a:gd name="T52" fmla="*/ 2415 w 2990"/>
                  <a:gd name="T53" fmla="*/ 2415 h 2990"/>
                  <a:gd name="T54" fmla="*/ 2002 w 2990"/>
                  <a:gd name="T55" fmla="*/ 2694 h 2990"/>
                  <a:gd name="T56" fmla="*/ 1495 w 2990"/>
                  <a:gd name="T57" fmla="*/ 2797 h 2990"/>
                  <a:gd name="T58" fmla="*/ 988 w 2990"/>
                  <a:gd name="T59" fmla="*/ 2694 h 2990"/>
                  <a:gd name="T60" fmla="*/ 575 w 2990"/>
                  <a:gd name="T61" fmla="*/ 2415 h 2990"/>
                  <a:gd name="T62" fmla="*/ 296 w 2990"/>
                  <a:gd name="T63" fmla="*/ 2002 h 2990"/>
                  <a:gd name="T64" fmla="*/ 193 w 2990"/>
                  <a:gd name="T65" fmla="*/ 1495 h 2990"/>
                  <a:gd name="T66" fmla="*/ 296 w 2990"/>
                  <a:gd name="T67" fmla="*/ 988 h 2990"/>
                  <a:gd name="T68" fmla="*/ 575 w 2990"/>
                  <a:gd name="T69" fmla="*/ 575 h 2990"/>
                  <a:gd name="T70" fmla="*/ 988 w 2990"/>
                  <a:gd name="T71" fmla="*/ 296 h 2990"/>
                  <a:gd name="T72" fmla="*/ 1495 w 2990"/>
                  <a:gd name="T73" fmla="*/ 193 h 2990"/>
                  <a:gd name="T74" fmla="*/ 2002 w 2990"/>
                  <a:gd name="T75" fmla="*/ 296 h 2990"/>
                  <a:gd name="T76" fmla="*/ 2415 w 2990"/>
                  <a:gd name="T77" fmla="*/ 575 h 2990"/>
                  <a:gd name="T78" fmla="*/ 2694 w 2990"/>
                  <a:gd name="T79" fmla="*/ 988 h 2990"/>
                  <a:gd name="T80" fmla="*/ 2797 w 2990"/>
                  <a:gd name="T81" fmla="*/ 1495 h 2990"/>
                  <a:gd name="T82" fmla="*/ 2694 w 2990"/>
                  <a:gd name="T83" fmla="*/ 2002 h 29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990" h="2990">
                    <a:moveTo>
                      <a:pt x="2872" y="913"/>
                    </a:moveTo>
                    <a:cubicBezTo>
                      <a:pt x="2835" y="825"/>
                      <a:pt x="2788" y="739"/>
                      <a:pt x="2734" y="659"/>
                    </a:cubicBezTo>
                    <a:cubicBezTo>
                      <a:pt x="2681" y="580"/>
                      <a:pt x="2619" y="506"/>
                      <a:pt x="2552" y="438"/>
                    </a:cubicBezTo>
                    <a:cubicBezTo>
                      <a:pt x="2484" y="371"/>
                      <a:pt x="2410" y="309"/>
                      <a:pt x="2331" y="256"/>
                    </a:cubicBezTo>
                    <a:cubicBezTo>
                      <a:pt x="2251" y="202"/>
                      <a:pt x="2165" y="155"/>
                      <a:pt x="2077" y="118"/>
                    </a:cubicBezTo>
                    <a:cubicBezTo>
                      <a:pt x="1892" y="40"/>
                      <a:pt x="1697" y="0"/>
                      <a:pt x="1495" y="0"/>
                    </a:cubicBezTo>
                    <a:cubicBezTo>
                      <a:pt x="1293" y="0"/>
                      <a:pt x="1098" y="40"/>
                      <a:pt x="913" y="118"/>
                    </a:cubicBezTo>
                    <a:cubicBezTo>
                      <a:pt x="825" y="155"/>
                      <a:pt x="739" y="202"/>
                      <a:pt x="659" y="256"/>
                    </a:cubicBezTo>
                    <a:cubicBezTo>
                      <a:pt x="580" y="309"/>
                      <a:pt x="506" y="371"/>
                      <a:pt x="438" y="438"/>
                    </a:cubicBezTo>
                    <a:cubicBezTo>
                      <a:pt x="371" y="506"/>
                      <a:pt x="309" y="580"/>
                      <a:pt x="256" y="659"/>
                    </a:cubicBezTo>
                    <a:cubicBezTo>
                      <a:pt x="202" y="739"/>
                      <a:pt x="155" y="825"/>
                      <a:pt x="118" y="913"/>
                    </a:cubicBezTo>
                    <a:cubicBezTo>
                      <a:pt x="40" y="1098"/>
                      <a:pt x="0" y="1293"/>
                      <a:pt x="0" y="1495"/>
                    </a:cubicBezTo>
                    <a:cubicBezTo>
                      <a:pt x="0" y="1697"/>
                      <a:pt x="40" y="1892"/>
                      <a:pt x="118" y="2077"/>
                    </a:cubicBezTo>
                    <a:cubicBezTo>
                      <a:pt x="155" y="2165"/>
                      <a:pt x="202" y="2251"/>
                      <a:pt x="256" y="2331"/>
                    </a:cubicBezTo>
                    <a:cubicBezTo>
                      <a:pt x="309" y="2410"/>
                      <a:pt x="371" y="2484"/>
                      <a:pt x="438" y="2552"/>
                    </a:cubicBezTo>
                    <a:cubicBezTo>
                      <a:pt x="506" y="2619"/>
                      <a:pt x="580" y="2681"/>
                      <a:pt x="659" y="2734"/>
                    </a:cubicBezTo>
                    <a:cubicBezTo>
                      <a:pt x="739" y="2788"/>
                      <a:pt x="825" y="2835"/>
                      <a:pt x="913" y="2872"/>
                    </a:cubicBezTo>
                    <a:cubicBezTo>
                      <a:pt x="1098" y="2950"/>
                      <a:pt x="1293" y="2990"/>
                      <a:pt x="1495" y="2990"/>
                    </a:cubicBezTo>
                    <a:cubicBezTo>
                      <a:pt x="1697" y="2990"/>
                      <a:pt x="1892" y="2950"/>
                      <a:pt x="2077" y="2872"/>
                    </a:cubicBezTo>
                    <a:cubicBezTo>
                      <a:pt x="2165" y="2835"/>
                      <a:pt x="2251" y="2788"/>
                      <a:pt x="2331" y="2734"/>
                    </a:cubicBezTo>
                    <a:cubicBezTo>
                      <a:pt x="2410" y="2681"/>
                      <a:pt x="2484" y="2619"/>
                      <a:pt x="2552" y="2552"/>
                    </a:cubicBezTo>
                    <a:cubicBezTo>
                      <a:pt x="2619" y="2484"/>
                      <a:pt x="2681" y="2410"/>
                      <a:pt x="2734" y="2331"/>
                    </a:cubicBezTo>
                    <a:cubicBezTo>
                      <a:pt x="2788" y="2251"/>
                      <a:pt x="2835" y="2165"/>
                      <a:pt x="2872" y="2077"/>
                    </a:cubicBezTo>
                    <a:cubicBezTo>
                      <a:pt x="2950" y="1892"/>
                      <a:pt x="2990" y="1697"/>
                      <a:pt x="2990" y="1495"/>
                    </a:cubicBezTo>
                    <a:cubicBezTo>
                      <a:pt x="2990" y="1293"/>
                      <a:pt x="2950" y="1098"/>
                      <a:pt x="2872" y="913"/>
                    </a:cubicBezTo>
                    <a:close/>
                    <a:moveTo>
                      <a:pt x="2694" y="2002"/>
                    </a:moveTo>
                    <a:cubicBezTo>
                      <a:pt x="2629" y="2157"/>
                      <a:pt x="2535" y="2296"/>
                      <a:pt x="2415" y="2415"/>
                    </a:cubicBezTo>
                    <a:cubicBezTo>
                      <a:pt x="2296" y="2535"/>
                      <a:pt x="2157" y="2629"/>
                      <a:pt x="2002" y="2694"/>
                    </a:cubicBezTo>
                    <a:cubicBezTo>
                      <a:pt x="1841" y="2762"/>
                      <a:pt x="1671" y="2797"/>
                      <a:pt x="1495" y="2797"/>
                    </a:cubicBezTo>
                    <a:cubicBezTo>
                      <a:pt x="1319" y="2797"/>
                      <a:pt x="1149" y="2762"/>
                      <a:pt x="988" y="2694"/>
                    </a:cubicBezTo>
                    <a:cubicBezTo>
                      <a:pt x="833" y="2629"/>
                      <a:pt x="694" y="2535"/>
                      <a:pt x="575" y="2415"/>
                    </a:cubicBezTo>
                    <a:cubicBezTo>
                      <a:pt x="455" y="2296"/>
                      <a:pt x="361" y="2157"/>
                      <a:pt x="296" y="2002"/>
                    </a:cubicBezTo>
                    <a:cubicBezTo>
                      <a:pt x="228" y="1841"/>
                      <a:pt x="193" y="1671"/>
                      <a:pt x="193" y="1495"/>
                    </a:cubicBezTo>
                    <a:cubicBezTo>
                      <a:pt x="193" y="1319"/>
                      <a:pt x="228" y="1149"/>
                      <a:pt x="296" y="988"/>
                    </a:cubicBezTo>
                    <a:cubicBezTo>
                      <a:pt x="361" y="833"/>
                      <a:pt x="455" y="694"/>
                      <a:pt x="575" y="575"/>
                    </a:cubicBezTo>
                    <a:cubicBezTo>
                      <a:pt x="694" y="455"/>
                      <a:pt x="833" y="361"/>
                      <a:pt x="988" y="296"/>
                    </a:cubicBezTo>
                    <a:cubicBezTo>
                      <a:pt x="1149" y="228"/>
                      <a:pt x="1319" y="193"/>
                      <a:pt x="1495" y="193"/>
                    </a:cubicBezTo>
                    <a:cubicBezTo>
                      <a:pt x="1671" y="193"/>
                      <a:pt x="1841" y="228"/>
                      <a:pt x="2002" y="296"/>
                    </a:cubicBezTo>
                    <a:cubicBezTo>
                      <a:pt x="2157" y="361"/>
                      <a:pt x="2296" y="455"/>
                      <a:pt x="2415" y="575"/>
                    </a:cubicBezTo>
                    <a:cubicBezTo>
                      <a:pt x="2535" y="694"/>
                      <a:pt x="2629" y="833"/>
                      <a:pt x="2694" y="988"/>
                    </a:cubicBezTo>
                    <a:cubicBezTo>
                      <a:pt x="2762" y="1149"/>
                      <a:pt x="2797" y="1319"/>
                      <a:pt x="2797" y="1495"/>
                    </a:cubicBezTo>
                    <a:cubicBezTo>
                      <a:pt x="2797" y="1671"/>
                      <a:pt x="2762" y="1841"/>
                      <a:pt x="2694" y="2002"/>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ea typeface="Meiryo" panose="020B0604030504040204" pitchFamily="34" charset="-128"/>
                </a:endParaRPr>
              </a:p>
            </p:txBody>
          </p:sp>
          <p:sp>
            <p:nvSpPr>
              <p:cNvPr id="28" name="Freeform 258">
                <a:extLst>
                  <a:ext uri="{FF2B5EF4-FFF2-40B4-BE49-F238E27FC236}">
                    <a16:creationId xmlns:a16="http://schemas.microsoft.com/office/drawing/2014/main" id="{D23F5BC7-0E3E-1035-A0E9-B6A75B0CE09D}"/>
                  </a:ext>
                </a:extLst>
              </p:cNvPr>
              <p:cNvSpPr>
                <a:spLocks/>
              </p:cNvSpPr>
              <p:nvPr/>
            </p:nvSpPr>
            <p:spPr bwMode="auto">
              <a:xfrm>
                <a:off x="18032414" y="10399714"/>
                <a:ext cx="12625390" cy="13357223"/>
              </a:xfrm>
              <a:custGeom>
                <a:avLst/>
                <a:gdLst>
                  <a:gd name="T0" fmla="*/ 4622 w 7953"/>
                  <a:gd name="T1" fmla="*/ 6368 h 8414"/>
                  <a:gd name="T2" fmla="*/ 4622 w 7953"/>
                  <a:gd name="T3" fmla="*/ 0 h 8414"/>
                  <a:gd name="T4" fmla="*/ 3331 w 7953"/>
                  <a:gd name="T5" fmla="*/ 0 h 8414"/>
                  <a:gd name="T6" fmla="*/ 3331 w 7953"/>
                  <a:gd name="T7" fmla="*/ 6368 h 8414"/>
                  <a:gd name="T8" fmla="*/ 795 w 7953"/>
                  <a:gd name="T9" fmla="*/ 4002 h 8414"/>
                  <a:gd name="T10" fmla="*/ 0 w 7953"/>
                  <a:gd name="T11" fmla="*/ 4846 h 8414"/>
                  <a:gd name="T12" fmla="*/ 3977 w 7953"/>
                  <a:gd name="T13" fmla="*/ 8414 h 8414"/>
                  <a:gd name="T14" fmla="*/ 7953 w 7953"/>
                  <a:gd name="T15" fmla="*/ 4846 h 8414"/>
                  <a:gd name="T16" fmla="*/ 7158 w 7953"/>
                  <a:gd name="T17" fmla="*/ 4002 h 8414"/>
                  <a:gd name="T18" fmla="*/ 4622 w 7953"/>
                  <a:gd name="T19" fmla="*/ 6368 h 84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953" h="8414">
                    <a:moveTo>
                      <a:pt x="4622" y="6368"/>
                    </a:moveTo>
                    <a:lnTo>
                      <a:pt x="4622" y="0"/>
                    </a:lnTo>
                    <a:lnTo>
                      <a:pt x="3331" y="0"/>
                    </a:lnTo>
                    <a:lnTo>
                      <a:pt x="3331" y="6368"/>
                    </a:lnTo>
                    <a:lnTo>
                      <a:pt x="795" y="4002"/>
                    </a:lnTo>
                    <a:lnTo>
                      <a:pt x="0" y="4846"/>
                    </a:lnTo>
                    <a:lnTo>
                      <a:pt x="3977" y="8414"/>
                    </a:lnTo>
                    <a:lnTo>
                      <a:pt x="7953" y="4846"/>
                    </a:lnTo>
                    <a:lnTo>
                      <a:pt x="7158" y="4002"/>
                    </a:lnTo>
                    <a:lnTo>
                      <a:pt x="4622" y="6368"/>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ea typeface="Meiryo" panose="020B0604030504040204" pitchFamily="34" charset="-128"/>
                </a:endParaRPr>
              </a:p>
            </p:txBody>
          </p:sp>
        </p:grpSp>
        <p:sp>
          <p:nvSpPr>
            <p:cNvPr id="30" name="TextBox 29">
              <a:extLst>
                <a:ext uri="{FF2B5EF4-FFF2-40B4-BE49-F238E27FC236}">
                  <a16:creationId xmlns:a16="http://schemas.microsoft.com/office/drawing/2014/main" id="{711DDC6E-FA06-9E1E-68E3-21FAD8EE4980}"/>
                </a:ext>
              </a:extLst>
            </p:cNvPr>
            <p:cNvSpPr txBox="1"/>
            <p:nvPr/>
          </p:nvSpPr>
          <p:spPr>
            <a:xfrm>
              <a:off x="5367338" y="1208829"/>
              <a:ext cx="2446338" cy="169277"/>
            </a:xfrm>
            <a:prstGeom prst="rect">
              <a:avLst/>
            </a:prstGeom>
            <a:noFill/>
          </p:spPr>
          <p:txBody>
            <a:bodyPr wrap="square" lIns="0" tIns="0" rIns="0" bIns="0" rtlCol="0" anchor="t">
              <a:spAutoFit/>
            </a:bodyPr>
            <a:lstStyle/>
            <a:p>
              <a:pPr rtl="0"/>
              <a:r>
                <a:rPr lang="ja-jp" sz="1100">
                  <a:solidFill>
                    <a:srgbClr val="FFFFFF"/>
                  </a:solidFill>
                  <a:ea typeface="Meiryo" panose="020B0604030504040204" pitchFamily="34" charset="-128"/>
                  <a:cs typeface="Arial"/>
                </a:rPr>
                <a:t>IoT デバイスとセンサー</a:t>
              </a:r>
            </a:p>
          </p:txBody>
        </p:sp>
      </p:grpSp>
      <p:grpSp>
        <p:nvGrpSpPr>
          <p:cNvPr id="1052" name="Group 1051">
            <a:extLst>
              <a:ext uri="{FF2B5EF4-FFF2-40B4-BE49-F238E27FC236}">
                <a16:creationId xmlns:a16="http://schemas.microsoft.com/office/drawing/2014/main" id="{19A192A7-9D69-5E1A-0E3A-2708D6B26455}"/>
              </a:ext>
            </a:extLst>
          </p:cNvPr>
          <p:cNvGrpSpPr/>
          <p:nvPr/>
        </p:nvGrpSpPr>
        <p:grpSpPr>
          <a:xfrm>
            <a:off x="6016942" y="1541598"/>
            <a:ext cx="2760345" cy="183255"/>
            <a:chOff x="5053331" y="1541598"/>
            <a:chExt cx="2760345" cy="183255"/>
          </a:xfrm>
        </p:grpSpPr>
        <p:grpSp>
          <p:nvGrpSpPr>
            <p:cNvPr id="36" name="Group 35">
              <a:extLst>
                <a:ext uri="{FF2B5EF4-FFF2-40B4-BE49-F238E27FC236}">
                  <a16:creationId xmlns:a16="http://schemas.microsoft.com/office/drawing/2014/main" id="{B2B0AFC8-6818-C33C-7BCF-19CF1F312896}"/>
                </a:ext>
              </a:extLst>
            </p:cNvPr>
            <p:cNvGrpSpPr>
              <a:grpSpLocks noChangeAspect="1"/>
            </p:cNvGrpSpPr>
            <p:nvPr/>
          </p:nvGrpSpPr>
          <p:grpSpPr>
            <a:xfrm rot="16200000">
              <a:off x="5053143" y="1541786"/>
              <a:ext cx="183255" cy="182880"/>
              <a:chOff x="10787062" y="3548063"/>
              <a:chExt cx="27116087" cy="27060525"/>
            </a:xfrm>
            <a:solidFill>
              <a:schemeClr val="accent1"/>
            </a:solidFill>
          </p:grpSpPr>
          <p:sp>
            <p:nvSpPr>
              <p:cNvPr id="38" name="Freeform 257">
                <a:extLst>
                  <a:ext uri="{FF2B5EF4-FFF2-40B4-BE49-F238E27FC236}">
                    <a16:creationId xmlns:a16="http://schemas.microsoft.com/office/drawing/2014/main" id="{3EDBD061-8248-E692-DCB1-7CBD262FD483}"/>
                  </a:ext>
                </a:extLst>
              </p:cNvPr>
              <p:cNvSpPr>
                <a:spLocks noEditPoints="1"/>
              </p:cNvSpPr>
              <p:nvPr/>
            </p:nvSpPr>
            <p:spPr bwMode="auto">
              <a:xfrm>
                <a:off x="10787062" y="3548063"/>
                <a:ext cx="27116087" cy="27060525"/>
              </a:xfrm>
              <a:custGeom>
                <a:avLst/>
                <a:gdLst>
                  <a:gd name="T0" fmla="*/ 2872 w 2990"/>
                  <a:gd name="T1" fmla="*/ 913 h 2990"/>
                  <a:gd name="T2" fmla="*/ 2734 w 2990"/>
                  <a:gd name="T3" fmla="*/ 659 h 2990"/>
                  <a:gd name="T4" fmla="*/ 2552 w 2990"/>
                  <a:gd name="T5" fmla="*/ 438 h 2990"/>
                  <a:gd name="T6" fmla="*/ 2331 w 2990"/>
                  <a:gd name="T7" fmla="*/ 256 h 2990"/>
                  <a:gd name="T8" fmla="*/ 2077 w 2990"/>
                  <a:gd name="T9" fmla="*/ 118 h 2990"/>
                  <a:gd name="T10" fmla="*/ 1495 w 2990"/>
                  <a:gd name="T11" fmla="*/ 0 h 2990"/>
                  <a:gd name="T12" fmla="*/ 913 w 2990"/>
                  <a:gd name="T13" fmla="*/ 118 h 2990"/>
                  <a:gd name="T14" fmla="*/ 659 w 2990"/>
                  <a:gd name="T15" fmla="*/ 256 h 2990"/>
                  <a:gd name="T16" fmla="*/ 438 w 2990"/>
                  <a:gd name="T17" fmla="*/ 438 h 2990"/>
                  <a:gd name="T18" fmla="*/ 256 w 2990"/>
                  <a:gd name="T19" fmla="*/ 659 h 2990"/>
                  <a:gd name="T20" fmla="*/ 118 w 2990"/>
                  <a:gd name="T21" fmla="*/ 913 h 2990"/>
                  <a:gd name="T22" fmla="*/ 0 w 2990"/>
                  <a:gd name="T23" fmla="*/ 1495 h 2990"/>
                  <a:gd name="T24" fmla="*/ 118 w 2990"/>
                  <a:gd name="T25" fmla="*/ 2077 h 2990"/>
                  <a:gd name="T26" fmla="*/ 256 w 2990"/>
                  <a:gd name="T27" fmla="*/ 2331 h 2990"/>
                  <a:gd name="T28" fmla="*/ 438 w 2990"/>
                  <a:gd name="T29" fmla="*/ 2552 h 2990"/>
                  <a:gd name="T30" fmla="*/ 659 w 2990"/>
                  <a:gd name="T31" fmla="*/ 2734 h 2990"/>
                  <a:gd name="T32" fmla="*/ 913 w 2990"/>
                  <a:gd name="T33" fmla="*/ 2872 h 2990"/>
                  <a:gd name="T34" fmla="*/ 1495 w 2990"/>
                  <a:gd name="T35" fmla="*/ 2990 h 2990"/>
                  <a:gd name="T36" fmla="*/ 2077 w 2990"/>
                  <a:gd name="T37" fmla="*/ 2872 h 2990"/>
                  <a:gd name="T38" fmla="*/ 2331 w 2990"/>
                  <a:gd name="T39" fmla="*/ 2734 h 2990"/>
                  <a:gd name="T40" fmla="*/ 2552 w 2990"/>
                  <a:gd name="T41" fmla="*/ 2552 h 2990"/>
                  <a:gd name="T42" fmla="*/ 2734 w 2990"/>
                  <a:gd name="T43" fmla="*/ 2331 h 2990"/>
                  <a:gd name="T44" fmla="*/ 2872 w 2990"/>
                  <a:gd name="T45" fmla="*/ 2077 h 2990"/>
                  <a:gd name="T46" fmla="*/ 2990 w 2990"/>
                  <a:gd name="T47" fmla="*/ 1495 h 2990"/>
                  <a:gd name="T48" fmla="*/ 2872 w 2990"/>
                  <a:gd name="T49" fmla="*/ 913 h 2990"/>
                  <a:gd name="T50" fmla="*/ 2694 w 2990"/>
                  <a:gd name="T51" fmla="*/ 2002 h 2990"/>
                  <a:gd name="T52" fmla="*/ 2415 w 2990"/>
                  <a:gd name="T53" fmla="*/ 2415 h 2990"/>
                  <a:gd name="T54" fmla="*/ 2002 w 2990"/>
                  <a:gd name="T55" fmla="*/ 2694 h 2990"/>
                  <a:gd name="T56" fmla="*/ 1495 w 2990"/>
                  <a:gd name="T57" fmla="*/ 2797 h 2990"/>
                  <a:gd name="T58" fmla="*/ 988 w 2990"/>
                  <a:gd name="T59" fmla="*/ 2694 h 2990"/>
                  <a:gd name="T60" fmla="*/ 575 w 2990"/>
                  <a:gd name="T61" fmla="*/ 2415 h 2990"/>
                  <a:gd name="T62" fmla="*/ 296 w 2990"/>
                  <a:gd name="T63" fmla="*/ 2002 h 2990"/>
                  <a:gd name="T64" fmla="*/ 193 w 2990"/>
                  <a:gd name="T65" fmla="*/ 1495 h 2990"/>
                  <a:gd name="T66" fmla="*/ 296 w 2990"/>
                  <a:gd name="T67" fmla="*/ 988 h 2990"/>
                  <a:gd name="T68" fmla="*/ 575 w 2990"/>
                  <a:gd name="T69" fmla="*/ 575 h 2990"/>
                  <a:gd name="T70" fmla="*/ 988 w 2990"/>
                  <a:gd name="T71" fmla="*/ 296 h 2990"/>
                  <a:gd name="T72" fmla="*/ 1495 w 2990"/>
                  <a:gd name="T73" fmla="*/ 193 h 2990"/>
                  <a:gd name="T74" fmla="*/ 2002 w 2990"/>
                  <a:gd name="T75" fmla="*/ 296 h 2990"/>
                  <a:gd name="T76" fmla="*/ 2415 w 2990"/>
                  <a:gd name="T77" fmla="*/ 575 h 2990"/>
                  <a:gd name="T78" fmla="*/ 2694 w 2990"/>
                  <a:gd name="T79" fmla="*/ 988 h 2990"/>
                  <a:gd name="T80" fmla="*/ 2797 w 2990"/>
                  <a:gd name="T81" fmla="*/ 1495 h 2990"/>
                  <a:gd name="T82" fmla="*/ 2694 w 2990"/>
                  <a:gd name="T83" fmla="*/ 2002 h 29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990" h="2990">
                    <a:moveTo>
                      <a:pt x="2872" y="913"/>
                    </a:moveTo>
                    <a:cubicBezTo>
                      <a:pt x="2835" y="825"/>
                      <a:pt x="2788" y="739"/>
                      <a:pt x="2734" y="659"/>
                    </a:cubicBezTo>
                    <a:cubicBezTo>
                      <a:pt x="2681" y="580"/>
                      <a:pt x="2619" y="506"/>
                      <a:pt x="2552" y="438"/>
                    </a:cubicBezTo>
                    <a:cubicBezTo>
                      <a:pt x="2484" y="371"/>
                      <a:pt x="2410" y="309"/>
                      <a:pt x="2331" y="256"/>
                    </a:cubicBezTo>
                    <a:cubicBezTo>
                      <a:pt x="2251" y="202"/>
                      <a:pt x="2165" y="155"/>
                      <a:pt x="2077" y="118"/>
                    </a:cubicBezTo>
                    <a:cubicBezTo>
                      <a:pt x="1892" y="40"/>
                      <a:pt x="1697" y="0"/>
                      <a:pt x="1495" y="0"/>
                    </a:cubicBezTo>
                    <a:cubicBezTo>
                      <a:pt x="1293" y="0"/>
                      <a:pt x="1098" y="40"/>
                      <a:pt x="913" y="118"/>
                    </a:cubicBezTo>
                    <a:cubicBezTo>
                      <a:pt x="825" y="155"/>
                      <a:pt x="739" y="202"/>
                      <a:pt x="659" y="256"/>
                    </a:cubicBezTo>
                    <a:cubicBezTo>
                      <a:pt x="580" y="309"/>
                      <a:pt x="506" y="371"/>
                      <a:pt x="438" y="438"/>
                    </a:cubicBezTo>
                    <a:cubicBezTo>
                      <a:pt x="371" y="506"/>
                      <a:pt x="309" y="580"/>
                      <a:pt x="256" y="659"/>
                    </a:cubicBezTo>
                    <a:cubicBezTo>
                      <a:pt x="202" y="739"/>
                      <a:pt x="155" y="825"/>
                      <a:pt x="118" y="913"/>
                    </a:cubicBezTo>
                    <a:cubicBezTo>
                      <a:pt x="40" y="1098"/>
                      <a:pt x="0" y="1293"/>
                      <a:pt x="0" y="1495"/>
                    </a:cubicBezTo>
                    <a:cubicBezTo>
                      <a:pt x="0" y="1697"/>
                      <a:pt x="40" y="1892"/>
                      <a:pt x="118" y="2077"/>
                    </a:cubicBezTo>
                    <a:cubicBezTo>
                      <a:pt x="155" y="2165"/>
                      <a:pt x="202" y="2251"/>
                      <a:pt x="256" y="2331"/>
                    </a:cubicBezTo>
                    <a:cubicBezTo>
                      <a:pt x="309" y="2410"/>
                      <a:pt x="371" y="2484"/>
                      <a:pt x="438" y="2552"/>
                    </a:cubicBezTo>
                    <a:cubicBezTo>
                      <a:pt x="506" y="2619"/>
                      <a:pt x="580" y="2681"/>
                      <a:pt x="659" y="2734"/>
                    </a:cubicBezTo>
                    <a:cubicBezTo>
                      <a:pt x="739" y="2788"/>
                      <a:pt x="825" y="2835"/>
                      <a:pt x="913" y="2872"/>
                    </a:cubicBezTo>
                    <a:cubicBezTo>
                      <a:pt x="1098" y="2950"/>
                      <a:pt x="1293" y="2990"/>
                      <a:pt x="1495" y="2990"/>
                    </a:cubicBezTo>
                    <a:cubicBezTo>
                      <a:pt x="1697" y="2990"/>
                      <a:pt x="1892" y="2950"/>
                      <a:pt x="2077" y="2872"/>
                    </a:cubicBezTo>
                    <a:cubicBezTo>
                      <a:pt x="2165" y="2835"/>
                      <a:pt x="2251" y="2788"/>
                      <a:pt x="2331" y="2734"/>
                    </a:cubicBezTo>
                    <a:cubicBezTo>
                      <a:pt x="2410" y="2681"/>
                      <a:pt x="2484" y="2619"/>
                      <a:pt x="2552" y="2552"/>
                    </a:cubicBezTo>
                    <a:cubicBezTo>
                      <a:pt x="2619" y="2484"/>
                      <a:pt x="2681" y="2410"/>
                      <a:pt x="2734" y="2331"/>
                    </a:cubicBezTo>
                    <a:cubicBezTo>
                      <a:pt x="2788" y="2251"/>
                      <a:pt x="2835" y="2165"/>
                      <a:pt x="2872" y="2077"/>
                    </a:cubicBezTo>
                    <a:cubicBezTo>
                      <a:pt x="2950" y="1892"/>
                      <a:pt x="2990" y="1697"/>
                      <a:pt x="2990" y="1495"/>
                    </a:cubicBezTo>
                    <a:cubicBezTo>
                      <a:pt x="2990" y="1293"/>
                      <a:pt x="2950" y="1098"/>
                      <a:pt x="2872" y="913"/>
                    </a:cubicBezTo>
                    <a:close/>
                    <a:moveTo>
                      <a:pt x="2694" y="2002"/>
                    </a:moveTo>
                    <a:cubicBezTo>
                      <a:pt x="2629" y="2157"/>
                      <a:pt x="2535" y="2296"/>
                      <a:pt x="2415" y="2415"/>
                    </a:cubicBezTo>
                    <a:cubicBezTo>
                      <a:pt x="2296" y="2535"/>
                      <a:pt x="2157" y="2629"/>
                      <a:pt x="2002" y="2694"/>
                    </a:cubicBezTo>
                    <a:cubicBezTo>
                      <a:pt x="1841" y="2762"/>
                      <a:pt x="1671" y="2797"/>
                      <a:pt x="1495" y="2797"/>
                    </a:cubicBezTo>
                    <a:cubicBezTo>
                      <a:pt x="1319" y="2797"/>
                      <a:pt x="1149" y="2762"/>
                      <a:pt x="988" y="2694"/>
                    </a:cubicBezTo>
                    <a:cubicBezTo>
                      <a:pt x="833" y="2629"/>
                      <a:pt x="694" y="2535"/>
                      <a:pt x="575" y="2415"/>
                    </a:cubicBezTo>
                    <a:cubicBezTo>
                      <a:pt x="455" y="2296"/>
                      <a:pt x="361" y="2157"/>
                      <a:pt x="296" y="2002"/>
                    </a:cubicBezTo>
                    <a:cubicBezTo>
                      <a:pt x="228" y="1841"/>
                      <a:pt x="193" y="1671"/>
                      <a:pt x="193" y="1495"/>
                    </a:cubicBezTo>
                    <a:cubicBezTo>
                      <a:pt x="193" y="1319"/>
                      <a:pt x="228" y="1149"/>
                      <a:pt x="296" y="988"/>
                    </a:cubicBezTo>
                    <a:cubicBezTo>
                      <a:pt x="361" y="833"/>
                      <a:pt x="455" y="694"/>
                      <a:pt x="575" y="575"/>
                    </a:cubicBezTo>
                    <a:cubicBezTo>
                      <a:pt x="694" y="455"/>
                      <a:pt x="833" y="361"/>
                      <a:pt x="988" y="296"/>
                    </a:cubicBezTo>
                    <a:cubicBezTo>
                      <a:pt x="1149" y="228"/>
                      <a:pt x="1319" y="193"/>
                      <a:pt x="1495" y="193"/>
                    </a:cubicBezTo>
                    <a:cubicBezTo>
                      <a:pt x="1671" y="193"/>
                      <a:pt x="1841" y="228"/>
                      <a:pt x="2002" y="296"/>
                    </a:cubicBezTo>
                    <a:cubicBezTo>
                      <a:pt x="2157" y="361"/>
                      <a:pt x="2296" y="455"/>
                      <a:pt x="2415" y="575"/>
                    </a:cubicBezTo>
                    <a:cubicBezTo>
                      <a:pt x="2535" y="694"/>
                      <a:pt x="2629" y="833"/>
                      <a:pt x="2694" y="988"/>
                    </a:cubicBezTo>
                    <a:cubicBezTo>
                      <a:pt x="2762" y="1149"/>
                      <a:pt x="2797" y="1319"/>
                      <a:pt x="2797" y="1495"/>
                    </a:cubicBezTo>
                    <a:cubicBezTo>
                      <a:pt x="2797" y="1671"/>
                      <a:pt x="2762" y="1841"/>
                      <a:pt x="2694" y="2002"/>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ea typeface="Meiryo" panose="020B0604030504040204" pitchFamily="34" charset="-128"/>
                </a:endParaRPr>
              </a:p>
            </p:txBody>
          </p:sp>
          <p:sp>
            <p:nvSpPr>
              <p:cNvPr id="39" name="Freeform 258">
                <a:extLst>
                  <a:ext uri="{FF2B5EF4-FFF2-40B4-BE49-F238E27FC236}">
                    <a16:creationId xmlns:a16="http://schemas.microsoft.com/office/drawing/2014/main" id="{9EC2C918-D02A-0DA7-464C-3636EE5C0866}"/>
                  </a:ext>
                </a:extLst>
              </p:cNvPr>
              <p:cNvSpPr>
                <a:spLocks/>
              </p:cNvSpPr>
              <p:nvPr/>
            </p:nvSpPr>
            <p:spPr bwMode="auto">
              <a:xfrm>
                <a:off x="18032414" y="10399714"/>
                <a:ext cx="12625390" cy="13357223"/>
              </a:xfrm>
              <a:custGeom>
                <a:avLst/>
                <a:gdLst>
                  <a:gd name="T0" fmla="*/ 4622 w 7953"/>
                  <a:gd name="T1" fmla="*/ 6368 h 8414"/>
                  <a:gd name="T2" fmla="*/ 4622 w 7953"/>
                  <a:gd name="T3" fmla="*/ 0 h 8414"/>
                  <a:gd name="T4" fmla="*/ 3331 w 7953"/>
                  <a:gd name="T5" fmla="*/ 0 h 8414"/>
                  <a:gd name="T6" fmla="*/ 3331 w 7953"/>
                  <a:gd name="T7" fmla="*/ 6368 h 8414"/>
                  <a:gd name="T8" fmla="*/ 795 w 7953"/>
                  <a:gd name="T9" fmla="*/ 4002 h 8414"/>
                  <a:gd name="T10" fmla="*/ 0 w 7953"/>
                  <a:gd name="T11" fmla="*/ 4846 h 8414"/>
                  <a:gd name="T12" fmla="*/ 3977 w 7953"/>
                  <a:gd name="T13" fmla="*/ 8414 h 8414"/>
                  <a:gd name="T14" fmla="*/ 7953 w 7953"/>
                  <a:gd name="T15" fmla="*/ 4846 h 8414"/>
                  <a:gd name="T16" fmla="*/ 7158 w 7953"/>
                  <a:gd name="T17" fmla="*/ 4002 h 8414"/>
                  <a:gd name="T18" fmla="*/ 4622 w 7953"/>
                  <a:gd name="T19" fmla="*/ 6368 h 84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953" h="8414">
                    <a:moveTo>
                      <a:pt x="4622" y="6368"/>
                    </a:moveTo>
                    <a:lnTo>
                      <a:pt x="4622" y="0"/>
                    </a:lnTo>
                    <a:lnTo>
                      <a:pt x="3331" y="0"/>
                    </a:lnTo>
                    <a:lnTo>
                      <a:pt x="3331" y="6368"/>
                    </a:lnTo>
                    <a:lnTo>
                      <a:pt x="795" y="4002"/>
                    </a:lnTo>
                    <a:lnTo>
                      <a:pt x="0" y="4846"/>
                    </a:lnTo>
                    <a:lnTo>
                      <a:pt x="3977" y="8414"/>
                    </a:lnTo>
                    <a:lnTo>
                      <a:pt x="7953" y="4846"/>
                    </a:lnTo>
                    <a:lnTo>
                      <a:pt x="7158" y="4002"/>
                    </a:lnTo>
                    <a:lnTo>
                      <a:pt x="4622" y="6368"/>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ea typeface="Meiryo" panose="020B0604030504040204" pitchFamily="34" charset="-128"/>
                </a:endParaRPr>
              </a:p>
            </p:txBody>
          </p:sp>
        </p:grpSp>
        <p:sp>
          <p:nvSpPr>
            <p:cNvPr id="37" name="TextBox 36">
              <a:extLst>
                <a:ext uri="{FF2B5EF4-FFF2-40B4-BE49-F238E27FC236}">
                  <a16:creationId xmlns:a16="http://schemas.microsoft.com/office/drawing/2014/main" id="{13A572E7-CA54-B626-8AE8-D15457B95A40}"/>
                </a:ext>
              </a:extLst>
            </p:cNvPr>
            <p:cNvSpPr txBox="1"/>
            <p:nvPr/>
          </p:nvSpPr>
          <p:spPr>
            <a:xfrm>
              <a:off x="5367338" y="1548588"/>
              <a:ext cx="2446338" cy="169277"/>
            </a:xfrm>
            <a:prstGeom prst="rect">
              <a:avLst/>
            </a:prstGeom>
            <a:noFill/>
          </p:spPr>
          <p:txBody>
            <a:bodyPr wrap="square" lIns="0" tIns="0" rIns="0" bIns="0" rtlCol="0" anchor="t">
              <a:spAutoFit/>
            </a:bodyPr>
            <a:lstStyle/>
            <a:p>
              <a:pPr rtl="0"/>
              <a:r>
                <a:rPr lang="ja-jp" sz="1100">
                  <a:solidFill>
                    <a:srgbClr val="FFFFFF"/>
                  </a:solidFill>
                  <a:ea typeface="Meiryo" panose="020B0604030504040204" pitchFamily="34" charset="-128"/>
                  <a:cs typeface="Arial"/>
                </a:rPr>
                <a:t>機械およびセンサーのデータ</a:t>
              </a:r>
            </a:p>
          </p:txBody>
        </p:sp>
      </p:grpSp>
      <p:grpSp>
        <p:nvGrpSpPr>
          <p:cNvPr id="1051" name="Group 1050">
            <a:extLst>
              <a:ext uri="{FF2B5EF4-FFF2-40B4-BE49-F238E27FC236}">
                <a16:creationId xmlns:a16="http://schemas.microsoft.com/office/drawing/2014/main" id="{5E4AF19E-3862-8BFB-51FD-92F6C8D37AA1}"/>
              </a:ext>
            </a:extLst>
          </p:cNvPr>
          <p:cNvGrpSpPr/>
          <p:nvPr/>
        </p:nvGrpSpPr>
        <p:grpSpPr>
          <a:xfrm>
            <a:off x="6016942" y="1881357"/>
            <a:ext cx="2760345" cy="183255"/>
            <a:chOff x="5053331" y="1881357"/>
            <a:chExt cx="2760345" cy="183255"/>
          </a:xfrm>
        </p:grpSpPr>
        <p:grpSp>
          <p:nvGrpSpPr>
            <p:cNvPr id="41" name="Group 40">
              <a:extLst>
                <a:ext uri="{FF2B5EF4-FFF2-40B4-BE49-F238E27FC236}">
                  <a16:creationId xmlns:a16="http://schemas.microsoft.com/office/drawing/2014/main" id="{E9766CD1-2331-B1E5-F9E2-CA31AC02C6C6}"/>
                </a:ext>
              </a:extLst>
            </p:cNvPr>
            <p:cNvGrpSpPr>
              <a:grpSpLocks noChangeAspect="1"/>
            </p:cNvGrpSpPr>
            <p:nvPr/>
          </p:nvGrpSpPr>
          <p:grpSpPr>
            <a:xfrm rot="16200000">
              <a:off x="5053143" y="1881545"/>
              <a:ext cx="183255" cy="182880"/>
              <a:chOff x="10787062" y="3548063"/>
              <a:chExt cx="27116087" cy="27060525"/>
            </a:xfrm>
            <a:solidFill>
              <a:schemeClr val="accent1"/>
            </a:solidFill>
          </p:grpSpPr>
          <p:sp>
            <p:nvSpPr>
              <p:cNvPr id="43" name="Freeform 257">
                <a:extLst>
                  <a:ext uri="{FF2B5EF4-FFF2-40B4-BE49-F238E27FC236}">
                    <a16:creationId xmlns:a16="http://schemas.microsoft.com/office/drawing/2014/main" id="{01DED14D-59D5-4C6F-5925-BC90BF65D845}"/>
                  </a:ext>
                </a:extLst>
              </p:cNvPr>
              <p:cNvSpPr>
                <a:spLocks noEditPoints="1"/>
              </p:cNvSpPr>
              <p:nvPr/>
            </p:nvSpPr>
            <p:spPr bwMode="auto">
              <a:xfrm>
                <a:off x="10787062" y="3548063"/>
                <a:ext cx="27116087" cy="27060525"/>
              </a:xfrm>
              <a:custGeom>
                <a:avLst/>
                <a:gdLst>
                  <a:gd name="T0" fmla="*/ 2872 w 2990"/>
                  <a:gd name="T1" fmla="*/ 913 h 2990"/>
                  <a:gd name="T2" fmla="*/ 2734 w 2990"/>
                  <a:gd name="T3" fmla="*/ 659 h 2990"/>
                  <a:gd name="T4" fmla="*/ 2552 w 2990"/>
                  <a:gd name="T5" fmla="*/ 438 h 2990"/>
                  <a:gd name="T6" fmla="*/ 2331 w 2990"/>
                  <a:gd name="T7" fmla="*/ 256 h 2990"/>
                  <a:gd name="T8" fmla="*/ 2077 w 2990"/>
                  <a:gd name="T9" fmla="*/ 118 h 2990"/>
                  <a:gd name="T10" fmla="*/ 1495 w 2990"/>
                  <a:gd name="T11" fmla="*/ 0 h 2990"/>
                  <a:gd name="T12" fmla="*/ 913 w 2990"/>
                  <a:gd name="T13" fmla="*/ 118 h 2990"/>
                  <a:gd name="T14" fmla="*/ 659 w 2990"/>
                  <a:gd name="T15" fmla="*/ 256 h 2990"/>
                  <a:gd name="T16" fmla="*/ 438 w 2990"/>
                  <a:gd name="T17" fmla="*/ 438 h 2990"/>
                  <a:gd name="T18" fmla="*/ 256 w 2990"/>
                  <a:gd name="T19" fmla="*/ 659 h 2990"/>
                  <a:gd name="T20" fmla="*/ 118 w 2990"/>
                  <a:gd name="T21" fmla="*/ 913 h 2990"/>
                  <a:gd name="T22" fmla="*/ 0 w 2990"/>
                  <a:gd name="T23" fmla="*/ 1495 h 2990"/>
                  <a:gd name="T24" fmla="*/ 118 w 2990"/>
                  <a:gd name="T25" fmla="*/ 2077 h 2990"/>
                  <a:gd name="T26" fmla="*/ 256 w 2990"/>
                  <a:gd name="T27" fmla="*/ 2331 h 2990"/>
                  <a:gd name="T28" fmla="*/ 438 w 2990"/>
                  <a:gd name="T29" fmla="*/ 2552 h 2990"/>
                  <a:gd name="T30" fmla="*/ 659 w 2990"/>
                  <a:gd name="T31" fmla="*/ 2734 h 2990"/>
                  <a:gd name="T32" fmla="*/ 913 w 2990"/>
                  <a:gd name="T33" fmla="*/ 2872 h 2990"/>
                  <a:gd name="T34" fmla="*/ 1495 w 2990"/>
                  <a:gd name="T35" fmla="*/ 2990 h 2990"/>
                  <a:gd name="T36" fmla="*/ 2077 w 2990"/>
                  <a:gd name="T37" fmla="*/ 2872 h 2990"/>
                  <a:gd name="T38" fmla="*/ 2331 w 2990"/>
                  <a:gd name="T39" fmla="*/ 2734 h 2990"/>
                  <a:gd name="T40" fmla="*/ 2552 w 2990"/>
                  <a:gd name="T41" fmla="*/ 2552 h 2990"/>
                  <a:gd name="T42" fmla="*/ 2734 w 2990"/>
                  <a:gd name="T43" fmla="*/ 2331 h 2990"/>
                  <a:gd name="T44" fmla="*/ 2872 w 2990"/>
                  <a:gd name="T45" fmla="*/ 2077 h 2990"/>
                  <a:gd name="T46" fmla="*/ 2990 w 2990"/>
                  <a:gd name="T47" fmla="*/ 1495 h 2990"/>
                  <a:gd name="T48" fmla="*/ 2872 w 2990"/>
                  <a:gd name="T49" fmla="*/ 913 h 2990"/>
                  <a:gd name="T50" fmla="*/ 2694 w 2990"/>
                  <a:gd name="T51" fmla="*/ 2002 h 2990"/>
                  <a:gd name="T52" fmla="*/ 2415 w 2990"/>
                  <a:gd name="T53" fmla="*/ 2415 h 2990"/>
                  <a:gd name="T54" fmla="*/ 2002 w 2990"/>
                  <a:gd name="T55" fmla="*/ 2694 h 2990"/>
                  <a:gd name="T56" fmla="*/ 1495 w 2990"/>
                  <a:gd name="T57" fmla="*/ 2797 h 2990"/>
                  <a:gd name="T58" fmla="*/ 988 w 2990"/>
                  <a:gd name="T59" fmla="*/ 2694 h 2990"/>
                  <a:gd name="T60" fmla="*/ 575 w 2990"/>
                  <a:gd name="T61" fmla="*/ 2415 h 2990"/>
                  <a:gd name="T62" fmla="*/ 296 w 2990"/>
                  <a:gd name="T63" fmla="*/ 2002 h 2990"/>
                  <a:gd name="T64" fmla="*/ 193 w 2990"/>
                  <a:gd name="T65" fmla="*/ 1495 h 2990"/>
                  <a:gd name="T66" fmla="*/ 296 w 2990"/>
                  <a:gd name="T67" fmla="*/ 988 h 2990"/>
                  <a:gd name="T68" fmla="*/ 575 w 2990"/>
                  <a:gd name="T69" fmla="*/ 575 h 2990"/>
                  <a:gd name="T70" fmla="*/ 988 w 2990"/>
                  <a:gd name="T71" fmla="*/ 296 h 2990"/>
                  <a:gd name="T72" fmla="*/ 1495 w 2990"/>
                  <a:gd name="T73" fmla="*/ 193 h 2990"/>
                  <a:gd name="T74" fmla="*/ 2002 w 2990"/>
                  <a:gd name="T75" fmla="*/ 296 h 2990"/>
                  <a:gd name="T76" fmla="*/ 2415 w 2990"/>
                  <a:gd name="T77" fmla="*/ 575 h 2990"/>
                  <a:gd name="T78" fmla="*/ 2694 w 2990"/>
                  <a:gd name="T79" fmla="*/ 988 h 2990"/>
                  <a:gd name="T80" fmla="*/ 2797 w 2990"/>
                  <a:gd name="T81" fmla="*/ 1495 h 2990"/>
                  <a:gd name="T82" fmla="*/ 2694 w 2990"/>
                  <a:gd name="T83" fmla="*/ 2002 h 29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990" h="2990">
                    <a:moveTo>
                      <a:pt x="2872" y="913"/>
                    </a:moveTo>
                    <a:cubicBezTo>
                      <a:pt x="2835" y="825"/>
                      <a:pt x="2788" y="739"/>
                      <a:pt x="2734" y="659"/>
                    </a:cubicBezTo>
                    <a:cubicBezTo>
                      <a:pt x="2681" y="580"/>
                      <a:pt x="2619" y="506"/>
                      <a:pt x="2552" y="438"/>
                    </a:cubicBezTo>
                    <a:cubicBezTo>
                      <a:pt x="2484" y="371"/>
                      <a:pt x="2410" y="309"/>
                      <a:pt x="2331" y="256"/>
                    </a:cubicBezTo>
                    <a:cubicBezTo>
                      <a:pt x="2251" y="202"/>
                      <a:pt x="2165" y="155"/>
                      <a:pt x="2077" y="118"/>
                    </a:cubicBezTo>
                    <a:cubicBezTo>
                      <a:pt x="1892" y="40"/>
                      <a:pt x="1697" y="0"/>
                      <a:pt x="1495" y="0"/>
                    </a:cubicBezTo>
                    <a:cubicBezTo>
                      <a:pt x="1293" y="0"/>
                      <a:pt x="1098" y="40"/>
                      <a:pt x="913" y="118"/>
                    </a:cubicBezTo>
                    <a:cubicBezTo>
                      <a:pt x="825" y="155"/>
                      <a:pt x="739" y="202"/>
                      <a:pt x="659" y="256"/>
                    </a:cubicBezTo>
                    <a:cubicBezTo>
                      <a:pt x="580" y="309"/>
                      <a:pt x="506" y="371"/>
                      <a:pt x="438" y="438"/>
                    </a:cubicBezTo>
                    <a:cubicBezTo>
                      <a:pt x="371" y="506"/>
                      <a:pt x="309" y="580"/>
                      <a:pt x="256" y="659"/>
                    </a:cubicBezTo>
                    <a:cubicBezTo>
                      <a:pt x="202" y="739"/>
                      <a:pt x="155" y="825"/>
                      <a:pt x="118" y="913"/>
                    </a:cubicBezTo>
                    <a:cubicBezTo>
                      <a:pt x="40" y="1098"/>
                      <a:pt x="0" y="1293"/>
                      <a:pt x="0" y="1495"/>
                    </a:cubicBezTo>
                    <a:cubicBezTo>
                      <a:pt x="0" y="1697"/>
                      <a:pt x="40" y="1892"/>
                      <a:pt x="118" y="2077"/>
                    </a:cubicBezTo>
                    <a:cubicBezTo>
                      <a:pt x="155" y="2165"/>
                      <a:pt x="202" y="2251"/>
                      <a:pt x="256" y="2331"/>
                    </a:cubicBezTo>
                    <a:cubicBezTo>
                      <a:pt x="309" y="2410"/>
                      <a:pt x="371" y="2484"/>
                      <a:pt x="438" y="2552"/>
                    </a:cubicBezTo>
                    <a:cubicBezTo>
                      <a:pt x="506" y="2619"/>
                      <a:pt x="580" y="2681"/>
                      <a:pt x="659" y="2734"/>
                    </a:cubicBezTo>
                    <a:cubicBezTo>
                      <a:pt x="739" y="2788"/>
                      <a:pt x="825" y="2835"/>
                      <a:pt x="913" y="2872"/>
                    </a:cubicBezTo>
                    <a:cubicBezTo>
                      <a:pt x="1098" y="2950"/>
                      <a:pt x="1293" y="2990"/>
                      <a:pt x="1495" y="2990"/>
                    </a:cubicBezTo>
                    <a:cubicBezTo>
                      <a:pt x="1697" y="2990"/>
                      <a:pt x="1892" y="2950"/>
                      <a:pt x="2077" y="2872"/>
                    </a:cubicBezTo>
                    <a:cubicBezTo>
                      <a:pt x="2165" y="2835"/>
                      <a:pt x="2251" y="2788"/>
                      <a:pt x="2331" y="2734"/>
                    </a:cubicBezTo>
                    <a:cubicBezTo>
                      <a:pt x="2410" y="2681"/>
                      <a:pt x="2484" y="2619"/>
                      <a:pt x="2552" y="2552"/>
                    </a:cubicBezTo>
                    <a:cubicBezTo>
                      <a:pt x="2619" y="2484"/>
                      <a:pt x="2681" y="2410"/>
                      <a:pt x="2734" y="2331"/>
                    </a:cubicBezTo>
                    <a:cubicBezTo>
                      <a:pt x="2788" y="2251"/>
                      <a:pt x="2835" y="2165"/>
                      <a:pt x="2872" y="2077"/>
                    </a:cubicBezTo>
                    <a:cubicBezTo>
                      <a:pt x="2950" y="1892"/>
                      <a:pt x="2990" y="1697"/>
                      <a:pt x="2990" y="1495"/>
                    </a:cubicBezTo>
                    <a:cubicBezTo>
                      <a:pt x="2990" y="1293"/>
                      <a:pt x="2950" y="1098"/>
                      <a:pt x="2872" y="913"/>
                    </a:cubicBezTo>
                    <a:close/>
                    <a:moveTo>
                      <a:pt x="2694" y="2002"/>
                    </a:moveTo>
                    <a:cubicBezTo>
                      <a:pt x="2629" y="2157"/>
                      <a:pt x="2535" y="2296"/>
                      <a:pt x="2415" y="2415"/>
                    </a:cubicBezTo>
                    <a:cubicBezTo>
                      <a:pt x="2296" y="2535"/>
                      <a:pt x="2157" y="2629"/>
                      <a:pt x="2002" y="2694"/>
                    </a:cubicBezTo>
                    <a:cubicBezTo>
                      <a:pt x="1841" y="2762"/>
                      <a:pt x="1671" y="2797"/>
                      <a:pt x="1495" y="2797"/>
                    </a:cubicBezTo>
                    <a:cubicBezTo>
                      <a:pt x="1319" y="2797"/>
                      <a:pt x="1149" y="2762"/>
                      <a:pt x="988" y="2694"/>
                    </a:cubicBezTo>
                    <a:cubicBezTo>
                      <a:pt x="833" y="2629"/>
                      <a:pt x="694" y="2535"/>
                      <a:pt x="575" y="2415"/>
                    </a:cubicBezTo>
                    <a:cubicBezTo>
                      <a:pt x="455" y="2296"/>
                      <a:pt x="361" y="2157"/>
                      <a:pt x="296" y="2002"/>
                    </a:cubicBezTo>
                    <a:cubicBezTo>
                      <a:pt x="228" y="1841"/>
                      <a:pt x="193" y="1671"/>
                      <a:pt x="193" y="1495"/>
                    </a:cubicBezTo>
                    <a:cubicBezTo>
                      <a:pt x="193" y="1319"/>
                      <a:pt x="228" y="1149"/>
                      <a:pt x="296" y="988"/>
                    </a:cubicBezTo>
                    <a:cubicBezTo>
                      <a:pt x="361" y="833"/>
                      <a:pt x="455" y="694"/>
                      <a:pt x="575" y="575"/>
                    </a:cubicBezTo>
                    <a:cubicBezTo>
                      <a:pt x="694" y="455"/>
                      <a:pt x="833" y="361"/>
                      <a:pt x="988" y="296"/>
                    </a:cubicBezTo>
                    <a:cubicBezTo>
                      <a:pt x="1149" y="228"/>
                      <a:pt x="1319" y="193"/>
                      <a:pt x="1495" y="193"/>
                    </a:cubicBezTo>
                    <a:cubicBezTo>
                      <a:pt x="1671" y="193"/>
                      <a:pt x="1841" y="228"/>
                      <a:pt x="2002" y="296"/>
                    </a:cubicBezTo>
                    <a:cubicBezTo>
                      <a:pt x="2157" y="361"/>
                      <a:pt x="2296" y="455"/>
                      <a:pt x="2415" y="575"/>
                    </a:cubicBezTo>
                    <a:cubicBezTo>
                      <a:pt x="2535" y="694"/>
                      <a:pt x="2629" y="833"/>
                      <a:pt x="2694" y="988"/>
                    </a:cubicBezTo>
                    <a:cubicBezTo>
                      <a:pt x="2762" y="1149"/>
                      <a:pt x="2797" y="1319"/>
                      <a:pt x="2797" y="1495"/>
                    </a:cubicBezTo>
                    <a:cubicBezTo>
                      <a:pt x="2797" y="1671"/>
                      <a:pt x="2762" y="1841"/>
                      <a:pt x="2694" y="2002"/>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ea typeface="Meiryo" panose="020B0604030504040204" pitchFamily="34" charset="-128"/>
                </a:endParaRPr>
              </a:p>
            </p:txBody>
          </p:sp>
          <p:sp>
            <p:nvSpPr>
              <p:cNvPr id="44" name="Freeform 258">
                <a:extLst>
                  <a:ext uri="{FF2B5EF4-FFF2-40B4-BE49-F238E27FC236}">
                    <a16:creationId xmlns:a16="http://schemas.microsoft.com/office/drawing/2014/main" id="{EA45A136-5E02-769E-B867-E2E83AF8E14C}"/>
                  </a:ext>
                </a:extLst>
              </p:cNvPr>
              <p:cNvSpPr>
                <a:spLocks/>
              </p:cNvSpPr>
              <p:nvPr/>
            </p:nvSpPr>
            <p:spPr bwMode="auto">
              <a:xfrm>
                <a:off x="18032414" y="10399714"/>
                <a:ext cx="12625390" cy="13357223"/>
              </a:xfrm>
              <a:custGeom>
                <a:avLst/>
                <a:gdLst>
                  <a:gd name="T0" fmla="*/ 4622 w 7953"/>
                  <a:gd name="T1" fmla="*/ 6368 h 8414"/>
                  <a:gd name="T2" fmla="*/ 4622 w 7953"/>
                  <a:gd name="T3" fmla="*/ 0 h 8414"/>
                  <a:gd name="T4" fmla="*/ 3331 w 7953"/>
                  <a:gd name="T5" fmla="*/ 0 h 8414"/>
                  <a:gd name="T6" fmla="*/ 3331 w 7953"/>
                  <a:gd name="T7" fmla="*/ 6368 h 8414"/>
                  <a:gd name="T8" fmla="*/ 795 w 7953"/>
                  <a:gd name="T9" fmla="*/ 4002 h 8414"/>
                  <a:gd name="T10" fmla="*/ 0 w 7953"/>
                  <a:gd name="T11" fmla="*/ 4846 h 8414"/>
                  <a:gd name="T12" fmla="*/ 3977 w 7953"/>
                  <a:gd name="T13" fmla="*/ 8414 h 8414"/>
                  <a:gd name="T14" fmla="*/ 7953 w 7953"/>
                  <a:gd name="T15" fmla="*/ 4846 h 8414"/>
                  <a:gd name="T16" fmla="*/ 7158 w 7953"/>
                  <a:gd name="T17" fmla="*/ 4002 h 8414"/>
                  <a:gd name="T18" fmla="*/ 4622 w 7953"/>
                  <a:gd name="T19" fmla="*/ 6368 h 84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953" h="8414">
                    <a:moveTo>
                      <a:pt x="4622" y="6368"/>
                    </a:moveTo>
                    <a:lnTo>
                      <a:pt x="4622" y="0"/>
                    </a:lnTo>
                    <a:lnTo>
                      <a:pt x="3331" y="0"/>
                    </a:lnTo>
                    <a:lnTo>
                      <a:pt x="3331" y="6368"/>
                    </a:lnTo>
                    <a:lnTo>
                      <a:pt x="795" y="4002"/>
                    </a:lnTo>
                    <a:lnTo>
                      <a:pt x="0" y="4846"/>
                    </a:lnTo>
                    <a:lnTo>
                      <a:pt x="3977" y="8414"/>
                    </a:lnTo>
                    <a:lnTo>
                      <a:pt x="7953" y="4846"/>
                    </a:lnTo>
                    <a:lnTo>
                      <a:pt x="7158" y="4002"/>
                    </a:lnTo>
                    <a:lnTo>
                      <a:pt x="4622" y="6368"/>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ea typeface="Meiryo" panose="020B0604030504040204" pitchFamily="34" charset="-128"/>
                </a:endParaRPr>
              </a:p>
            </p:txBody>
          </p:sp>
        </p:grpSp>
        <p:sp>
          <p:nvSpPr>
            <p:cNvPr id="42" name="TextBox 41">
              <a:extLst>
                <a:ext uri="{FF2B5EF4-FFF2-40B4-BE49-F238E27FC236}">
                  <a16:creationId xmlns:a16="http://schemas.microsoft.com/office/drawing/2014/main" id="{D6B7135E-852C-8D1A-0235-84C50754A00F}"/>
                </a:ext>
              </a:extLst>
            </p:cNvPr>
            <p:cNvSpPr txBox="1"/>
            <p:nvPr/>
          </p:nvSpPr>
          <p:spPr>
            <a:xfrm>
              <a:off x="5367338" y="1888347"/>
              <a:ext cx="2446338" cy="169277"/>
            </a:xfrm>
            <a:prstGeom prst="rect">
              <a:avLst/>
            </a:prstGeom>
            <a:noFill/>
          </p:spPr>
          <p:txBody>
            <a:bodyPr wrap="square" lIns="0" tIns="0" rIns="0" bIns="0" rtlCol="0" anchor="t">
              <a:spAutoFit/>
            </a:bodyPr>
            <a:lstStyle/>
            <a:p>
              <a:pPr rtl="0"/>
              <a:r>
                <a:rPr lang="ja-jp" sz="1100">
                  <a:solidFill>
                    <a:srgbClr val="FFFFFF"/>
                  </a:solidFill>
                  <a:ea typeface="Meiryo" panose="020B0604030504040204" pitchFamily="34" charset="-128"/>
                  <a:cs typeface="Arial"/>
                </a:rPr>
                <a:t>サプライ チェーンの運用</a:t>
              </a:r>
            </a:p>
          </p:txBody>
        </p:sp>
      </p:grpSp>
      <p:grpSp>
        <p:nvGrpSpPr>
          <p:cNvPr id="1050" name="Group 1049">
            <a:extLst>
              <a:ext uri="{FF2B5EF4-FFF2-40B4-BE49-F238E27FC236}">
                <a16:creationId xmlns:a16="http://schemas.microsoft.com/office/drawing/2014/main" id="{33FF00F0-8818-9C72-4064-F43F707BA3A6}"/>
              </a:ext>
            </a:extLst>
          </p:cNvPr>
          <p:cNvGrpSpPr/>
          <p:nvPr/>
        </p:nvGrpSpPr>
        <p:grpSpPr>
          <a:xfrm>
            <a:off x="6016942" y="2221116"/>
            <a:ext cx="2760345" cy="183255"/>
            <a:chOff x="5053331" y="2221116"/>
            <a:chExt cx="2760345" cy="183255"/>
          </a:xfrm>
        </p:grpSpPr>
        <p:grpSp>
          <p:nvGrpSpPr>
            <p:cNvPr id="46" name="Group 45">
              <a:extLst>
                <a:ext uri="{FF2B5EF4-FFF2-40B4-BE49-F238E27FC236}">
                  <a16:creationId xmlns:a16="http://schemas.microsoft.com/office/drawing/2014/main" id="{02D2149E-2C03-7D61-F3D5-19458E9A74F1}"/>
                </a:ext>
              </a:extLst>
            </p:cNvPr>
            <p:cNvGrpSpPr>
              <a:grpSpLocks noChangeAspect="1"/>
            </p:cNvGrpSpPr>
            <p:nvPr/>
          </p:nvGrpSpPr>
          <p:grpSpPr>
            <a:xfrm rot="16200000">
              <a:off x="5053143" y="2221304"/>
              <a:ext cx="183255" cy="182880"/>
              <a:chOff x="10787062" y="3548063"/>
              <a:chExt cx="27116087" cy="27060525"/>
            </a:xfrm>
            <a:solidFill>
              <a:schemeClr val="accent1"/>
            </a:solidFill>
          </p:grpSpPr>
          <p:sp>
            <p:nvSpPr>
              <p:cNvPr id="48" name="Freeform 257">
                <a:extLst>
                  <a:ext uri="{FF2B5EF4-FFF2-40B4-BE49-F238E27FC236}">
                    <a16:creationId xmlns:a16="http://schemas.microsoft.com/office/drawing/2014/main" id="{89DCAF5E-1DDB-3B9C-47A9-9093E170FB16}"/>
                  </a:ext>
                </a:extLst>
              </p:cNvPr>
              <p:cNvSpPr>
                <a:spLocks noEditPoints="1"/>
              </p:cNvSpPr>
              <p:nvPr/>
            </p:nvSpPr>
            <p:spPr bwMode="auto">
              <a:xfrm>
                <a:off x="10787062" y="3548063"/>
                <a:ext cx="27116087" cy="27060525"/>
              </a:xfrm>
              <a:custGeom>
                <a:avLst/>
                <a:gdLst>
                  <a:gd name="T0" fmla="*/ 2872 w 2990"/>
                  <a:gd name="T1" fmla="*/ 913 h 2990"/>
                  <a:gd name="T2" fmla="*/ 2734 w 2990"/>
                  <a:gd name="T3" fmla="*/ 659 h 2990"/>
                  <a:gd name="T4" fmla="*/ 2552 w 2990"/>
                  <a:gd name="T5" fmla="*/ 438 h 2990"/>
                  <a:gd name="T6" fmla="*/ 2331 w 2990"/>
                  <a:gd name="T7" fmla="*/ 256 h 2990"/>
                  <a:gd name="T8" fmla="*/ 2077 w 2990"/>
                  <a:gd name="T9" fmla="*/ 118 h 2990"/>
                  <a:gd name="T10" fmla="*/ 1495 w 2990"/>
                  <a:gd name="T11" fmla="*/ 0 h 2990"/>
                  <a:gd name="T12" fmla="*/ 913 w 2990"/>
                  <a:gd name="T13" fmla="*/ 118 h 2990"/>
                  <a:gd name="T14" fmla="*/ 659 w 2990"/>
                  <a:gd name="T15" fmla="*/ 256 h 2990"/>
                  <a:gd name="T16" fmla="*/ 438 w 2990"/>
                  <a:gd name="T17" fmla="*/ 438 h 2990"/>
                  <a:gd name="T18" fmla="*/ 256 w 2990"/>
                  <a:gd name="T19" fmla="*/ 659 h 2990"/>
                  <a:gd name="T20" fmla="*/ 118 w 2990"/>
                  <a:gd name="T21" fmla="*/ 913 h 2990"/>
                  <a:gd name="T22" fmla="*/ 0 w 2990"/>
                  <a:gd name="T23" fmla="*/ 1495 h 2990"/>
                  <a:gd name="T24" fmla="*/ 118 w 2990"/>
                  <a:gd name="T25" fmla="*/ 2077 h 2990"/>
                  <a:gd name="T26" fmla="*/ 256 w 2990"/>
                  <a:gd name="T27" fmla="*/ 2331 h 2990"/>
                  <a:gd name="T28" fmla="*/ 438 w 2990"/>
                  <a:gd name="T29" fmla="*/ 2552 h 2990"/>
                  <a:gd name="T30" fmla="*/ 659 w 2990"/>
                  <a:gd name="T31" fmla="*/ 2734 h 2990"/>
                  <a:gd name="T32" fmla="*/ 913 w 2990"/>
                  <a:gd name="T33" fmla="*/ 2872 h 2990"/>
                  <a:gd name="T34" fmla="*/ 1495 w 2990"/>
                  <a:gd name="T35" fmla="*/ 2990 h 2990"/>
                  <a:gd name="T36" fmla="*/ 2077 w 2990"/>
                  <a:gd name="T37" fmla="*/ 2872 h 2990"/>
                  <a:gd name="T38" fmla="*/ 2331 w 2990"/>
                  <a:gd name="T39" fmla="*/ 2734 h 2990"/>
                  <a:gd name="T40" fmla="*/ 2552 w 2990"/>
                  <a:gd name="T41" fmla="*/ 2552 h 2990"/>
                  <a:gd name="T42" fmla="*/ 2734 w 2990"/>
                  <a:gd name="T43" fmla="*/ 2331 h 2990"/>
                  <a:gd name="T44" fmla="*/ 2872 w 2990"/>
                  <a:gd name="T45" fmla="*/ 2077 h 2990"/>
                  <a:gd name="T46" fmla="*/ 2990 w 2990"/>
                  <a:gd name="T47" fmla="*/ 1495 h 2990"/>
                  <a:gd name="T48" fmla="*/ 2872 w 2990"/>
                  <a:gd name="T49" fmla="*/ 913 h 2990"/>
                  <a:gd name="T50" fmla="*/ 2694 w 2990"/>
                  <a:gd name="T51" fmla="*/ 2002 h 2990"/>
                  <a:gd name="T52" fmla="*/ 2415 w 2990"/>
                  <a:gd name="T53" fmla="*/ 2415 h 2990"/>
                  <a:gd name="T54" fmla="*/ 2002 w 2990"/>
                  <a:gd name="T55" fmla="*/ 2694 h 2990"/>
                  <a:gd name="T56" fmla="*/ 1495 w 2990"/>
                  <a:gd name="T57" fmla="*/ 2797 h 2990"/>
                  <a:gd name="T58" fmla="*/ 988 w 2990"/>
                  <a:gd name="T59" fmla="*/ 2694 h 2990"/>
                  <a:gd name="T60" fmla="*/ 575 w 2990"/>
                  <a:gd name="T61" fmla="*/ 2415 h 2990"/>
                  <a:gd name="T62" fmla="*/ 296 w 2990"/>
                  <a:gd name="T63" fmla="*/ 2002 h 2990"/>
                  <a:gd name="T64" fmla="*/ 193 w 2990"/>
                  <a:gd name="T65" fmla="*/ 1495 h 2990"/>
                  <a:gd name="T66" fmla="*/ 296 w 2990"/>
                  <a:gd name="T67" fmla="*/ 988 h 2990"/>
                  <a:gd name="T68" fmla="*/ 575 w 2990"/>
                  <a:gd name="T69" fmla="*/ 575 h 2990"/>
                  <a:gd name="T70" fmla="*/ 988 w 2990"/>
                  <a:gd name="T71" fmla="*/ 296 h 2990"/>
                  <a:gd name="T72" fmla="*/ 1495 w 2990"/>
                  <a:gd name="T73" fmla="*/ 193 h 2990"/>
                  <a:gd name="T74" fmla="*/ 2002 w 2990"/>
                  <a:gd name="T75" fmla="*/ 296 h 2990"/>
                  <a:gd name="T76" fmla="*/ 2415 w 2990"/>
                  <a:gd name="T77" fmla="*/ 575 h 2990"/>
                  <a:gd name="T78" fmla="*/ 2694 w 2990"/>
                  <a:gd name="T79" fmla="*/ 988 h 2990"/>
                  <a:gd name="T80" fmla="*/ 2797 w 2990"/>
                  <a:gd name="T81" fmla="*/ 1495 h 2990"/>
                  <a:gd name="T82" fmla="*/ 2694 w 2990"/>
                  <a:gd name="T83" fmla="*/ 2002 h 29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990" h="2990">
                    <a:moveTo>
                      <a:pt x="2872" y="913"/>
                    </a:moveTo>
                    <a:cubicBezTo>
                      <a:pt x="2835" y="825"/>
                      <a:pt x="2788" y="739"/>
                      <a:pt x="2734" y="659"/>
                    </a:cubicBezTo>
                    <a:cubicBezTo>
                      <a:pt x="2681" y="580"/>
                      <a:pt x="2619" y="506"/>
                      <a:pt x="2552" y="438"/>
                    </a:cubicBezTo>
                    <a:cubicBezTo>
                      <a:pt x="2484" y="371"/>
                      <a:pt x="2410" y="309"/>
                      <a:pt x="2331" y="256"/>
                    </a:cubicBezTo>
                    <a:cubicBezTo>
                      <a:pt x="2251" y="202"/>
                      <a:pt x="2165" y="155"/>
                      <a:pt x="2077" y="118"/>
                    </a:cubicBezTo>
                    <a:cubicBezTo>
                      <a:pt x="1892" y="40"/>
                      <a:pt x="1697" y="0"/>
                      <a:pt x="1495" y="0"/>
                    </a:cubicBezTo>
                    <a:cubicBezTo>
                      <a:pt x="1293" y="0"/>
                      <a:pt x="1098" y="40"/>
                      <a:pt x="913" y="118"/>
                    </a:cubicBezTo>
                    <a:cubicBezTo>
                      <a:pt x="825" y="155"/>
                      <a:pt x="739" y="202"/>
                      <a:pt x="659" y="256"/>
                    </a:cubicBezTo>
                    <a:cubicBezTo>
                      <a:pt x="580" y="309"/>
                      <a:pt x="506" y="371"/>
                      <a:pt x="438" y="438"/>
                    </a:cubicBezTo>
                    <a:cubicBezTo>
                      <a:pt x="371" y="506"/>
                      <a:pt x="309" y="580"/>
                      <a:pt x="256" y="659"/>
                    </a:cubicBezTo>
                    <a:cubicBezTo>
                      <a:pt x="202" y="739"/>
                      <a:pt x="155" y="825"/>
                      <a:pt x="118" y="913"/>
                    </a:cubicBezTo>
                    <a:cubicBezTo>
                      <a:pt x="40" y="1098"/>
                      <a:pt x="0" y="1293"/>
                      <a:pt x="0" y="1495"/>
                    </a:cubicBezTo>
                    <a:cubicBezTo>
                      <a:pt x="0" y="1697"/>
                      <a:pt x="40" y="1892"/>
                      <a:pt x="118" y="2077"/>
                    </a:cubicBezTo>
                    <a:cubicBezTo>
                      <a:pt x="155" y="2165"/>
                      <a:pt x="202" y="2251"/>
                      <a:pt x="256" y="2331"/>
                    </a:cubicBezTo>
                    <a:cubicBezTo>
                      <a:pt x="309" y="2410"/>
                      <a:pt x="371" y="2484"/>
                      <a:pt x="438" y="2552"/>
                    </a:cubicBezTo>
                    <a:cubicBezTo>
                      <a:pt x="506" y="2619"/>
                      <a:pt x="580" y="2681"/>
                      <a:pt x="659" y="2734"/>
                    </a:cubicBezTo>
                    <a:cubicBezTo>
                      <a:pt x="739" y="2788"/>
                      <a:pt x="825" y="2835"/>
                      <a:pt x="913" y="2872"/>
                    </a:cubicBezTo>
                    <a:cubicBezTo>
                      <a:pt x="1098" y="2950"/>
                      <a:pt x="1293" y="2990"/>
                      <a:pt x="1495" y="2990"/>
                    </a:cubicBezTo>
                    <a:cubicBezTo>
                      <a:pt x="1697" y="2990"/>
                      <a:pt x="1892" y="2950"/>
                      <a:pt x="2077" y="2872"/>
                    </a:cubicBezTo>
                    <a:cubicBezTo>
                      <a:pt x="2165" y="2835"/>
                      <a:pt x="2251" y="2788"/>
                      <a:pt x="2331" y="2734"/>
                    </a:cubicBezTo>
                    <a:cubicBezTo>
                      <a:pt x="2410" y="2681"/>
                      <a:pt x="2484" y="2619"/>
                      <a:pt x="2552" y="2552"/>
                    </a:cubicBezTo>
                    <a:cubicBezTo>
                      <a:pt x="2619" y="2484"/>
                      <a:pt x="2681" y="2410"/>
                      <a:pt x="2734" y="2331"/>
                    </a:cubicBezTo>
                    <a:cubicBezTo>
                      <a:pt x="2788" y="2251"/>
                      <a:pt x="2835" y="2165"/>
                      <a:pt x="2872" y="2077"/>
                    </a:cubicBezTo>
                    <a:cubicBezTo>
                      <a:pt x="2950" y="1892"/>
                      <a:pt x="2990" y="1697"/>
                      <a:pt x="2990" y="1495"/>
                    </a:cubicBezTo>
                    <a:cubicBezTo>
                      <a:pt x="2990" y="1293"/>
                      <a:pt x="2950" y="1098"/>
                      <a:pt x="2872" y="913"/>
                    </a:cubicBezTo>
                    <a:close/>
                    <a:moveTo>
                      <a:pt x="2694" y="2002"/>
                    </a:moveTo>
                    <a:cubicBezTo>
                      <a:pt x="2629" y="2157"/>
                      <a:pt x="2535" y="2296"/>
                      <a:pt x="2415" y="2415"/>
                    </a:cubicBezTo>
                    <a:cubicBezTo>
                      <a:pt x="2296" y="2535"/>
                      <a:pt x="2157" y="2629"/>
                      <a:pt x="2002" y="2694"/>
                    </a:cubicBezTo>
                    <a:cubicBezTo>
                      <a:pt x="1841" y="2762"/>
                      <a:pt x="1671" y="2797"/>
                      <a:pt x="1495" y="2797"/>
                    </a:cubicBezTo>
                    <a:cubicBezTo>
                      <a:pt x="1319" y="2797"/>
                      <a:pt x="1149" y="2762"/>
                      <a:pt x="988" y="2694"/>
                    </a:cubicBezTo>
                    <a:cubicBezTo>
                      <a:pt x="833" y="2629"/>
                      <a:pt x="694" y="2535"/>
                      <a:pt x="575" y="2415"/>
                    </a:cubicBezTo>
                    <a:cubicBezTo>
                      <a:pt x="455" y="2296"/>
                      <a:pt x="361" y="2157"/>
                      <a:pt x="296" y="2002"/>
                    </a:cubicBezTo>
                    <a:cubicBezTo>
                      <a:pt x="228" y="1841"/>
                      <a:pt x="193" y="1671"/>
                      <a:pt x="193" y="1495"/>
                    </a:cubicBezTo>
                    <a:cubicBezTo>
                      <a:pt x="193" y="1319"/>
                      <a:pt x="228" y="1149"/>
                      <a:pt x="296" y="988"/>
                    </a:cubicBezTo>
                    <a:cubicBezTo>
                      <a:pt x="361" y="833"/>
                      <a:pt x="455" y="694"/>
                      <a:pt x="575" y="575"/>
                    </a:cubicBezTo>
                    <a:cubicBezTo>
                      <a:pt x="694" y="455"/>
                      <a:pt x="833" y="361"/>
                      <a:pt x="988" y="296"/>
                    </a:cubicBezTo>
                    <a:cubicBezTo>
                      <a:pt x="1149" y="228"/>
                      <a:pt x="1319" y="193"/>
                      <a:pt x="1495" y="193"/>
                    </a:cubicBezTo>
                    <a:cubicBezTo>
                      <a:pt x="1671" y="193"/>
                      <a:pt x="1841" y="228"/>
                      <a:pt x="2002" y="296"/>
                    </a:cubicBezTo>
                    <a:cubicBezTo>
                      <a:pt x="2157" y="361"/>
                      <a:pt x="2296" y="455"/>
                      <a:pt x="2415" y="575"/>
                    </a:cubicBezTo>
                    <a:cubicBezTo>
                      <a:pt x="2535" y="694"/>
                      <a:pt x="2629" y="833"/>
                      <a:pt x="2694" y="988"/>
                    </a:cubicBezTo>
                    <a:cubicBezTo>
                      <a:pt x="2762" y="1149"/>
                      <a:pt x="2797" y="1319"/>
                      <a:pt x="2797" y="1495"/>
                    </a:cubicBezTo>
                    <a:cubicBezTo>
                      <a:pt x="2797" y="1671"/>
                      <a:pt x="2762" y="1841"/>
                      <a:pt x="2694" y="2002"/>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ea typeface="Meiryo" panose="020B0604030504040204" pitchFamily="34" charset="-128"/>
                </a:endParaRPr>
              </a:p>
            </p:txBody>
          </p:sp>
          <p:sp>
            <p:nvSpPr>
              <p:cNvPr id="49" name="Freeform 258">
                <a:extLst>
                  <a:ext uri="{FF2B5EF4-FFF2-40B4-BE49-F238E27FC236}">
                    <a16:creationId xmlns:a16="http://schemas.microsoft.com/office/drawing/2014/main" id="{46F23297-7ECB-E698-6DC8-3C6FFED94ECE}"/>
                  </a:ext>
                </a:extLst>
              </p:cNvPr>
              <p:cNvSpPr>
                <a:spLocks/>
              </p:cNvSpPr>
              <p:nvPr/>
            </p:nvSpPr>
            <p:spPr bwMode="auto">
              <a:xfrm>
                <a:off x="18032414" y="10399714"/>
                <a:ext cx="12625390" cy="13357223"/>
              </a:xfrm>
              <a:custGeom>
                <a:avLst/>
                <a:gdLst>
                  <a:gd name="T0" fmla="*/ 4622 w 7953"/>
                  <a:gd name="T1" fmla="*/ 6368 h 8414"/>
                  <a:gd name="T2" fmla="*/ 4622 w 7953"/>
                  <a:gd name="T3" fmla="*/ 0 h 8414"/>
                  <a:gd name="T4" fmla="*/ 3331 w 7953"/>
                  <a:gd name="T5" fmla="*/ 0 h 8414"/>
                  <a:gd name="T6" fmla="*/ 3331 w 7953"/>
                  <a:gd name="T7" fmla="*/ 6368 h 8414"/>
                  <a:gd name="T8" fmla="*/ 795 w 7953"/>
                  <a:gd name="T9" fmla="*/ 4002 h 8414"/>
                  <a:gd name="T10" fmla="*/ 0 w 7953"/>
                  <a:gd name="T11" fmla="*/ 4846 h 8414"/>
                  <a:gd name="T12" fmla="*/ 3977 w 7953"/>
                  <a:gd name="T13" fmla="*/ 8414 h 8414"/>
                  <a:gd name="T14" fmla="*/ 7953 w 7953"/>
                  <a:gd name="T15" fmla="*/ 4846 h 8414"/>
                  <a:gd name="T16" fmla="*/ 7158 w 7953"/>
                  <a:gd name="T17" fmla="*/ 4002 h 8414"/>
                  <a:gd name="T18" fmla="*/ 4622 w 7953"/>
                  <a:gd name="T19" fmla="*/ 6368 h 84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953" h="8414">
                    <a:moveTo>
                      <a:pt x="4622" y="6368"/>
                    </a:moveTo>
                    <a:lnTo>
                      <a:pt x="4622" y="0"/>
                    </a:lnTo>
                    <a:lnTo>
                      <a:pt x="3331" y="0"/>
                    </a:lnTo>
                    <a:lnTo>
                      <a:pt x="3331" y="6368"/>
                    </a:lnTo>
                    <a:lnTo>
                      <a:pt x="795" y="4002"/>
                    </a:lnTo>
                    <a:lnTo>
                      <a:pt x="0" y="4846"/>
                    </a:lnTo>
                    <a:lnTo>
                      <a:pt x="3977" y="8414"/>
                    </a:lnTo>
                    <a:lnTo>
                      <a:pt x="7953" y="4846"/>
                    </a:lnTo>
                    <a:lnTo>
                      <a:pt x="7158" y="4002"/>
                    </a:lnTo>
                    <a:lnTo>
                      <a:pt x="4622" y="6368"/>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ea typeface="Meiryo" panose="020B0604030504040204" pitchFamily="34" charset="-128"/>
                </a:endParaRPr>
              </a:p>
            </p:txBody>
          </p:sp>
        </p:grpSp>
        <p:sp>
          <p:nvSpPr>
            <p:cNvPr id="47" name="TextBox 46">
              <a:extLst>
                <a:ext uri="{FF2B5EF4-FFF2-40B4-BE49-F238E27FC236}">
                  <a16:creationId xmlns:a16="http://schemas.microsoft.com/office/drawing/2014/main" id="{26716FC6-CC20-DB79-B4A3-8A10F81E398D}"/>
                </a:ext>
              </a:extLst>
            </p:cNvPr>
            <p:cNvSpPr txBox="1"/>
            <p:nvPr/>
          </p:nvSpPr>
          <p:spPr>
            <a:xfrm>
              <a:off x="5367338" y="2228106"/>
              <a:ext cx="2446338" cy="169277"/>
            </a:xfrm>
            <a:prstGeom prst="rect">
              <a:avLst/>
            </a:prstGeom>
            <a:noFill/>
          </p:spPr>
          <p:txBody>
            <a:bodyPr wrap="square" lIns="0" tIns="0" rIns="0" bIns="0" rtlCol="0" anchor="t">
              <a:spAutoFit/>
            </a:bodyPr>
            <a:lstStyle/>
            <a:p>
              <a:pPr rtl="0"/>
              <a:r>
                <a:rPr lang="ja-jp" sz="1100">
                  <a:solidFill>
                    <a:srgbClr val="FFFFFF"/>
                  </a:solidFill>
                  <a:ea typeface="Meiryo" panose="020B0604030504040204" pitchFamily="34" charset="-128"/>
                  <a:cs typeface="Arial"/>
                </a:rPr>
                <a:t>ソーシャル メディア</a:t>
              </a:r>
            </a:p>
          </p:txBody>
        </p:sp>
      </p:grpSp>
      <p:grpSp>
        <p:nvGrpSpPr>
          <p:cNvPr id="1049" name="Group 1048">
            <a:extLst>
              <a:ext uri="{FF2B5EF4-FFF2-40B4-BE49-F238E27FC236}">
                <a16:creationId xmlns:a16="http://schemas.microsoft.com/office/drawing/2014/main" id="{CADFFE3F-BA33-5C71-9A6E-1550947A5665}"/>
              </a:ext>
            </a:extLst>
          </p:cNvPr>
          <p:cNvGrpSpPr/>
          <p:nvPr/>
        </p:nvGrpSpPr>
        <p:grpSpPr>
          <a:xfrm>
            <a:off x="6016942" y="2560875"/>
            <a:ext cx="2760345" cy="183255"/>
            <a:chOff x="5053331" y="2560875"/>
            <a:chExt cx="2760345" cy="183255"/>
          </a:xfrm>
        </p:grpSpPr>
        <p:grpSp>
          <p:nvGrpSpPr>
            <p:cNvPr id="51" name="Group 50">
              <a:extLst>
                <a:ext uri="{FF2B5EF4-FFF2-40B4-BE49-F238E27FC236}">
                  <a16:creationId xmlns:a16="http://schemas.microsoft.com/office/drawing/2014/main" id="{9A300FE3-AB28-B759-C241-C4B485267514}"/>
                </a:ext>
              </a:extLst>
            </p:cNvPr>
            <p:cNvGrpSpPr>
              <a:grpSpLocks noChangeAspect="1"/>
            </p:cNvGrpSpPr>
            <p:nvPr/>
          </p:nvGrpSpPr>
          <p:grpSpPr>
            <a:xfrm rot="16200000">
              <a:off x="5053143" y="2561063"/>
              <a:ext cx="183255" cy="182880"/>
              <a:chOff x="10787062" y="3548063"/>
              <a:chExt cx="27116087" cy="27060525"/>
            </a:xfrm>
            <a:solidFill>
              <a:schemeClr val="accent1"/>
            </a:solidFill>
          </p:grpSpPr>
          <p:sp>
            <p:nvSpPr>
              <p:cNvPr id="53" name="Freeform 257">
                <a:extLst>
                  <a:ext uri="{FF2B5EF4-FFF2-40B4-BE49-F238E27FC236}">
                    <a16:creationId xmlns:a16="http://schemas.microsoft.com/office/drawing/2014/main" id="{E2D56E39-3A99-FE7E-7B57-708749849BE6}"/>
                  </a:ext>
                </a:extLst>
              </p:cNvPr>
              <p:cNvSpPr>
                <a:spLocks noEditPoints="1"/>
              </p:cNvSpPr>
              <p:nvPr/>
            </p:nvSpPr>
            <p:spPr bwMode="auto">
              <a:xfrm>
                <a:off x="10787062" y="3548063"/>
                <a:ext cx="27116087" cy="27060525"/>
              </a:xfrm>
              <a:custGeom>
                <a:avLst/>
                <a:gdLst>
                  <a:gd name="T0" fmla="*/ 2872 w 2990"/>
                  <a:gd name="T1" fmla="*/ 913 h 2990"/>
                  <a:gd name="T2" fmla="*/ 2734 w 2990"/>
                  <a:gd name="T3" fmla="*/ 659 h 2990"/>
                  <a:gd name="T4" fmla="*/ 2552 w 2990"/>
                  <a:gd name="T5" fmla="*/ 438 h 2990"/>
                  <a:gd name="T6" fmla="*/ 2331 w 2990"/>
                  <a:gd name="T7" fmla="*/ 256 h 2990"/>
                  <a:gd name="T8" fmla="*/ 2077 w 2990"/>
                  <a:gd name="T9" fmla="*/ 118 h 2990"/>
                  <a:gd name="T10" fmla="*/ 1495 w 2990"/>
                  <a:gd name="T11" fmla="*/ 0 h 2990"/>
                  <a:gd name="T12" fmla="*/ 913 w 2990"/>
                  <a:gd name="T13" fmla="*/ 118 h 2990"/>
                  <a:gd name="T14" fmla="*/ 659 w 2990"/>
                  <a:gd name="T15" fmla="*/ 256 h 2990"/>
                  <a:gd name="T16" fmla="*/ 438 w 2990"/>
                  <a:gd name="T17" fmla="*/ 438 h 2990"/>
                  <a:gd name="T18" fmla="*/ 256 w 2990"/>
                  <a:gd name="T19" fmla="*/ 659 h 2990"/>
                  <a:gd name="T20" fmla="*/ 118 w 2990"/>
                  <a:gd name="T21" fmla="*/ 913 h 2990"/>
                  <a:gd name="T22" fmla="*/ 0 w 2990"/>
                  <a:gd name="T23" fmla="*/ 1495 h 2990"/>
                  <a:gd name="T24" fmla="*/ 118 w 2990"/>
                  <a:gd name="T25" fmla="*/ 2077 h 2990"/>
                  <a:gd name="T26" fmla="*/ 256 w 2990"/>
                  <a:gd name="T27" fmla="*/ 2331 h 2990"/>
                  <a:gd name="T28" fmla="*/ 438 w 2990"/>
                  <a:gd name="T29" fmla="*/ 2552 h 2990"/>
                  <a:gd name="T30" fmla="*/ 659 w 2990"/>
                  <a:gd name="T31" fmla="*/ 2734 h 2990"/>
                  <a:gd name="T32" fmla="*/ 913 w 2990"/>
                  <a:gd name="T33" fmla="*/ 2872 h 2990"/>
                  <a:gd name="T34" fmla="*/ 1495 w 2990"/>
                  <a:gd name="T35" fmla="*/ 2990 h 2990"/>
                  <a:gd name="T36" fmla="*/ 2077 w 2990"/>
                  <a:gd name="T37" fmla="*/ 2872 h 2990"/>
                  <a:gd name="T38" fmla="*/ 2331 w 2990"/>
                  <a:gd name="T39" fmla="*/ 2734 h 2990"/>
                  <a:gd name="T40" fmla="*/ 2552 w 2990"/>
                  <a:gd name="T41" fmla="*/ 2552 h 2990"/>
                  <a:gd name="T42" fmla="*/ 2734 w 2990"/>
                  <a:gd name="T43" fmla="*/ 2331 h 2990"/>
                  <a:gd name="T44" fmla="*/ 2872 w 2990"/>
                  <a:gd name="T45" fmla="*/ 2077 h 2990"/>
                  <a:gd name="T46" fmla="*/ 2990 w 2990"/>
                  <a:gd name="T47" fmla="*/ 1495 h 2990"/>
                  <a:gd name="T48" fmla="*/ 2872 w 2990"/>
                  <a:gd name="T49" fmla="*/ 913 h 2990"/>
                  <a:gd name="T50" fmla="*/ 2694 w 2990"/>
                  <a:gd name="T51" fmla="*/ 2002 h 2990"/>
                  <a:gd name="T52" fmla="*/ 2415 w 2990"/>
                  <a:gd name="T53" fmla="*/ 2415 h 2990"/>
                  <a:gd name="T54" fmla="*/ 2002 w 2990"/>
                  <a:gd name="T55" fmla="*/ 2694 h 2990"/>
                  <a:gd name="T56" fmla="*/ 1495 w 2990"/>
                  <a:gd name="T57" fmla="*/ 2797 h 2990"/>
                  <a:gd name="T58" fmla="*/ 988 w 2990"/>
                  <a:gd name="T59" fmla="*/ 2694 h 2990"/>
                  <a:gd name="T60" fmla="*/ 575 w 2990"/>
                  <a:gd name="T61" fmla="*/ 2415 h 2990"/>
                  <a:gd name="T62" fmla="*/ 296 w 2990"/>
                  <a:gd name="T63" fmla="*/ 2002 h 2990"/>
                  <a:gd name="T64" fmla="*/ 193 w 2990"/>
                  <a:gd name="T65" fmla="*/ 1495 h 2990"/>
                  <a:gd name="T66" fmla="*/ 296 w 2990"/>
                  <a:gd name="T67" fmla="*/ 988 h 2990"/>
                  <a:gd name="T68" fmla="*/ 575 w 2990"/>
                  <a:gd name="T69" fmla="*/ 575 h 2990"/>
                  <a:gd name="T70" fmla="*/ 988 w 2990"/>
                  <a:gd name="T71" fmla="*/ 296 h 2990"/>
                  <a:gd name="T72" fmla="*/ 1495 w 2990"/>
                  <a:gd name="T73" fmla="*/ 193 h 2990"/>
                  <a:gd name="T74" fmla="*/ 2002 w 2990"/>
                  <a:gd name="T75" fmla="*/ 296 h 2990"/>
                  <a:gd name="T76" fmla="*/ 2415 w 2990"/>
                  <a:gd name="T77" fmla="*/ 575 h 2990"/>
                  <a:gd name="T78" fmla="*/ 2694 w 2990"/>
                  <a:gd name="T79" fmla="*/ 988 h 2990"/>
                  <a:gd name="T80" fmla="*/ 2797 w 2990"/>
                  <a:gd name="T81" fmla="*/ 1495 h 2990"/>
                  <a:gd name="T82" fmla="*/ 2694 w 2990"/>
                  <a:gd name="T83" fmla="*/ 2002 h 29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990" h="2990">
                    <a:moveTo>
                      <a:pt x="2872" y="913"/>
                    </a:moveTo>
                    <a:cubicBezTo>
                      <a:pt x="2835" y="825"/>
                      <a:pt x="2788" y="739"/>
                      <a:pt x="2734" y="659"/>
                    </a:cubicBezTo>
                    <a:cubicBezTo>
                      <a:pt x="2681" y="580"/>
                      <a:pt x="2619" y="506"/>
                      <a:pt x="2552" y="438"/>
                    </a:cubicBezTo>
                    <a:cubicBezTo>
                      <a:pt x="2484" y="371"/>
                      <a:pt x="2410" y="309"/>
                      <a:pt x="2331" y="256"/>
                    </a:cubicBezTo>
                    <a:cubicBezTo>
                      <a:pt x="2251" y="202"/>
                      <a:pt x="2165" y="155"/>
                      <a:pt x="2077" y="118"/>
                    </a:cubicBezTo>
                    <a:cubicBezTo>
                      <a:pt x="1892" y="40"/>
                      <a:pt x="1697" y="0"/>
                      <a:pt x="1495" y="0"/>
                    </a:cubicBezTo>
                    <a:cubicBezTo>
                      <a:pt x="1293" y="0"/>
                      <a:pt x="1098" y="40"/>
                      <a:pt x="913" y="118"/>
                    </a:cubicBezTo>
                    <a:cubicBezTo>
                      <a:pt x="825" y="155"/>
                      <a:pt x="739" y="202"/>
                      <a:pt x="659" y="256"/>
                    </a:cubicBezTo>
                    <a:cubicBezTo>
                      <a:pt x="580" y="309"/>
                      <a:pt x="506" y="371"/>
                      <a:pt x="438" y="438"/>
                    </a:cubicBezTo>
                    <a:cubicBezTo>
                      <a:pt x="371" y="506"/>
                      <a:pt x="309" y="580"/>
                      <a:pt x="256" y="659"/>
                    </a:cubicBezTo>
                    <a:cubicBezTo>
                      <a:pt x="202" y="739"/>
                      <a:pt x="155" y="825"/>
                      <a:pt x="118" y="913"/>
                    </a:cubicBezTo>
                    <a:cubicBezTo>
                      <a:pt x="40" y="1098"/>
                      <a:pt x="0" y="1293"/>
                      <a:pt x="0" y="1495"/>
                    </a:cubicBezTo>
                    <a:cubicBezTo>
                      <a:pt x="0" y="1697"/>
                      <a:pt x="40" y="1892"/>
                      <a:pt x="118" y="2077"/>
                    </a:cubicBezTo>
                    <a:cubicBezTo>
                      <a:pt x="155" y="2165"/>
                      <a:pt x="202" y="2251"/>
                      <a:pt x="256" y="2331"/>
                    </a:cubicBezTo>
                    <a:cubicBezTo>
                      <a:pt x="309" y="2410"/>
                      <a:pt x="371" y="2484"/>
                      <a:pt x="438" y="2552"/>
                    </a:cubicBezTo>
                    <a:cubicBezTo>
                      <a:pt x="506" y="2619"/>
                      <a:pt x="580" y="2681"/>
                      <a:pt x="659" y="2734"/>
                    </a:cubicBezTo>
                    <a:cubicBezTo>
                      <a:pt x="739" y="2788"/>
                      <a:pt x="825" y="2835"/>
                      <a:pt x="913" y="2872"/>
                    </a:cubicBezTo>
                    <a:cubicBezTo>
                      <a:pt x="1098" y="2950"/>
                      <a:pt x="1293" y="2990"/>
                      <a:pt x="1495" y="2990"/>
                    </a:cubicBezTo>
                    <a:cubicBezTo>
                      <a:pt x="1697" y="2990"/>
                      <a:pt x="1892" y="2950"/>
                      <a:pt x="2077" y="2872"/>
                    </a:cubicBezTo>
                    <a:cubicBezTo>
                      <a:pt x="2165" y="2835"/>
                      <a:pt x="2251" y="2788"/>
                      <a:pt x="2331" y="2734"/>
                    </a:cubicBezTo>
                    <a:cubicBezTo>
                      <a:pt x="2410" y="2681"/>
                      <a:pt x="2484" y="2619"/>
                      <a:pt x="2552" y="2552"/>
                    </a:cubicBezTo>
                    <a:cubicBezTo>
                      <a:pt x="2619" y="2484"/>
                      <a:pt x="2681" y="2410"/>
                      <a:pt x="2734" y="2331"/>
                    </a:cubicBezTo>
                    <a:cubicBezTo>
                      <a:pt x="2788" y="2251"/>
                      <a:pt x="2835" y="2165"/>
                      <a:pt x="2872" y="2077"/>
                    </a:cubicBezTo>
                    <a:cubicBezTo>
                      <a:pt x="2950" y="1892"/>
                      <a:pt x="2990" y="1697"/>
                      <a:pt x="2990" y="1495"/>
                    </a:cubicBezTo>
                    <a:cubicBezTo>
                      <a:pt x="2990" y="1293"/>
                      <a:pt x="2950" y="1098"/>
                      <a:pt x="2872" y="913"/>
                    </a:cubicBezTo>
                    <a:close/>
                    <a:moveTo>
                      <a:pt x="2694" y="2002"/>
                    </a:moveTo>
                    <a:cubicBezTo>
                      <a:pt x="2629" y="2157"/>
                      <a:pt x="2535" y="2296"/>
                      <a:pt x="2415" y="2415"/>
                    </a:cubicBezTo>
                    <a:cubicBezTo>
                      <a:pt x="2296" y="2535"/>
                      <a:pt x="2157" y="2629"/>
                      <a:pt x="2002" y="2694"/>
                    </a:cubicBezTo>
                    <a:cubicBezTo>
                      <a:pt x="1841" y="2762"/>
                      <a:pt x="1671" y="2797"/>
                      <a:pt x="1495" y="2797"/>
                    </a:cubicBezTo>
                    <a:cubicBezTo>
                      <a:pt x="1319" y="2797"/>
                      <a:pt x="1149" y="2762"/>
                      <a:pt x="988" y="2694"/>
                    </a:cubicBezTo>
                    <a:cubicBezTo>
                      <a:pt x="833" y="2629"/>
                      <a:pt x="694" y="2535"/>
                      <a:pt x="575" y="2415"/>
                    </a:cubicBezTo>
                    <a:cubicBezTo>
                      <a:pt x="455" y="2296"/>
                      <a:pt x="361" y="2157"/>
                      <a:pt x="296" y="2002"/>
                    </a:cubicBezTo>
                    <a:cubicBezTo>
                      <a:pt x="228" y="1841"/>
                      <a:pt x="193" y="1671"/>
                      <a:pt x="193" y="1495"/>
                    </a:cubicBezTo>
                    <a:cubicBezTo>
                      <a:pt x="193" y="1319"/>
                      <a:pt x="228" y="1149"/>
                      <a:pt x="296" y="988"/>
                    </a:cubicBezTo>
                    <a:cubicBezTo>
                      <a:pt x="361" y="833"/>
                      <a:pt x="455" y="694"/>
                      <a:pt x="575" y="575"/>
                    </a:cubicBezTo>
                    <a:cubicBezTo>
                      <a:pt x="694" y="455"/>
                      <a:pt x="833" y="361"/>
                      <a:pt x="988" y="296"/>
                    </a:cubicBezTo>
                    <a:cubicBezTo>
                      <a:pt x="1149" y="228"/>
                      <a:pt x="1319" y="193"/>
                      <a:pt x="1495" y="193"/>
                    </a:cubicBezTo>
                    <a:cubicBezTo>
                      <a:pt x="1671" y="193"/>
                      <a:pt x="1841" y="228"/>
                      <a:pt x="2002" y="296"/>
                    </a:cubicBezTo>
                    <a:cubicBezTo>
                      <a:pt x="2157" y="361"/>
                      <a:pt x="2296" y="455"/>
                      <a:pt x="2415" y="575"/>
                    </a:cubicBezTo>
                    <a:cubicBezTo>
                      <a:pt x="2535" y="694"/>
                      <a:pt x="2629" y="833"/>
                      <a:pt x="2694" y="988"/>
                    </a:cubicBezTo>
                    <a:cubicBezTo>
                      <a:pt x="2762" y="1149"/>
                      <a:pt x="2797" y="1319"/>
                      <a:pt x="2797" y="1495"/>
                    </a:cubicBezTo>
                    <a:cubicBezTo>
                      <a:pt x="2797" y="1671"/>
                      <a:pt x="2762" y="1841"/>
                      <a:pt x="2694" y="2002"/>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ea typeface="Meiryo" panose="020B0604030504040204" pitchFamily="34" charset="-128"/>
                </a:endParaRPr>
              </a:p>
            </p:txBody>
          </p:sp>
          <p:sp>
            <p:nvSpPr>
              <p:cNvPr id="54" name="Freeform 258">
                <a:extLst>
                  <a:ext uri="{FF2B5EF4-FFF2-40B4-BE49-F238E27FC236}">
                    <a16:creationId xmlns:a16="http://schemas.microsoft.com/office/drawing/2014/main" id="{C61219AB-697D-FE5E-F4CF-060679110061}"/>
                  </a:ext>
                </a:extLst>
              </p:cNvPr>
              <p:cNvSpPr>
                <a:spLocks/>
              </p:cNvSpPr>
              <p:nvPr/>
            </p:nvSpPr>
            <p:spPr bwMode="auto">
              <a:xfrm>
                <a:off x="18032414" y="10399714"/>
                <a:ext cx="12625390" cy="13357223"/>
              </a:xfrm>
              <a:custGeom>
                <a:avLst/>
                <a:gdLst>
                  <a:gd name="T0" fmla="*/ 4622 w 7953"/>
                  <a:gd name="T1" fmla="*/ 6368 h 8414"/>
                  <a:gd name="T2" fmla="*/ 4622 w 7953"/>
                  <a:gd name="T3" fmla="*/ 0 h 8414"/>
                  <a:gd name="T4" fmla="*/ 3331 w 7953"/>
                  <a:gd name="T5" fmla="*/ 0 h 8414"/>
                  <a:gd name="T6" fmla="*/ 3331 w 7953"/>
                  <a:gd name="T7" fmla="*/ 6368 h 8414"/>
                  <a:gd name="T8" fmla="*/ 795 w 7953"/>
                  <a:gd name="T9" fmla="*/ 4002 h 8414"/>
                  <a:gd name="T10" fmla="*/ 0 w 7953"/>
                  <a:gd name="T11" fmla="*/ 4846 h 8414"/>
                  <a:gd name="T12" fmla="*/ 3977 w 7953"/>
                  <a:gd name="T13" fmla="*/ 8414 h 8414"/>
                  <a:gd name="T14" fmla="*/ 7953 w 7953"/>
                  <a:gd name="T15" fmla="*/ 4846 h 8414"/>
                  <a:gd name="T16" fmla="*/ 7158 w 7953"/>
                  <a:gd name="T17" fmla="*/ 4002 h 8414"/>
                  <a:gd name="T18" fmla="*/ 4622 w 7953"/>
                  <a:gd name="T19" fmla="*/ 6368 h 84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953" h="8414">
                    <a:moveTo>
                      <a:pt x="4622" y="6368"/>
                    </a:moveTo>
                    <a:lnTo>
                      <a:pt x="4622" y="0"/>
                    </a:lnTo>
                    <a:lnTo>
                      <a:pt x="3331" y="0"/>
                    </a:lnTo>
                    <a:lnTo>
                      <a:pt x="3331" y="6368"/>
                    </a:lnTo>
                    <a:lnTo>
                      <a:pt x="795" y="4002"/>
                    </a:lnTo>
                    <a:lnTo>
                      <a:pt x="0" y="4846"/>
                    </a:lnTo>
                    <a:lnTo>
                      <a:pt x="3977" y="8414"/>
                    </a:lnTo>
                    <a:lnTo>
                      <a:pt x="7953" y="4846"/>
                    </a:lnTo>
                    <a:lnTo>
                      <a:pt x="7158" y="4002"/>
                    </a:lnTo>
                    <a:lnTo>
                      <a:pt x="4622" y="6368"/>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ea typeface="Meiryo" panose="020B0604030504040204" pitchFamily="34" charset="-128"/>
                </a:endParaRPr>
              </a:p>
            </p:txBody>
          </p:sp>
        </p:grpSp>
        <p:sp>
          <p:nvSpPr>
            <p:cNvPr id="52" name="TextBox 51">
              <a:extLst>
                <a:ext uri="{FF2B5EF4-FFF2-40B4-BE49-F238E27FC236}">
                  <a16:creationId xmlns:a16="http://schemas.microsoft.com/office/drawing/2014/main" id="{1E43A624-A2C9-2259-3FB7-3D80E21B25E5}"/>
                </a:ext>
              </a:extLst>
            </p:cNvPr>
            <p:cNvSpPr txBox="1"/>
            <p:nvPr/>
          </p:nvSpPr>
          <p:spPr>
            <a:xfrm>
              <a:off x="5367338" y="2567865"/>
              <a:ext cx="2446338" cy="169277"/>
            </a:xfrm>
            <a:prstGeom prst="rect">
              <a:avLst/>
            </a:prstGeom>
            <a:noFill/>
          </p:spPr>
          <p:txBody>
            <a:bodyPr wrap="square" lIns="0" tIns="0" rIns="0" bIns="0" rtlCol="0" anchor="t">
              <a:spAutoFit/>
            </a:bodyPr>
            <a:lstStyle/>
            <a:p>
              <a:pPr rtl="0"/>
              <a:r>
                <a:rPr lang="ja-jp" sz="1100">
                  <a:solidFill>
                    <a:srgbClr val="FFFFFF"/>
                  </a:solidFill>
                  <a:ea typeface="Meiryo" panose="020B0604030504040204" pitchFamily="34" charset="-128"/>
                  <a:cs typeface="Arial"/>
                </a:rPr>
                <a:t>サテライトとリモート センシング</a:t>
              </a:r>
            </a:p>
          </p:txBody>
        </p:sp>
      </p:grpSp>
      <p:grpSp>
        <p:nvGrpSpPr>
          <p:cNvPr id="1048" name="Group 1047">
            <a:extLst>
              <a:ext uri="{FF2B5EF4-FFF2-40B4-BE49-F238E27FC236}">
                <a16:creationId xmlns:a16="http://schemas.microsoft.com/office/drawing/2014/main" id="{C304CFB9-F34B-638A-724D-EE49E61A4EFA}"/>
              </a:ext>
            </a:extLst>
          </p:cNvPr>
          <p:cNvGrpSpPr/>
          <p:nvPr/>
        </p:nvGrpSpPr>
        <p:grpSpPr>
          <a:xfrm>
            <a:off x="6016942" y="2900634"/>
            <a:ext cx="2760345" cy="183255"/>
            <a:chOff x="5053331" y="2900634"/>
            <a:chExt cx="2760345" cy="183255"/>
          </a:xfrm>
        </p:grpSpPr>
        <p:grpSp>
          <p:nvGrpSpPr>
            <p:cNvPr id="56" name="Group 55">
              <a:extLst>
                <a:ext uri="{FF2B5EF4-FFF2-40B4-BE49-F238E27FC236}">
                  <a16:creationId xmlns:a16="http://schemas.microsoft.com/office/drawing/2014/main" id="{D89D7742-8EAC-9C49-FFB7-175DADDFC557}"/>
                </a:ext>
              </a:extLst>
            </p:cNvPr>
            <p:cNvGrpSpPr>
              <a:grpSpLocks noChangeAspect="1"/>
            </p:cNvGrpSpPr>
            <p:nvPr/>
          </p:nvGrpSpPr>
          <p:grpSpPr>
            <a:xfrm rot="16200000">
              <a:off x="5053143" y="2900822"/>
              <a:ext cx="183255" cy="182880"/>
              <a:chOff x="10787062" y="3548063"/>
              <a:chExt cx="27116087" cy="27060525"/>
            </a:xfrm>
            <a:solidFill>
              <a:schemeClr val="accent1"/>
            </a:solidFill>
          </p:grpSpPr>
          <p:sp>
            <p:nvSpPr>
              <p:cNvPr id="58" name="Freeform 257">
                <a:extLst>
                  <a:ext uri="{FF2B5EF4-FFF2-40B4-BE49-F238E27FC236}">
                    <a16:creationId xmlns:a16="http://schemas.microsoft.com/office/drawing/2014/main" id="{B56D0A0E-2CE5-A4A5-BC4D-683593C256CB}"/>
                  </a:ext>
                </a:extLst>
              </p:cNvPr>
              <p:cNvSpPr>
                <a:spLocks noEditPoints="1"/>
              </p:cNvSpPr>
              <p:nvPr/>
            </p:nvSpPr>
            <p:spPr bwMode="auto">
              <a:xfrm>
                <a:off x="10787062" y="3548063"/>
                <a:ext cx="27116087" cy="27060525"/>
              </a:xfrm>
              <a:custGeom>
                <a:avLst/>
                <a:gdLst>
                  <a:gd name="T0" fmla="*/ 2872 w 2990"/>
                  <a:gd name="T1" fmla="*/ 913 h 2990"/>
                  <a:gd name="T2" fmla="*/ 2734 w 2990"/>
                  <a:gd name="T3" fmla="*/ 659 h 2990"/>
                  <a:gd name="T4" fmla="*/ 2552 w 2990"/>
                  <a:gd name="T5" fmla="*/ 438 h 2990"/>
                  <a:gd name="T6" fmla="*/ 2331 w 2990"/>
                  <a:gd name="T7" fmla="*/ 256 h 2990"/>
                  <a:gd name="T8" fmla="*/ 2077 w 2990"/>
                  <a:gd name="T9" fmla="*/ 118 h 2990"/>
                  <a:gd name="T10" fmla="*/ 1495 w 2990"/>
                  <a:gd name="T11" fmla="*/ 0 h 2990"/>
                  <a:gd name="T12" fmla="*/ 913 w 2990"/>
                  <a:gd name="T13" fmla="*/ 118 h 2990"/>
                  <a:gd name="T14" fmla="*/ 659 w 2990"/>
                  <a:gd name="T15" fmla="*/ 256 h 2990"/>
                  <a:gd name="T16" fmla="*/ 438 w 2990"/>
                  <a:gd name="T17" fmla="*/ 438 h 2990"/>
                  <a:gd name="T18" fmla="*/ 256 w 2990"/>
                  <a:gd name="T19" fmla="*/ 659 h 2990"/>
                  <a:gd name="T20" fmla="*/ 118 w 2990"/>
                  <a:gd name="T21" fmla="*/ 913 h 2990"/>
                  <a:gd name="T22" fmla="*/ 0 w 2990"/>
                  <a:gd name="T23" fmla="*/ 1495 h 2990"/>
                  <a:gd name="T24" fmla="*/ 118 w 2990"/>
                  <a:gd name="T25" fmla="*/ 2077 h 2990"/>
                  <a:gd name="T26" fmla="*/ 256 w 2990"/>
                  <a:gd name="T27" fmla="*/ 2331 h 2990"/>
                  <a:gd name="T28" fmla="*/ 438 w 2990"/>
                  <a:gd name="T29" fmla="*/ 2552 h 2990"/>
                  <a:gd name="T30" fmla="*/ 659 w 2990"/>
                  <a:gd name="T31" fmla="*/ 2734 h 2990"/>
                  <a:gd name="T32" fmla="*/ 913 w 2990"/>
                  <a:gd name="T33" fmla="*/ 2872 h 2990"/>
                  <a:gd name="T34" fmla="*/ 1495 w 2990"/>
                  <a:gd name="T35" fmla="*/ 2990 h 2990"/>
                  <a:gd name="T36" fmla="*/ 2077 w 2990"/>
                  <a:gd name="T37" fmla="*/ 2872 h 2990"/>
                  <a:gd name="T38" fmla="*/ 2331 w 2990"/>
                  <a:gd name="T39" fmla="*/ 2734 h 2990"/>
                  <a:gd name="T40" fmla="*/ 2552 w 2990"/>
                  <a:gd name="T41" fmla="*/ 2552 h 2990"/>
                  <a:gd name="T42" fmla="*/ 2734 w 2990"/>
                  <a:gd name="T43" fmla="*/ 2331 h 2990"/>
                  <a:gd name="T44" fmla="*/ 2872 w 2990"/>
                  <a:gd name="T45" fmla="*/ 2077 h 2990"/>
                  <a:gd name="T46" fmla="*/ 2990 w 2990"/>
                  <a:gd name="T47" fmla="*/ 1495 h 2990"/>
                  <a:gd name="T48" fmla="*/ 2872 w 2990"/>
                  <a:gd name="T49" fmla="*/ 913 h 2990"/>
                  <a:gd name="T50" fmla="*/ 2694 w 2990"/>
                  <a:gd name="T51" fmla="*/ 2002 h 2990"/>
                  <a:gd name="T52" fmla="*/ 2415 w 2990"/>
                  <a:gd name="T53" fmla="*/ 2415 h 2990"/>
                  <a:gd name="T54" fmla="*/ 2002 w 2990"/>
                  <a:gd name="T55" fmla="*/ 2694 h 2990"/>
                  <a:gd name="T56" fmla="*/ 1495 w 2990"/>
                  <a:gd name="T57" fmla="*/ 2797 h 2990"/>
                  <a:gd name="T58" fmla="*/ 988 w 2990"/>
                  <a:gd name="T59" fmla="*/ 2694 h 2990"/>
                  <a:gd name="T60" fmla="*/ 575 w 2990"/>
                  <a:gd name="T61" fmla="*/ 2415 h 2990"/>
                  <a:gd name="T62" fmla="*/ 296 w 2990"/>
                  <a:gd name="T63" fmla="*/ 2002 h 2990"/>
                  <a:gd name="T64" fmla="*/ 193 w 2990"/>
                  <a:gd name="T65" fmla="*/ 1495 h 2990"/>
                  <a:gd name="T66" fmla="*/ 296 w 2990"/>
                  <a:gd name="T67" fmla="*/ 988 h 2990"/>
                  <a:gd name="T68" fmla="*/ 575 w 2990"/>
                  <a:gd name="T69" fmla="*/ 575 h 2990"/>
                  <a:gd name="T70" fmla="*/ 988 w 2990"/>
                  <a:gd name="T71" fmla="*/ 296 h 2990"/>
                  <a:gd name="T72" fmla="*/ 1495 w 2990"/>
                  <a:gd name="T73" fmla="*/ 193 h 2990"/>
                  <a:gd name="T74" fmla="*/ 2002 w 2990"/>
                  <a:gd name="T75" fmla="*/ 296 h 2990"/>
                  <a:gd name="T76" fmla="*/ 2415 w 2990"/>
                  <a:gd name="T77" fmla="*/ 575 h 2990"/>
                  <a:gd name="T78" fmla="*/ 2694 w 2990"/>
                  <a:gd name="T79" fmla="*/ 988 h 2990"/>
                  <a:gd name="T80" fmla="*/ 2797 w 2990"/>
                  <a:gd name="T81" fmla="*/ 1495 h 2990"/>
                  <a:gd name="T82" fmla="*/ 2694 w 2990"/>
                  <a:gd name="T83" fmla="*/ 2002 h 29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990" h="2990">
                    <a:moveTo>
                      <a:pt x="2872" y="913"/>
                    </a:moveTo>
                    <a:cubicBezTo>
                      <a:pt x="2835" y="825"/>
                      <a:pt x="2788" y="739"/>
                      <a:pt x="2734" y="659"/>
                    </a:cubicBezTo>
                    <a:cubicBezTo>
                      <a:pt x="2681" y="580"/>
                      <a:pt x="2619" y="506"/>
                      <a:pt x="2552" y="438"/>
                    </a:cubicBezTo>
                    <a:cubicBezTo>
                      <a:pt x="2484" y="371"/>
                      <a:pt x="2410" y="309"/>
                      <a:pt x="2331" y="256"/>
                    </a:cubicBezTo>
                    <a:cubicBezTo>
                      <a:pt x="2251" y="202"/>
                      <a:pt x="2165" y="155"/>
                      <a:pt x="2077" y="118"/>
                    </a:cubicBezTo>
                    <a:cubicBezTo>
                      <a:pt x="1892" y="40"/>
                      <a:pt x="1697" y="0"/>
                      <a:pt x="1495" y="0"/>
                    </a:cubicBezTo>
                    <a:cubicBezTo>
                      <a:pt x="1293" y="0"/>
                      <a:pt x="1098" y="40"/>
                      <a:pt x="913" y="118"/>
                    </a:cubicBezTo>
                    <a:cubicBezTo>
                      <a:pt x="825" y="155"/>
                      <a:pt x="739" y="202"/>
                      <a:pt x="659" y="256"/>
                    </a:cubicBezTo>
                    <a:cubicBezTo>
                      <a:pt x="580" y="309"/>
                      <a:pt x="506" y="371"/>
                      <a:pt x="438" y="438"/>
                    </a:cubicBezTo>
                    <a:cubicBezTo>
                      <a:pt x="371" y="506"/>
                      <a:pt x="309" y="580"/>
                      <a:pt x="256" y="659"/>
                    </a:cubicBezTo>
                    <a:cubicBezTo>
                      <a:pt x="202" y="739"/>
                      <a:pt x="155" y="825"/>
                      <a:pt x="118" y="913"/>
                    </a:cubicBezTo>
                    <a:cubicBezTo>
                      <a:pt x="40" y="1098"/>
                      <a:pt x="0" y="1293"/>
                      <a:pt x="0" y="1495"/>
                    </a:cubicBezTo>
                    <a:cubicBezTo>
                      <a:pt x="0" y="1697"/>
                      <a:pt x="40" y="1892"/>
                      <a:pt x="118" y="2077"/>
                    </a:cubicBezTo>
                    <a:cubicBezTo>
                      <a:pt x="155" y="2165"/>
                      <a:pt x="202" y="2251"/>
                      <a:pt x="256" y="2331"/>
                    </a:cubicBezTo>
                    <a:cubicBezTo>
                      <a:pt x="309" y="2410"/>
                      <a:pt x="371" y="2484"/>
                      <a:pt x="438" y="2552"/>
                    </a:cubicBezTo>
                    <a:cubicBezTo>
                      <a:pt x="506" y="2619"/>
                      <a:pt x="580" y="2681"/>
                      <a:pt x="659" y="2734"/>
                    </a:cubicBezTo>
                    <a:cubicBezTo>
                      <a:pt x="739" y="2788"/>
                      <a:pt x="825" y="2835"/>
                      <a:pt x="913" y="2872"/>
                    </a:cubicBezTo>
                    <a:cubicBezTo>
                      <a:pt x="1098" y="2950"/>
                      <a:pt x="1293" y="2990"/>
                      <a:pt x="1495" y="2990"/>
                    </a:cubicBezTo>
                    <a:cubicBezTo>
                      <a:pt x="1697" y="2990"/>
                      <a:pt x="1892" y="2950"/>
                      <a:pt x="2077" y="2872"/>
                    </a:cubicBezTo>
                    <a:cubicBezTo>
                      <a:pt x="2165" y="2835"/>
                      <a:pt x="2251" y="2788"/>
                      <a:pt x="2331" y="2734"/>
                    </a:cubicBezTo>
                    <a:cubicBezTo>
                      <a:pt x="2410" y="2681"/>
                      <a:pt x="2484" y="2619"/>
                      <a:pt x="2552" y="2552"/>
                    </a:cubicBezTo>
                    <a:cubicBezTo>
                      <a:pt x="2619" y="2484"/>
                      <a:pt x="2681" y="2410"/>
                      <a:pt x="2734" y="2331"/>
                    </a:cubicBezTo>
                    <a:cubicBezTo>
                      <a:pt x="2788" y="2251"/>
                      <a:pt x="2835" y="2165"/>
                      <a:pt x="2872" y="2077"/>
                    </a:cubicBezTo>
                    <a:cubicBezTo>
                      <a:pt x="2950" y="1892"/>
                      <a:pt x="2990" y="1697"/>
                      <a:pt x="2990" y="1495"/>
                    </a:cubicBezTo>
                    <a:cubicBezTo>
                      <a:pt x="2990" y="1293"/>
                      <a:pt x="2950" y="1098"/>
                      <a:pt x="2872" y="913"/>
                    </a:cubicBezTo>
                    <a:close/>
                    <a:moveTo>
                      <a:pt x="2694" y="2002"/>
                    </a:moveTo>
                    <a:cubicBezTo>
                      <a:pt x="2629" y="2157"/>
                      <a:pt x="2535" y="2296"/>
                      <a:pt x="2415" y="2415"/>
                    </a:cubicBezTo>
                    <a:cubicBezTo>
                      <a:pt x="2296" y="2535"/>
                      <a:pt x="2157" y="2629"/>
                      <a:pt x="2002" y="2694"/>
                    </a:cubicBezTo>
                    <a:cubicBezTo>
                      <a:pt x="1841" y="2762"/>
                      <a:pt x="1671" y="2797"/>
                      <a:pt x="1495" y="2797"/>
                    </a:cubicBezTo>
                    <a:cubicBezTo>
                      <a:pt x="1319" y="2797"/>
                      <a:pt x="1149" y="2762"/>
                      <a:pt x="988" y="2694"/>
                    </a:cubicBezTo>
                    <a:cubicBezTo>
                      <a:pt x="833" y="2629"/>
                      <a:pt x="694" y="2535"/>
                      <a:pt x="575" y="2415"/>
                    </a:cubicBezTo>
                    <a:cubicBezTo>
                      <a:pt x="455" y="2296"/>
                      <a:pt x="361" y="2157"/>
                      <a:pt x="296" y="2002"/>
                    </a:cubicBezTo>
                    <a:cubicBezTo>
                      <a:pt x="228" y="1841"/>
                      <a:pt x="193" y="1671"/>
                      <a:pt x="193" y="1495"/>
                    </a:cubicBezTo>
                    <a:cubicBezTo>
                      <a:pt x="193" y="1319"/>
                      <a:pt x="228" y="1149"/>
                      <a:pt x="296" y="988"/>
                    </a:cubicBezTo>
                    <a:cubicBezTo>
                      <a:pt x="361" y="833"/>
                      <a:pt x="455" y="694"/>
                      <a:pt x="575" y="575"/>
                    </a:cubicBezTo>
                    <a:cubicBezTo>
                      <a:pt x="694" y="455"/>
                      <a:pt x="833" y="361"/>
                      <a:pt x="988" y="296"/>
                    </a:cubicBezTo>
                    <a:cubicBezTo>
                      <a:pt x="1149" y="228"/>
                      <a:pt x="1319" y="193"/>
                      <a:pt x="1495" y="193"/>
                    </a:cubicBezTo>
                    <a:cubicBezTo>
                      <a:pt x="1671" y="193"/>
                      <a:pt x="1841" y="228"/>
                      <a:pt x="2002" y="296"/>
                    </a:cubicBezTo>
                    <a:cubicBezTo>
                      <a:pt x="2157" y="361"/>
                      <a:pt x="2296" y="455"/>
                      <a:pt x="2415" y="575"/>
                    </a:cubicBezTo>
                    <a:cubicBezTo>
                      <a:pt x="2535" y="694"/>
                      <a:pt x="2629" y="833"/>
                      <a:pt x="2694" y="988"/>
                    </a:cubicBezTo>
                    <a:cubicBezTo>
                      <a:pt x="2762" y="1149"/>
                      <a:pt x="2797" y="1319"/>
                      <a:pt x="2797" y="1495"/>
                    </a:cubicBezTo>
                    <a:cubicBezTo>
                      <a:pt x="2797" y="1671"/>
                      <a:pt x="2762" y="1841"/>
                      <a:pt x="2694" y="2002"/>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ea typeface="Meiryo" panose="020B0604030504040204" pitchFamily="34" charset="-128"/>
                </a:endParaRPr>
              </a:p>
            </p:txBody>
          </p:sp>
          <p:sp>
            <p:nvSpPr>
              <p:cNvPr id="59" name="Freeform 258">
                <a:extLst>
                  <a:ext uri="{FF2B5EF4-FFF2-40B4-BE49-F238E27FC236}">
                    <a16:creationId xmlns:a16="http://schemas.microsoft.com/office/drawing/2014/main" id="{4B455463-50FA-1CE1-9B6C-F7EE16808D69}"/>
                  </a:ext>
                </a:extLst>
              </p:cNvPr>
              <p:cNvSpPr>
                <a:spLocks/>
              </p:cNvSpPr>
              <p:nvPr/>
            </p:nvSpPr>
            <p:spPr bwMode="auto">
              <a:xfrm>
                <a:off x="18032414" y="10399714"/>
                <a:ext cx="12625390" cy="13357223"/>
              </a:xfrm>
              <a:custGeom>
                <a:avLst/>
                <a:gdLst>
                  <a:gd name="T0" fmla="*/ 4622 w 7953"/>
                  <a:gd name="T1" fmla="*/ 6368 h 8414"/>
                  <a:gd name="T2" fmla="*/ 4622 w 7953"/>
                  <a:gd name="T3" fmla="*/ 0 h 8414"/>
                  <a:gd name="T4" fmla="*/ 3331 w 7953"/>
                  <a:gd name="T5" fmla="*/ 0 h 8414"/>
                  <a:gd name="T6" fmla="*/ 3331 w 7953"/>
                  <a:gd name="T7" fmla="*/ 6368 h 8414"/>
                  <a:gd name="T8" fmla="*/ 795 w 7953"/>
                  <a:gd name="T9" fmla="*/ 4002 h 8414"/>
                  <a:gd name="T10" fmla="*/ 0 w 7953"/>
                  <a:gd name="T11" fmla="*/ 4846 h 8414"/>
                  <a:gd name="T12" fmla="*/ 3977 w 7953"/>
                  <a:gd name="T13" fmla="*/ 8414 h 8414"/>
                  <a:gd name="T14" fmla="*/ 7953 w 7953"/>
                  <a:gd name="T15" fmla="*/ 4846 h 8414"/>
                  <a:gd name="T16" fmla="*/ 7158 w 7953"/>
                  <a:gd name="T17" fmla="*/ 4002 h 8414"/>
                  <a:gd name="T18" fmla="*/ 4622 w 7953"/>
                  <a:gd name="T19" fmla="*/ 6368 h 84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953" h="8414">
                    <a:moveTo>
                      <a:pt x="4622" y="6368"/>
                    </a:moveTo>
                    <a:lnTo>
                      <a:pt x="4622" y="0"/>
                    </a:lnTo>
                    <a:lnTo>
                      <a:pt x="3331" y="0"/>
                    </a:lnTo>
                    <a:lnTo>
                      <a:pt x="3331" y="6368"/>
                    </a:lnTo>
                    <a:lnTo>
                      <a:pt x="795" y="4002"/>
                    </a:lnTo>
                    <a:lnTo>
                      <a:pt x="0" y="4846"/>
                    </a:lnTo>
                    <a:lnTo>
                      <a:pt x="3977" y="8414"/>
                    </a:lnTo>
                    <a:lnTo>
                      <a:pt x="7953" y="4846"/>
                    </a:lnTo>
                    <a:lnTo>
                      <a:pt x="7158" y="4002"/>
                    </a:lnTo>
                    <a:lnTo>
                      <a:pt x="4622" y="6368"/>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ea typeface="Meiryo" panose="020B0604030504040204" pitchFamily="34" charset="-128"/>
                </a:endParaRPr>
              </a:p>
            </p:txBody>
          </p:sp>
        </p:grpSp>
        <p:sp>
          <p:nvSpPr>
            <p:cNvPr id="57" name="TextBox 56">
              <a:extLst>
                <a:ext uri="{FF2B5EF4-FFF2-40B4-BE49-F238E27FC236}">
                  <a16:creationId xmlns:a16="http://schemas.microsoft.com/office/drawing/2014/main" id="{B4E88E73-1E21-9082-3838-ED04AB528130}"/>
                </a:ext>
              </a:extLst>
            </p:cNvPr>
            <p:cNvSpPr txBox="1"/>
            <p:nvPr/>
          </p:nvSpPr>
          <p:spPr>
            <a:xfrm>
              <a:off x="5367338" y="2907624"/>
              <a:ext cx="2446338" cy="169277"/>
            </a:xfrm>
            <a:prstGeom prst="rect">
              <a:avLst/>
            </a:prstGeom>
            <a:noFill/>
          </p:spPr>
          <p:txBody>
            <a:bodyPr wrap="square" lIns="0" tIns="0" rIns="0" bIns="0" rtlCol="0" anchor="t">
              <a:spAutoFit/>
            </a:bodyPr>
            <a:lstStyle/>
            <a:p>
              <a:pPr rtl="0"/>
              <a:r>
                <a:rPr lang="ja-jp" sz="1100">
                  <a:solidFill>
                    <a:srgbClr val="FFFFFF"/>
                  </a:solidFill>
                  <a:ea typeface="Meiryo" panose="020B0604030504040204" pitchFamily="34" charset="-128"/>
                  <a:cs typeface="Arial"/>
                </a:rPr>
                <a:t>ビデオとイメージ</a:t>
              </a:r>
            </a:p>
          </p:txBody>
        </p:sp>
      </p:grpSp>
      <p:grpSp>
        <p:nvGrpSpPr>
          <p:cNvPr id="1047" name="Group 1046">
            <a:extLst>
              <a:ext uri="{FF2B5EF4-FFF2-40B4-BE49-F238E27FC236}">
                <a16:creationId xmlns:a16="http://schemas.microsoft.com/office/drawing/2014/main" id="{CED8ABEA-3483-BD00-593E-11F200A331DF}"/>
              </a:ext>
            </a:extLst>
          </p:cNvPr>
          <p:cNvGrpSpPr/>
          <p:nvPr/>
        </p:nvGrpSpPr>
        <p:grpSpPr>
          <a:xfrm>
            <a:off x="6016942" y="3240393"/>
            <a:ext cx="2760345" cy="183255"/>
            <a:chOff x="5053331" y="3240393"/>
            <a:chExt cx="2760345" cy="183255"/>
          </a:xfrm>
        </p:grpSpPr>
        <p:grpSp>
          <p:nvGrpSpPr>
            <p:cNvPr id="61" name="Group 60">
              <a:extLst>
                <a:ext uri="{FF2B5EF4-FFF2-40B4-BE49-F238E27FC236}">
                  <a16:creationId xmlns:a16="http://schemas.microsoft.com/office/drawing/2014/main" id="{440FD4D3-3CB7-12FA-208C-ED9F4AAC544B}"/>
                </a:ext>
              </a:extLst>
            </p:cNvPr>
            <p:cNvGrpSpPr>
              <a:grpSpLocks noChangeAspect="1"/>
            </p:cNvGrpSpPr>
            <p:nvPr/>
          </p:nvGrpSpPr>
          <p:grpSpPr>
            <a:xfrm rot="16200000">
              <a:off x="5053143" y="3240581"/>
              <a:ext cx="183255" cy="182880"/>
              <a:chOff x="10787062" y="3548063"/>
              <a:chExt cx="27116087" cy="27060525"/>
            </a:xfrm>
            <a:solidFill>
              <a:schemeClr val="accent1"/>
            </a:solidFill>
          </p:grpSpPr>
          <p:sp>
            <p:nvSpPr>
              <p:cNvPr id="63" name="Freeform 257">
                <a:extLst>
                  <a:ext uri="{FF2B5EF4-FFF2-40B4-BE49-F238E27FC236}">
                    <a16:creationId xmlns:a16="http://schemas.microsoft.com/office/drawing/2014/main" id="{C5F01C97-FC81-CC24-7557-4F82081DF68E}"/>
                  </a:ext>
                </a:extLst>
              </p:cNvPr>
              <p:cNvSpPr>
                <a:spLocks noEditPoints="1"/>
              </p:cNvSpPr>
              <p:nvPr/>
            </p:nvSpPr>
            <p:spPr bwMode="auto">
              <a:xfrm>
                <a:off x="10787062" y="3548063"/>
                <a:ext cx="27116087" cy="27060525"/>
              </a:xfrm>
              <a:custGeom>
                <a:avLst/>
                <a:gdLst>
                  <a:gd name="T0" fmla="*/ 2872 w 2990"/>
                  <a:gd name="T1" fmla="*/ 913 h 2990"/>
                  <a:gd name="T2" fmla="*/ 2734 w 2990"/>
                  <a:gd name="T3" fmla="*/ 659 h 2990"/>
                  <a:gd name="T4" fmla="*/ 2552 w 2990"/>
                  <a:gd name="T5" fmla="*/ 438 h 2990"/>
                  <a:gd name="T6" fmla="*/ 2331 w 2990"/>
                  <a:gd name="T7" fmla="*/ 256 h 2990"/>
                  <a:gd name="T8" fmla="*/ 2077 w 2990"/>
                  <a:gd name="T9" fmla="*/ 118 h 2990"/>
                  <a:gd name="T10" fmla="*/ 1495 w 2990"/>
                  <a:gd name="T11" fmla="*/ 0 h 2990"/>
                  <a:gd name="T12" fmla="*/ 913 w 2990"/>
                  <a:gd name="T13" fmla="*/ 118 h 2990"/>
                  <a:gd name="T14" fmla="*/ 659 w 2990"/>
                  <a:gd name="T15" fmla="*/ 256 h 2990"/>
                  <a:gd name="T16" fmla="*/ 438 w 2990"/>
                  <a:gd name="T17" fmla="*/ 438 h 2990"/>
                  <a:gd name="T18" fmla="*/ 256 w 2990"/>
                  <a:gd name="T19" fmla="*/ 659 h 2990"/>
                  <a:gd name="T20" fmla="*/ 118 w 2990"/>
                  <a:gd name="T21" fmla="*/ 913 h 2990"/>
                  <a:gd name="T22" fmla="*/ 0 w 2990"/>
                  <a:gd name="T23" fmla="*/ 1495 h 2990"/>
                  <a:gd name="T24" fmla="*/ 118 w 2990"/>
                  <a:gd name="T25" fmla="*/ 2077 h 2990"/>
                  <a:gd name="T26" fmla="*/ 256 w 2990"/>
                  <a:gd name="T27" fmla="*/ 2331 h 2990"/>
                  <a:gd name="T28" fmla="*/ 438 w 2990"/>
                  <a:gd name="T29" fmla="*/ 2552 h 2990"/>
                  <a:gd name="T30" fmla="*/ 659 w 2990"/>
                  <a:gd name="T31" fmla="*/ 2734 h 2990"/>
                  <a:gd name="T32" fmla="*/ 913 w 2990"/>
                  <a:gd name="T33" fmla="*/ 2872 h 2990"/>
                  <a:gd name="T34" fmla="*/ 1495 w 2990"/>
                  <a:gd name="T35" fmla="*/ 2990 h 2990"/>
                  <a:gd name="T36" fmla="*/ 2077 w 2990"/>
                  <a:gd name="T37" fmla="*/ 2872 h 2990"/>
                  <a:gd name="T38" fmla="*/ 2331 w 2990"/>
                  <a:gd name="T39" fmla="*/ 2734 h 2990"/>
                  <a:gd name="T40" fmla="*/ 2552 w 2990"/>
                  <a:gd name="T41" fmla="*/ 2552 h 2990"/>
                  <a:gd name="T42" fmla="*/ 2734 w 2990"/>
                  <a:gd name="T43" fmla="*/ 2331 h 2990"/>
                  <a:gd name="T44" fmla="*/ 2872 w 2990"/>
                  <a:gd name="T45" fmla="*/ 2077 h 2990"/>
                  <a:gd name="T46" fmla="*/ 2990 w 2990"/>
                  <a:gd name="T47" fmla="*/ 1495 h 2990"/>
                  <a:gd name="T48" fmla="*/ 2872 w 2990"/>
                  <a:gd name="T49" fmla="*/ 913 h 2990"/>
                  <a:gd name="T50" fmla="*/ 2694 w 2990"/>
                  <a:gd name="T51" fmla="*/ 2002 h 2990"/>
                  <a:gd name="T52" fmla="*/ 2415 w 2990"/>
                  <a:gd name="T53" fmla="*/ 2415 h 2990"/>
                  <a:gd name="T54" fmla="*/ 2002 w 2990"/>
                  <a:gd name="T55" fmla="*/ 2694 h 2990"/>
                  <a:gd name="T56" fmla="*/ 1495 w 2990"/>
                  <a:gd name="T57" fmla="*/ 2797 h 2990"/>
                  <a:gd name="T58" fmla="*/ 988 w 2990"/>
                  <a:gd name="T59" fmla="*/ 2694 h 2990"/>
                  <a:gd name="T60" fmla="*/ 575 w 2990"/>
                  <a:gd name="T61" fmla="*/ 2415 h 2990"/>
                  <a:gd name="T62" fmla="*/ 296 w 2990"/>
                  <a:gd name="T63" fmla="*/ 2002 h 2990"/>
                  <a:gd name="T64" fmla="*/ 193 w 2990"/>
                  <a:gd name="T65" fmla="*/ 1495 h 2990"/>
                  <a:gd name="T66" fmla="*/ 296 w 2990"/>
                  <a:gd name="T67" fmla="*/ 988 h 2990"/>
                  <a:gd name="T68" fmla="*/ 575 w 2990"/>
                  <a:gd name="T69" fmla="*/ 575 h 2990"/>
                  <a:gd name="T70" fmla="*/ 988 w 2990"/>
                  <a:gd name="T71" fmla="*/ 296 h 2990"/>
                  <a:gd name="T72" fmla="*/ 1495 w 2990"/>
                  <a:gd name="T73" fmla="*/ 193 h 2990"/>
                  <a:gd name="T74" fmla="*/ 2002 w 2990"/>
                  <a:gd name="T75" fmla="*/ 296 h 2990"/>
                  <a:gd name="T76" fmla="*/ 2415 w 2990"/>
                  <a:gd name="T77" fmla="*/ 575 h 2990"/>
                  <a:gd name="T78" fmla="*/ 2694 w 2990"/>
                  <a:gd name="T79" fmla="*/ 988 h 2990"/>
                  <a:gd name="T80" fmla="*/ 2797 w 2990"/>
                  <a:gd name="T81" fmla="*/ 1495 h 2990"/>
                  <a:gd name="T82" fmla="*/ 2694 w 2990"/>
                  <a:gd name="T83" fmla="*/ 2002 h 29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990" h="2990">
                    <a:moveTo>
                      <a:pt x="2872" y="913"/>
                    </a:moveTo>
                    <a:cubicBezTo>
                      <a:pt x="2835" y="825"/>
                      <a:pt x="2788" y="739"/>
                      <a:pt x="2734" y="659"/>
                    </a:cubicBezTo>
                    <a:cubicBezTo>
                      <a:pt x="2681" y="580"/>
                      <a:pt x="2619" y="506"/>
                      <a:pt x="2552" y="438"/>
                    </a:cubicBezTo>
                    <a:cubicBezTo>
                      <a:pt x="2484" y="371"/>
                      <a:pt x="2410" y="309"/>
                      <a:pt x="2331" y="256"/>
                    </a:cubicBezTo>
                    <a:cubicBezTo>
                      <a:pt x="2251" y="202"/>
                      <a:pt x="2165" y="155"/>
                      <a:pt x="2077" y="118"/>
                    </a:cubicBezTo>
                    <a:cubicBezTo>
                      <a:pt x="1892" y="40"/>
                      <a:pt x="1697" y="0"/>
                      <a:pt x="1495" y="0"/>
                    </a:cubicBezTo>
                    <a:cubicBezTo>
                      <a:pt x="1293" y="0"/>
                      <a:pt x="1098" y="40"/>
                      <a:pt x="913" y="118"/>
                    </a:cubicBezTo>
                    <a:cubicBezTo>
                      <a:pt x="825" y="155"/>
                      <a:pt x="739" y="202"/>
                      <a:pt x="659" y="256"/>
                    </a:cubicBezTo>
                    <a:cubicBezTo>
                      <a:pt x="580" y="309"/>
                      <a:pt x="506" y="371"/>
                      <a:pt x="438" y="438"/>
                    </a:cubicBezTo>
                    <a:cubicBezTo>
                      <a:pt x="371" y="506"/>
                      <a:pt x="309" y="580"/>
                      <a:pt x="256" y="659"/>
                    </a:cubicBezTo>
                    <a:cubicBezTo>
                      <a:pt x="202" y="739"/>
                      <a:pt x="155" y="825"/>
                      <a:pt x="118" y="913"/>
                    </a:cubicBezTo>
                    <a:cubicBezTo>
                      <a:pt x="40" y="1098"/>
                      <a:pt x="0" y="1293"/>
                      <a:pt x="0" y="1495"/>
                    </a:cubicBezTo>
                    <a:cubicBezTo>
                      <a:pt x="0" y="1697"/>
                      <a:pt x="40" y="1892"/>
                      <a:pt x="118" y="2077"/>
                    </a:cubicBezTo>
                    <a:cubicBezTo>
                      <a:pt x="155" y="2165"/>
                      <a:pt x="202" y="2251"/>
                      <a:pt x="256" y="2331"/>
                    </a:cubicBezTo>
                    <a:cubicBezTo>
                      <a:pt x="309" y="2410"/>
                      <a:pt x="371" y="2484"/>
                      <a:pt x="438" y="2552"/>
                    </a:cubicBezTo>
                    <a:cubicBezTo>
                      <a:pt x="506" y="2619"/>
                      <a:pt x="580" y="2681"/>
                      <a:pt x="659" y="2734"/>
                    </a:cubicBezTo>
                    <a:cubicBezTo>
                      <a:pt x="739" y="2788"/>
                      <a:pt x="825" y="2835"/>
                      <a:pt x="913" y="2872"/>
                    </a:cubicBezTo>
                    <a:cubicBezTo>
                      <a:pt x="1098" y="2950"/>
                      <a:pt x="1293" y="2990"/>
                      <a:pt x="1495" y="2990"/>
                    </a:cubicBezTo>
                    <a:cubicBezTo>
                      <a:pt x="1697" y="2990"/>
                      <a:pt x="1892" y="2950"/>
                      <a:pt x="2077" y="2872"/>
                    </a:cubicBezTo>
                    <a:cubicBezTo>
                      <a:pt x="2165" y="2835"/>
                      <a:pt x="2251" y="2788"/>
                      <a:pt x="2331" y="2734"/>
                    </a:cubicBezTo>
                    <a:cubicBezTo>
                      <a:pt x="2410" y="2681"/>
                      <a:pt x="2484" y="2619"/>
                      <a:pt x="2552" y="2552"/>
                    </a:cubicBezTo>
                    <a:cubicBezTo>
                      <a:pt x="2619" y="2484"/>
                      <a:pt x="2681" y="2410"/>
                      <a:pt x="2734" y="2331"/>
                    </a:cubicBezTo>
                    <a:cubicBezTo>
                      <a:pt x="2788" y="2251"/>
                      <a:pt x="2835" y="2165"/>
                      <a:pt x="2872" y="2077"/>
                    </a:cubicBezTo>
                    <a:cubicBezTo>
                      <a:pt x="2950" y="1892"/>
                      <a:pt x="2990" y="1697"/>
                      <a:pt x="2990" y="1495"/>
                    </a:cubicBezTo>
                    <a:cubicBezTo>
                      <a:pt x="2990" y="1293"/>
                      <a:pt x="2950" y="1098"/>
                      <a:pt x="2872" y="913"/>
                    </a:cubicBezTo>
                    <a:close/>
                    <a:moveTo>
                      <a:pt x="2694" y="2002"/>
                    </a:moveTo>
                    <a:cubicBezTo>
                      <a:pt x="2629" y="2157"/>
                      <a:pt x="2535" y="2296"/>
                      <a:pt x="2415" y="2415"/>
                    </a:cubicBezTo>
                    <a:cubicBezTo>
                      <a:pt x="2296" y="2535"/>
                      <a:pt x="2157" y="2629"/>
                      <a:pt x="2002" y="2694"/>
                    </a:cubicBezTo>
                    <a:cubicBezTo>
                      <a:pt x="1841" y="2762"/>
                      <a:pt x="1671" y="2797"/>
                      <a:pt x="1495" y="2797"/>
                    </a:cubicBezTo>
                    <a:cubicBezTo>
                      <a:pt x="1319" y="2797"/>
                      <a:pt x="1149" y="2762"/>
                      <a:pt x="988" y="2694"/>
                    </a:cubicBezTo>
                    <a:cubicBezTo>
                      <a:pt x="833" y="2629"/>
                      <a:pt x="694" y="2535"/>
                      <a:pt x="575" y="2415"/>
                    </a:cubicBezTo>
                    <a:cubicBezTo>
                      <a:pt x="455" y="2296"/>
                      <a:pt x="361" y="2157"/>
                      <a:pt x="296" y="2002"/>
                    </a:cubicBezTo>
                    <a:cubicBezTo>
                      <a:pt x="228" y="1841"/>
                      <a:pt x="193" y="1671"/>
                      <a:pt x="193" y="1495"/>
                    </a:cubicBezTo>
                    <a:cubicBezTo>
                      <a:pt x="193" y="1319"/>
                      <a:pt x="228" y="1149"/>
                      <a:pt x="296" y="988"/>
                    </a:cubicBezTo>
                    <a:cubicBezTo>
                      <a:pt x="361" y="833"/>
                      <a:pt x="455" y="694"/>
                      <a:pt x="575" y="575"/>
                    </a:cubicBezTo>
                    <a:cubicBezTo>
                      <a:pt x="694" y="455"/>
                      <a:pt x="833" y="361"/>
                      <a:pt x="988" y="296"/>
                    </a:cubicBezTo>
                    <a:cubicBezTo>
                      <a:pt x="1149" y="228"/>
                      <a:pt x="1319" y="193"/>
                      <a:pt x="1495" y="193"/>
                    </a:cubicBezTo>
                    <a:cubicBezTo>
                      <a:pt x="1671" y="193"/>
                      <a:pt x="1841" y="228"/>
                      <a:pt x="2002" y="296"/>
                    </a:cubicBezTo>
                    <a:cubicBezTo>
                      <a:pt x="2157" y="361"/>
                      <a:pt x="2296" y="455"/>
                      <a:pt x="2415" y="575"/>
                    </a:cubicBezTo>
                    <a:cubicBezTo>
                      <a:pt x="2535" y="694"/>
                      <a:pt x="2629" y="833"/>
                      <a:pt x="2694" y="988"/>
                    </a:cubicBezTo>
                    <a:cubicBezTo>
                      <a:pt x="2762" y="1149"/>
                      <a:pt x="2797" y="1319"/>
                      <a:pt x="2797" y="1495"/>
                    </a:cubicBezTo>
                    <a:cubicBezTo>
                      <a:pt x="2797" y="1671"/>
                      <a:pt x="2762" y="1841"/>
                      <a:pt x="2694" y="2002"/>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ea typeface="Meiryo" panose="020B0604030504040204" pitchFamily="34" charset="-128"/>
                </a:endParaRPr>
              </a:p>
            </p:txBody>
          </p:sp>
          <p:sp>
            <p:nvSpPr>
              <p:cNvPr id="1024" name="Freeform 258">
                <a:extLst>
                  <a:ext uri="{FF2B5EF4-FFF2-40B4-BE49-F238E27FC236}">
                    <a16:creationId xmlns:a16="http://schemas.microsoft.com/office/drawing/2014/main" id="{7048B63D-C95A-6B44-874E-F3067F93193D}"/>
                  </a:ext>
                </a:extLst>
              </p:cNvPr>
              <p:cNvSpPr>
                <a:spLocks/>
              </p:cNvSpPr>
              <p:nvPr/>
            </p:nvSpPr>
            <p:spPr bwMode="auto">
              <a:xfrm>
                <a:off x="18032414" y="10399714"/>
                <a:ext cx="12625390" cy="13357223"/>
              </a:xfrm>
              <a:custGeom>
                <a:avLst/>
                <a:gdLst>
                  <a:gd name="T0" fmla="*/ 4622 w 7953"/>
                  <a:gd name="T1" fmla="*/ 6368 h 8414"/>
                  <a:gd name="T2" fmla="*/ 4622 w 7953"/>
                  <a:gd name="T3" fmla="*/ 0 h 8414"/>
                  <a:gd name="T4" fmla="*/ 3331 w 7953"/>
                  <a:gd name="T5" fmla="*/ 0 h 8414"/>
                  <a:gd name="T6" fmla="*/ 3331 w 7953"/>
                  <a:gd name="T7" fmla="*/ 6368 h 8414"/>
                  <a:gd name="T8" fmla="*/ 795 w 7953"/>
                  <a:gd name="T9" fmla="*/ 4002 h 8414"/>
                  <a:gd name="T10" fmla="*/ 0 w 7953"/>
                  <a:gd name="T11" fmla="*/ 4846 h 8414"/>
                  <a:gd name="T12" fmla="*/ 3977 w 7953"/>
                  <a:gd name="T13" fmla="*/ 8414 h 8414"/>
                  <a:gd name="T14" fmla="*/ 7953 w 7953"/>
                  <a:gd name="T15" fmla="*/ 4846 h 8414"/>
                  <a:gd name="T16" fmla="*/ 7158 w 7953"/>
                  <a:gd name="T17" fmla="*/ 4002 h 8414"/>
                  <a:gd name="T18" fmla="*/ 4622 w 7953"/>
                  <a:gd name="T19" fmla="*/ 6368 h 84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953" h="8414">
                    <a:moveTo>
                      <a:pt x="4622" y="6368"/>
                    </a:moveTo>
                    <a:lnTo>
                      <a:pt x="4622" y="0"/>
                    </a:lnTo>
                    <a:lnTo>
                      <a:pt x="3331" y="0"/>
                    </a:lnTo>
                    <a:lnTo>
                      <a:pt x="3331" y="6368"/>
                    </a:lnTo>
                    <a:lnTo>
                      <a:pt x="795" y="4002"/>
                    </a:lnTo>
                    <a:lnTo>
                      <a:pt x="0" y="4846"/>
                    </a:lnTo>
                    <a:lnTo>
                      <a:pt x="3977" y="8414"/>
                    </a:lnTo>
                    <a:lnTo>
                      <a:pt x="7953" y="4846"/>
                    </a:lnTo>
                    <a:lnTo>
                      <a:pt x="7158" y="4002"/>
                    </a:lnTo>
                    <a:lnTo>
                      <a:pt x="4622" y="6368"/>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ea typeface="Meiryo" panose="020B0604030504040204" pitchFamily="34" charset="-128"/>
                </a:endParaRPr>
              </a:p>
            </p:txBody>
          </p:sp>
        </p:grpSp>
        <p:sp>
          <p:nvSpPr>
            <p:cNvPr id="62" name="TextBox 61">
              <a:extLst>
                <a:ext uri="{FF2B5EF4-FFF2-40B4-BE49-F238E27FC236}">
                  <a16:creationId xmlns:a16="http://schemas.microsoft.com/office/drawing/2014/main" id="{59A6E350-435B-4AF2-A1D5-77EF46D4653B}"/>
                </a:ext>
              </a:extLst>
            </p:cNvPr>
            <p:cNvSpPr txBox="1"/>
            <p:nvPr/>
          </p:nvSpPr>
          <p:spPr>
            <a:xfrm>
              <a:off x="5367338" y="3247383"/>
              <a:ext cx="2446338" cy="169277"/>
            </a:xfrm>
            <a:prstGeom prst="rect">
              <a:avLst/>
            </a:prstGeom>
            <a:noFill/>
          </p:spPr>
          <p:txBody>
            <a:bodyPr wrap="square" lIns="0" tIns="0" rIns="0" bIns="0" rtlCol="0" anchor="t">
              <a:spAutoFit/>
            </a:bodyPr>
            <a:lstStyle/>
            <a:p>
              <a:pPr rtl="0"/>
              <a:r>
                <a:rPr lang="ja-jp" sz="1100">
                  <a:solidFill>
                    <a:srgbClr val="FFFFFF"/>
                  </a:solidFill>
                  <a:ea typeface="Meiryo" panose="020B0604030504040204" pitchFamily="34" charset="-128"/>
                  <a:cs typeface="Arial"/>
                </a:rPr>
                <a:t>顧客とのやりとり</a:t>
              </a:r>
            </a:p>
          </p:txBody>
        </p:sp>
      </p:grpSp>
      <p:grpSp>
        <p:nvGrpSpPr>
          <p:cNvPr id="1046" name="Group 1045">
            <a:extLst>
              <a:ext uri="{FF2B5EF4-FFF2-40B4-BE49-F238E27FC236}">
                <a16:creationId xmlns:a16="http://schemas.microsoft.com/office/drawing/2014/main" id="{5CBBE9BC-D03A-7B51-4C8F-5ABFF38434F8}"/>
              </a:ext>
            </a:extLst>
          </p:cNvPr>
          <p:cNvGrpSpPr/>
          <p:nvPr/>
        </p:nvGrpSpPr>
        <p:grpSpPr>
          <a:xfrm>
            <a:off x="6016942" y="3580152"/>
            <a:ext cx="2760345" cy="183255"/>
            <a:chOff x="5053331" y="3580152"/>
            <a:chExt cx="2760345" cy="183255"/>
          </a:xfrm>
        </p:grpSpPr>
        <p:grpSp>
          <p:nvGrpSpPr>
            <p:cNvPr id="1027" name="Group 1026">
              <a:extLst>
                <a:ext uri="{FF2B5EF4-FFF2-40B4-BE49-F238E27FC236}">
                  <a16:creationId xmlns:a16="http://schemas.microsoft.com/office/drawing/2014/main" id="{4C9882B7-A71D-B2FA-76C2-03FE7F7DF3C8}"/>
                </a:ext>
              </a:extLst>
            </p:cNvPr>
            <p:cNvGrpSpPr>
              <a:grpSpLocks noChangeAspect="1"/>
            </p:cNvGrpSpPr>
            <p:nvPr/>
          </p:nvGrpSpPr>
          <p:grpSpPr>
            <a:xfrm rot="16200000">
              <a:off x="5053143" y="3580340"/>
              <a:ext cx="183255" cy="182880"/>
              <a:chOff x="10787062" y="3548063"/>
              <a:chExt cx="27116087" cy="27060525"/>
            </a:xfrm>
            <a:solidFill>
              <a:schemeClr val="accent1"/>
            </a:solidFill>
          </p:grpSpPr>
          <p:sp>
            <p:nvSpPr>
              <p:cNvPr id="1031" name="Freeform 257">
                <a:extLst>
                  <a:ext uri="{FF2B5EF4-FFF2-40B4-BE49-F238E27FC236}">
                    <a16:creationId xmlns:a16="http://schemas.microsoft.com/office/drawing/2014/main" id="{87799057-6EC2-44F1-D27C-10D19761BAF4}"/>
                  </a:ext>
                </a:extLst>
              </p:cNvPr>
              <p:cNvSpPr>
                <a:spLocks noEditPoints="1"/>
              </p:cNvSpPr>
              <p:nvPr/>
            </p:nvSpPr>
            <p:spPr bwMode="auto">
              <a:xfrm>
                <a:off x="10787062" y="3548063"/>
                <a:ext cx="27116087" cy="27060525"/>
              </a:xfrm>
              <a:custGeom>
                <a:avLst/>
                <a:gdLst>
                  <a:gd name="T0" fmla="*/ 2872 w 2990"/>
                  <a:gd name="T1" fmla="*/ 913 h 2990"/>
                  <a:gd name="T2" fmla="*/ 2734 w 2990"/>
                  <a:gd name="T3" fmla="*/ 659 h 2990"/>
                  <a:gd name="T4" fmla="*/ 2552 w 2990"/>
                  <a:gd name="T5" fmla="*/ 438 h 2990"/>
                  <a:gd name="T6" fmla="*/ 2331 w 2990"/>
                  <a:gd name="T7" fmla="*/ 256 h 2990"/>
                  <a:gd name="T8" fmla="*/ 2077 w 2990"/>
                  <a:gd name="T9" fmla="*/ 118 h 2990"/>
                  <a:gd name="T10" fmla="*/ 1495 w 2990"/>
                  <a:gd name="T11" fmla="*/ 0 h 2990"/>
                  <a:gd name="T12" fmla="*/ 913 w 2990"/>
                  <a:gd name="T13" fmla="*/ 118 h 2990"/>
                  <a:gd name="T14" fmla="*/ 659 w 2990"/>
                  <a:gd name="T15" fmla="*/ 256 h 2990"/>
                  <a:gd name="T16" fmla="*/ 438 w 2990"/>
                  <a:gd name="T17" fmla="*/ 438 h 2990"/>
                  <a:gd name="T18" fmla="*/ 256 w 2990"/>
                  <a:gd name="T19" fmla="*/ 659 h 2990"/>
                  <a:gd name="T20" fmla="*/ 118 w 2990"/>
                  <a:gd name="T21" fmla="*/ 913 h 2990"/>
                  <a:gd name="T22" fmla="*/ 0 w 2990"/>
                  <a:gd name="T23" fmla="*/ 1495 h 2990"/>
                  <a:gd name="T24" fmla="*/ 118 w 2990"/>
                  <a:gd name="T25" fmla="*/ 2077 h 2990"/>
                  <a:gd name="T26" fmla="*/ 256 w 2990"/>
                  <a:gd name="T27" fmla="*/ 2331 h 2990"/>
                  <a:gd name="T28" fmla="*/ 438 w 2990"/>
                  <a:gd name="T29" fmla="*/ 2552 h 2990"/>
                  <a:gd name="T30" fmla="*/ 659 w 2990"/>
                  <a:gd name="T31" fmla="*/ 2734 h 2990"/>
                  <a:gd name="T32" fmla="*/ 913 w 2990"/>
                  <a:gd name="T33" fmla="*/ 2872 h 2990"/>
                  <a:gd name="T34" fmla="*/ 1495 w 2990"/>
                  <a:gd name="T35" fmla="*/ 2990 h 2990"/>
                  <a:gd name="T36" fmla="*/ 2077 w 2990"/>
                  <a:gd name="T37" fmla="*/ 2872 h 2990"/>
                  <a:gd name="T38" fmla="*/ 2331 w 2990"/>
                  <a:gd name="T39" fmla="*/ 2734 h 2990"/>
                  <a:gd name="T40" fmla="*/ 2552 w 2990"/>
                  <a:gd name="T41" fmla="*/ 2552 h 2990"/>
                  <a:gd name="T42" fmla="*/ 2734 w 2990"/>
                  <a:gd name="T43" fmla="*/ 2331 h 2990"/>
                  <a:gd name="T44" fmla="*/ 2872 w 2990"/>
                  <a:gd name="T45" fmla="*/ 2077 h 2990"/>
                  <a:gd name="T46" fmla="*/ 2990 w 2990"/>
                  <a:gd name="T47" fmla="*/ 1495 h 2990"/>
                  <a:gd name="T48" fmla="*/ 2872 w 2990"/>
                  <a:gd name="T49" fmla="*/ 913 h 2990"/>
                  <a:gd name="T50" fmla="*/ 2694 w 2990"/>
                  <a:gd name="T51" fmla="*/ 2002 h 2990"/>
                  <a:gd name="T52" fmla="*/ 2415 w 2990"/>
                  <a:gd name="T53" fmla="*/ 2415 h 2990"/>
                  <a:gd name="T54" fmla="*/ 2002 w 2990"/>
                  <a:gd name="T55" fmla="*/ 2694 h 2990"/>
                  <a:gd name="T56" fmla="*/ 1495 w 2990"/>
                  <a:gd name="T57" fmla="*/ 2797 h 2990"/>
                  <a:gd name="T58" fmla="*/ 988 w 2990"/>
                  <a:gd name="T59" fmla="*/ 2694 h 2990"/>
                  <a:gd name="T60" fmla="*/ 575 w 2990"/>
                  <a:gd name="T61" fmla="*/ 2415 h 2990"/>
                  <a:gd name="T62" fmla="*/ 296 w 2990"/>
                  <a:gd name="T63" fmla="*/ 2002 h 2990"/>
                  <a:gd name="T64" fmla="*/ 193 w 2990"/>
                  <a:gd name="T65" fmla="*/ 1495 h 2990"/>
                  <a:gd name="T66" fmla="*/ 296 w 2990"/>
                  <a:gd name="T67" fmla="*/ 988 h 2990"/>
                  <a:gd name="T68" fmla="*/ 575 w 2990"/>
                  <a:gd name="T69" fmla="*/ 575 h 2990"/>
                  <a:gd name="T70" fmla="*/ 988 w 2990"/>
                  <a:gd name="T71" fmla="*/ 296 h 2990"/>
                  <a:gd name="T72" fmla="*/ 1495 w 2990"/>
                  <a:gd name="T73" fmla="*/ 193 h 2990"/>
                  <a:gd name="T74" fmla="*/ 2002 w 2990"/>
                  <a:gd name="T75" fmla="*/ 296 h 2990"/>
                  <a:gd name="T76" fmla="*/ 2415 w 2990"/>
                  <a:gd name="T77" fmla="*/ 575 h 2990"/>
                  <a:gd name="T78" fmla="*/ 2694 w 2990"/>
                  <a:gd name="T79" fmla="*/ 988 h 2990"/>
                  <a:gd name="T80" fmla="*/ 2797 w 2990"/>
                  <a:gd name="T81" fmla="*/ 1495 h 2990"/>
                  <a:gd name="T82" fmla="*/ 2694 w 2990"/>
                  <a:gd name="T83" fmla="*/ 2002 h 29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990" h="2990">
                    <a:moveTo>
                      <a:pt x="2872" y="913"/>
                    </a:moveTo>
                    <a:cubicBezTo>
                      <a:pt x="2835" y="825"/>
                      <a:pt x="2788" y="739"/>
                      <a:pt x="2734" y="659"/>
                    </a:cubicBezTo>
                    <a:cubicBezTo>
                      <a:pt x="2681" y="580"/>
                      <a:pt x="2619" y="506"/>
                      <a:pt x="2552" y="438"/>
                    </a:cubicBezTo>
                    <a:cubicBezTo>
                      <a:pt x="2484" y="371"/>
                      <a:pt x="2410" y="309"/>
                      <a:pt x="2331" y="256"/>
                    </a:cubicBezTo>
                    <a:cubicBezTo>
                      <a:pt x="2251" y="202"/>
                      <a:pt x="2165" y="155"/>
                      <a:pt x="2077" y="118"/>
                    </a:cubicBezTo>
                    <a:cubicBezTo>
                      <a:pt x="1892" y="40"/>
                      <a:pt x="1697" y="0"/>
                      <a:pt x="1495" y="0"/>
                    </a:cubicBezTo>
                    <a:cubicBezTo>
                      <a:pt x="1293" y="0"/>
                      <a:pt x="1098" y="40"/>
                      <a:pt x="913" y="118"/>
                    </a:cubicBezTo>
                    <a:cubicBezTo>
                      <a:pt x="825" y="155"/>
                      <a:pt x="739" y="202"/>
                      <a:pt x="659" y="256"/>
                    </a:cubicBezTo>
                    <a:cubicBezTo>
                      <a:pt x="580" y="309"/>
                      <a:pt x="506" y="371"/>
                      <a:pt x="438" y="438"/>
                    </a:cubicBezTo>
                    <a:cubicBezTo>
                      <a:pt x="371" y="506"/>
                      <a:pt x="309" y="580"/>
                      <a:pt x="256" y="659"/>
                    </a:cubicBezTo>
                    <a:cubicBezTo>
                      <a:pt x="202" y="739"/>
                      <a:pt x="155" y="825"/>
                      <a:pt x="118" y="913"/>
                    </a:cubicBezTo>
                    <a:cubicBezTo>
                      <a:pt x="40" y="1098"/>
                      <a:pt x="0" y="1293"/>
                      <a:pt x="0" y="1495"/>
                    </a:cubicBezTo>
                    <a:cubicBezTo>
                      <a:pt x="0" y="1697"/>
                      <a:pt x="40" y="1892"/>
                      <a:pt x="118" y="2077"/>
                    </a:cubicBezTo>
                    <a:cubicBezTo>
                      <a:pt x="155" y="2165"/>
                      <a:pt x="202" y="2251"/>
                      <a:pt x="256" y="2331"/>
                    </a:cubicBezTo>
                    <a:cubicBezTo>
                      <a:pt x="309" y="2410"/>
                      <a:pt x="371" y="2484"/>
                      <a:pt x="438" y="2552"/>
                    </a:cubicBezTo>
                    <a:cubicBezTo>
                      <a:pt x="506" y="2619"/>
                      <a:pt x="580" y="2681"/>
                      <a:pt x="659" y="2734"/>
                    </a:cubicBezTo>
                    <a:cubicBezTo>
                      <a:pt x="739" y="2788"/>
                      <a:pt x="825" y="2835"/>
                      <a:pt x="913" y="2872"/>
                    </a:cubicBezTo>
                    <a:cubicBezTo>
                      <a:pt x="1098" y="2950"/>
                      <a:pt x="1293" y="2990"/>
                      <a:pt x="1495" y="2990"/>
                    </a:cubicBezTo>
                    <a:cubicBezTo>
                      <a:pt x="1697" y="2990"/>
                      <a:pt x="1892" y="2950"/>
                      <a:pt x="2077" y="2872"/>
                    </a:cubicBezTo>
                    <a:cubicBezTo>
                      <a:pt x="2165" y="2835"/>
                      <a:pt x="2251" y="2788"/>
                      <a:pt x="2331" y="2734"/>
                    </a:cubicBezTo>
                    <a:cubicBezTo>
                      <a:pt x="2410" y="2681"/>
                      <a:pt x="2484" y="2619"/>
                      <a:pt x="2552" y="2552"/>
                    </a:cubicBezTo>
                    <a:cubicBezTo>
                      <a:pt x="2619" y="2484"/>
                      <a:pt x="2681" y="2410"/>
                      <a:pt x="2734" y="2331"/>
                    </a:cubicBezTo>
                    <a:cubicBezTo>
                      <a:pt x="2788" y="2251"/>
                      <a:pt x="2835" y="2165"/>
                      <a:pt x="2872" y="2077"/>
                    </a:cubicBezTo>
                    <a:cubicBezTo>
                      <a:pt x="2950" y="1892"/>
                      <a:pt x="2990" y="1697"/>
                      <a:pt x="2990" y="1495"/>
                    </a:cubicBezTo>
                    <a:cubicBezTo>
                      <a:pt x="2990" y="1293"/>
                      <a:pt x="2950" y="1098"/>
                      <a:pt x="2872" y="913"/>
                    </a:cubicBezTo>
                    <a:close/>
                    <a:moveTo>
                      <a:pt x="2694" y="2002"/>
                    </a:moveTo>
                    <a:cubicBezTo>
                      <a:pt x="2629" y="2157"/>
                      <a:pt x="2535" y="2296"/>
                      <a:pt x="2415" y="2415"/>
                    </a:cubicBezTo>
                    <a:cubicBezTo>
                      <a:pt x="2296" y="2535"/>
                      <a:pt x="2157" y="2629"/>
                      <a:pt x="2002" y="2694"/>
                    </a:cubicBezTo>
                    <a:cubicBezTo>
                      <a:pt x="1841" y="2762"/>
                      <a:pt x="1671" y="2797"/>
                      <a:pt x="1495" y="2797"/>
                    </a:cubicBezTo>
                    <a:cubicBezTo>
                      <a:pt x="1319" y="2797"/>
                      <a:pt x="1149" y="2762"/>
                      <a:pt x="988" y="2694"/>
                    </a:cubicBezTo>
                    <a:cubicBezTo>
                      <a:pt x="833" y="2629"/>
                      <a:pt x="694" y="2535"/>
                      <a:pt x="575" y="2415"/>
                    </a:cubicBezTo>
                    <a:cubicBezTo>
                      <a:pt x="455" y="2296"/>
                      <a:pt x="361" y="2157"/>
                      <a:pt x="296" y="2002"/>
                    </a:cubicBezTo>
                    <a:cubicBezTo>
                      <a:pt x="228" y="1841"/>
                      <a:pt x="193" y="1671"/>
                      <a:pt x="193" y="1495"/>
                    </a:cubicBezTo>
                    <a:cubicBezTo>
                      <a:pt x="193" y="1319"/>
                      <a:pt x="228" y="1149"/>
                      <a:pt x="296" y="988"/>
                    </a:cubicBezTo>
                    <a:cubicBezTo>
                      <a:pt x="361" y="833"/>
                      <a:pt x="455" y="694"/>
                      <a:pt x="575" y="575"/>
                    </a:cubicBezTo>
                    <a:cubicBezTo>
                      <a:pt x="694" y="455"/>
                      <a:pt x="833" y="361"/>
                      <a:pt x="988" y="296"/>
                    </a:cubicBezTo>
                    <a:cubicBezTo>
                      <a:pt x="1149" y="228"/>
                      <a:pt x="1319" y="193"/>
                      <a:pt x="1495" y="193"/>
                    </a:cubicBezTo>
                    <a:cubicBezTo>
                      <a:pt x="1671" y="193"/>
                      <a:pt x="1841" y="228"/>
                      <a:pt x="2002" y="296"/>
                    </a:cubicBezTo>
                    <a:cubicBezTo>
                      <a:pt x="2157" y="361"/>
                      <a:pt x="2296" y="455"/>
                      <a:pt x="2415" y="575"/>
                    </a:cubicBezTo>
                    <a:cubicBezTo>
                      <a:pt x="2535" y="694"/>
                      <a:pt x="2629" y="833"/>
                      <a:pt x="2694" y="988"/>
                    </a:cubicBezTo>
                    <a:cubicBezTo>
                      <a:pt x="2762" y="1149"/>
                      <a:pt x="2797" y="1319"/>
                      <a:pt x="2797" y="1495"/>
                    </a:cubicBezTo>
                    <a:cubicBezTo>
                      <a:pt x="2797" y="1671"/>
                      <a:pt x="2762" y="1841"/>
                      <a:pt x="2694" y="2002"/>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ea typeface="Meiryo" panose="020B0604030504040204" pitchFamily="34" charset="-128"/>
                </a:endParaRPr>
              </a:p>
            </p:txBody>
          </p:sp>
          <p:sp>
            <p:nvSpPr>
              <p:cNvPr id="1032" name="Freeform 258">
                <a:extLst>
                  <a:ext uri="{FF2B5EF4-FFF2-40B4-BE49-F238E27FC236}">
                    <a16:creationId xmlns:a16="http://schemas.microsoft.com/office/drawing/2014/main" id="{CD7DEDDF-F0EA-C969-FF0C-84D1F3AF558B}"/>
                  </a:ext>
                </a:extLst>
              </p:cNvPr>
              <p:cNvSpPr>
                <a:spLocks/>
              </p:cNvSpPr>
              <p:nvPr/>
            </p:nvSpPr>
            <p:spPr bwMode="auto">
              <a:xfrm>
                <a:off x="18032414" y="10399714"/>
                <a:ext cx="12625390" cy="13357223"/>
              </a:xfrm>
              <a:custGeom>
                <a:avLst/>
                <a:gdLst>
                  <a:gd name="T0" fmla="*/ 4622 w 7953"/>
                  <a:gd name="T1" fmla="*/ 6368 h 8414"/>
                  <a:gd name="T2" fmla="*/ 4622 w 7953"/>
                  <a:gd name="T3" fmla="*/ 0 h 8414"/>
                  <a:gd name="T4" fmla="*/ 3331 w 7953"/>
                  <a:gd name="T5" fmla="*/ 0 h 8414"/>
                  <a:gd name="T6" fmla="*/ 3331 w 7953"/>
                  <a:gd name="T7" fmla="*/ 6368 h 8414"/>
                  <a:gd name="T8" fmla="*/ 795 w 7953"/>
                  <a:gd name="T9" fmla="*/ 4002 h 8414"/>
                  <a:gd name="T10" fmla="*/ 0 w 7953"/>
                  <a:gd name="T11" fmla="*/ 4846 h 8414"/>
                  <a:gd name="T12" fmla="*/ 3977 w 7953"/>
                  <a:gd name="T13" fmla="*/ 8414 h 8414"/>
                  <a:gd name="T14" fmla="*/ 7953 w 7953"/>
                  <a:gd name="T15" fmla="*/ 4846 h 8414"/>
                  <a:gd name="T16" fmla="*/ 7158 w 7953"/>
                  <a:gd name="T17" fmla="*/ 4002 h 8414"/>
                  <a:gd name="T18" fmla="*/ 4622 w 7953"/>
                  <a:gd name="T19" fmla="*/ 6368 h 84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953" h="8414">
                    <a:moveTo>
                      <a:pt x="4622" y="6368"/>
                    </a:moveTo>
                    <a:lnTo>
                      <a:pt x="4622" y="0"/>
                    </a:lnTo>
                    <a:lnTo>
                      <a:pt x="3331" y="0"/>
                    </a:lnTo>
                    <a:lnTo>
                      <a:pt x="3331" y="6368"/>
                    </a:lnTo>
                    <a:lnTo>
                      <a:pt x="795" y="4002"/>
                    </a:lnTo>
                    <a:lnTo>
                      <a:pt x="0" y="4846"/>
                    </a:lnTo>
                    <a:lnTo>
                      <a:pt x="3977" y="8414"/>
                    </a:lnTo>
                    <a:lnTo>
                      <a:pt x="7953" y="4846"/>
                    </a:lnTo>
                    <a:lnTo>
                      <a:pt x="7158" y="4002"/>
                    </a:lnTo>
                    <a:lnTo>
                      <a:pt x="4622" y="6368"/>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ea typeface="Meiryo" panose="020B0604030504040204" pitchFamily="34" charset="-128"/>
                </a:endParaRPr>
              </a:p>
            </p:txBody>
          </p:sp>
        </p:grpSp>
        <p:sp>
          <p:nvSpPr>
            <p:cNvPr id="1029" name="TextBox 1028">
              <a:extLst>
                <a:ext uri="{FF2B5EF4-FFF2-40B4-BE49-F238E27FC236}">
                  <a16:creationId xmlns:a16="http://schemas.microsoft.com/office/drawing/2014/main" id="{46A5D8D4-DECE-4D61-18AD-8ED1076AEE9F}"/>
                </a:ext>
              </a:extLst>
            </p:cNvPr>
            <p:cNvSpPr txBox="1"/>
            <p:nvPr/>
          </p:nvSpPr>
          <p:spPr>
            <a:xfrm>
              <a:off x="5367338" y="3587142"/>
              <a:ext cx="2446338" cy="169277"/>
            </a:xfrm>
            <a:prstGeom prst="rect">
              <a:avLst/>
            </a:prstGeom>
            <a:noFill/>
          </p:spPr>
          <p:txBody>
            <a:bodyPr wrap="square" lIns="0" tIns="0" rIns="0" bIns="0" rtlCol="0" anchor="t">
              <a:spAutoFit/>
            </a:bodyPr>
            <a:lstStyle/>
            <a:p>
              <a:pPr rtl="0"/>
              <a:r>
                <a:rPr lang="ja-jp" sz="1100">
                  <a:solidFill>
                    <a:srgbClr val="FFFFFF"/>
                  </a:solidFill>
                  <a:ea typeface="Meiryo" panose="020B0604030504040204" pitchFamily="34" charset="-128"/>
                  <a:cs typeface="Arial"/>
                </a:rPr>
                <a:t>オンライン トランザクション</a:t>
              </a:r>
            </a:p>
          </p:txBody>
        </p:sp>
      </p:grpSp>
      <p:grpSp>
        <p:nvGrpSpPr>
          <p:cNvPr id="1045" name="Group 1044">
            <a:extLst>
              <a:ext uri="{FF2B5EF4-FFF2-40B4-BE49-F238E27FC236}">
                <a16:creationId xmlns:a16="http://schemas.microsoft.com/office/drawing/2014/main" id="{898FC7C8-14F2-662F-025C-53A3E7E89602}"/>
              </a:ext>
            </a:extLst>
          </p:cNvPr>
          <p:cNvGrpSpPr/>
          <p:nvPr/>
        </p:nvGrpSpPr>
        <p:grpSpPr>
          <a:xfrm>
            <a:off x="6016942" y="3919911"/>
            <a:ext cx="2760345" cy="183255"/>
            <a:chOff x="5053331" y="3919911"/>
            <a:chExt cx="2760345" cy="183255"/>
          </a:xfrm>
        </p:grpSpPr>
        <p:grpSp>
          <p:nvGrpSpPr>
            <p:cNvPr id="1034" name="Group 1033">
              <a:extLst>
                <a:ext uri="{FF2B5EF4-FFF2-40B4-BE49-F238E27FC236}">
                  <a16:creationId xmlns:a16="http://schemas.microsoft.com/office/drawing/2014/main" id="{50DC6D03-CC34-4744-EF7C-B966C82B0E01}"/>
                </a:ext>
              </a:extLst>
            </p:cNvPr>
            <p:cNvGrpSpPr>
              <a:grpSpLocks noChangeAspect="1"/>
            </p:cNvGrpSpPr>
            <p:nvPr/>
          </p:nvGrpSpPr>
          <p:grpSpPr>
            <a:xfrm rot="16200000">
              <a:off x="5053143" y="3920099"/>
              <a:ext cx="183255" cy="182880"/>
              <a:chOff x="10787062" y="3548063"/>
              <a:chExt cx="27116087" cy="27060525"/>
            </a:xfrm>
            <a:solidFill>
              <a:schemeClr val="accent1"/>
            </a:solidFill>
          </p:grpSpPr>
          <p:sp>
            <p:nvSpPr>
              <p:cNvPr id="1036" name="Freeform 257">
                <a:extLst>
                  <a:ext uri="{FF2B5EF4-FFF2-40B4-BE49-F238E27FC236}">
                    <a16:creationId xmlns:a16="http://schemas.microsoft.com/office/drawing/2014/main" id="{225C713A-8D0C-5011-32B4-AE180948643E}"/>
                  </a:ext>
                </a:extLst>
              </p:cNvPr>
              <p:cNvSpPr>
                <a:spLocks noEditPoints="1"/>
              </p:cNvSpPr>
              <p:nvPr/>
            </p:nvSpPr>
            <p:spPr bwMode="auto">
              <a:xfrm>
                <a:off x="10787062" y="3548063"/>
                <a:ext cx="27116087" cy="27060525"/>
              </a:xfrm>
              <a:custGeom>
                <a:avLst/>
                <a:gdLst>
                  <a:gd name="T0" fmla="*/ 2872 w 2990"/>
                  <a:gd name="T1" fmla="*/ 913 h 2990"/>
                  <a:gd name="T2" fmla="*/ 2734 w 2990"/>
                  <a:gd name="T3" fmla="*/ 659 h 2990"/>
                  <a:gd name="T4" fmla="*/ 2552 w 2990"/>
                  <a:gd name="T5" fmla="*/ 438 h 2990"/>
                  <a:gd name="T6" fmla="*/ 2331 w 2990"/>
                  <a:gd name="T7" fmla="*/ 256 h 2990"/>
                  <a:gd name="T8" fmla="*/ 2077 w 2990"/>
                  <a:gd name="T9" fmla="*/ 118 h 2990"/>
                  <a:gd name="T10" fmla="*/ 1495 w 2990"/>
                  <a:gd name="T11" fmla="*/ 0 h 2990"/>
                  <a:gd name="T12" fmla="*/ 913 w 2990"/>
                  <a:gd name="T13" fmla="*/ 118 h 2990"/>
                  <a:gd name="T14" fmla="*/ 659 w 2990"/>
                  <a:gd name="T15" fmla="*/ 256 h 2990"/>
                  <a:gd name="T16" fmla="*/ 438 w 2990"/>
                  <a:gd name="T17" fmla="*/ 438 h 2990"/>
                  <a:gd name="T18" fmla="*/ 256 w 2990"/>
                  <a:gd name="T19" fmla="*/ 659 h 2990"/>
                  <a:gd name="T20" fmla="*/ 118 w 2990"/>
                  <a:gd name="T21" fmla="*/ 913 h 2990"/>
                  <a:gd name="T22" fmla="*/ 0 w 2990"/>
                  <a:gd name="T23" fmla="*/ 1495 h 2990"/>
                  <a:gd name="T24" fmla="*/ 118 w 2990"/>
                  <a:gd name="T25" fmla="*/ 2077 h 2990"/>
                  <a:gd name="T26" fmla="*/ 256 w 2990"/>
                  <a:gd name="T27" fmla="*/ 2331 h 2990"/>
                  <a:gd name="T28" fmla="*/ 438 w 2990"/>
                  <a:gd name="T29" fmla="*/ 2552 h 2990"/>
                  <a:gd name="T30" fmla="*/ 659 w 2990"/>
                  <a:gd name="T31" fmla="*/ 2734 h 2990"/>
                  <a:gd name="T32" fmla="*/ 913 w 2990"/>
                  <a:gd name="T33" fmla="*/ 2872 h 2990"/>
                  <a:gd name="T34" fmla="*/ 1495 w 2990"/>
                  <a:gd name="T35" fmla="*/ 2990 h 2990"/>
                  <a:gd name="T36" fmla="*/ 2077 w 2990"/>
                  <a:gd name="T37" fmla="*/ 2872 h 2990"/>
                  <a:gd name="T38" fmla="*/ 2331 w 2990"/>
                  <a:gd name="T39" fmla="*/ 2734 h 2990"/>
                  <a:gd name="T40" fmla="*/ 2552 w 2990"/>
                  <a:gd name="T41" fmla="*/ 2552 h 2990"/>
                  <a:gd name="T42" fmla="*/ 2734 w 2990"/>
                  <a:gd name="T43" fmla="*/ 2331 h 2990"/>
                  <a:gd name="T44" fmla="*/ 2872 w 2990"/>
                  <a:gd name="T45" fmla="*/ 2077 h 2990"/>
                  <a:gd name="T46" fmla="*/ 2990 w 2990"/>
                  <a:gd name="T47" fmla="*/ 1495 h 2990"/>
                  <a:gd name="T48" fmla="*/ 2872 w 2990"/>
                  <a:gd name="T49" fmla="*/ 913 h 2990"/>
                  <a:gd name="T50" fmla="*/ 2694 w 2990"/>
                  <a:gd name="T51" fmla="*/ 2002 h 2990"/>
                  <a:gd name="T52" fmla="*/ 2415 w 2990"/>
                  <a:gd name="T53" fmla="*/ 2415 h 2990"/>
                  <a:gd name="T54" fmla="*/ 2002 w 2990"/>
                  <a:gd name="T55" fmla="*/ 2694 h 2990"/>
                  <a:gd name="T56" fmla="*/ 1495 w 2990"/>
                  <a:gd name="T57" fmla="*/ 2797 h 2990"/>
                  <a:gd name="T58" fmla="*/ 988 w 2990"/>
                  <a:gd name="T59" fmla="*/ 2694 h 2990"/>
                  <a:gd name="T60" fmla="*/ 575 w 2990"/>
                  <a:gd name="T61" fmla="*/ 2415 h 2990"/>
                  <a:gd name="T62" fmla="*/ 296 w 2990"/>
                  <a:gd name="T63" fmla="*/ 2002 h 2990"/>
                  <a:gd name="T64" fmla="*/ 193 w 2990"/>
                  <a:gd name="T65" fmla="*/ 1495 h 2990"/>
                  <a:gd name="T66" fmla="*/ 296 w 2990"/>
                  <a:gd name="T67" fmla="*/ 988 h 2990"/>
                  <a:gd name="T68" fmla="*/ 575 w 2990"/>
                  <a:gd name="T69" fmla="*/ 575 h 2990"/>
                  <a:gd name="T70" fmla="*/ 988 w 2990"/>
                  <a:gd name="T71" fmla="*/ 296 h 2990"/>
                  <a:gd name="T72" fmla="*/ 1495 w 2990"/>
                  <a:gd name="T73" fmla="*/ 193 h 2990"/>
                  <a:gd name="T74" fmla="*/ 2002 w 2990"/>
                  <a:gd name="T75" fmla="*/ 296 h 2990"/>
                  <a:gd name="T76" fmla="*/ 2415 w 2990"/>
                  <a:gd name="T77" fmla="*/ 575 h 2990"/>
                  <a:gd name="T78" fmla="*/ 2694 w 2990"/>
                  <a:gd name="T79" fmla="*/ 988 h 2990"/>
                  <a:gd name="T80" fmla="*/ 2797 w 2990"/>
                  <a:gd name="T81" fmla="*/ 1495 h 2990"/>
                  <a:gd name="T82" fmla="*/ 2694 w 2990"/>
                  <a:gd name="T83" fmla="*/ 2002 h 29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990" h="2990">
                    <a:moveTo>
                      <a:pt x="2872" y="913"/>
                    </a:moveTo>
                    <a:cubicBezTo>
                      <a:pt x="2835" y="825"/>
                      <a:pt x="2788" y="739"/>
                      <a:pt x="2734" y="659"/>
                    </a:cubicBezTo>
                    <a:cubicBezTo>
                      <a:pt x="2681" y="580"/>
                      <a:pt x="2619" y="506"/>
                      <a:pt x="2552" y="438"/>
                    </a:cubicBezTo>
                    <a:cubicBezTo>
                      <a:pt x="2484" y="371"/>
                      <a:pt x="2410" y="309"/>
                      <a:pt x="2331" y="256"/>
                    </a:cubicBezTo>
                    <a:cubicBezTo>
                      <a:pt x="2251" y="202"/>
                      <a:pt x="2165" y="155"/>
                      <a:pt x="2077" y="118"/>
                    </a:cubicBezTo>
                    <a:cubicBezTo>
                      <a:pt x="1892" y="40"/>
                      <a:pt x="1697" y="0"/>
                      <a:pt x="1495" y="0"/>
                    </a:cubicBezTo>
                    <a:cubicBezTo>
                      <a:pt x="1293" y="0"/>
                      <a:pt x="1098" y="40"/>
                      <a:pt x="913" y="118"/>
                    </a:cubicBezTo>
                    <a:cubicBezTo>
                      <a:pt x="825" y="155"/>
                      <a:pt x="739" y="202"/>
                      <a:pt x="659" y="256"/>
                    </a:cubicBezTo>
                    <a:cubicBezTo>
                      <a:pt x="580" y="309"/>
                      <a:pt x="506" y="371"/>
                      <a:pt x="438" y="438"/>
                    </a:cubicBezTo>
                    <a:cubicBezTo>
                      <a:pt x="371" y="506"/>
                      <a:pt x="309" y="580"/>
                      <a:pt x="256" y="659"/>
                    </a:cubicBezTo>
                    <a:cubicBezTo>
                      <a:pt x="202" y="739"/>
                      <a:pt x="155" y="825"/>
                      <a:pt x="118" y="913"/>
                    </a:cubicBezTo>
                    <a:cubicBezTo>
                      <a:pt x="40" y="1098"/>
                      <a:pt x="0" y="1293"/>
                      <a:pt x="0" y="1495"/>
                    </a:cubicBezTo>
                    <a:cubicBezTo>
                      <a:pt x="0" y="1697"/>
                      <a:pt x="40" y="1892"/>
                      <a:pt x="118" y="2077"/>
                    </a:cubicBezTo>
                    <a:cubicBezTo>
                      <a:pt x="155" y="2165"/>
                      <a:pt x="202" y="2251"/>
                      <a:pt x="256" y="2331"/>
                    </a:cubicBezTo>
                    <a:cubicBezTo>
                      <a:pt x="309" y="2410"/>
                      <a:pt x="371" y="2484"/>
                      <a:pt x="438" y="2552"/>
                    </a:cubicBezTo>
                    <a:cubicBezTo>
                      <a:pt x="506" y="2619"/>
                      <a:pt x="580" y="2681"/>
                      <a:pt x="659" y="2734"/>
                    </a:cubicBezTo>
                    <a:cubicBezTo>
                      <a:pt x="739" y="2788"/>
                      <a:pt x="825" y="2835"/>
                      <a:pt x="913" y="2872"/>
                    </a:cubicBezTo>
                    <a:cubicBezTo>
                      <a:pt x="1098" y="2950"/>
                      <a:pt x="1293" y="2990"/>
                      <a:pt x="1495" y="2990"/>
                    </a:cubicBezTo>
                    <a:cubicBezTo>
                      <a:pt x="1697" y="2990"/>
                      <a:pt x="1892" y="2950"/>
                      <a:pt x="2077" y="2872"/>
                    </a:cubicBezTo>
                    <a:cubicBezTo>
                      <a:pt x="2165" y="2835"/>
                      <a:pt x="2251" y="2788"/>
                      <a:pt x="2331" y="2734"/>
                    </a:cubicBezTo>
                    <a:cubicBezTo>
                      <a:pt x="2410" y="2681"/>
                      <a:pt x="2484" y="2619"/>
                      <a:pt x="2552" y="2552"/>
                    </a:cubicBezTo>
                    <a:cubicBezTo>
                      <a:pt x="2619" y="2484"/>
                      <a:pt x="2681" y="2410"/>
                      <a:pt x="2734" y="2331"/>
                    </a:cubicBezTo>
                    <a:cubicBezTo>
                      <a:pt x="2788" y="2251"/>
                      <a:pt x="2835" y="2165"/>
                      <a:pt x="2872" y="2077"/>
                    </a:cubicBezTo>
                    <a:cubicBezTo>
                      <a:pt x="2950" y="1892"/>
                      <a:pt x="2990" y="1697"/>
                      <a:pt x="2990" y="1495"/>
                    </a:cubicBezTo>
                    <a:cubicBezTo>
                      <a:pt x="2990" y="1293"/>
                      <a:pt x="2950" y="1098"/>
                      <a:pt x="2872" y="913"/>
                    </a:cubicBezTo>
                    <a:close/>
                    <a:moveTo>
                      <a:pt x="2694" y="2002"/>
                    </a:moveTo>
                    <a:cubicBezTo>
                      <a:pt x="2629" y="2157"/>
                      <a:pt x="2535" y="2296"/>
                      <a:pt x="2415" y="2415"/>
                    </a:cubicBezTo>
                    <a:cubicBezTo>
                      <a:pt x="2296" y="2535"/>
                      <a:pt x="2157" y="2629"/>
                      <a:pt x="2002" y="2694"/>
                    </a:cubicBezTo>
                    <a:cubicBezTo>
                      <a:pt x="1841" y="2762"/>
                      <a:pt x="1671" y="2797"/>
                      <a:pt x="1495" y="2797"/>
                    </a:cubicBezTo>
                    <a:cubicBezTo>
                      <a:pt x="1319" y="2797"/>
                      <a:pt x="1149" y="2762"/>
                      <a:pt x="988" y="2694"/>
                    </a:cubicBezTo>
                    <a:cubicBezTo>
                      <a:pt x="833" y="2629"/>
                      <a:pt x="694" y="2535"/>
                      <a:pt x="575" y="2415"/>
                    </a:cubicBezTo>
                    <a:cubicBezTo>
                      <a:pt x="455" y="2296"/>
                      <a:pt x="361" y="2157"/>
                      <a:pt x="296" y="2002"/>
                    </a:cubicBezTo>
                    <a:cubicBezTo>
                      <a:pt x="228" y="1841"/>
                      <a:pt x="193" y="1671"/>
                      <a:pt x="193" y="1495"/>
                    </a:cubicBezTo>
                    <a:cubicBezTo>
                      <a:pt x="193" y="1319"/>
                      <a:pt x="228" y="1149"/>
                      <a:pt x="296" y="988"/>
                    </a:cubicBezTo>
                    <a:cubicBezTo>
                      <a:pt x="361" y="833"/>
                      <a:pt x="455" y="694"/>
                      <a:pt x="575" y="575"/>
                    </a:cubicBezTo>
                    <a:cubicBezTo>
                      <a:pt x="694" y="455"/>
                      <a:pt x="833" y="361"/>
                      <a:pt x="988" y="296"/>
                    </a:cubicBezTo>
                    <a:cubicBezTo>
                      <a:pt x="1149" y="228"/>
                      <a:pt x="1319" y="193"/>
                      <a:pt x="1495" y="193"/>
                    </a:cubicBezTo>
                    <a:cubicBezTo>
                      <a:pt x="1671" y="193"/>
                      <a:pt x="1841" y="228"/>
                      <a:pt x="2002" y="296"/>
                    </a:cubicBezTo>
                    <a:cubicBezTo>
                      <a:pt x="2157" y="361"/>
                      <a:pt x="2296" y="455"/>
                      <a:pt x="2415" y="575"/>
                    </a:cubicBezTo>
                    <a:cubicBezTo>
                      <a:pt x="2535" y="694"/>
                      <a:pt x="2629" y="833"/>
                      <a:pt x="2694" y="988"/>
                    </a:cubicBezTo>
                    <a:cubicBezTo>
                      <a:pt x="2762" y="1149"/>
                      <a:pt x="2797" y="1319"/>
                      <a:pt x="2797" y="1495"/>
                    </a:cubicBezTo>
                    <a:cubicBezTo>
                      <a:pt x="2797" y="1671"/>
                      <a:pt x="2762" y="1841"/>
                      <a:pt x="2694" y="2002"/>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ea typeface="Meiryo" panose="020B0604030504040204" pitchFamily="34" charset="-128"/>
                </a:endParaRPr>
              </a:p>
            </p:txBody>
          </p:sp>
          <p:sp>
            <p:nvSpPr>
              <p:cNvPr id="1037" name="Freeform 258">
                <a:extLst>
                  <a:ext uri="{FF2B5EF4-FFF2-40B4-BE49-F238E27FC236}">
                    <a16:creationId xmlns:a16="http://schemas.microsoft.com/office/drawing/2014/main" id="{8D2EEBEB-4F46-3A1A-DC2B-7B4A41FC5325}"/>
                  </a:ext>
                </a:extLst>
              </p:cNvPr>
              <p:cNvSpPr>
                <a:spLocks/>
              </p:cNvSpPr>
              <p:nvPr/>
            </p:nvSpPr>
            <p:spPr bwMode="auto">
              <a:xfrm>
                <a:off x="18032414" y="10399714"/>
                <a:ext cx="12625390" cy="13357223"/>
              </a:xfrm>
              <a:custGeom>
                <a:avLst/>
                <a:gdLst>
                  <a:gd name="T0" fmla="*/ 4622 w 7953"/>
                  <a:gd name="T1" fmla="*/ 6368 h 8414"/>
                  <a:gd name="T2" fmla="*/ 4622 w 7953"/>
                  <a:gd name="T3" fmla="*/ 0 h 8414"/>
                  <a:gd name="T4" fmla="*/ 3331 w 7953"/>
                  <a:gd name="T5" fmla="*/ 0 h 8414"/>
                  <a:gd name="T6" fmla="*/ 3331 w 7953"/>
                  <a:gd name="T7" fmla="*/ 6368 h 8414"/>
                  <a:gd name="T8" fmla="*/ 795 w 7953"/>
                  <a:gd name="T9" fmla="*/ 4002 h 8414"/>
                  <a:gd name="T10" fmla="*/ 0 w 7953"/>
                  <a:gd name="T11" fmla="*/ 4846 h 8414"/>
                  <a:gd name="T12" fmla="*/ 3977 w 7953"/>
                  <a:gd name="T13" fmla="*/ 8414 h 8414"/>
                  <a:gd name="T14" fmla="*/ 7953 w 7953"/>
                  <a:gd name="T15" fmla="*/ 4846 h 8414"/>
                  <a:gd name="T16" fmla="*/ 7158 w 7953"/>
                  <a:gd name="T17" fmla="*/ 4002 h 8414"/>
                  <a:gd name="T18" fmla="*/ 4622 w 7953"/>
                  <a:gd name="T19" fmla="*/ 6368 h 84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953" h="8414">
                    <a:moveTo>
                      <a:pt x="4622" y="6368"/>
                    </a:moveTo>
                    <a:lnTo>
                      <a:pt x="4622" y="0"/>
                    </a:lnTo>
                    <a:lnTo>
                      <a:pt x="3331" y="0"/>
                    </a:lnTo>
                    <a:lnTo>
                      <a:pt x="3331" y="6368"/>
                    </a:lnTo>
                    <a:lnTo>
                      <a:pt x="795" y="4002"/>
                    </a:lnTo>
                    <a:lnTo>
                      <a:pt x="0" y="4846"/>
                    </a:lnTo>
                    <a:lnTo>
                      <a:pt x="3977" y="8414"/>
                    </a:lnTo>
                    <a:lnTo>
                      <a:pt x="7953" y="4846"/>
                    </a:lnTo>
                    <a:lnTo>
                      <a:pt x="7158" y="4002"/>
                    </a:lnTo>
                    <a:lnTo>
                      <a:pt x="4622" y="6368"/>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ea typeface="Meiryo" panose="020B0604030504040204" pitchFamily="34" charset="-128"/>
                </a:endParaRPr>
              </a:p>
            </p:txBody>
          </p:sp>
        </p:grpSp>
        <p:sp>
          <p:nvSpPr>
            <p:cNvPr id="1035" name="TextBox 1034">
              <a:extLst>
                <a:ext uri="{FF2B5EF4-FFF2-40B4-BE49-F238E27FC236}">
                  <a16:creationId xmlns:a16="http://schemas.microsoft.com/office/drawing/2014/main" id="{CBEDE95B-D03A-F811-EC3B-B8333648B24F}"/>
                </a:ext>
              </a:extLst>
            </p:cNvPr>
            <p:cNvSpPr txBox="1"/>
            <p:nvPr/>
          </p:nvSpPr>
          <p:spPr>
            <a:xfrm>
              <a:off x="5367338" y="3926901"/>
              <a:ext cx="2446338" cy="169277"/>
            </a:xfrm>
            <a:prstGeom prst="rect">
              <a:avLst/>
            </a:prstGeom>
            <a:noFill/>
          </p:spPr>
          <p:txBody>
            <a:bodyPr wrap="square" lIns="0" tIns="0" rIns="0" bIns="0" rtlCol="0" anchor="t">
              <a:spAutoFit/>
            </a:bodyPr>
            <a:lstStyle/>
            <a:p>
              <a:pPr rtl="0"/>
              <a:r>
                <a:rPr lang="ja-jp" sz="1100">
                  <a:solidFill>
                    <a:srgbClr val="FFFFFF"/>
                  </a:solidFill>
                  <a:ea typeface="Meiryo" panose="020B0604030504040204" pitchFamily="34" charset="-128"/>
                  <a:cs typeface="Arial"/>
                </a:rPr>
                <a:t>医療記録</a:t>
              </a:r>
            </a:p>
          </p:txBody>
        </p:sp>
      </p:grpSp>
      <p:grpSp>
        <p:nvGrpSpPr>
          <p:cNvPr id="1044" name="Group 1043">
            <a:extLst>
              <a:ext uri="{FF2B5EF4-FFF2-40B4-BE49-F238E27FC236}">
                <a16:creationId xmlns:a16="http://schemas.microsoft.com/office/drawing/2014/main" id="{00BD4239-7B3B-5296-80F5-7F39F1CC792F}"/>
              </a:ext>
            </a:extLst>
          </p:cNvPr>
          <p:cNvGrpSpPr/>
          <p:nvPr/>
        </p:nvGrpSpPr>
        <p:grpSpPr>
          <a:xfrm>
            <a:off x="6016942" y="4259671"/>
            <a:ext cx="2760345" cy="183255"/>
            <a:chOff x="5053331" y="4259671"/>
            <a:chExt cx="2760345" cy="183255"/>
          </a:xfrm>
        </p:grpSpPr>
        <p:grpSp>
          <p:nvGrpSpPr>
            <p:cNvPr id="1039" name="Group 1038">
              <a:extLst>
                <a:ext uri="{FF2B5EF4-FFF2-40B4-BE49-F238E27FC236}">
                  <a16:creationId xmlns:a16="http://schemas.microsoft.com/office/drawing/2014/main" id="{D04E83FF-4CE4-2C39-65E7-DA03AF4DE576}"/>
                </a:ext>
              </a:extLst>
            </p:cNvPr>
            <p:cNvGrpSpPr>
              <a:grpSpLocks noChangeAspect="1"/>
            </p:cNvGrpSpPr>
            <p:nvPr/>
          </p:nvGrpSpPr>
          <p:grpSpPr>
            <a:xfrm rot="16200000">
              <a:off x="5053143" y="4259859"/>
              <a:ext cx="183255" cy="182880"/>
              <a:chOff x="10787062" y="3548063"/>
              <a:chExt cx="27116087" cy="27060525"/>
            </a:xfrm>
            <a:solidFill>
              <a:schemeClr val="accent1"/>
            </a:solidFill>
          </p:grpSpPr>
          <p:sp>
            <p:nvSpPr>
              <p:cNvPr id="1041" name="Freeform 257">
                <a:extLst>
                  <a:ext uri="{FF2B5EF4-FFF2-40B4-BE49-F238E27FC236}">
                    <a16:creationId xmlns:a16="http://schemas.microsoft.com/office/drawing/2014/main" id="{9670DB32-A611-D586-066C-FB910D39A26D}"/>
                  </a:ext>
                </a:extLst>
              </p:cNvPr>
              <p:cNvSpPr>
                <a:spLocks noEditPoints="1"/>
              </p:cNvSpPr>
              <p:nvPr/>
            </p:nvSpPr>
            <p:spPr bwMode="auto">
              <a:xfrm>
                <a:off x="10787062" y="3548063"/>
                <a:ext cx="27116087" cy="27060525"/>
              </a:xfrm>
              <a:custGeom>
                <a:avLst/>
                <a:gdLst>
                  <a:gd name="T0" fmla="*/ 2872 w 2990"/>
                  <a:gd name="T1" fmla="*/ 913 h 2990"/>
                  <a:gd name="T2" fmla="*/ 2734 w 2990"/>
                  <a:gd name="T3" fmla="*/ 659 h 2990"/>
                  <a:gd name="T4" fmla="*/ 2552 w 2990"/>
                  <a:gd name="T5" fmla="*/ 438 h 2990"/>
                  <a:gd name="T6" fmla="*/ 2331 w 2990"/>
                  <a:gd name="T7" fmla="*/ 256 h 2990"/>
                  <a:gd name="T8" fmla="*/ 2077 w 2990"/>
                  <a:gd name="T9" fmla="*/ 118 h 2990"/>
                  <a:gd name="T10" fmla="*/ 1495 w 2990"/>
                  <a:gd name="T11" fmla="*/ 0 h 2990"/>
                  <a:gd name="T12" fmla="*/ 913 w 2990"/>
                  <a:gd name="T13" fmla="*/ 118 h 2990"/>
                  <a:gd name="T14" fmla="*/ 659 w 2990"/>
                  <a:gd name="T15" fmla="*/ 256 h 2990"/>
                  <a:gd name="T16" fmla="*/ 438 w 2990"/>
                  <a:gd name="T17" fmla="*/ 438 h 2990"/>
                  <a:gd name="T18" fmla="*/ 256 w 2990"/>
                  <a:gd name="T19" fmla="*/ 659 h 2990"/>
                  <a:gd name="T20" fmla="*/ 118 w 2990"/>
                  <a:gd name="T21" fmla="*/ 913 h 2990"/>
                  <a:gd name="T22" fmla="*/ 0 w 2990"/>
                  <a:gd name="T23" fmla="*/ 1495 h 2990"/>
                  <a:gd name="T24" fmla="*/ 118 w 2990"/>
                  <a:gd name="T25" fmla="*/ 2077 h 2990"/>
                  <a:gd name="T26" fmla="*/ 256 w 2990"/>
                  <a:gd name="T27" fmla="*/ 2331 h 2990"/>
                  <a:gd name="T28" fmla="*/ 438 w 2990"/>
                  <a:gd name="T29" fmla="*/ 2552 h 2990"/>
                  <a:gd name="T30" fmla="*/ 659 w 2990"/>
                  <a:gd name="T31" fmla="*/ 2734 h 2990"/>
                  <a:gd name="T32" fmla="*/ 913 w 2990"/>
                  <a:gd name="T33" fmla="*/ 2872 h 2990"/>
                  <a:gd name="T34" fmla="*/ 1495 w 2990"/>
                  <a:gd name="T35" fmla="*/ 2990 h 2990"/>
                  <a:gd name="T36" fmla="*/ 2077 w 2990"/>
                  <a:gd name="T37" fmla="*/ 2872 h 2990"/>
                  <a:gd name="T38" fmla="*/ 2331 w 2990"/>
                  <a:gd name="T39" fmla="*/ 2734 h 2990"/>
                  <a:gd name="T40" fmla="*/ 2552 w 2990"/>
                  <a:gd name="T41" fmla="*/ 2552 h 2990"/>
                  <a:gd name="T42" fmla="*/ 2734 w 2990"/>
                  <a:gd name="T43" fmla="*/ 2331 h 2990"/>
                  <a:gd name="T44" fmla="*/ 2872 w 2990"/>
                  <a:gd name="T45" fmla="*/ 2077 h 2990"/>
                  <a:gd name="T46" fmla="*/ 2990 w 2990"/>
                  <a:gd name="T47" fmla="*/ 1495 h 2990"/>
                  <a:gd name="T48" fmla="*/ 2872 w 2990"/>
                  <a:gd name="T49" fmla="*/ 913 h 2990"/>
                  <a:gd name="T50" fmla="*/ 2694 w 2990"/>
                  <a:gd name="T51" fmla="*/ 2002 h 2990"/>
                  <a:gd name="T52" fmla="*/ 2415 w 2990"/>
                  <a:gd name="T53" fmla="*/ 2415 h 2990"/>
                  <a:gd name="T54" fmla="*/ 2002 w 2990"/>
                  <a:gd name="T55" fmla="*/ 2694 h 2990"/>
                  <a:gd name="T56" fmla="*/ 1495 w 2990"/>
                  <a:gd name="T57" fmla="*/ 2797 h 2990"/>
                  <a:gd name="T58" fmla="*/ 988 w 2990"/>
                  <a:gd name="T59" fmla="*/ 2694 h 2990"/>
                  <a:gd name="T60" fmla="*/ 575 w 2990"/>
                  <a:gd name="T61" fmla="*/ 2415 h 2990"/>
                  <a:gd name="T62" fmla="*/ 296 w 2990"/>
                  <a:gd name="T63" fmla="*/ 2002 h 2990"/>
                  <a:gd name="T64" fmla="*/ 193 w 2990"/>
                  <a:gd name="T65" fmla="*/ 1495 h 2990"/>
                  <a:gd name="T66" fmla="*/ 296 w 2990"/>
                  <a:gd name="T67" fmla="*/ 988 h 2990"/>
                  <a:gd name="T68" fmla="*/ 575 w 2990"/>
                  <a:gd name="T69" fmla="*/ 575 h 2990"/>
                  <a:gd name="T70" fmla="*/ 988 w 2990"/>
                  <a:gd name="T71" fmla="*/ 296 h 2990"/>
                  <a:gd name="T72" fmla="*/ 1495 w 2990"/>
                  <a:gd name="T73" fmla="*/ 193 h 2990"/>
                  <a:gd name="T74" fmla="*/ 2002 w 2990"/>
                  <a:gd name="T75" fmla="*/ 296 h 2990"/>
                  <a:gd name="T76" fmla="*/ 2415 w 2990"/>
                  <a:gd name="T77" fmla="*/ 575 h 2990"/>
                  <a:gd name="T78" fmla="*/ 2694 w 2990"/>
                  <a:gd name="T79" fmla="*/ 988 h 2990"/>
                  <a:gd name="T80" fmla="*/ 2797 w 2990"/>
                  <a:gd name="T81" fmla="*/ 1495 h 2990"/>
                  <a:gd name="T82" fmla="*/ 2694 w 2990"/>
                  <a:gd name="T83" fmla="*/ 2002 h 29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990" h="2990">
                    <a:moveTo>
                      <a:pt x="2872" y="913"/>
                    </a:moveTo>
                    <a:cubicBezTo>
                      <a:pt x="2835" y="825"/>
                      <a:pt x="2788" y="739"/>
                      <a:pt x="2734" y="659"/>
                    </a:cubicBezTo>
                    <a:cubicBezTo>
                      <a:pt x="2681" y="580"/>
                      <a:pt x="2619" y="506"/>
                      <a:pt x="2552" y="438"/>
                    </a:cubicBezTo>
                    <a:cubicBezTo>
                      <a:pt x="2484" y="371"/>
                      <a:pt x="2410" y="309"/>
                      <a:pt x="2331" y="256"/>
                    </a:cubicBezTo>
                    <a:cubicBezTo>
                      <a:pt x="2251" y="202"/>
                      <a:pt x="2165" y="155"/>
                      <a:pt x="2077" y="118"/>
                    </a:cubicBezTo>
                    <a:cubicBezTo>
                      <a:pt x="1892" y="40"/>
                      <a:pt x="1697" y="0"/>
                      <a:pt x="1495" y="0"/>
                    </a:cubicBezTo>
                    <a:cubicBezTo>
                      <a:pt x="1293" y="0"/>
                      <a:pt x="1098" y="40"/>
                      <a:pt x="913" y="118"/>
                    </a:cubicBezTo>
                    <a:cubicBezTo>
                      <a:pt x="825" y="155"/>
                      <a:pt x="739" y="202"/>
                      <a:pt x="659" y="256"/>
                    </a:cubicBezTo>
                    <a:cubicBezTo>
                      <a:pt x="580" y="309"/>
                      <a:pt x="506" y="371"/>
                      <a:pt x="438" y="438"/>
                    </a:cubicBezTo>
                    <a:cubicBezTo>
                      <a:pt x="371" y="506"/>
                      <a:pt x="309" y="580"/>
                      <a:pt x="256" y="659"/>
                    </a:cubicBezTo>
                    <a:cubicBezTo>
                      <a:pt x="202" y="739"/>
                      <a:pt x="155" y="825"/>
                      <a:pt x="118" y="913"/>
                    </a:cubicBezTo>
                    <a:cubicBezTo>
                      <a:pt x="40" y="1098"/>
                      <a:pt x="0" y="1293"/>
                      <a:pt x="0" y="1495"/>
                    </a:cubicBezTo>
                    <a:cubicBezTo>
                      <a:pt x="0" y="1697"/>
                      <a:pt x="40" y="1892"/>
                      <a:pt x="118" y="2077"/>
                    </a:cubicBezTo>
                    <a:cubicBezTo>
                      <a:pt x="155" y="2165"/>
                      <a:pt x="202" y="2251"/>
                      <a:pt x="256" y="2331"/>
                    </a:cubicBezTo>
                    <a:cubicBezTo>
                      <a:pt x="309" y="2410"/>
                      <a:pt x="371" y="2484"/>
                      <a:pt x="438" y="2552"/>
                    </a:cubicBezTo>
                    <a:cubicBezTo>
                      <a:pt x="506" y="2619"/>
                      <a:pt x="580" y="2681"/>
                      <a:pt x="659" y="2734"/>
                    </a:cubicBezTo>
                    <a:cubicBezTo>
                      <a:pt x="739" y="2788"/>
                      <a:pt x="825" y="2835"/>
                      <a:pt x="913" y="2872"/>
                    </a:cubicBezTo>
                    <a:cubicBezTo>
                      <a:pt x="1098" y="2950"/>
                      <a:pt x="1293" y="2990"/>
                      <a:pt x="1495" y="2990"/>
                    </a:cubicBezTo>
                    <a:cubicBezTo>
                      <a:pt x="1697" y="2990"/>
                      <a:pt x="1892" y="2950"/>
                      <a:pt x="2077" y="2872"/>
                    </a:cubicBezTo>
                    <a:cubicBezTo>
                      <a:pt x="2165" y="2835"/>
                      <a:pt x="2251" y="2788"/>
                      <a:pt x="2331" y="2734"/>
                    </a:cubicBezTo>
                    <a:cubicBezTo>
                      <a:pt x="2410" y="2681"/>
                      <a:pt x="2484" y="2619"/>
                      <a:pt x="2552" y="2552"/>
                    </a:cubicBezTo>
                    <a:cubicBezTo>
                      <a:pt x="2619" y="2484"/>
                      <a:pt x="2681" y="2410"/>
                      <a:pt x="2734" y="2331"/>
                    </a:cubicBezTo>
                    <a:cubicBezTo>
                      <a:pt x="2788" y="2251"/>
                      <a:pt x="2835" y="2165"/>
                      <a:pt x="2872" y="2077"/>
                    </a:cubicBezTo>
                    <a:cubicBezTo>
                      <a:pt x="2950" y="1892"/>
                      <a:pt x="2990" y="1697"/>
                      <a:pt x="2990" y="1495"/>
                    </a:cubicBezTo>
                    <a:cubicBezTo>
                      <a:pt x="2990" y="1293"/>
                      <a:pt x="2950" y="1098"/>
                      <a:pt x="2872" y="913"/>
                    </a:cubicBezTo>
                    <a:close/>
                    <a:moveTo>
                      <a:pt x="2694" y="2002"/>
                    </a:moveTo>
                    <a:cubicBezTo>
                      <a:pt x="2629" y="2157"/>
                      <a:pt x="2535" y="2296"/>
                      <a:pt x="2415" y="2415"/>
                    </a:cubicBezTo>
                    <a:cubicBezTo>
                      <a:pt x="2296" y="2535"/>
                      <a:pt x="2157" y="2629"/>
                      <a:pt x="2002" y="2694"/>
                    </a:cubicBezTo>
                    <a:cubicBezTo>
                      <a:pt x="1841" y="2762"/>
                      <a:pt x="1671" y="2797"/>
                      <a:pt x="1495" y="2797"/>
                    </a:cubicBezTo>
                    <a:cubicBezTo>
                      <a:pt x="1319" y="2797"/>
                      <a:pt x="1149" y="2762"/>
                      <a:pt x="988" y="2694"/>
                    </a:cubicBezTo>
                    <a:cubicBezTo>
                      <a:pt x="833" y="2629"/>
                      <a:pt x="694" y="2535"/>
                      <a:pt x="575" y="2415"/>
                    </a:cubicBezTo>
                    <a:cubicBezTo>
                      <a:pt x="455" y="2296"/>
                      <a:pt x="361" y="2157"/>
                      <a:pt x="296" y="2002"/>
                    </a:cubicBezTo>
                    <a:cubicBezTo>
                      <a:pt x="228" y="1841"/>
                      <a:pt x="193" y="1671"/>
                      <a:pt x="193" y="1495"/>
                    </a:cubicBezTo>
                    <a:cubicBezTo>
                      <a:pt x="193" y="1319"/>
                      <a:pt x="228" y="1149"/>
                      <a:pt x="296" y="988"/>
                    </a:cubicBezTo>
                    <a:cubicBezTo>
                      <a:pt x="361" y="833"/>
                      <a:pt x="455" y="694"/>
                      <a:pt x="575" y="575"/>
                    </a:cubicBezTo>
                    <a:cubicBezTo>
                      <a:pt x="694" y="455"/>
                      <a:pt x="833" y="361"/>
                      <a:pt x="988" y="296"/>
                    </a:cubicBezTo>
                    <a:cubicBezTo>
                      <a:pt x="1149" y="228"/>
                      <a:pt x="1319" y="193"/>
                      <a:pt x="1495" y="193"/>
                    </a:cubicBezTo>
                    <a:cubicBezTo>
                      <a:pt x="1671" y="193"/>
                      <a:pt x="1841" y="228"/>
                      <a:pt x="2002" y="296"/>
                    </a:cubicBezTo>
                    <a:cubicBezTo>
                      <a:pt x="2157" y="361"/>
                      <a:pt x="2296" y="455"/>
                      <a:pt x="2415" y="575"/>
                    </a:cubicBezTo>
                    <a:cubicBezTo>
                      <a:pt x="2535" y="694"/>
                      <a:pt x="2629" y="833"/>
                      <a:pt x="2694" y="988"/>
                    </a:cubicBezTo>
                    <a:cubicBezTo>
                      <a:pt x="2762" y="1149"/>
                      <a:pt x="2797" y="1319"/>
                      <a:pt x="2797" y="1495"/>
                    </a:cubicBezTo>
                    <a:cubicBezTo>
                      <a:pt x="2797" y="1671"/>
                      <a:pt x="2762" y="1841"/>
                      <a:pt x="2694" y="2002"/>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ea typeface="Meiryo" panose="020B0604030504040204" pitchFamily="34" charset="-128"/>
                </a:endParaRPr>
              </a:p>
            </p:txBody>
          </p:sp>
          <p:sp>
            <p:nvSpPr>
              <p:cNvPr id="1042" name="Freeform 258">
                <a:extLst>
                  <a:ext uri="{FF2B5EF4-FFF2-40B4-BE49-F238E27FC236}">
                    <a16:creationId xmlns:a16="http://schemas.microsoft.com/office/drawing/2014/main" id="{02BEEA1D-BAEA-F53C-3547-C528DB5CCE2F}"/>
                  </a:ext>
                </a:extLst>
              </p:cNvPr>
              <p:cNvSpPr>
                <a:spLocks/>
              </p:cNvSpPr>
              <p:nvPr/>
            </p:nvSpPr>
            <p:spPr bwMode="auto">
              <a:xfrm>
                <a:off x="18032414" y="10399714"/>
                <a:ext cx="12625390" cy="13357223"/>
              </a:xfrm>
              <a:custGeom>
                <a:avLst/>
                <a:gdLst>
                  <a:gd name="T0" fmla="*/ 4622 w 7953"/>
                  <a:gd name="T1" fmla="*/ 6368 h 8414"/>
                  <a:gd name="T2" fmla="*/ 4622 w 7953"/>
                  <a:gd name="T3" fmla="*/ 0 h 8414"/>
                  <a:gd name="T4" fmla="*/ 3331 w 7953"/>
                  <a:gd name="T5" fmla="*/ 0 h 8414"/>
                  <a:gd name="T6" fmla="*/ 3331 w 7953"/>
                  <a:gd name="T7" fmla="*/ 6368 h 8414"/>
                  <a:gd name="T8" fmla="*/ 795 w 7953"/>
                  <a:gd name="T9" fmla="*/ 4002 h 8414"/>
                  <a:gd name="T10" fmla="*/ 0 w 7953"/>
                  <a:gd name="T11" fmla="*/ 4846 h 8414"/>
                  <a:gd name="T12" fmla="*/ 3977 w 7953"/>
                  <a:gd name="T13" fmla="*/ 8414 h 8414"/>
                  <a:gd name="T14" fmla="*/ 7953 w 7953"/>
                  <a:gd name="T15" fmla="*/ 4846 h 8414"/>
                  <a:gd name="T16" fmla="*/ 7158 w 7953"/>
                  <a:gd name="T17" fmla="*/ 4002 h 8414"/>
                  <a:gd name="T18" fmla="*/ 4622 w 7953"/>
                  <a:gd name="T19" fmla="*/ 6368 h 84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953" h="8414">
                    <a:moveTo>
                      <a:pt x="4622" y="6368"/>
                    </a:moveTo>
                    <a:lnTo>
                      <a:pt x="4622" y="0"/>
                    </a:lnTo>
                    <a:lnTo>
                      <a:pt x="3331" y="0"/>
                    </a:lnTo>
                    <a:lnTo>
                      <a:pt x="3331" y="6368"/>
                    </a:lnTo>
                    <a:lnTo>
                      <a:pt x="795" y="4002"/>
                    </a:lnTo>
                    <a:lnTo>
                      <a:pt x="0" y="4846"/>
                    </a:lnTo>
                    <a:lnTo>
                      <a:pt x="3977" y="8414"/>
                    </a:lnTo>
                    <a:lnTo>
                      <a:pt x="7953" y="4846"/>
                    </a:lnTo>
                    <a:lnTo>
                      <a:pt x="7158" y="4002"/>
                    </a:lnTo>
                    <a:lnTo>
                      <a:pt x="4622" y="6368"/>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ea typeface="Meiryo" panose="020B0604030504040204" pitchFamily="34" charset="-128"/>
                </a:endParaRPr>
              </a:p>
            </p:txBody>
          </p:sp>
        </p:grpSp>
        <p:sp>
          <p:nvSpPr>
            <p:cNvPr id="1040" name="TextBox 1039">
              <a:extLst>
                <a:ext uri="{FF2B5EF4-FFF2-40B4-BE49-F238E27FC236}">
                  <a16:creationId xmlns:a16="http://schemas.microsoft.com/office/drawing/2014/main" id="{2676D615-3FD9-20AC-A181-9D3C3101E156}"/>
                </a:ext>
              </a:extLst>
            </p:cNvPr>
            <p:cNvSpPr txBox="1"/>
            <p:nvPr/>
          </p:nvSpPr>
          <p:spPr>
            <a:xfrm>
              <a:off x="5367338" y="4266661"/>
              <a:ext cx="2446338" cy="169277"/>
            </a:xfrm>
            <a:prstGeom prst="rect">
              <a:avLst/>
            </a:prstGeom>
            <a:noFill/>
          </p:spPr>
          <p:txBody>
            <a:bodyPr wrap="square" lIns="0" tIns="0" rIns="0" bIns="0" rtlCol="0" anchor="t">
              <a:spAutoFit/>
            </a:bodyPr>
            <a:lstStyle/>
            <a:p>
              <a:pPr rtl="0"/>
              <a:r>
                <a:rPr lang="ja-jp" sz="1100">
                  <a:solidFill>
                    <a:srgbClr val="FFFFFF"/>
                  </a:solidFill>
                  <a:ea typeface="Meiryo" panose="020B0604030504040204" pitchFamily="34" charset="-128"/>
                  <a:cs typeface="Arial"/>
                </a:rPr>
                <a:t>政府および公共データ</a:t>
              </a:r>
            </a:p>
          </p:txBody>
        </p:sp>
      </p:grpSp>
    </p:spTree>
    <p:extLst>
      <p:ext uri="{BB962C8B-B14F-4D97-AF65-F5344CB8AC3E}">
        <p14:creationId xmlns:p14="http://schemas.microsoft.com/office/powerpoint/2010/main" val="361314823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A picture containing light, lit, dark&#10;&#10;Description automatically generated">
            <a:extLst>
              <a:ext uri="{FF2B5EF4-FFF2-40B4-BE49-F238E27FC236}">
                <a16:creationId xmlns:a16="http://schemas.microsoft.com/office/drawing/2014/main" id="{8F31CDAD-ED2A-330B-456F-489EEB3663FD}"/>
              </a:ext>
            </a:extLst>
          </p:cNvPr>
          <p:cNvPicPr>
            <a:picLocks noChangeAspect="1"/>
          </p:cNvPicPr>
          <p:nvPr/>
        </p:nvPicPr>
        <p:blipFill rotWithShape="1">
          <a:blip r:embed="rId3" cstate="print">
            <a:alphaModFix/>
            <a:extLst>
              <a:ext uri="{BEBA8EAE-BF5A-486C-A8C5-ECC9F3942E4B}">
                <a14:imgProps xmlns:a14="http://schemas.microsoft.com/office/drawing/2010/main">
                  <a14:imgLayer r:embed="rId4">
                    <a14:imgEffect>
                      <a14:brightnessContrast bright="-72000"/>
                    </a14:imgEffect>
                  </a14:imgLayer>
                </a14:imgProps>
              </a:ext>
              <a:ext uri="{28A0092B-C50C-407E-A947-70E740481C1C}">
                <a14:useLocalDpi xmlns:a14="http://schemas.microsoft.com/office/drawing/2010/main"/>
              </a:ext>
            </a:extLst>
          </a:blip>
          <a:srcRect t="50665" b="12260"/>
          <a:stretch/>
        </p:blipFill>
        <p:spPr>
          <a:xfrm>
            <a:off x="0" y="2083577"/>
            <a:ext cx="9144000" cy="3059923"/>
          </a:xfrm>
          <a:prstGeom prst="rect">
            <a:avLst/>
          </a:prstGeom>
        </p:spPr>
      </p:pic>
      <p:sp>
        <p:nvSpPr>
          <p:cNvPr id="2" name="Title 1">
            <a:extLst>
              <a:ext uri="{FF2B5EF4-FFF2-40B4-BE49-F238E27FC236}">
                <a16:creationId xmlns:a16="http://schemas.microsoft.com/office/drawing/2014/main" id="{ACFBE826-9D4F-C9D6-F01B-872D71CF3519}"/>
              </a:ext>
            </a:extLst>
          </p:cNvPr>
          <p:cNvSpPr>
            <a:spLocks noGrp="1"/>
          </p:cNvSpPr>
          <p:nvPr>
            <p:ph type="title"/>
          </p:nvPr>
        </p:nvSpPr>
        <p:spPr/>
        <p:txBody>
          <a:bodyPr rtlCol="0"/>
          <a:lstStyle/>
          <a:p>
            <a:pPr rtl="0"/>
            <a:r>
              <a:rPr lang="ja-jp">
                <a:ea typeface="Meiryo" panose="020B0604030504040204" pitchFamily="34" charset="-128"/>
              </a:rPr>
              <a:t>データの使用方法</a:t>
            </a:r>
          </a:p>
        </p:txBody>
      </p:sp>
      <p:sp>
        <p:nvSpPr>
          <p:cNvPr id="6" name="Arrow: Pentagon 5">
            <a:extLst>
              <a:ext uri="{FF2B5EF4-FFF2-40B4-BE49-F238E27FC236}">
                <a16:creationId xmlns:a16="http://schemas.microsoft.com/office/drawing/2014/main" id="{EA708431-50EB-2D9C-B428-B2A010BD3139}"/>
              </a:ext>
            </a:extLst>
          </p:cNvPr>
          <p:cNvSpPr/>
          <p:nvPr/>
        </p:nvSpPr>
        <p:spPr>
          <a:xfrm>
            <a:off x="373064" y="1858025"/>
            <a:ext cx="2788920" cy="457200"/>
          </a:xfrm>
          <a:prstGeom prst="homePlate">
            <a:avLst>
              <a:gd name="adj" fmla="val 31515"/>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defTabSz="457189" rtl="0">
              <a:lnSpc>
                <a:spcPct val="90000"/>
              </a:lnSpc>
              <a:spcBef>
                <a:spcPts val="1333"/>
              </a:spcBef>
            </a:pPr>
            <a:r>
              <a:rPr lang="ja-jp" sz="1200" b="1" dirty="0">
                <a:solidFill>
                  <a:srgbClr val="FFFFFF"/>
                </a:solidFill>
                <a:ea typeface="Meiryo" panose="020B0604030504040204" pitchFamily="34" charset="-128"/>
              </a:rPr>
              <a:t>関連するデータ ソースを特定</a:t>
            </a:r>
          </a:p>
        </p:txBody>
      </p:sp>
      <p:sp>
        <p:nvSpPr>
          <p:cNvPr id="7" name="Arrow: Chevron 6">
            <a:extLst>
              <a:ext uri="{FF2B5EF4-FFF2-40B4-BE49-F238E27FC236}">
                <a16:creationId xmlns:a16="http://schemas.microsoft.com/office/drawing/2014/main" id="{B826428A-DDA8-2D4F-C791-08B8B0D3ECB9}"/>
              </a:ext>
            </a:extLst>
          </p:cNvPr>
          <p:cNvSpPr/>
          <p:nvPr/>
        </p:nvSpPr>
        <p:spPr>
          <a:xfrm>
            <a:off x="3089594" y="1858026"/>
            <a:ext cx="2880360" cy="457200"/>
          </a:xfrm>
          <a:prstGeom prst="chevron">
            <a:avLst>
              <a:gd name="adj" fmla="val 3189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defTabSz="457189" rtl="0">
              <a:lnSpc>
                <a:spcPct val="90000"/>
              </a:lnSpc>
              <a:spcBef>
                <a:spcPts val="1333"/>
              </a:spcBef>
            </a:pPr>
            <a:r>
              <a:rPr lang="ja-jp" sz="1200" b="1">
                <a:solidFill>
                  <a:srgbClr val="FFFFFF"/>
                </a:solidFill>
                <a:ea typeface="Meiryo" panose="020B0604030504040204" pitchFamily="34" charset="-128"/>
              </a:rPr>
              <a:t>データを収集 </a:t>
            </a:r>
          </a:p>
        </p:txBody>
      </p:sp>
      <p:sp>
        <p:nvSpPr>
          <p:cNvPr id="8" name="Arrow: Chevron 7">
            <a:extLst>
              <a:ext uri="{FF2B5EF4-FFF2-40B4-BE49-F238E27FC236}">
                <a16:creationId xmlns:a16="http://schemas.microsoft.com/office/drawing/2014/main" id="{9A86E606-55EE-630C-1B77-F8B4A0D98130}"/>
              </a:ext>
            </a:extLst>
          </p:cNvPr>
          <p:cNvSpPr/>
          <p:nvPr/>
        </p:nvSpPr>
        <p:spPr>
          <a:xfrm>
            <a:off x="5897564" y="1858026"/>
            <a:ext cx="2880360" cy="457200"/>
          </a:xfrm>
          <a:prstGeom prst="chevron">
            <a:avLst>
              <a:gd name="adj" fmla="val 31351"/>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defTabSz="457189" rtl="0">
              <a:lnSpc>
                <a:spcPct val="90000"/>
              </a:lnSpc>
              <a:spcBef>
                <a:spcPts val="1333"/>
              </a:spcBef>
            </a:pPr>
            <a:r>
              <a:rPr lang="ja-jp" sz="1200" b="1">
                <a:solidFill>
                  <a:srgbClr val="FFFFFF"/>
                </a:solidFill>
                <a:ea typeface="Meiryo" panose="020B0604030504040204" pitchFamily="34" charset="-128"/>
              </a:rPr>
              <a:t>データを解析 </a:t>
            </a:r>
          </a:p>
        </p:txBody>
      </p:sp>
      <p:cxnSp>
        <p:nvCxnSpPr>
          <p:cNvPr id="10" name="Straight Connector 9">
            <a:extLst>
              <a:ext uri="{FF2B5EF4-FFF2-40B4-BE49-F238E27FC236}">
                <a16:creationId xmlns:a16="http://schemas.microsoft.com/office/drawing/2014/main" id="{F56DEFE9-A11E-06D5-8B95-8B4E98CFC1B3}"/>
              </a:ext>
            </a:extLst>
          </p:cNvPr>
          <p:cNvCxnSpPr>
            <a:cxnSpLocks/>
          </p:cNvCxnSpPr>
          <p:nvPr/>
        </p:nvCxnSpPr>
        <p:spPr>
          <a:xfrm>
            <a:off x="3122613" y="2506980"/>
            <a:ext cx="0" cy="2272983"/>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FC02FF83-04E8-D089-2C85-721A72A3B3C7}"/>
              </a:ext>
            </a:extLst>
          </p:cNvPr>
          <p:cNvSpPr txBox="1"/>
          <p:nvPr/>
        </p:nvSpPr>
        <p:spPr>
          <a:xfrm>
            <a:off x="373064" y="3138242"/>
            <a:ext cx="2611436" cy="1469633"/>
          </a:xfrm>
          <a:prstGeom prst="rect">
            <a:avLst/>
          </a:prstGeom>
          <a:noFill/>
        </p:spPr>
        <p:txBody>
          <a:bodyPr wrap="square" lIns="0" tIns="0" rIns="0" bIns="0" rtlCol="0">
            <a:spAutoFit/>
          </a:bodyPr>
          <a:lstStyle/>
          <a:p>
            <a:pPr rtl="0">
              <a:spcBef>
                <a:spcPts val="900"/>
              </a:spcBef>
            </a:pPr>
            <a:r>
              <a:rPr lang="ja-jp" sz="1100" dirty="0">
                <a:solidFill>
                  <a:schemeClr val="bg1"/>
                </a:solidFill>
                <a:ea typeface="Meiryo" panose="020B0604030504040204" pitchFamily="34" charset="-128"/>
              </a:rPr>
              <a:t>データの解析と解釈、および関連情報に基づいて、</a:t>
            </a:r>
            <a:r>
              <a:rPr lang="ja-jp" sz="1100" b="1" dirty="0">
                <a:solidFill>
                  <a:schemeClr val="bg1"/>
                </a:solidFill>
                <a:ea typeface="Meiryo" panose="020B0604030504040204" pitchFamily="34" charset="-128"/>
              </a:rPr>
              <a:t>選択</a:t>
            </a:r>
            <a:r>
              <a:rPr lang="ja-jp" sz="1100" dirty="0">
                <a:solidFill>
                  <a:schemeClr val="bg1"/>
                </a:solidFill>
                <a:ea typeface="Meiryo" panose="020B0604030504040204" pitchFamily="34" charset="-128"/>
              </a:rPr>
              <a:t>および</a:t>
            </a:r>
            <a:r>
              <a:rPr lang="ja-jp" sz="1100" b="1" dirty="0">
                <a:solidFill>
                  <a:schemeClr val="bg1"/>
                </a:solidFill>
                <a:ea typeface="Meiryo" panose="020B0604030504040204" pitchFamily="34" charset="-128"/>
              </a:rPr>
              <a:t>アクションを実行</a:t>
            </a:r>
            <a:r>
              <a:rPr lang="ja-jp" sz="1100" dirty="0">
                <a:solidFill>
                  <a:schemeClr val="bg1"/>
                </a:solidFill>
                <a:ea typeface="Meiryo" panose="020B0604030504040204" pitchFamily="34" charset="-128"/>
              </a:rPr>
              <a:t>します。</a:t>
            </a:r>
          </a:p>
          <a:p>
            <a:pPr rtl="0">
              <a:spcBef>
                <a:spcPts val="900"/>
              </a:spcBef>
            </a:pPr>
            <a:r>
              <a:rPr lang="ja-jp" sz="1100" b="1" dirty="0">
                <a:solidFill>
                  <a:schemeClr val="bg1"/>
                </a:solidFill>
                <a:ea typeface="Meiryo" panose="020B0604030504040204" pitchFamily="34" charset="-128"/>
              </a:rPr>
              <a:t>主要なパフォーマンス インジケータ</a:t>
            </a:r>
            <a:br>
              <a:rPr lang="en-US" altLang="ja-JP" sz="1100" b="1" dirty="0">
                <a:solidFill>
                  <a:schemeClr val="bg1"/>
                </a:solidFill>
                <a:ea typeface="Meiryo" panose="020B0604030504040204" pitchFamily="34" charset="-128"/>
              </a:rPr>
            </a:br>
            <a:r>
              <a:rPr lang="ja-jp" sz="1100" b="1" dirty="0">
                <a:solidFill>
                  <a:schemeClr val="bg1"/>
                </a:solidFill>
                <a:ea typeface="Meiryo" panose="020B0604030504040204" pitchFamily="34" charset="-128"/>
              </a:rPr>
              <a:t>(KPI)</a:t>
            </a:r>
            <a:r>
              <a:rPr lang="ja-jp" sz="1100" dirty="0">
                <a:solidFill>
                  <a:schemeClr val="bg1"/>
                </a:solidFill>
                <a:ea typeface="Meiryo" panose="020B0604030504040204" pitchFamily="34" charset="-128"/>
              </a:rPr>
              <a:t>と、ビジネス目標に適合する指標を定義します。これらの指標は、決定の影響を測定するためのベンチマークとして使用します。 </a:t>
            </a:r>
          </a:p>
        </p:txBody>
      </p:sp>
      <p:sp>
        <p:nvSpPr>
          <p:cNvPr id="12" name="TextBox 11">
            <a:extLst>
              <a:ext uri="{FF2B5EF4-FFF2-40B4-BE49-F238E27FC236}">
                <a16:creationId xmlns:a16="http://schemas.microsoft.com/office/drawing/2014/main" id="{4640E2D5-6A06-F6BD-B469-05BACF68B56E}"/>
              </a:ext>
            </a:extLst>
          </p:cNvPr>
          <p:cNvSpPr txBox="1"/>
          <p:nvPr/>
        </p:nvSpPr>
        <p:spPr>
          <a:xfrm>
            <a:off x="373064" y="2558415"/>
            <a:ext cx="2611436" cy="393185"/>
          </a:xfrm>
          <a:prstGeom prst="rect">
            <a:avLst/>
          </a:prstGeom>
          <a:noFill/>
        </p:spPr>
        <p:txBody>
          <a:bodyPr wrap="square" lIns="0" tIns="0" rIns="0" bIns="0" rtlCol="0">
            <a:spAutoFit/>
          </a:bodyPr>
          <a:lstStyle/>
          <a:p>
            <a:pPr rtl="0">
              <a:lnSpc>
                <a:spcPct val="90000"/>
              </a:lnSpc>
              <a:spcBef>
                <a:spcPts val="900"/>
              </a:spcBef>
            </a:pPr>
            <a:r>
              <a:rPr lang="ja-jp" sz="1400" b="1" dirty="0">
                <a:solidFill>
                  <a:schemeClr val="bg1"/>
                </a:solidFill>
                <a:ea typeface="Meiryo" panose="020B0604030504040204" pitchFamily="34" charset="-128"/>
              </a:rPr>
              <a:t>データを</a:t>
            </a:r>
            <a:r>
              <a:rPr lang="ja-JP" altLang="en-US" sz="1400" b="1" dirty="0">
                <a:solidFill>
                  <a:schemeClr val="bg1"/>
                </a:solidFill>
                <a:ea typeface="Meiryo" panose="020B0604030504040204" pitchFamily="34" charset="-128"/>
              </a:rPr>
              <a:t>使用した</a:t>
            </a:r>
            <a:br>
              <a:rPr lang="en-US" sz="1400" b="1" dirty="0">
                <a:solidFill>
                  <a:schemeClr val="bg1"/>
                </a:solidFill>
                <a:ea typeface="Meiryo" panose="020B0604030504040204" pitchFamily="34" charset="-128"/>
              </a:rPr>
            </a:br>
            <a:r>
              <a:rPr lang="ja-jp" sz="1400" b="1" dirty="0">
                <a:solidFill>
                  <a:schemeClr val="bg1"/>
                </a:solidFill>
                <a:ea typeface="Meiryo" panose="020B0604030504040204" pitchFamily="34" charset="-128"/>
              </a:rPr>
              <a:t>意思決定</a:t>
            </a:r>
          </a:p>
        </p:txBody>
      </p:sp>
      <p:sp>
        <p:nvSpPr>
          <p:cNvPr id="14" name="TextBox 13">
            <a:extLst>
              <a:ext uri="{FF2B5EF4-FFF2-40B4-BE49-F238E27FC236}">
                <a16:creationId xmlns:a16="http://schemas.microsoft.com/office/drawing/2014/main" id="{FDF0FD14-C8C6-0535-C03D-0135FFC0F8F8}"/>
              </a:ext>
            </a:extLst>
          </p:cNvPr>
          <p:cNvSpPr txBox="1"/>
          <p:nvPr/>
        </p:nvSpPr>
        <p:spPr>
          <a:xfrm>
            <a:off x="3260724" y="2558416"/>
            <a:ext cx="5517199" cy="387798"/>
          </a:xfrm>
          <a:prstGeom prst="rect">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txBody>
          <a:bodyPr tIns="0" bIns="27432" rtlCol="0" anchor="ctr"/>
          <a:lstStyle>
            <a:defPPr>
              <a:defRPr lang="en-US"/>
            </a:defPPr>
            <a:lvl1pPr algn="ctr">
              <a:defRPr sz="1600"/>
            </a:lvl1pPr>
          </a:lstStyle>
          <a:p>
            <a:pPr rtl="0"/>
            <a:r>
              <a:rPr lang="ja-jp" sz="1400" b="1">
                <a:solidFill>
                  <a:schemeClr val="bg1"/>
                </a:solidFill>
                <a:ea typeface="Meiryo" panose="020B0604030504040204" pitchFamily="34" charset="-128"/>
              </a:rPr>
              <a:t>例: 製造における需要予測</a:t>
            </a:r>
          </a:p>
        </p:txBody>
      </p:sp>
      <p:sp>
        <p:nvSpPr>
          <p:cNvPr id="15" name="TextBox 14">
            <a:extLst>
              <a:ext uri="{FF2B5EF4-FFF2-40B4-BE49-F238E27FC236}">
                <a16:creationId xmlns:a16="http://schemas.microsoft.com/office/drawing/2014/main" id="{131F559B-6966-B265-0102-982C93461E64}"/>
              </a:ext>
            </a:extLst>
          </p:cNvPr>
          <p:cNvSpPr txBox="1"/>
          <p:nvPr/>
        </p:nvSpPr>
        <p:spPr>
          <a:xfrm>
            <a:off x="3270252" y="3176726"/>
            <a:ext cx="2611436" cy="169277"/>
          </a:xfrm>
          <a:prstGeom prst="rect">
            <a:avLst/>
          </a:prstGeom>
          <a:noFill/>
        </p:spPr>
        <p:txBody>
          <a:bodyPr wrap="square" lIns="0" tIns="0" rIns="0" bIns="0" rtlCol="0">
            <a:spAutoFit/>
          </a:bodyPr>
          <a:lstStyle/>
          <a:p>
            <a:pPr rtl="0">
              <a:spcBef>
                <a:spcPts val="900"/>
              </a:spcBef>
            </a:pPr>
            <a:r>
              <a:rPr lang="ja-jp" sz="1100" b="1">
                <a:solidFill>
                  <a:schemeClr val="bg1"/>
                </a:solidFill>
                <a:ea typeface="Meiryo" panose="020B0604030504040204" pitchFamily="34" charset="-128"/>
              </a:rPr>
              <a:t>使用されるデータ:</a:t>
            </a:r>
            <a:endParaRPr lang="en-US" sz="1100" dirty="0">
              <a:solidFill>
                <a:schemeClr val="bg1"/>
              </a:solidFill>
              <a:ea typeface="Meiryo" panose="020B0604030504040204" pitchFamily="34" charset="-128"/>
            </a:endParaRPr>
          </a:p>
        </p:txBody>
      </p:sp>
      <p:grpSp>
        <p:nvGrpSpPr>
          <p:cNvPr id="44" name="Group 43">
            <a:extLst>
              <a:ext uri="{FF2B5EF4-FFF2-40B4-BE49-F238E27FC236}">
                <a16:creationId xmlns:a16="http://schemas.microsoft.com/office/drawing/2014/main" id="{3DDD5C79-A951-7247-8643-FAA2FAE4FF1D}"/>
              </a:ext>
            </a:extLst>
          </p:cNvPr>
          <p:cNvGrpSpPr/>
          <p:nvPr/>
        </p:nvGrpSpPr>
        <p:grpSpPr>
          <a:xfrm>
            <a:off x="6210142" y="3271927"/>
            <a:ext cx="2567779" cy="1096752"/>
            <a:chOff x="6166486" y="3138242"/>
            <a:chExt cx="2567779" cy="1096752"/>
          </a:xfrm>
        </p:grpSpPr>
        <p:sp>
          <p:nvSpPr>
            <p:cNvPr id="18" name="TextBox 17">
              <a:extLst>
                <a:ext uri="{FF2B5EF4-FFF2-40B4-BE49-F238E27FC236}">
                  <a16:creationId xmlns:a16="http://schemas.microsoft.com/office/drawing/2014/main" id="{9005D043-FA9A-2B79-943C-147AF797C093}"/>
                </a:ext>
              </a:extLst>
            </p:cNvPr>
            <p:cNvSpPr txBox="1"/>
            <p:nvPr/>
          </p:nvSpPr>
          <p:spPr>
            <a:xfrm>
              <a:off x="6166486" y="3700232"/>
              <a:ext cx="2567779" cy="534762"/>
            </a:xfrm>
            <a:prstGeom prst="rect">
              <a:avLst/>
            </a:prstGeom>
            <a:noFill/>
          </p:spPr>
          <p:txBody>
            <a:bodyPr wrap="square" lIns="0" tIns="0" rIns="0" bIns="0" rtlCol="0">
              <a:spAutoFit/>
            </a:bodyPr>
            <a:lstStyle/>
            <a:p>
              <a:pPr rtl="0">
                <a:lnSpc>
                  <a:spcPct val="90000"/>
                </a:lnSpc>
                <a:spcBef>
                  <a:spcPts val="900"/>
                </a:spcBef>
              </a:pPr>
              <a:r>
                <a:rPr lang="ja-jp" sz="1000" b="1" dirty="0">
                  <a:solidFill>
                    <a:schemeClr val="bg1"/>
                  </a:solidFill>
                  <a:ea typeface="Meiryo" panose="020B0604030504040204" pitchFamily="34" charset="-128"/>
                </a:rPr>
                <a:t>目標: 製品の将来の需要を予測</a:t>
              </a:r>
            </a:p>
            <a:p>
              <a:pPr rtl="0">
                <a:lnSpc>
                  <a:spcPct val="90000"/>
                </a:lnSpc>
                <a:spcBef>
                  <a:spcPts val="900"/>
                </a:spcBef>
              </a:pPr>
              <a:r>
                <a:rPr lang="ja-jp" sz="1000" dirty="0">
                  <a:solidFill>
                    <a:schemeClr val="bg1"/>
                  </a:solidFill>
                  <a:ea typeface="Meiryo" panose="020B0604030504040204" pitchFamily="34" charset="-128"/>
                </a:rPr>
                <a:t>これにより、メーカーは生産レベルと</a:t>
              </a:r>
              <a:br>
                <a:rPr lang="en-US" altLang="ja-JP" sz="1000" dirty="0">
                  <a:solidFill>
                    <a:schemeClr val="bg1"/>
                  </a:solidFill>
                  <a:ea typeface="Meiryo" panose="020B0604030504040204" pitchFamily="34" charset="-128"/>
                </a:rPr>
              </a:br>
              <a:r>
                <a:rPr lang="ja-jp" sz="1000" dirty="0">
                  <a:solidFill>
                    <a:schemeClr val="bg1"/>
                  </a:solidFill>
                  <a:ea typeface="Meiryo" panose="020B0604030504040204" pitchFamily="34" charset="-128"/>
                </a:rPr>
                <a:t>在庫レベルをより正確に計画できます。</a:t>
              </a:r>
            </a:p>
          </p:txBody>
        </p:sp>
        <p:grpSp>
          <p:nvGrpSpPr>
            <p:cNvPr id="19" name="Group 18">
              <a:extLst>
                <a:ext uri="{FF2B5EF4-FFF2-40B4-BE49-F238E27FC236}">
                  <a16:creationId xmlns:a16="http://schemas.microsoft.com/office/drawing/2014/main" id="{E3308B2B-0476-566F-2C70-2327F301F503}"/>
                </a:ext>
              </a:extLst>
            </p:cNvPr>
            <p:cNvGrpSpPr>
              <a:grpSpLocks noChangeAspect="1"/>
            </p:cNvGrpSpPr>
            <p:nvPr/>
          </p:nvGrpSpPr>
          <p:grpSpPr>
            <a:xfrm>
              <a:off x="6166487" y="3138242"/>
              <a:ext cx="412352" cy="411480"/>
              <a:chOff x="8783638" y="1536700"/>
              <a:chExt cx="27824112" cy="27765375"/>
            </a:xfrm>
            <a:solidFill>
              <a:schemeClr val="bg1"/>
            </a:solidFill>
          </p:grpSpPr>
          <p:sp>
            <p:nvSpPr>
              <p:cNvPr id="20" name="Freeform 334">
                <a:extLst>
                  <a:ext uri="{FF2B5EF4-FFF2-40B4-BE49-F238E27FC236}">
                    <a16:creationId xmlns:a16="http://schemas.microsoft.com/office/drawing/2014/main" id="{E0AD4F23-1D37-6060-B079-8E9CCD27BBF6}"/>
                  </a:ext>
                </a:extLst>
              </p:cNvPr>
              <p:cNvSpPr>
                <a:spLocks/>
              </p:cNvSpPr>
              <p:nvPr/>
            </p:nvSpPr>
            <p:spPr bwMode="auto">
              <a:xfrm>
                <a:off x="20999450" y="13609640"/>
                <a:ext cx="3392489" cy="3394074"/>
              </a:xfrm>
              <a:custGeom>
                <a:avLst/>
                <a:gdLst>
                  <a:gd name="T0" fmla="*/ 187 w 374"/>
                  <a:gd name="T1" fmla="*/ 0 h 375"/>
                  <a:gd name="T2" fmla="*/ 0 w 374"/>
                  <a:gd name="T3" fmla="*/ 187 h 375"/>
                  <a:gd name="T4" fmla="*/ 187 w 374"/>
                  <a:gd name="T5" fmla="*/ 375 h 375"/>
                  <a:gd name="T6" fmla="*/ 374 w 374"/>
                  <a:gd name="T7" fmla="*/ 187 h 375"/>
                  <a:gd name="T8" fmla="*/ 187 w 374"/>
                  <a:gd name="T9" fmla="*/ 0 h 375"/>
                </a:gdLst>
                <a:ahLst/>
                <a:cxnLst>
                  <a:cxn ang="0">
                    <a:pos x="T0" y="T1"/>
                  </a:cxn>
                  <a:cxn ang="0">
                    <a:pos x="T2" y="T3"/>
                  </a:cxn>
                  <a:cxn ang="0">
                    <a:pos x="T4" y="T5"/>
                  </a:cxn>
                  <a:cxn ang="0">
                    <a:pos x="T6" y="T7"/>
                  </a:cxn>
                  <a:cxn ang="0">
                    <a:pos x="T8" y="T9"/>
                  </a:cxn>
                </a:cxnLst>
                <a:rect l="0" t="0" r="r" b="b"/>
                <a:pathLst>
                  <a:path w="374" h="375">
                    <a:moveTo>
                      <a:pt x="187" y="0"/>
                    </a:moveTo>
                    <a:cubicBezTo>
                      <a:pt x="84" y="0"/>
                      <a:pt x="0" y="84"/>
                      <a:pt x="0" y="187"/>
                    </a:cubicBezTo>
                    <a:cubicBezTo>
                      <a:pt x="0" y="291"/>
                      <a:pt x="83" y="375"/>
                      <a:pt x="187" y="375"/>
                    </a:cubicBezTo>
                    <a:cubicBezTo>
                      <a:pt x="290" y="375"/>
                      <a:pt x="374" y="291"/>
                      <a:pt x="374" y="187"/>
                    </a:cubicBezTo>
                    <a:cubicBezTo>
                      <a:pt x="374" y="84"/>
                      <a:pt x="290" y="0"/>
                      <a:pt x="187"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ea typeface="Meiryo" panose="020B0604030504040204" pitchFamily="34" charset="-128"/>
                </a:endParaRPr>
              </a:p>
            </p:txBody>
          </p:sp>
          <p:sp>
            <p:nvSpPr>
              <p:cNvPr id="21" name="Freeform 335">
                <a:extLst>
                  <a:ext uri="{FF2B5EF4-FFF2-40B4-BE49-F238E27FC236}">
                    <a16:creationId xmlns:a16="http://schemas.microsoft.com/office/drawing/2014/main" id="{B6E606DD-0609-5F16-79EC-58DF181D641F}"/>
                  </a:ext>
                </a:extLst>
              </p:cNvPr>
              <p:cNvSpPr>
                <a:spLocks noEditPoints="1"/>
              </p:cNvSpPr>
              <p:nvPr/>
            </p:nvSpPr>
            <p:spPr bwMode="auto">
              <a:xfrm>
                <a:off x="16492536" y="9110665"/>
                <a:ext cx="12406315" cy="12380916"/>
              </a:xfrm>
              <a:custGeom>
                <a:avLst/>
                <a:gdLst>
                  <a:gd name="T0" fmla="*/ 1168 w 1368"/>
                  <a:gd name="T1" fmla="*/ 201 h 1368"/>
                  <a:gd name="T2" fmla="*/ 950 w 1368"/>
                  <a:gd name="T3" fmla="*/ 54 h 1368"/>
                  <a:gd name="T4" fmla="*/ 684 w 1368"/>
                  <a:gd name="T5" fmla="*/ 0 h 1368"/>
                  <a:gd name="T6" fmla="*/ 684 w 1368"/>
                  <a:gd name="T7" fmla="*/ 0 h 1368"/>
                  <a:gd name="T8" fmla="*/ 418 w 1368"/>
                  <a:gd name="T9" fmla="*/ 54 h 1368"/>
                  <a:gd name="T10" fmla="*/ 200 w 1368"/>
                  <a:gd name="T11" fmla="*/ 201 h 1368"/>
                  <a:gd name="T12" fmla="*/ 54 w 1368"/>
                  <a:gd name="T13" fmla="*/ 418 h 1368"/>
                  <a:gd name="T14" fmla="*/ 0 w 1368"/>
                  <a:gd name="T15" fmla="*/ 684 h 1368"/>
                  <a:gd name="T16" fmla="*/ 54 w 1368"/>
                  <a:gd name="T17" fmla="*/ 951 h 1368"/>
                  <a:gd name="T18" fmla="*/ 200 w 1368"/>
                  <a:gd name="T19" fmla="*/ 1168 h 1368"/>
                  <a:gd name="T20" fmla="*/ 418 w 1368"/>
                  <a:gd name="T21" fmla="*/ 1315 h 1368"/>
                  <a:gd name="T22" fmla="*/ 684 w 1368"/>
                  <a:gd name="T23" fmla="*/ 1368 h 1368"/>
                  <a:gd name="T24" fmla="*/ 684 w 1368"/>
                  <a:gd name="T25" fmla="*/ 1368 h 1368"/>
                  <a:gd name="T26" fmla="*/ 950 w 1368"/>
                  <a:gd name="T27" fmla="*/ 1315 h 1368"/>
                  <a:gd name="T28" fmla="*/ 1168 w 1368"/>
                  <a:gd name="T29" fmla="*/ 1168 h 1368"/>
                  <a:gd name="T30" fmla="*/ 1314 w 1368"/>
                  <a:gd name="T31" fmla="*/ 951 h 1368"/>
                  <a:gd name="T32" fmla="*/ 1368 w 1368"/>
                  <a:gd name="T33" fmla="*/ 684 h 1368"/>
                  <a:gd name="T34" fmla="*/ 1314 w 1368"/>
                  <a:gd name="T35" fmla="*/ 418 h 1368"/>
                  <a:gd name="T36" fmla="*/ 1168 w 1368"/>
                  <a:gd name="T37" fmla="*/ 201 h 1368"/>
                  <a:gd name="T38" fmla="*/ 1056 w 1368"/>
                  <a:gd name="T39" fmla="*/ 1057 h 1368"/>
                  <a:gd name="T40" fmla="*/ 684 w 1368"/>
                  <a:gd name="T41" fmla="*/ 1211 h 1368"/>
                  <a:gd name="T42" fmla="*/ 684 w 1368"/>
                  <a:gd name="T43" fmla="*/ 1211 h 1368"/>
                  <a:gd name="T44" fmla="*/ 312 w 1368"/>
                  <a:gd name="T45" fmla="*/ 1057 h 1368"/>
                  <a:gd name="T46" fmla="*/ 158 w 1368"/>
                  <a:gd name="T47" fmla="*/ 684 h 1368"/>
                  <a:gd name="T48" fmla="*/ 312 w 1368"/>
                  <a:gd name="T49" fmla="*/ 312 h 1368"/>
                  <a:gd name="T50" fmla="*/ 684 w 1368"/>
                  <a:gd name="T51" fmla="*/ 158 h 1368"/>
                  <a:gd name="T52" fmla="*/ 684 w 1368"/>
                  <a:gd name="T53" fmla="*/ 158 h 1368"/>
                  <a:gd name="T54" fmla="*/ 1056 w 1368"/>
                  <a:gd name="T55" fmla="*/ 312 h 1368"/>
                  <a:gd name="T56" fmla="*/ 1210 w 1368"/>
                  <a:gd name="T57" fmla="*/ 684 h 1368"/>
                  <a:gd name="T58" fmla="*/ 1056 w 1368"/>
                  <a:gd name="T59" fmla="*/ 1057 h 13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368" h="1368">
                    <a:moveTo>
                      <a:pt x="1168" y="201"/>
                    </a:moveTo>
                    <a:cubicBezTo>
                      <a:pt x="1105" y="138"/>
                      <a:pt x="1032" y="89"/>
                      <a:pt x="950" y="54"/>
                    </a:cubicBezTo>
                    <a:cubicBezTo>
                      <a:pt x="866" y="18"/>
                      <a:pt x="776" y="0"/>
                      <a:pt x="684" y="0"/>
                    </a:cubicBezTo>
                    <a:cubicBezTo>
                      <a:pt x="684" y="0"/>
                      <a:pt x="684" y="0"/>
                      <a:pt x="684" y="0"/>
                    </a:cubicBezTo>
                    <a:cubicBezTo>
                      <a:pt x="592" y="0"/>
                      <a:pt x="502" y="18"/>
                      <a:pt x="418" y="54"/>
                    </a:cubicBezTo>
                    <a:cubicBezTo>
                      <a:pt x="336" y="89"/>
                      <a:pt x="263" y="138"/>
                      <a:pt x="200" y="201"/>
                    </a:cubicBezTo>
                    <a:cubicBezTo>
                      <a:pt x="137" y="264"/>
                      <a:pt x="88" y="337"/>
                      <a:pt x="54" y="418"/>
                    </a:cubicBezTo>
                    <a:cubicBezTo>
                      <a:pt x="18" y="503"/>
                      <a:pt x="0" y="592"/>
                      <a:pt x="0" y="684"/>
                    </a:cubicBezTo>
                    <a:cubicBezTo>
                      <a:pt x="0" y="777"/>
                      <a:pt x="18" y="866"/>
                      <a:pt x="54" y="951"/>
                    </a:cubicBezTo>
                    <a:cubicBezTo>
                      <a:pt x="88" y="1032"/>
                      <a:pt x="137" y="1105"/>
                      <a:pt x="200" y="1168"/>
                    </a:cubicBezTo>
                    <a:cubicBezTo>
                      <a:pt x="263" y="1231"/>
                      <a:pt x="336" y="1280"/>
                      <a:pt x="418" y="1315"/>
                    </a:cubicBezTo>
                    <a:cubicBezTo>
                      <a:pt x="502" y="1350"/>
                      <a:pt x="592" y="1368"/>
                      <a:pt x="684" y="1368"/>
                    </a:cubicBezTo>
                    <a:cubicBezTo>
                      <a:pt x="684" y="1368"/>
                      <a:pt x="684" y="1368"/>
                      <a:pt x="684" y="1368"/>
                    </a:cubicBezTo>
                    <a:cubicBezTo>
                      <a:pt x="776" y="1368"/>
                      <a:pt x="866" y="1350"/>
                      <a:pt x="950" y="1315"/>
                    </a:cubicBezTo>
                    <a:cubicBezTo>
                      <a:pt x="1032" y="1280"/>
                      <a:pt x="1105" y="1231"/>
                      <a:pt x="1168" y="1168"/>
                    </a:cubicBezTo>
                    <a:cubicBezTo>
                      <a:pt x="1230" y="1105"/>
                      <a:pt x="1280" y="1032"/>
                      <a:pt x="1314" y="951"/>
                    </a:cubicBezTo>
                    <a:cubicBezTo>
                      <a:pt x="1350" y="866"/>
                      <a:pt x="1368" y="777"/>
                      <a:pt x="1368" y="684"/>
                    </a:cubicBezTo>
                    <a:cubicBezTo>
                      <a:pt x="1368" y="592"/>
                      <a:pt x="1350" y="502"/>
                      <a:pt x="1314" y="418"/>
                    </a:cubicBezTo>
                    <a:cubicBezTo>
                      <a:pt x="1280" y="337"/>
                      <a:pt x="1230" y="263"/>
                      <a:pt x="1168" y="201"/>
                    </a:cubicBezTo>
                    <a:close/>
                    <a:moveTo>
                      <a:pt x="1056" y="1057"/>
                    </a:moveTo>
                    <a:cubicBezTo>
                      <a:pt x="957" y="1156"/>
                      <a:pt x="825" y="1211"/>
                      <a:pt x="684" y="1211"/>
                    </a:cubicBezTo>
                    <a:cubicBezTo>
                      <a:pt x="684" y="1211"/>
                      <a:pt x="684" y="1211"/>
                      <a:pt x="684" y="1211"/>
                    </a:cubicBezTo>
                    <a:cubicBezTo>
                      <a:pt x="543" y="1211"/>
                      <a:pt x="411" y="1156"/>
                      <a:pt x="312" y="1057"/>
                    </a:cubicBezTo>
                    <a:cubicBezTo>
                      <a:pt x="212" y="957"/>
                      <a:pt x="158" y="825"/>
                      <a:pt x="158" y="684"/>
                    </a:cubicBezTo>
                    <a:cubicBezTo>
                      <a:pt x="158" y="544"/>
                      <a:pt x="212" y="412"/>
                      <a:pt x="312" y="312"/>
                    </a:cubicBezTo>
                    <a:cubicBezTo>
                      <a:pt x="411" y="213"/>
                      <a:pt x="543" y="158"/>
                      <a:pt x="684" y="158"/>
                    </a:cubicBezTo>
                    <a:cubicBezTo>
                      <a:pt x="684" y="158"/>
                      <a:pt x="684" y="158"/>
                      <a:pt x="684" y="158"/>
                    </a:cubicBezTo>
                    <a:cubicBezTo>
                      <a:pt x="825" y="158"/>
                      <a:pt x="957" y="213"/>
                      <a:pt x="1056" y="312"/>
                    </a:cubicBezTo>
                    <a:cubicBezTo>
                      <a:pt x="1156" y="412"/>
                      <a:pt x="1210" y="544"/>
                      <a:pt x="1210" y="684"/>
                    </a:cubicBezTo>
                    <a:cubicBezTo>
                      <a:pt x="1210" y="825"/>
                      <a:pt x="1156" y="957"/>
                      <a:pt x="1056" y="1057"/>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ea typeface="Meiryo" panose="020B0604030504040204" pitchFamily="34" charset="-128"/>
                </a:endParaRPr>
              </a:p>
            </p:txBody>
          </p:sp>
          <p:sp>
            <p:nvSpPr>
              <p:cNvPr id="22" name="Freeform 336">
                <a:extLst>
                  <a:ext uri="{FF2B5EF4-FFF2-40B4-BE49-F238E27FC236}">
                    <a16:creationId xmlns:a16="http://schemas.microsoft.com/office/drawing/2014/main" id="{12798CDA-7825-F8CF-F170-5F36E61EC1E7}"/>
                  </a:ext>
                </a:extLst>
              </p:cNvPr>
              <p:cNvSpPr>
                <a:spLocks noEditPoints="1"/>
              </p:cNvSpPr>
              <p:nvPr/>
            </p:nvSpPr>
            <p:spPr bwMode="auto">
              <a:xfrm>
                <a:off x="8783638" y="1536700"/>
                <a:ext cx="27824112" cy="27765375"/>
              </a:xfrm>
              <a:custGeom>
                <a:avLst/>
                <a:gdLst>
                  <a:gd name="T0" fmla="*/ 2731 w 3068"/>
                  <a:gd name="T1" fmla="*/ 1443 h 3068"/>
                  <a:gd name="T2" fmla="*/ 2383 w 3068"/>
                  <a:gd name="T3" fmla="*/ 673 h 3068"/>
                  <a:gd name="T4" fmla="*/ 1613 w 3068"/>
                  <a:gd name="T5" fmla="*/ 324 h 3068"/>
                  <a:gd name="T6" fmla="*/ 1534 w 3068"/>
                  <a:gd name="T7" fmla="*/ 0 h 3068"/>
                  <a:gd name="T8" fmla="*/ 1455 w 3068"/>
                  <a:gd name="T9" fmla="*/ 324 h 3068"/>
                  <a:gd name="T10" fmla="*/ 685 w 3068"/>
                  <a:gd name="T11" fmla="*/ 673 h 3068"/>
                  <a:gd name="T12" fmla="*/ 336 w 3068"/>
                  <a:gd name="T13" fmla="*/ 1443 h 3068"/>
                  <a:gd name="T14" fmla="*/ 0 w 3068"/>
                  <a:gd name="T15" fmla="*/ 1521 h 3068"/>
                  <a:gd name="T16" fmla="*/ 336 w 3068"/>
                  <a:gd name="T17" fmla="*/ 1600 h 3068"/>
                  <a:gd name="T18" fmla="*/ 685 w 3068"/>
                  <a:gd name="T19" fmla="*/ 2370 h 3068"/>
                  <a:gd name="T20" fmla="*/ 1455 w 3068"/>
                  <a:gd name="T21" fmla="*/ 2719 h 3068"/>
                  <a:gd name="T22" fmla="*/ 1534 w 3068"/>
                  <a:gd name="T23" fmla="*/ 3068 h 3068"/>
                  <a:gd name="T24" fmla="*/ 1613 w 3068"/>
                  <a:gd name="T25" fmla="*/ 2719 h 3068"/>
                  <a:gd name="T26" fmla="*/ 2383 w 3068"/>
                  <a:gd name="T27" fmla="*/ 2370 h 3068"/>
                  <a:gd name="T28" fmla="*/ 2731 w 3068"/>
                  <a:gd name="T29" fmla="*/ 1600 h 3068"/>
                  <a:gd name="T30" fmla="*/ 3068 w 3068"/>
                  <a:gd name="T31" fmla="*/ 1521 h 3068"/>
                  <a:gd name="T32" fmla="*/ 2469 w 3068"/>
                  <a:gd name="T33" fmla="*/ 1600 h 3068"/>
                  <a:gd name="T34" fmla="*/ 2494 w 3068"/>
                  <a:gd name="T35" fmla="*/ 1927 h 3068"/>
                  <a:gd name="T36" fmla="*/ 1940 w 3068"/>
                  <a:gd name="T37" fmla="*/ 2482 h 3068"/>
                  <a:gd name="T38" fmla="*/ 1613 w 3068"/>
                  <a:gd name="T39" fmla="*/ 2469 h 3068"/>
                  <a:gd name="T40" fmla="*/ 1455 w 3068"/>
                  <a:gd name="T41" fmla="*/ 2469 h 3068"/>
                  <a:gd name="T42" fmla="*/ 1128 w 3068"/>
                  <a:gd name="T43" fmla="*/ 2482 h 3068"/>
                  <a:gd name="T44" fmla="*/ 573 w 3068"/>
                  <a:gd name="T45" fmla="*/ 1927 h 3068"/>
                  <a:gd name="T46" fmla="*/ 599 w 3068"/>
                  <a:gd name="T47" fmla="*/ 1600 h 3068"/>
                  <a:gd name="T48" fmla="*/ 599 w 3068"/>
                  <a:gd name="T49" fmla="*/ 1443 h 3068"/>
                  <a:gd name="T50" fmla="*/ 573 w 3068"/>
                  <a:gd name="T51" fmla="*/ 1116 h 3068"/>
                  <a:gd name="T52" fmla="*/ 1128 w 3068"/>
                  <a:gd name="T53" fmla="*/ 561 h 3068"/>
                  <a:gd name="T54" fmla="*/ 1455 w 3068"/>
                  <a:gd name="T55" fmla="*/ 599 h 3068"/>
                  <a:gd name="T56" fmla="*/ 1613 w 3068"/>
                  <a:gd name="T57" fmla="*/ 599 h 3068"/>
                  <a:gd name="T58" fmla="*/ 1940 w 3068"/>
                  <a:gd name="T59" fmla="*/ 561 h 3068"/>
                  <a:gd name="T60" fmla="*/ 2494 w 3068"/>
                  <a:gd name="T61" fmla="*/ 1116 h 3068"/>
                  <a:gd name="T62" fmla="*/ 2469 w 3068"/>
                  <a:gd name="T63" fmla="*/ 1443 h 3068"/>
                  <a:gd name="T64" fmla="*/ 2469 w 3068"/>
                  <a:gd name="T65" fmla="*/ 1600 h 30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068" h="3068">
                    <a:moveTo>
                      <a:pt x="2989" y="1443"/>
                    </a:moveTo>
                    <a:cubicBezTo>
                      <a:pt x="2731" y="1443"/>
                      <a:pt x="2731" y="1443"/>
                      <a:pt x="2731" y="1443"/>
                    </a:cubicBezTo>
                    <a:cubicBezTo>
                      <a:pt x="2723" y="1308"/>
                      <a:pt x="2692" y="1178"/>
                      <a:pt x="2640" y="1054"/>
                    </a:cubicBezTo>
                    <a:cubicBezTo>
                      <a:pt x="2579" y="911"/>
                      <a:pt x="2493" y="783"/>
                      <a:pt x="2383" y="673"/>
                    </a:cubicBezTo>
                    <a:cubicBezTo>
                      <a:pt x="2272" y="563"/>
                      <a:pt x="2144" y="476"/>
                      <a:pt x="2001" y="416"/>
                    </a:cubicBezTo>
                    <a:cubicBezTo>
                      <a:pt x="1877" y="363"/>
                      <a:pt x="1747" y="333"/>
                      <a:pt x="1613" y="324"/>
                    </a:cubicBezTo>
                    <a:cubicBezTo>
                      <a:pt x="1613" y="79"/>
                      <a:pt x="1613" y="79"/>
                      <a:pt x="1613" y="79"/>
                    </a:cubicBezTo>
                    <a:cubicBezTo>
                      <a:pt x="1613" y="36"/>
                      <a:pt x="1578" y="0"/>
                      <a:pt x="1534" y="0"/>
                    </a:cubicBezTo>
                    <a:cubicBezTo>
                      <a:pt x="1490" y="0"/>
                      <a:pt x="1455" y="36"/>
                      <a:pt x="1455" y="79"/>
                    </a:cubicBezTo>
                    <a:cubicBezTo>
                      <a:pt x="1455" y="324"/>
                      <a:pt x="1455" y="324"/>
                      <a:pt x="1455" y="324"/>
                    </a:cubicBezTo>
                    <a:cubicBezTo>
                      <a:pt x="1321" y="333"/>
                      <a:pt x="1191" y="363"/>
                      <a:pt x="1067" y="416"/>
                    </a:cubicBezTo>
                    <a:cubicBezTo>
                      <a:pt x="924" y="476"/>
                      <a:pt x="796" y="563"/>
                      <a:pt x="685" y="673"/>
                    </a:cubicBezTo>
                    <a:cubicBezTo>
                      <a:pt x="575" y="783"/>
                      <a:pt x="489" y="911"/>
                      <a:pt x="428" y="1054"/>
                    </a:cubicBezTo>
                    <a:cubicBezTo>
                      <a:pt x="376" y="1178"/>
                      <a:pt x="345" y="1308"/>
                      <a:pt x="336" y="1443"/>
                    </a:cubicBezTo>
                    <a:cubicBezTo>
                      <a:pt x="79" y="1443"/>
                      <a:pt x="79" y="1443"/>
                      <a:pt x="79" y="1443"/>
                    </a:cubicBezTo>
                    <a:cubicBezTo>
                      <a:pt x="36" y="1443"/>
                      <a:pt x="0" y="1478"/>
                      <a:pt x="0" y="1521"/>
                    </a:cubicBezTo>
                    <a:cubicBezTo>
                      <a:pt x="0" y="1565"/>
                      <a:pt x="36" y="1600"/>
                      <a:pt x="79" y="1600"/>
                    </a:cubicBezTo>
                    <a:cubicBezTo>
                      <a:pt x="336" y="1600"/>
                      <a:pt x="336" y="1600"/>
                      <a:pt x="336" y="1600"/>
                    </a:cubicBezTo>
                    <a:cubicBezTo>
                      <a:pt x="345" y="1734"/>
                      <a:pt x="376" y="1865"/>
                      <a:pt x="428" y="1989"/>
                    </a:cubicBezTo>
                    <a:cubicBezTo>
                      <a:pt x="489" y="2131"/>
                      <a:pt x="575" y="2260"/>
                      <a:pt x="685" y="2370"/>
                    </a:cubicBezTo>
                    <a:cubicBezTo>
                      <a:pt x="796" y="2480"/>
                      <a:pt x="924" y="2567"/>
                      <a:pt x="1067" y="2627"/>
                    </a:cubicBezTo>
                    <a:cubicBezTo>
                      <a:pt x="1191" y="2679"/>
                      <a:pt x="1321" y="2710"/>
                      <a:pt x="1455" y="2719"/>
                    </a:cubicBezTo>
                    <a:cubicBezTo>
                      <a:pt x="1455" y="2989"/>
                      <a:pt x="1455" y="2989"/>
                      <a:pt x="1455" y="2989"/>
                    </a:cubicBezTo>
                    <a:cubicBezTo>
                      <a:pt x="1455" y="3032"/>
                      <a:pt x="1490" y="3068"/>
                      <a:pt x="1534" y="3068"/>
                    </a:cubicBezTo>
                    <a:cubicBezTo>
                      <a:pt x="1578" y="3068"/>
                      <a:pt x="1613" y="3032"/>
                      <a:pt x="1613" y="2989"/>
                    </a:cubicBezTo>
                    <a:cubicBezTo>
                      <a:pt x="1613" y="2719"/>
                      <a:pt x="1613" y="2719"/>
                      <a:pt x="1613" y="2719"/>
                    </a:cubicBezTo>
                    <a:cubicBezTo>
                      <a:pt x="1747" y="2710"/>
                      <a:pt x="1877" y="2679"/>
                      <a:pt x="2001" y="2627"/>
                    </a:cubicBezTo>
                    <a:cubicBezTo>
                      <a:pt x="2144" y="2567"/>
                      <a:pt x="2272" y="2480"/>
                      <a:pt x="2383" y="2370"/>
                    </a:cubicBezTo>
                    <a:cubicBezTo>
                      <a:pt x="2493" y="2260"/>
                      <a:pt x="2579" y="2131"/>
                      <a:pt x="2640" y="1989"/>
                    </a:cubicBezTo>
                    <a:cubicBezTo>
                      <a:pt x="2692" y="1865"/>
                      <a:pt x="2723" y="1734"/>
                      <a:pt x="2731" y="1600"/>
                    </a:cubicBezTo>
                    <a:cubicBezTo>
                      <a:pt x="2989" y="1600"/>
                      <a:pt x="2989" y="1600"/>
                      <a:pt x="2989" y="1600"/>
                    </a:cubicBezTo>
                    <a:cubicBezTo>
                      <a:pt x="3032" y="1600"/>
                      <a:pt x="3068" y="1565"/>
                      <a:pt x="3068" y="1521"/>
                    </a:cubicBezTo>
                    <a:cubicBezTo>
                      <a:pt x="3068" y="1478"/>
                      <a:pt x="3032" y="1443"/>
                      <a:pt x="2989" y="1443"/>
                    </a:cubicBezTo>
                    <a:close/>
                    <a:moveTo>
                      <a:pt x="2469" y="1600"/>
                    </a:moveTo>
                    <a:cubicBezTo>
                      <a:pt x="2573" y="1600"/>
                      <a:pt x="2573" y="1600"/>
                      <a:pt x="2573" y="1600"/>
                    </a:cubicBezTo>
                    <a:cubicBezTo>
                      <a:pt x="2565" y="1713"/>
                      <a:pt x="2539" y="1823"/>
                      <a:pt x="2494" y="1927"/>
                    </a:cubicBezTo>
                    <a:cubicBezTo>
                      <a:pt x="2442" y="2051"/>
                      <a:pt x="2367" y="2163"/>
                      <a:pt x="2271" y="2258"/>
                    </a:cubicBezTo>
                    <a:cubicBezTo>
                      <a:pt x="2175" y="2354"/>
                      <a:pt x="2064" y="2429"/>
                      <a:pt x="1940" y="2482"/>
                    </a:cubicBezTo>
                    <a:cubicBezTo>
                      <a:pt x="1835" y="2526"/>
                      <a:pt x="1726" y="2552"/>
                      <a:pt x="1613" y="2561"/>
                    </a:cubicBezTo>
                    <a:cubicBezTo>
                      <a:pt x="1613" y="2469"/>
                      <a:pt x="1613" y="2469"/>
                      <a:pt x="1613" y="2469"/>
                    </a:cubicBezTo>
                    <a:cubicBezTo>
                      <a:pt x="1613" y="2425"/>
                      <a:pt x="1578" y="2390"/>
                      <a:pt x="1534" y="2390"/>
                    </a:cubicBezTo>
                    <a:cubicBezTo>
                      <a:pt x="1490" y="2390"/>
                      <a:pt x="1455" y="2425"/>
                      <a:pt x="1455" y="2469"/>
                    </a:cubicBezTo>
                    <a:cubicBezTo>
                      <a:pt x="1455" y="2561"/>
                      <a:pt x="1455" y="2561"/>
                      <a:pt x="1455" y="2561"/>
                    </a:cubicBezTo>
                    <a:cubicBezTo>
                      <a:pt x="1342" y="2553"/>
                      <a:pt x="1233" y="2526"/>
                      <a:pt x="1128" y="2482"/>
                    </a:cubicBezTo>
                    <a:cubicBezTo>
                      <a:pt x="1004" y="2429"/>
                      <a:pt x="893" y="2354"/>
                      <a:pt x="797" y="2258"/>
                    </a:cubicBezTo>
                    <a:cubicBezTo>
                      <a:pt x="701" y="2163"/>
                      <a:pt x="626" y="2051"/>
                      <a:pt x="573" y="1927"/>
                    </a:cubicBezTo>
                    <a:cubicBezTo>
                      <a:pt x="529" y="1823"/>
                      <a:pt x="503" y="1713"/>
                      <a:pt x="494" y="1600"/>
                    </a:cubicBezTo>
                    <a:cubicBezTo>
                      <a:pt x="599" y="1600"/>
                      <a:pt x="599" y="1600"/>
                      <a:pt x="599" y="1600"/>
                    </a:cubicBezTo>
                    <a:cubicBezTo>
                      <a:pt x="643" y="1600"/>
                      <a:pt x="678" y="1565"/>
                      <a:pt x="678" y="1521"/>
                    </a:cubicBezTo>
                    <a:cubicBezTo>
                      <a:pt x="678" y="1478"/>
                      <a:pt x="643" y="1443"/>
                      <a:pt x="599" y="1443"/>
                    </a:cubicBezTo>
                    <a:cubicBezTo>
                      <a:pt x="494" y="1443"/>
                      <a:pt x="494" y="1443"/>
                      <a:pt x="494" y="1443"/>
                    </a:cubicBezTo>
                    <a:cubicBezTo>
                      <a:pt x="503" y="1330"/>
                      <a:pt x="529" y="1220"/>
                      <a:pt x="573" y="1116"/>
                    </a:cubicBezTo>
                    <a:cubicBezTo>
                      <a:pt x="626" y="992"/>
                      <a:pt x="701" y="880"/>
                      <a:pt x="797" y="784"/>
                    </a:cubicBezTo>
                    <a:cubicBezTo>
                      <a:pt x="893" y="689"/>
                      <a:pt x="1004" y="613"/>
                      <a:pt x="1128" y="561"/>
                    </a:cubicBezTo>
                    <a:cubicBezTo>
                      <a:pt x="1233" y="517"/>
                      <a:pt x="1342" y="490"/>
                      <a:pt x="1455" y="482"/>
                    </a:cubicBezTo>
                    <a:cubicBezTo>
                      <a:pt x="1455" y="599"/>
                      <a:pt x="1455" y="599"/>
                      <a:pt x="1455" y="599"/>
                    </a:cubicBezTo>
                    <a:cubicBezTo>
                      <a:pt x="1455" y="643"/>
                      <a:pt x="1490" y="678"/>
                      <a:pt x="1534" y="678"/>
                    </a:cubicBezTo>
                    <a:cubicBezTo>
                      <a:pt x="1578" y="678"/>
                      <a:pt x="1613" y="643"/>
                      <a:pt x="1613" y="599"/>
                    </a:cubicBezTo>
                    <a:cubicBezTo>
                      <a:pt x="1613" y="482"/>
                      <a:pt x="1613" y="482"/>
                      <a:pt x="1613" y="482"/>
                    </a:cubicBezTo>
                    <a:cubicBezTo>
                      <a:pt x="1726" y="490"/>
                      <a:pt x="1835" y="517"/>
                      <a:pt x="1940" y="561"/>
                    </a:cubicBezTo>
                    <a:cubicBezTo>
                      <a:pt x="2064" y="613"/>
                      <a:pt x="2175" y="689"/>
                      <a:pt x="2271" y="784"/>
                    </a:cubicBezTo>
                    <a:cubicBezTo>
                      <a:pt x="2367" y="880"/>
                      <a:pt x="2442" y="992"/>
                      <a:pt x="2494" y="1116"/>
                    </a:cubicBezTo>
                    <a:cubicBezTo>
                      <a:pt x="2539" y="1220"/>
                      <a:pt x="2565" y="1330"/>
                      <a:pt x="2573" y="1443"/>
                    </a:cubicBezTo>
                    <a:cubicBezTo>
                      <a:pt x="2469" y="1443"/>
                      <a:pt x="2469" y="1443"/>
                      <a:pt x="2469" y="1443"/>
                    </a:cubicBezTo>
                    <a:cubicBezTo>
                      <a:pt x="2425" y="1443"/>
                      <a:pt x="2390" y="1478"/>
                      <a:pt x="2390" y="1521"/>
                    </a:cubicBezTo>
                    <a:cubicBezTo>
                      <a:pt x="2390" y="1565"/>
                      <a:pt x="2425" y="1600"/>
                      <a:pt x="2469" y="160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ea typeface="Meiryo" panose="020B0604030504040204" pitchFamily="34" charset="-128"/>
                </a:endParaRPr>
              </a:p>
            </p:txBody>
          </p:sp>
        </p:grpSp>
      </p:grpSp>
      <p:grpSp>
        <p:nvGrpSpPr>
          <p:cNvPr id="41" name="Group 40">
            <a:extLst>
              <a:ext uri="{FF2B5EF4-FFF2-40B4-BE49-F238E27FC236}">
                <a16:creationId xmlns:a16="http://schemas.microsoft.com/office/drawing/2014/main" id="{856A72C2-B40B-7518-4D9D-C3062BC80E6D}"/>
              </a:ext>
            </a:extLst>
          </p:cNvPr>
          <p:cNvGrpSpPr/>
          <p:nvPr/>
        </p:nvGrpSpPr>
        <p:grpSpPr>
          <a:xfrm>
            <a:off x="3260724" y="3532975"/>
            <a:ext cx="2620963" cy="457200"/>
            <a:chOff x="3260724" y="3471632"/>
            <a:chExt cx="2620963" cy="457200"/>
          </a:xfrm>
        </p:grpSpPr>
        <p:sp>
          <p:nvSpPr>
            <p:cNvPr id="23" name="TextBox 22">
              <a:extLst>
                <a:ext uri="{FF2B5EF4-FFF2-40B4-BE49-F238E27FC236}">
                  <a16:creationId xmlns:a16="http://schemas.microsoft.com/office/drawing/2014/main" id="{8D253204-11A6-AF8B-F610-E3A9A7914303}"/>
                </a:ext>
              </a:extLst>
            </p:cNvPr>
            <p:cNvSpPr txBox="1"/>
            <p:nvPr/>
          </p:nvSpPr>
          <p:spPr>
            <a:xfrm>
              <a:off x="3881438" y="3624058"/>
              <a:ext cx="2000249" cy="156581"/>
            </a:xfrm>
            <a:prstGeom prst="rect">
              <a:avLst/>
            </a:prstGeom>
            <a:noFill/>
          </p:spPr>
          <p:txBody>
            <a:bodyPr wrap="square" lIns="0" tIns="0" rIns="0" bIns="0" rtlCol="0">
              <a:spAutoFit/>
            </a:bodyPr>
            <a:lstStyle/>
            <a:p>
              <a:pPr rtl="0">
                <a:lnSpc>
                  <a:spcPct val="90000"/>
                </a:lnSpc>
                <a:spcBef>
                  <a:spcPts val="900"/>
                </a:spcBef>
              </a:pPr>
              <a:r>
                <a:rPr lang="ja-jp" sz="1100">
                  <a:solidFill>
                    <a:schemeClr val="bg1"/>
                  </a:solidFill>
                  <a:ea typeface="Meiryo" panose="020B0604030504040204" pitchFamily="34" charset="-128"/>
                </a:rPr>
                <a:t>過去の販売データ</a:t>
              </a:r>
            </a:p>
          </p:txBody>
        </p:sp>
        <p:grpSp>
          <p:nvGrpSpPr>
            <p:cNvPr id="33" name="Group 32">
              <a:extLst>
                <a:ext uri="{FF2B5EF4-FFF2-40B4-BE49-F238E27FC236}">
                  <a16:creationId xmlns:a16="http://schemas.microsoft.com/office/drawing/2014/main" id="{0E9B0EC3-D510-E9B9-F248-D6A11CD786CB}"/>
                </a:ext>
              </a:extLst>
            </p:cNvPr>
            <p:cNvGrpSpPr/>
            <p:nvPr/>
          </p:nvGrpSpPr>
          <p:grpSpPr>
            <a:xfrm>
              <a:off x="3260724" y="3471632"/>
              <a:ext cx="457200" cy="457200"/>
              <a:chOff x="3260724" y="3471632"/>
              <a:chExt cx="457200" cy="457200"/>
            </a:xfrm>
          </p:grpSpPr>
          <p:sp>
            <p:nvSpPr>
              <p:cNvPr id="25" name="Freeform: Shape 24">
                <a:extLst>
                  <a:ext uri="{FF2B5EF4-FFF2-40B4-BE49-F238E27FC236}">
                    <a16:creationId xmlns:a16="http://schemas.microsoft.com/office/drawing/2014/main" id="{22A31C44-7BA2-8C91-2140-D1A24FDB3871}"/>
                  </a:ext>
                </a:extLst>
              </p:cNvPr>
              <p:cNvSpPr/>
              <p:nvPr/>
            </p:nvSpPr>
            <p:spPr>
              <a:xfrm>
                <a:off x="3260724" y="3471632"/>
                <a:ext cx="457200" cy="457200"/>
              </a:xfrm>
              <a:custGeom>
                <a:avLst/>
                <a:gdLst>
                  <a:gd name="connsiteX0" fmla="*/ 0 w 824507"/>
                  <a:gd name="connsiteY0" fmla="*/ 412254 h 824507"/>
                  <a:gd name="connsiteX1" fmla="*/ 412254 w 824507"/>
                  <a:gd name="connsiteY1" fmla="*/ 0 h 824507"/>
                  <a:gd name="connsiteX2" fmla="*/ 824508 w 824507"/>
                  <a:gd name="connsiteY2" fmla="*/ 412254 h 824507"/>
                  <a:gd name="connsiteX3" fmla="*/ 412254 w 824507"/>
                  <a:gd name="connsiteY3" fmla="*/ 824508 h 824507"/>
                  <a:gd name="connsiteX4" fmla="*/ 0 w 824507"/>
                  <a:gd name="connsiteY4" fmla="*/ 412254 h 8245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4507" h="824507">
                    <a:moveTo>
                      <a:pt x="0" y="412254"/>
                    </a:moveTo>
                    <a:cubicBezTo>
                      <a:pt x="0" y="184572"/>
                      <a:pt x="184572" y="0"/>
                      <a:pt x="412254" y="0"/>
                    </a:cubicBezTo>
                    <a:cubicBezTo>
                      <a:pt x="639936" y="0"/>
                      <a:pt x="824508" y="184572"/>
                      <a:pt x="824508" y="412254"/>
                    </a:cubicBezTo>
                    <a:cubicBezTo>
                      <a:pt x="824508" y="639936"/>
                      <a:pt x="639936" y="824508"/>
                      <a:pt x="412254" y="824508"/>
                    </a:cubicBezTo>
                    <a:cubicBezTo>
                      <a:pt x="184572" y="824508"/>
                      <a:pt x="0" y="639936"/>
                      <a:pt x="0" y="412254"/>
                    </a:cubicBezTo>
                    <a:close/>
                  </a:path>
                </a:pathLst>
              </a:custGeom>
              <a:solidFill>
                <a:schemeClr val="bg1"/>
              </a:solidFill>
              <a:ln w="12700">
                <a:solidFill>
                  <a:schemeClr val="accent2"/>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39796" tIns="139796" rIns="139796" bIns="139796" numCol="1" spcCol="1270" rtlCol="0" anchor="ctr" anchorCtr="0">
                <a:noAutofit/>
              </a:bodyPr>
              <a:lstStyle/>
              <a:p>
                <a:pPr marL="0" lvl="0" indent="0" algn="ctr" defTabSz="666750" rtl="0">
                  <a:lnSpc>
                    <a:spcPct val="90000"/>
                  </a:lnSpc>
                  <a:spcBef>
                    <a:spcPct val="0"/>
                  </a:spcBef>
                  <a:spcAft>
                    <a:spcPct val="35000"/>
                  </a:spcAft>
                  <a:buNone/>
                </a:pPr>
                <a:endParaRPr lang="en-US" sz="1500" kern="1200">
                  <a:ea typeface="Meiryo" panose="020B0604030504040204" pitchFamily="34" charset="-128"/>
                </a:endParaRPr>
              </a:p>
            </p:txBody>
          </p:sp>
          <p:grpSp>
            <p:nvGrpSpPr>
              <p:cNvPr id="27" name="Group 26">
                <a:extLst>
                  <a:ext uri="{FF2B5EF4-FFF2-40B4-BE49-F238E27FC236}">
                    <a16:creationId xmlns:a16="http://schemas.microsoft.com/office/drawing/2014/main" id="{E6BA65B7-7B4B-EFC1-AB51-1EE28C903DBD}"/>
                  </a:ext>
                </a:extLst>
              </p:cNvPr>
              <p:cNvGrpSpPr>
                <a:grpSpLocks noChangeAspect="1"/>
              </p:cNvGrpSpPr>
              <p:nvPr/>
            </p:nvGrpSpPr>
            <p:grpSpPr>
              <a:xfrm>
                <a:off x="3374502" y="3585932"/>
                <a:ext cx="229645" cy="228600"/>
                <a:chOff x="14244636" y="2808288"/>
                <a:chExt cx="28601990" cy="28471813"/>
              </a:xfrm>
              <a:solidFill>
                <a:schemeClr val="tx1"/>
              </a:solidFill>
            </p:grpSpPr>
            <p:sp>
              <p:nvSpPr>
                <p:cNvPr id="28" name="Freeform 59">
                  <a:extLst>
                    <a:ext uri="{FF2B5EF4-FFF2-40B4-BE49-F238E27FC236}">
                      <a16:creationId xmlns:a16="http://schemas.microsoft.com/office/drawing/2014/main" id="{CA660556-0190-AEC8-4C42-D7C6769923AA}"/>
                    </a:ext>
                  </a:extLst>
                </p:cNvPr>
                <p:cNvSpPr>
                  <a:spLocks/>
                </p:cNvSpPr>
                <p:nvPr/>
              </p:nvSpPr>
              <p:spPr bwMode="auto">
                <a:xfrm>
                  <a:off x="18316571" y="12528549"/>
                  <a:ext cx="17084680" cy="1601787"/>
                </a:xfrm>
                <a:custGeom>
                  <a:avLst/>
                  <a:gdLst>
                    <a:gd name="T0" fmla="*/ 88 w 1884"/>
                    <a:gd name="T1" fmla="*/ 177 h 177"/>
                    <a:gd name="T2" fmla="*/ 1796 w 1884"/>
                    <a:gd name="T3" fmla="*/ 177 h 177"/>
                    <a:gd name="T4" fmla="*/ 1884 w 1884"/>
                    <a:gd name="T5" fmla="*/ 88 h 177"/>
                    <a:gd name="T6" fmla="*/ 1796 w 1884"/>
                    <a:gd name="T7" fmla="*/ 0 h 177"/>
                    <a:gd name="T8" fmla="*/ 88 w 1884"/>
                    <a:gd name="T9" fmla="*/ 0 h 177"/>
                    <a:gd name="T10" fmla="*/ 0 w 1884"/>
                    <a:gd name="T11" fmla="*/ 88 h 177"/>
                    <a:gd name="T12" fmla="*/ 88 w 1884"/>
                    <a:gd name="T13" fmla="*/ 177 h 177"/>
                  </a:gdLst>
                  <a:ahLst/>
                  <a:cxnLst>
                    <a:cxn ang="0">
                      <a:pos x="T0" y="T1"/>
                    </a:cxn>
                    <a:cxn ang="0">
                      <a:pos x="T2" y="T3"/>
                    </a:cxn>
                    <a:cxn ang="0">
                      <a:pos x="T4" y="T5"/>
                    </a:cxn>
                    <a:cxn ang="0">
                      <a:pos x="T6" y="T7"/>
                    </a:cxn>
                    <a:cxn ang="0">
                      <a:pos x="T8" y="T9"/>
                    </a:cxn>
                    <a:cxn ang="0">
                      <a:pos x="T10" y="T11"/>
                    </a:cxn>
                    <a:cxn ang="0">
                      <a:pos x="T12" y="T13"/>
                    </a:cxn>
                  </a:cxnLst>
                  <a:rect l="0" t="0" r="r" b="b"/>
                  <a:pathLst>
                    <a:path w="1884" h="177">
                      <a:moveTo>
                        <a:pt x="88" y="177"/>
                      </a:moveTo>
                      <a:cubicBezTo>
                        <a:pt x="1796" y="177"/>
                        <a:pt x="1796" y="177"/>
                        <a:pt x="1796" y="177"/>
                      </a:cubicBezTo>
                      <a:cubicBezTo>
                        <a:pt x="1845" y="177"/>
                        <a:pt x="1884" y="137"/>
                        <a:pt x="1884" y="88"/>
                      </a:cubicBezTo>
                      <a:cubicBezTo>
                        <a:pt x="1884" y="39"/>
                        <a:pt x="1845" y="0"/>
                        <a:pt x="1796" y="0"/>
                      </a:cubicBezTo>
                      <a:cubicBezTo>
                        <a:pt x="88" y="0"/>
                        <a:pt x="88" y="0"/>
                        <a:pt x="88" y="0"/>
                      </a:cubicBezTo>
                      <a:cubicBezTo>
                        <a:pt x="40" y="0"/>
                        <a:pt x="0" y="39"/>
                        <a:pt x="0" y="88"/>
                      </a:cubicBezTo>
                      <a:cubicBezTo>
                        <a:pt x="0" y="137"/>
                        <a:pt x="40" y="177"/>
                        <a:pt x="88" y="177"/>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ea typeface="Meiryo" panose="020B0604030504040204" pitchFamily="34" charset="-128"/>
                  </a:endParaRPr>
                </a:p>
              </p:txBody>
            </p:sp>
            <p:sp>
              <p:nvSpPr>
                <p:cNvPr id="29" name="Freeform 60">
                  <a:extLst>
                    <a:ext uri="{FF2B5EF4-FFF2-40B4-BE49-F238E27FC236}">
                      <a16:creationId xmlns:a16="http://schemas.microsoft.com/office/drawing/2014/main" id="{86C18E1F-4A5B-7B51-4829-549D5FC3E069}"/>
                    </a:ext>
                  </a:extLst>
                </p:cNvPr>
                <p:cNvSpPr>
                  <a:spLocks/>
                </p:cNvSpPr>
                <p:nvPr/>
              </p:nvSpPr>
              <p:spPr bwMode="auto">
                <a:xfrm>
                  <a:off x="18316571" y="16202022"/>
                  <a:ext cx="7499351" cy="1601787"/>
                </a:xfrm>
                <a:custGeom>
                  <a:avLst/>
                  <a:gdLst>
                    <a:gd name="T0" fmla="*/ 738 w 827"/>
                    <a:gd name="T1" fmla="*/ 0 h 177"/>
                    <a:gd name="T2" fmla="*/ 88 w 827"/>
                    <a:gd name="T3" fmla="*/ 0 h 177"/>
                    <a:gd name="T4" fmla="*/ 0 w 827"/>
                    <a:gd name="T5" fmla="*/ 89 h 177"/>
                    <a:gd name="T6" fmla="*/ 88 w 827"/>
                    <a:gd name="T7" fmla="*/ 177 h 177"/>
                    <a:gd name="T8" fmla="*/ 738 w 827"/>
                    <a:gd name="T9" fmla="*/ 177 h 177"/>
                    <a:gd name="T10" fmla="*/ 827 w 827"/>
                    <a:gd name="T11" fmla="*/ 89 h 177"/>
                    <a:gd name="T12" fmla="*/ 738 w 827"/>
                    <a:gd name="T13" fmla="*/ 0 h 177"/>
                  </a:gdLst>
                  <a:ahLst/>
                  <a:cxnLst>
                    <a:cxn ang="0">
                      <a:pos x="T0" y="T1"/>
                    </a:cxn>
                    <a:cxn ang="0">
                      <a:pos x="T2" y="T3"/>
                    </a:cxn>
                    <a:cxn ang="0">
                      <a:pos x="T4" y="T5"/>
                    </a:cxn>
                    <a:cxn ang="0">
                      <a:pos x="T6" y="T7"/>
                    </a:cxn>
                    <a:cxn ang="0">
                      <a:pos x="T8" y="T9"/>
                    </a:cxn>
                    <a:cxn ang="0">
                      <a:pos x="T10" y="T11"/>
                    </a:cxn>
                    <a:cxn ang="0">
                      <a:pos x="T12" y="T13"/>
                    </a:cxn>
                  </a:cxnLst>
                  <a:rect l="0" t="0" r="r" b="b"/>
                  <a:pathLst>
                    <a:path w="827" h="177">
                      <a:moveTo>
                        <a:pt x="738" y="0"/>
                      </a:moveTo>
                      <a:cubicBezTo>
                        <a:pt x="88" y="0"/>
                        <a:pt x="88" y="0"/>
                        <a:pt x="88" y="0"/>
                      </a:cubicBezTo>
                      <a:cubicBezTo>
                        <a:pt x="40" y="0"/>
                        <a:pt x="0" y="40"/>
                        <a:pt x="0" y="89"/>
                      </a:cubicBezTo>
                      <a:cubicBezTo>
                        <a:pt x="0" y="138"/>
                        <a:pt x="40" y="177"/>
                        <a:pt x="88" y="177"/>
                      </a:cubicBezTo>
                      <a:cubicBezTo>
                        <a:pt x="738" y="177"/>
                        <a:pt x="738" y="177"/>
                        <a:pt x="738" y="177"/>
                      </a:cubicBezTo>
                      <a:cubicBezTo>
                        <a:pt x="787" y="177"/>
                        <a:pt x="827" y="138"/>
                        <a:pt x="827" y="89"/>
                      </a:cubicBezTo>
                      <a:cubicBezTo>
                        <a:pt x="827" y="40"/>
                        <a:pt x="787" y="0"/>
                        <a:pt x="738"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ea typeface="Meiryo" panose="020B0604030504040204" pitchFamily="34" charset="-128"/>
                  </a:endParaRPr>
                </a:p>
              </p:txBody>
            </p:sp>
            <p:sp>
              <p:nvSpPr>
                <p:cNvPr id="30" name="Freeform 61">
                  <a:extLst>
                    <a:ext uri="{FF2B5EF4-FFF2-40B4-BE49-F238E27FC236}">
                      <a16:creationId xmlns:a16="http://schemas.microsoft.com/office/drawing/2014/main" id="{875E7CFD-8543-AE53-6492-C43A5CC4577B}"/>
                    </a:ext>
                  </a:extLst>
                </p:cNvPr>
                <p:cNvSpPr>
                  <a:spLocks/>
                </p:cNvSpPr>
                <p:nvPr/>
              </p:nvSpPr>
              <p:spPr bwMode="auto">
                <a:xfrm>
                  <a:off x="18316571" y="19886614"/>
                  <a:ext cx="7499351" cy="1601787"/>
                </a:xfrm>
                <a:custGeom>
                  <a:avLst/>
                  <a:gdLst>
                    <a:gd name="T0" fmla="*/ 738 w 827"/>
                    <a:gd name="T1" fmla="*/ 0 h 177"/>
                    <a:gd name="T2" fmla="*/ 88 w 827"/>
                    <a:gd name="T3" fmla="*/ 0 h 177"/>
                    <a:gd name="T4" fmla="*/ 0 w 827"/>
                    <a:gd name="T5" fmla="*/ 88 h 177"/>
                    <a:gd name="T6" fmla="*/ 88 w 827"/>
                    <a:gd name="T7" fmla="*/ 177 h 177"/>
                    <a:gd name="T8" fmla="*/ 738 w 827"/>
                    <a:gd name="T9" fmla="*/ 177 h 177"/>
                    <a:gd name="T10" fmla="*/ 827 w 827"/>
                    <a:gd name="T11" fmla="*/ 88 h 177"/>
                    <a:gd name="T12" fmla="*/ 738 w 827"/>
                    <a:gd name="T13" fmla="*/ 0 h 177"/>
                  </a:gdLst>
                  <a:ahLst/>
                  <a:cxnLst>
                    <a:cxn ang="0">
                      <a:pos x="T0" y="T1"/>
                    </a:cxn>
                    <a:cxn ang="0">
                      <a:pos x="T2" y="T3"/>
                    </a:cxn>
                    <a:cxn ang="0">
                      <a:pos x="T4" y="T5"/>
                    </a:cxn>
                    <a:cxn ang="0">
                      <a:pos x="T6" y="T7"/>
                    </a:cxn>
                    <a:cxn ang="0">
                      <a:pos x="T8" y="T9"/>
                    </a:cxn>
                    <a:cxn ang="0">
                      <a:pos x="T10" y="T11"/>
                    </a:cxn>
                    <a:cxn ang="0">
                      <a:pos x="T12" y="T13"/>
                    </a:cxn>
                  </a:cxnLst>
                  <a:rect l="0" t="0" r="r" b="b"/>
                  <a:pathLst>
                    <a:path w="827" h="177">
                      <a:moveTo>
                        <a:pt x="738" y="0"/>
                      </a:moveTo>
                      <a:cubicBezTo>
                        <a:pt x="88" y="0"/>
                        <a:pt x="88" y="0"/>
                        <a:pt x="88" y="0"/>
                      </a:cubicBezTo>
                      <a:cubicBezTo>
                        <a:pt x="40" y="0"/>
                        <a:pt x="0" y="39"/>
                        <a:pt x="0" y="88"/>
                      </a:cubicBezTo>
                      <a:cubicBezTo>
                        <a:pt x="0" y="137"/>
                        <a:pt x="40" y="177"/>
                        <a:pt x="88" y="177"/>
                      </a:cubicBezTo>
                      <a:cubicBezTo>
                        <a:pt x="738" y="177"/>
                        <a:pt x="738" y="177"/>
                        <a:pt x="738" y="177"/>
                      </a:cubicBezTo>
                      <a:cubicBezTo>
                        <a:pt x="787" y="177"/>
                        <a:pt x="827" y="137"/>
                        <a:pt x="827" y="88"/>
                      </a:cubicBezTo>
                      <a:cubicBezTo>
                        <a:pt x="827" y="39"/>
                        <a:pt x="787" y="0"/>
                        <a:pt x="738"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ea typeface="Meiryo" panose="020B0604030504040204" pitchFamily="34" charset="-128"/>
                  </a:endParaRPr>
                </a:p>
              </p:txBody>
            </p:sp>
            <p:sp>
              <p:nvSpPr>
                <p:cNvPr id="31" name="Freeform 62">
                  <a:extLst>
                    <a:ext uri="{FF2B5EF4-FFF2-40B4-BE49-F238E27FC236}">
                      <a16:creationId xmlns:a16="http://schemas.microsoft.com/office/drawing/2014/main" id="{B9B3F52B-3871-F7FA-E2DD-51029E2DE19B}"/>
                    </a:ext>
                  </a:extLst>
                </p:cNvPr>
                <p:cNvSpPr>
                  <a:spLocks noEditPoints="1"/>
                </p:cNvSpPr>
                <p:nvPr/>
              </p:nvSpPr>
              <p:spPr bwMode="auto">
                <a:xfrm>
                  <a:off x="14244636" y="2808288"/>
                  <a:ext cx="28601990" cy="28471813"/>
                </a:xfrm>
                <a:custGeom>
                  <a:avLst/>
                  <a:gdLst>
                    <a:gd name="T0" fmla="*/ 3085 w 3154"/>
                    <a:gd name="T1" fmla="*/ 1928 h 3146"/>
                    <a:gd name="T2" fmla="*/ 2897 w 3154"/>
                    <a:gd name="T3" fmla="*/ 1649 h 3146"/>
                    <a:gd name="T4" fmla="*/ 2831 w 3154"/>
                    <a:gd name="T5" fmla="*/ 1590 h 3146"/>
                    <a:gd name="T6" fmla="*/ 2834 w 3154"/>
                    <a:gd name="T7" fmla="*/ 1569 h 3146"/>
                    <a:gd name="T8" fmla="*/ 2834 w 3154"/>
                    <a:gd name="T9" fmla="*/ 748 h 3146"/>
                    <a:gd name="T10" fmla="*/ 2805 w 3154"/>
                    <a:gd name="T11" fmla="*/ 683 h 3146"/>
                    <a:gd name="T12" fmla="*/ 2101 w 3154"/>
                    <a:gd name="T13" fmla="*/ 34 h 3146"/>
                    <a:gd name="T14" fmla="*/ 2032 w 3154"/>
                    <a:gd name="T15" fmla="*/ 0 h 3146"/>
                    <a:gd name="T16" fmla="*/ 2031 w 3154"/>
                    <a:gd name="T17" fmla="*/ 0 h 3146"/>
                    <a:gd name="T18" fmla="*/ 2030 w 3154"/>
                    <a:gd name="T19" fmla="*/ 0 h 3146"/>
                    <a:gd name="T20" fmla="*/ 89 w 3154"/>
                    <a:gd name="T21" fmla="*/ 0 h 3146"/>
                    <a:gd name="T22" fmla="*/ 0 w 3154"/>
                    <a:gd name="T23" fmla="*/ 89 h 3146"/>
                    <a:gd name="T24" fmla="*/ 0 w 3154"/>
                    <a:gd name="T25" fmla="*/ 2804 h 3146"/>
                    <a:gd name="T26" fmla="*/ 89 w 3154"/>
                    <a:gd name="T27" fmla="*/ 2892 h 3146"/>
                    <a:gd name="T28" fmla="*/ 1660 w 3154"/>
                    <a:gd name="T29" fmla="*/ 2892 h 3146"/>
                    <a:gd name="T30" fmla="*/ 1936 w 3154"/>
                    <a:gd name="T31" fmla="*/ 3077 h 3146"/>
                    <a:gd name="T32" fmla="*/ 2277 w 3154"/>
                    <a:gd name="T33" fmla="*/ 3146 h 3146"/>
                    <a:gd name="T34" fmla="*/ 2618 w 3154"/>
                    <a:gd name="T35" fmla="*/ 3077 h 3146"/>
                    <a:gd name="T36" fmla="*/ 2897 w 3154"/>
                    <a:gd name="T37" fmla="*/ 2889 h 3146"/>
                    <a:gd name="T38" fmla="*/ 3085 w 3154"/>
                    <a:gd name="T39" fmla="*/ 2610 h 3146"/>
                    <a:gd name="T40" fmla="*/ 3154 w 3154"/>
                    <a:gd name="T41" fmla="*/ 2269 h 3146"/>
                    <a:gd name="T42" fmla="*/ 3085 w 3154"/>
                    <a:gd name="T43" fmla="*/ 1928 h 3146"/>
                    <a:gd name="T44" fmla="*/ 2120 w 3154"/>
                    <a:gd name="T45" fmla="*/ 292 h 3146"/>
                    <a:gd name="T46" fmla="*/ 2523 w 3154"/>
                    <a:gd name="T47" fmla="*/ 664 h 3146"/>
                    <a:gd name="T48" fmla="*/ 2120 w 3154"/>
                    <a:gd name="T49" fmla="*/ 664 h 3146"/>
                    <a:gd name="T50" fmla="*/ 2120 w 3154"/>
                    <a:gd name="T51" fmla="*/ 292 h 3146"/>
                    <a:gd name="T52" fmla="*/ 177 w 3154"/>
                    <a:gd name="T53" fmla="*/ 177 h 3146"/>
                    <a:gd name="T54" fmla="*/ 1943 w 3154"/>
                    <a:gd name="T55" fmla="*/ 177 h 3146"/>
                    <a:gd name="T56" fmla="*/ 1943 w 3154"/>
                    <a:gd name="T57" fmla="*/ 753 h 3146"/>
                    <a:gd name="T58" fmla="*/ 2032 w 3154"/>
                    <a:gd name="T59" fmla="*/ 841 h 3146"/>
                    <a:gd name="T60" fmla="*/ 2656 w 3154"/>
                    <a:gd name="T61" fmla="*/ 841 h 3146"/>
                    <a:gd name="T62" fmla="*/ 2656 w 3154"/>
                    <a:gd name="T63" fmla="*/ 1479 h 3146"/>
                    <a:gd name="T64" fmla="*/ 2618 w 3154"/>
                    <a:gd name="T65" fmla="*/ 1461 h 3146"/>
                    <a:gd name="T66" fmla="*/ 2277 w 3154"/>
                    <a:gd name="T67" fmla="*/ 1392 h 3146"/>
                    <a:gd name="T68" fmla="*/ 1936 w 3154"/>
                    <a:gd name="T69" fmla="*/ 1461 h 3146"/>
                    <a:gd name="T70" fmla="*/ 1657 w 3154"/>
                    <a:gd name="T71" fmla="*/ 1649 h 3146"/>
                    <a:gd name="T72" fmla="*/ 1469 w 3154"/>
                    <a:gd name="T73" fmla="*/ 1928 h 3146"/>
                    <a:gd name="T74" fmla="*/ 1400 w 3154"/>
                    <a:gd name="T75" fmla="*/ 2269 h 3146"/>
                    <a:gd name="T76" fmla="*/ 1469 w 3154"/>
                    <a:gd name="T77" fmla="*/ 2610 h 3146"/>
                    <a:gd name="T78" fmla="*/ 1522 w 3154"/>
                    <a:gd name="T79" fmla="*/ 2715 h 3146"/>
                    <a:gd name="T80" fmla="*/ 177 w 3154"/>
                    <a:gd name="T81" fmla="*/ 2715 h 3146"/>
                    <a:gd name="T82" fmla="*/ 177 w 3154"/>
                    <a:gd name="T83" fmla="*/ 177 h 3146"/>
                    <a:gd name="T84" fmla="*/ 2922 w 3154"/>
                    <a:gd name="T85" fmla="*/ 2541 h 3146"/>
                    <a:gd name="T86" fmla="*/ 2772 w 3154"/>
                    <a:gd name="T87" fmla="*/ 2764 h 3146"/>
                    <a:gd name="T88" fmla="*/ 2549 w 3154"/>
                    <a:gd name="T89" fmla="*/ 2914 h 3146"/>
                    <a:gd name="T90" fmla="*/ 2277 w 3154"/>
                    <a:gd name="T91" fmla="*/ 2969 h 3146"/>
                    <a:gd name="T92" fmla="*/ 2004 w 3154"/>
                    <a:gd name="T93" fmla="*/ 2914 h 3146"/>
                    <a:gd name="T94" fmla="*/ 1782 w 3154"/>
                    <a:gd name="T95" fmla="*/ 2764 h 3146"/>
                    <a:gd name="T96" fmla="*/ 1771 w 3154"/>
                    <a:gd name="T97" fmla="*/ 2752 h 3146"/>
                    <a:gd name="T98" fmla="*/ 1755 w 3154"/>
                    <a:gd name="T99" fmla="*/ 2736 h 3146"/>
                    <a:gd name="T100" fmla="*/ 1632 w 3154"/>
                    <a:gd name="T101" fmla="*/ 2541 h 3146"/>
                    <a:gd name="T102" fmla="*/ 1577 w 3154"/>
                    <a:gd name="T103" fmla="*/ 2269 h 3146"/>
                    <a:gd name="T104" fmla="*/ 1632 w 3154"/>
                    <a:gd name="T105" fmla="*/ 1997 h 3146"/>
                    <a:gd name="T106" fmla="*/ 1782 w 3154"/>
                    <a:gd name="T107" fmla="*/ 1774 h 3146"/>
                    <a:gd name="T108" fmla="*/ 2004 w 3154"/>
                    <a:gd name="T109" fmla="*/ 1624 h 3146"/>
                    <a:gd name="T110" fmla="*/ 2277 w 3154"/>
                    <a:gd name="T111" fmla="*/ 1569 h 3146"/>
                    <a:gd name="T112" fmla="*/ 2549 w 3154"/>
                    <a:gd name="T113" fmla="*/ 1624 h 3146"/>
                    <a:gd name="T114" fmla="*/ 2772 w 3154"/>
                    <a:gd name="T115" fmla="*/ 1774 h 3146"/>
                    <a:gd name="T116" fmla="*/ 2922 w 3154"/>
                    <a:gd name="T117" fmla="*/ 1997 h 3146"/>
                    <a:gd name="T118" fmla="*/ 2977 w 3154"/>
                    <a:gd name="T119" fmla="*/ 2269 h 3146"/>
                    <a:gd name="T120" fmla="*/ 2922 w 3154"/>
                    <a:gd name="T121" fmla="*/ 2541 h 3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154" h="3146">
                      <a:moveTo>
                        <a:pt x="3085" y="1928"/>
                      </a:moveTo>
                      <a:cubicBezTo>
                        <a:pt x="3040" y="1823"/>
                        <a:pt x="2977" y="1730"/>
                        <a:pt x="2897" y="1649"/>
                      </a:cubicBezTo>
                      <a:cubicBezTo>
                        <a:pt x="2876" y="1628"/>
                        <a:pt x="2854" y="1608"/>
                        <a:pt x="2831" y="1590"/>
                      </a:cubicBezTo>
                      <a:cubicBezTo>
                        <a:pt x="2833" y="1583"/>
                        <a:pt x="2834" y="1576"/>
                        <a:pt x="2834" y="1569"/>
                      </a:cubicBezTo>
                      <a:cubicBezTo>
                        <a:pt x="2834" y="748"/>
                        <a:pt x="2834" y="748"/>
                        <a:pt x="2834" y="748"/>
                      </a:cubicBezTo>
                      <a:cubicBezTo>
                        <a:pt x="2834" y="723"/>
                        <a:pt x="2823" y="700"/>
                        <a:pt x="2805" y="683"/>
                      </a:cubicBezTo>
                      <a:cubicBezTo>
                        <a:pt x="2101" y="34"/>
                        <a:pt x="2101" y="34"/>
                        <a:pt x="2101" y="34"/>
                      </a:cubicBezTo>
                      <a:cubicBezTo>
                        <a:pt x="2085" y="13"/>
                        <a:pt x="2060" y="0"/>
                        <a:pt x="2032" y="0"/>
                      </a:cubicBezTo>
                      <a:cubicBezTo>
                        <a:pt x="2032" y="0"/>
                        <a:pt x="2031" y="0"/>
                        <a:pt x="2031" y="0"/>
                      </a:cubicBezTo>
                      <a:cubicBezTo>
                        <a:pt x="2031" y="0"/>
                        <a:pt x="2030" y="0"/>
                        <a:pt x="2030" y="0"/>
                      </a:cubicBezTo>
                      <a:cubicBezTo>
                        <a:pt x="89" y="0"/>
                        <a:pt x="89" y="0"/>
                        <a:pt x="89" y="0"/>
                      </a:cubicBezTo>
                      <a:cubicBezTo>
                        <a:pt x="40" y="0"/>
                        <a:pt x="0" y="40"/>
                        <a:pt x="0" y="89"/>
                      </a:cubicBezTo>
                      <a:cubicBezTo>
                        <a:pt x="0" y="2804"/>
                        <a:pt x="0" y="2804"/>
                        <a:pt x="0" y="2804"/>
                      </a:cubicBezTo>
                      <a:cubicBezTo>
                        <a:pt x="0" y="2853"/>
                        <a:pt x="40" y="2892"/>
                        <a:pt x="89" y="2892"/>
                      </a:cubicBezTo>
                      <a:cubicBezTo>
                        <a:pt x="1660" y="2892"/>
                        <a:pt x="1660" y="2892"/>
                        <a:pt x="1660" y="2892"/>
                      </a:cubicBezTo>
                      <a:cubicBezTo>
                        <a:pt x="1740" y="2971"/>
                        <a:pt x="1832" y="3033"/>
                        <a:pt x="1936" y="3077"/>
                      </a:cubicBezTo>
                      <a:cubicBezTo>
                        <a:pt x="2044" y="3123"/>
                        <a:pt x="2158" y="3146"/>
                        <a:pt x="2277" y="3146"/>
                      </a:cubicBezTo>
                      <a:cubicBezTo>
                        <a:pt x="2395" y="3146"/>
                        <a:pt x="2510" y="3123"/>
                        <a:pt x="2618" y="3077"/>
                      </a:cubicBezTo>
                      <a:cubicBezTo>
                        <a:pt x="2723" y="3033"/>
                        <a:pt x="2816" y="2970"/>
                        <a:pt x="2897" y="2889"/>
                      </a:cubicBezTo>
                      <a:cubicBezTo>
                        <a:pt x="2977" y="2809"/>
                        <a:pt x="3040" y="2715"/>
                        <a:pt x="3085" y="2610"/>
                      </a:cubicBezTo>
                      <a:cubicBezTo>
                        <a:pt x="3130" y="2502"/>
                        <a:pt x="3154" y="2387"/>
                        <a:pt x="3154" y="2269"/>
                      </a:cubicBezTo>
                      <a:cubicBezTo>
                        <a:pt x="3154" y="2151"/>
                        <a:pt x="3130" y="2036"/>
                        <a:pt x="3085" y="1928"/>
                      </a:cubicBezTo>
                      <a:close/>
                      <a:moveTo>
                        <a:pt x="2120" y="292"/>
                      </a:moveTo>
                      <a:cubicBezTo>
                        <a:pt x="2523" y="664"/>
                        <a:pt x="2523" y="664"/>
                        <a:pt x="2523" y="664"/>
                      </a:cubicBezTo>
                      <a:cubicBezTo>
                        <a:pt x="2120" y="664"/>
                        <a:pt x="2120" y="664"/>
                        <a:pt x="2120" y="664"/>
                      </a:cubicBezTo>
                      <a:lnTo>
                        <a:pt x="2120" y="292"/>
                      </a:lnTo>
                      <a:close/>
                      <a:moveTo>
                        <a:pt x="177" y="177"/>
                      </a:moveTo>
                      <a:cubicBezTo>
                        <a:pt x="1943" y="177"/>
                        <a:pt x="1943" y="177"/>
                        <a:pt x="1943" y="177"/>
                      </a:cubicBezTo>
                      <a:cubicBezTo>
                        <a:pt x="1943" y="753"/>
                        <a:pt x="1943" y="753"/>
                        <a:pt x="1943" y="753"/>
                      </a:cubicBezTo>
                      <a:cubicBezTo>
                        <a:pt x="1943" y="801"/>
                        <a:pt x="1983" y="841"/>
                        <a:pt x="2032" y="841"/>
                      </a:cubicBezTo>
                      <a:cubicBezTo>
                        <a:pt x="2656" y="841"/>
                        <a:pt x="2656" y="841"/>
                        <a:pt x="2656" y="841"/>
                      </a:cubicBezTo>
                      <a:cubicBezTo>
                        <a:pt x="2656" y="1479"/>
                        <a:pt x="2656" y="1479"/>
                        <a:pt x="2656" y="1479"/>
                      </a:cubicBezTo>
                      <a:cubicBezTo>
                        <a:pt x="2644" y="1473"/>
                        <a:pt x="2631" y="1467"/>
                        <a:pt x="2618" y="1461"/>
                      </a:cubicBezTo>
                      <a:cubicBezTo>
                        <a:pt x="2510" y="1416"/>
                        <a:pt x="2395" y="1392"/>
                        <a:pt x="2277" y="1392"/>
                      </a:cubicBezTo>
                      <a:cubicBezTo>
                        <a:pt x="2158" y="1392"/>
                        <a:pt x="2044" y="1416"/>
                        <a:pt x="1936" y="1461"/>
                      </a:cubicBezTo>
                      <a:cubicBezTo>
                        <a:pt x="1831" y="1506"/>
                        <a:pt x="1737" y="1569"/>
                        <a:pt x="1657" y="1649"/>
                      </a:cubicBezTo>
                      <a:cubicBezTo>
                        <a:pt x="1576" y="1730"/>
                        <a:pt x="1513" y="1823"/>
                        <a:pt x="1469" y="1928"/>
                      </a:cubicBezTo>
                      <a:cubicBezTo>
                        <a:pt x="1423" y="2036"/>
                        <a:pt x="1400" y="2151"/>
                        <a:pt x="1400" y="2269"/>
                      </a:cubicBezTo>
                      <a:cubicBezTo>
                        <a:pt x="1400" y="2387"/>
                        <a:pt x="1423" y="2502"/>
                        <a:pt x="1469" y="2610"/>
                      </a:cubicBezTo>
                      <a:cubicBezTo>
                        <a:pt x="1484" y="2647"/>
                        <a:pt x="1502" y="2682"/>
                        <a:pt x="1522" y="2715"/>
                      </a:cubicBezTo>
                      <a:cubicBezTo>
                        <a:pt x="177" y="2715"/>
                        <a:pt x="177" y="2715"/>
                        <a:pt x="177" y="2715"/>
                      </a:cubicBezTo>
                      <a:lnTo>
                        <a:pt x="177" y="177"/>
                      </a:lnTo>
                      <a:close/>
                      <a:moveTo>
                        <a:pt x="2922" y="2541"/>
                      </a:moveTo>
                      <a:cubicBezTo>
                        <a:pt x="2886" y="2625"/>
                        <a:pt x="2836" y="2700"/>
                        <a:pt x="2772" y="2764"/>
                      </a:cubicBezTo>
                      <a:cubicBezTo>
                        <a:pt x="2707" y="2828"/>
                        <a:pt x="2632" y="2879"/>
                        <a:pt x="2549" y="2914"/>
                      </a:cubicBezTo>
                      <a:cubicBezTo>
                        <a:pt x="2463" y="2950"/>
                        <a:pt x="2371" y="2969"/>
                        <a:pt x="2277" y="2969"/>
                      </a:cubicBezTo>
                      <a:cubicBezTo>
                        <a:pt x="2182" y="2969"/>
                        <a:pt x="2091" y="2950"/>
                        <a:pt x="2004" y="2914"/>
                      </a:cubicBezTo>
                      <a:cubicBezTo>
                        <a:pt x="1921" y="2879"/>
                        <a:pt x="1846" y="2828"/>
                        <a:pt x="1782" y="2764"/>
                      </a:cubicBezTo>
                      <a:cubicBezTo>
                        <a:pt x="1778" y="2760"/>
                        <a:pt x="1774" y="2756"/>
                        <a:pt x="1771" y="2752"/>
                      </a:cubicBezTo>
                      <a:cubicBezTo>
                        <a:pt x="1766" y="2746"/>
                        <a:pt x="1761" y="2740"/>
                        <a:pt x="1755" y="2736"/>
                      </a:cubicBezTo>
                      <a:cubicBezTo>
                        <a:pt x="1704" y="2678"/>
                        <a:pt x="1662" y="2613"/>
                        <a:pt x="1632" y="2541"/>
                      </a:cubicBezTo>
                      <a:cubicBezTo>
                        <a:pt x="1596" y="2455"/>
                        <a:pt x="1577" y="2364"/>
                        <a:pt x="1577" y="2269"/>
                      </a:cubicBezTo>
                      <a:cubicBezTo>
                        <a:pt x="1577" y="2175"/>
                        <a:pt x="1596" y="2083"/>
                        <a:pt x="1632" y="1997"/>
                      </a:cubicBezTo>
                      <a:cubicBezTo>
                        <a:pt x="1667" y="1914"/>
                        <a:pt x="1718" y="1839"/>
                        <a:pt x="1782" y="1774"/>
                      </a:cubicBezTo>
                      <a:cubicBezTo>
                        <a:pt x="1846" y="1710"/>
                        <a:pt x="1921" y="1660"/>
                        <a:pt x="2004" y="1624"/>
                      </a:cubicBezTo>
                      <a:cubicBezTo>
                        <a:pt x="2091" y="1588"/>
                        <a:pt x="2182" y="1569"/>
                        <a:pt x="2277" y="1569"/>
                      </a:cubicBezTo>
                      <a:cubicBezTo>
                        <a:pt x="2371" y="1569"/>
                        <a:pt x="2463" y="1588"/>
                        <a:pt x="2549" y="1624"/>
                      </a:cubicBezTo>
                      <a:cubicBezTo>
                        <a:pt x="2632" y="1660"/>
                        <a:pt x="2707" y="1710"/>
                        <a:pt x="2772" y="1774"/>
                      </a:cubicBezTo>
                      <a:cubicBezTo>
                        <a:pt x="2836" y="1839"/>
                        <a:pt x="2886" y="1914"/>
                        <a:pt x="2922" y="1997"/>
                      </a:cubicBezTo>
                      <a:cubicBezTo>
                        <a:pt x="2958" y="2083"/>
                        <a:pt x="2977" y="2175"/>
                        <a:pt x="2977" y="2269"/>
                      </a:cubicBezTo>
                      <a:cubicBezTo>
                        <a:pt x="2977" y="2364"/>
                        <a:pt x="2958" y="2455"/>
                        <a:pt x="2922" y="2541"/>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ea typeface="Meiryo" panose="020B0604030504040204" pitchFamily="34" charset="-128"/>
                  </a:endParaRPr>
                </a:p>
              </p:txBody>
            </p:sp>
            <p:sp>
              <p:nvSpPr>
                <p:cNvPr id="32" name="Freeform 63">
                  <a:extLst>
                    <a:ext uri="{FF2B5EF4-FFF2-40B4-BE49-F238E27FC236}">
                      <a16:creationId xmlns:a16="http://schemas.microsoft.com/office/drawing/2014/main" id="{29008D4E-F2A4-8202-B8C4-6E6220BA1CE2}"/>
                    </a:ext>
                  </a:extLst>
                </p:cNvPr>
                <p:cNvSpPr>
                  <a:spLocks/>
                </p:cNvSpPr>
                <p:nvPr/>
              </p:nvSpPr>
              <p:spPr bwMode="auto">
                <a:xfrm>
                  <a:off x="32218312" y="18764251"/>
                  <a:ext cx="5349873" cy="9158286"/>
                </a:xfrm>
                <a:custGeom>
                  <a:avLst/>
                  <a:gdLst>
                    <a:gd name="T0" fmla="*/ 401 w 590"/>
                    <a:gd name="T1" fmla="*/ 449 h 1012"/>
                    <a:gd name="T2" fmla="*/ 297 w 590"/>
                    <a:gd name="T3" fmla="*/ 419 h 1012"/>
                    <a:gd name="T4" fmla="*/ 172 w 590"/>
                    <a:gd name="T5" fmla="*/ 325 h 1012"/>
                    <a:gd name="T6" fmla="*/ 172 w 590"/>
                    <a:gd name="T7" fmla="*/ 307 h 1012"/>
                    <a:gd name="T8" fmla="*/ 317 w 590"/>
                    <a:gd name="T9" fmla="*/ 220 h 1012"/>
                    <a:gd name="T10" fmla="*/ 515 w 590"/>
                    <a:gd name="T11" fmla="*/ 288 h 1012"/>
                    <a:gd name="T12" fmla="*/ 585 w 590"/>
                    <a:gd name="T13" fmla="*/ 215 h 1012"/>
                    <a:gd name="T14" fmla="*/ 355 w 590"/>
                    <a:gd name="T15" fmla="*/ 121 h 1012"/>
                    <a:gd name="T16" fmla="*/ 355 w 590"/>
                    <a:gd name="T17" fmla="*/ 0 h 1012"/>
                    <a:gd name="T18" fmla="*/ 238 w 590"/>
                    <a:gd name="T19" fmla="*/ 0 h 1012"/>
                    <a:gd name="T20" fmla="*/ 238 w 590"/>
                    <a:gd name="T21" fmla="*/ 124 h 1012"/>
                    <a:gd name="T22" fmla="*/ 31 w 590"/>
                    <a:gd name="T23" fmla="*/ 307 h 1012"/>
                    <a:gd name="T24" fmla="*/ 31 w 590"/>
                    <a:gd name="T25" fmla="*/ 332 h 1012"/>
                    <a:gd name="T26" fmla="*/ 216 w 590"/>
                    <a:gd name="T27" fmla="*/ 520 h 1012"/>
                    <a:gd name="T28" fmla="*/ 331 w 590"/>
                    <a:gd name="T29" fmla="*/ 555 h 1012"/>
                    <a:gd name="T30" fmla="*/ 449 w 590"/>
                    <a:gd name="T31" fmla="*/ 663 h 1012"/>
                    <a:gd name="T32" fmla="*/ 449 w 590"/>
                    <a:gd name="T33" fmla="*/ 677 h 1012"/>
                    <a:gd name="T34" fmla="*/ 285 w 590"/>
                    <a:gd name="T35" fmla="*/ 780 h 1012"/>
                    <a:gd name="T36" fmla="*/ 70 w 590"/>
                    <a:gd name="T37" fmla="*/ 711 h 1012"/>
                    <a:gd name="T38" fmla="*/ 0 w 590"/>
                    <a:gd name="T39" fmla="*/ 790 h 1012"/>
                    <a:gd name="T40" fmla="*/ 238 w 590"/>
                    <a:gd name="T41" fmla="*/ 883 h 1012"/>
                    <a:gd name="T42" fmla="*/ 238 w 590"/>
                    <a:gd name="T43" fmla="*/ 1012 h 1012"/>
                    <a:gd name="T44" fmla="*/ 355 w 590"/>
                    <a:gd name="T45" fmla="*/ 1012 h 1012"/>
                    <a:gd name="T46" fmla="*/ 355 w 590"/>
                    <a:gd name="T47" fmla="*/ 882 h 1012"/>
                    <a:gd name="T48" fmla="*/ 590 w 590"/>
                    <a:gd name="T49" fmla="*/ 677 h 1012"/>
                    <a:gd name="T50" fmla="*/ 590 w 590"/>
                    <a:gd name="T51" fmla="*/ 649 h 1012"/>
                    <a:gd name="T52" fmla="*/ 401 w 590"/>
                    <a:gd name="T53" fmla="*/ 449 h 10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90" h="1012">
                      <a:moveTo>
                        <a:pt x="401" y="449"/>
                      </a:moveTo>
                      <a:cubicBezTo>
                        <a:pt x="297" y="419"/>
                        <a:pt x="297" y="419"/>
                        <a:pt x="297" y="419"/>
                      </a:cubicBezTo>
                      <a:cubicBezTo>
                        <a:pt x="207" y="392"/>
                        <a:pt x="172" y="362"/>
                        <a:pt x="172" y="325"/>
                      </a:cubicBezTo>
                      <a:cubicBezTo>
                        <a:pt x="172" y="307"/>
                        <a:pt x="172" y="307"/>
                        <a:pt x="172" y="307"/>
                      </a:cubicBezTo>
                      <a:cubicBezTo>
                        <a:pt x="172" y="265"/>
                        <a:pt x="214" y="220"/>
                        <a:pt x="317" y="220"/>
                      </a:cubicBezTo>
                      <a:cubicBezTo>
                        <a:pt x="394" y="220"/>
                        <a:pt x="444" y="237"/>
                        <a:pt x="515" y="288"/>
                      </a:cubicBezTo>
                      <a:cubicBezTo>
                        <a:pt x="585" y="215"/>
                        <a:pt x="585" y="215"/>
                        <a:pt x="585" y="215"/>
                      </a:cubicBezTo>
                      <a:cubicBezTo>
                        <a:pt x="524" y="162"/>
                        <a:pt x="450" y="128"/>
                        <a:pt x="355" y="121"/>
                      </a:cubicBezTo>
                      <a:cubicBezTo>
                        <a:pt x="355" y="0"/>
                        <a:pt x="355" y="0"/>
                        <a:pt x="355" y="0"/>
                      </a:cubicBezTo>
                      <a:cubicBezTo>
                        <a:pt x="238" y="0"/>
                        <a:pt x="238" y="0"/>
                        <a:pt x="238" y="0"/>
                      </a:cubicBezTo>
                      <a:cubicBezTo>
                        <a:pt x="238" y="124"/>
                        <a:pt x="238" y="124"/>
                        <a:pt x="238" y="124"/>
                      </a:cubicBezTo>
                      <a:cubicBezTo>
                        <a:pt x="105" y="144"/>
                        <a:pt x="31" y="222"/>
                        <a:pt x="31" y="307"/>
                      </a:cubicBezTo>
                      <a:cubicBezTo>
                        <a:pt x="31" y="332"/>
                        <a:pt x="31" y="332"/>
                        <a:pt x="31" y="332"/>
                      </a:cubicBezTo>
                      <a:cubicBezTo>
                        <a:pt x="31" y="414"/>
                        <a:pt x="84" y="479"/>
                        <a:pt x="216" y="520"/>
                      </a:cubicBezTo>
                      <a:cubicBezTo>
                        <a:pt x="331" y="555"/>
                        <a:pt x="331" y="555"/>
                        <a:pt x="331" y="555"/>
                      </a:cubicBezTo>
                      <a:cubicBezTo>
                        <a:pt x="423" y="583"/>
                        <a:pt x="449" y="609"/>
                        <a:pt x="449" y="663"/>
                      </a:cubicBezTo>
                      <a:cubicBezTo>
                        <a:pt x="449" y="677"/>
                        <a:pt x="449" y="677"/>
                        <a:pt x="449" y="677"/>
                      </a:cubicBezTo>
                      <a:cubicBezTo>
                        <a:pt x="449" y="726"/>
                        <a:pt x="400" y="780"/>
                        <a:pt x="285" y="780"/>
                      </a:cubicBezTo>
                      <a:cubicBezTo>
                        <a:pt x="179" y="780"/>
                        <a:pt x="135" y="751"/>
                        <a:pt x="70" y="711"/>
                      </a:cubicBezTo>
                      <a:cubicBezTo>
                        <a:pt x="0" y="790"/>
                        <a:pt x="0" y="790"/>
                        <a:pt x="0" y="790"/>
                      </a:cubicBezTo>
                      <a:cubicBezTo>
                        <a:pt x="53" y="836"/>
                        <a:pt x="126" y="874"/>
                        <a:pt x="238" y="883"/>
                      </a:cubicBezTo>
                      <a:cubicBezTo>
                        <a:pt x="238" y="1012"/>
                        <a:pt x="238" y="1012"/>
                        <a:pt x="238" y="1012"/>
                      </a:cubicBezTo>
                      <a:cubicBezTo>
                        <a:pt x="355" y="1012"/>
                        <a:pt x="355" y="1012"/>
                        <a:pt x="355" y="1012"/>
                      </a:cubicBezTo>
                      <a:cubicBezTo>
                        <a:pt x="355" y="882"/>
                        <a:pt x="355" y="882"/>
                        <a:pt x="355" y="882"/>
                      </a:cubicBezTo>
                      <a:cubicBezTo>
                        <a:pt x="496" y="863"/>
                        <a:pt x="590" y="785"/>
                        <a:pt x="590" y="677"/>
                      </a:cubicBezTo>
                      <a:cubicBezTo>
                        <a:pt x="590" y="649"/>
                        <a:pt x="590" y="649"/>
                        <a:pt x="590" y="649"/>
                      </a:cubicBezTo>
                      <a:cubicBezTo>
                        <a:pt x="590" y="536"/>
                        <a:pt x="508" y="482"/>
                        <a:pt x="401" y="449"/>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ea typeface="Meiryo" panose="020B0604030504040204" pitchFamily="34" charset="-128"/>
                  </a:endParaRPr>
                </a:p>
              </p:txBody>
            </p:sp>
          </p:grpSp>
        </p:grpSp>
      </p:grpSp>
      <p:grpSp>
        <p:nvGrpSpPr>
          <p:cNvPr id="42" name="Group 41">
            <a:extLst>
              <a:ext uri="{FF2B5EF4-FFF2-40B4-BE49-F238E27FC236}">
                <a16:creationId xmlns:a16="http://schemas.microsoft.com/office/drawing/2014/main" id="{690005EC-7CF5-91D6-8A3C-7CE14A5185DE}"/>
              </a:ext>
            </a:extLst>
          </p:cNvPr>
          <p:cNvGrpSpPr/>
          <p:nvPr/>
        </p:nvGrpSpPr>
        <p:grpSpPr>
          <a:xfrm>
            <a:off x="3260724" y="4142174"/>
            <a:ext cx="2620963" cy="457200"/>
            <a:chOff x="3260724" y="4131073"/>
            <a:chExt cx="2620963" cy="457200"/>
          </a:xfrm>
        </p:grpSpPr>
        <p:sp>
          <p:nvSpPr>
            <p:cNvPr id="24" name="TextBox 23">
              <a:extLst>
                <a:ext uri="{FF2B5EF4-FFF2-40B4-BE49-F238E27FC236}">
                  <a16:creationId xmlns:a16="http://schemas.microsoft.com/office/drawing/2014/main" id="{3DCD2E38-5ABE-DEF1-2AF8-81BF5D026EAD}"/>
                </a:ext>
              </a:extLst>
            </p:cNvPr>
            <p:cNvSpPr txBox="1"/>
            <p:nvPr/>
          </p:nvSpPr>
          <p:spPr>
            <a:xfrm>
              <a:off x="3881438" y="4283499"/>
              <a:ext cx="2000249" cy="156581"/>
            </a:xfrm>
            <a:prstGeom prst="rect">
              <a:avLst/>
            </a:prstGeom>
            <a:noFill/>
          </p:spPr>
          <p:txBody>
            <a:bodyPr wrap="square" lIns="0" tIns="0" rIns="0" bIns="0" rtlCol="0">
              <a:spAutoFit/>
            </a:bodyPr>
            <a:lstStyle/>
            <a:p>
              <a:pPr rtl="0">
                <a:lnSpc>
                  <a:spcPct val="90000"/>
                </a:lnSpc>
                <a:spcBef>
                  <a:spcPts val="900"/>
                </a:spcBef>
              </a:pPr>
              <a:r>
                <a:rPr lang="ja-jp" sz="1100">
                  <a:solidFill>
                    <a:schemeClr val="bg1"/>
                  </a:solidFill>
                  <a:ea typeface="Meiryo" panose="020B0604030504040204" pitchFamily="34" charset="-128"/>
                </a:rPr>
                <a:t>市場動向</a:t>
              </a:r>
            </a:p>
          </p:txBody>
        </p:sp>
        <p:grpSp>
          <p:nvGrpSpPr>
            <p:cNvPr id="40" name="Group 39">
              <a:extLst>
                <a:ext uri="{FF2B5EF4-FFF2-40B4-BE49-F238E27FC236}">
                  <a16:creationId xmlns:a16="http://schemas.microsoft.com/office/drawing/2014/main" id="{76CD56FD-3684-22B5-BD30-C4398D5B7176}"/>
                </a:ext>
              </a:extLst>
            </p:cNvPr>
            <p:cNvGrpSpPr/>
            <p:nvPr/>
          </p:nvGrpSpPr>
          <p:grpSpPr>
            <a:xfrm>
              <a:off x="3260724" y="4131073"/>
              <a:ext cx="457200" cy="457200"/>
              <a:chOff x="4343400" y="2343150"/>
              <a:chExt cx="457200" cy="457200"/>
            </a:xfrm>
          </p:grpSpPr>
          <p:sp>
            <p:nvSpPr>
              <p:cNvPr id="26" name="Freeform: Shape 25">
                <a:extLst>
                  <a:ext uri="{FF2B5EF4-FFF2-40B4-BE49-F238E27FC236}">
                    <a16:creationId xmlns:a16="http://schemas.microsoft.com/office/drawing/2014/main" id="{EEE18A40-47D6-F5D6-D06A-7ACA7B2AD34D}"/>
                  </a:ext>
                </a:extLst>
              </p:cNvPr>
              <p:cNvSpPr/>
              <p:nvPr/>
            </p:nvSpPr>
            <p:spPr>
              <a:xfrm>
                <a:off x="4343400" y="2343150"/>
                <a:ext cx="457200" cy="457200"/>
              </a:xfrm>
              <a:custGeom>
                <a:avLst/>
                <a:gdLst>
                  <a:gd name="connsiteX0" fmla="*/ 0 w 824507"/>
                  <a:gd name="connsiteY0" fmla="*/ 412254 h 824507"/>
                  <a:gd name="connsiteX1" fmla="*/ 412254 w 824507"/>
                  <a:gd name="connsiteY1" fmla="*/ 0 h 824507"/>
                  <a:gd name="connsiteX2" fmla="*/ 824508 w 824507"/>
                  <a:gd name="connsiteY2" fmla="*/ 412254 h 824507"/>
                  <a:gd name="connsiteX3" fmla="*/ 412254 w 824507"/>
                  <a:gd name="connsiteY3" fmla="*/ 824508 h 824507"/>
                  <a:gd name="connsiteX4" fmla="*/ 0 w 824507"/>
                  <a:gd name="connsiteY4" fmla="*/ 412254 h 8245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4507" h="824507">
                    <a:moveTo>
                      <a:pt x="0" y="412254"/>
                    </a:moveTo>
                    <a:cubicBezTo>
                      <a:pt x="0" y="184572"/>
                      <a:pt x="184572" y="0"/>
                      <a:pt x="412254" y="0"/>
                    </a:cubicBezTo>
                    <a:cubicBezTo>
                      <a:pt x="639936" y="0"/>
                      <a:pt x="824508" y="184572"/>
                      <a:pt x="824508" y="412254"/>
                    </a:cubicBezTo>
                    <a:cubicBezTo>
                      <a:pt x="824508" y="639936"/>
                      <a:pt x="639936" y="824508"/>
                      <a:pt x="412254" y="824508"/>
                    </a:cubicBezTo>
                    <a:cubicBezTo>
                      <a:pt x="184572" y="824508"/>
                      <a:pt x="0" y="639936"/>
                      <a:pt x="0" y="412254"/>
                    </a:cubicBezTo>
                    <a:close/>
                  </a:path>
                </a:pathLst>
              </a:custGeom>
              <a:solidFill>
                <a:schemeClr val="bg1"/>
              </a:solidFill>
              <a:ln w="12700">
                <a:solidFill>
                  <a:schemeClr val="accent2"/>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39796" tIns="139796" rIns="139796" bIns="139796" numCol="1" spcCol="1270" rtlCol="0" anchor="ctr" anchorCtr="0">
                <a:noAutofit/>
              </a:bodyPr>
              <a:lstStyle/>
              <a:p>
                <a:pPr marL="0" lvl="0" indent="0" algn="ctr" defTabSz="666750" rtl="0">
                  <a:lnSpc>
                    <a:spcPct val="90000"/>
                  </a:lnSpc>
                  <a:spcBef>
                    <a:spcPct val="0"/>
                  </a:spcBef>
                  <a:spcAft>
                    <a:spcPct val="35000"/>
                  </a:spcAft>
                  <a:buNone/>
                </a:pPr>
                <a:endParaRPr lang="en-US" sz="1500" kern="1200">
                  <a:ea typeface="Meiryo" panose="020B0604030504040204" pitchFamily="34" charset="-128"/>
                </a:endParaRPr>
              </a:p>
            </p:txBody>
          </p:sp>
          <p:grpSp>
            <p:nvGrpSpPr>
              <p:cNvPr id="34" name="Group 33">
                <a:extLst>
                  <a:ext uri="{FF2B5EF4-FFF2-40B4-BE49-F238E27FC236}">
                    <a16:creationId xmlns:a16="http://schemas.microsoft.com/office/drawing/2014/main" id="{6B19E5DE-A253-5A07-D209-2D68F4CE0A7E}"/>
                  </a:ext>
                </a:extLst>
              </p:cNvPr>
              <p:cNvGrpSpPr>
                <a:grpSpLocks noChangeAspect="1"/>
              </p:cNvGrpSpPr>
              <p:nvPr/>
            </p:nvGrpSpPr>
            <p:grpSpPr>
              <a:xfrm>
                <a:off x="4457598" y="2480310"/>
                <a:ext cx="228804" cy="182880"/>
                <a:chOff x="5381624" y="2757488"/>
                <a:chExt cx="35528243" cy="28397201"/>
              </a:xfrm>
              <a:solidFill>
                <a:schemeClr val="tx1"/>
              </a:solidFill>
            </p:grpSpPr>
            <p:sp>
              <p:nvSpPr>
                <p:cNvPr id="35" name="Freeform 304">
                  <a:extLst>
                    <a:ext uri="{FF2B5EF4-FFF2-40B4-BE49-F238E27FC236}">
                      <a16:creationId xmlns:a16="http://schemas.microsoft.com/office/drawing/2014/main" id="{8B824510-B514-916C-596B-86521D84BA20}"/>
                    </a:ext>
                  </a:extLst>
                </p:cNvPr>
                <p:cNvSpPr>
                  <a:spLocks/>
                </p:cNvSpPr>
                <p:nvPr/>
              </p:nvSpPr>
              <p:spPr bwMode="auto">
                <a:xfrm>
                  <a:off x="5381624" y="2757488"/>
                  <a:ext cx="35528243" cy="28397201"/>
                </a:xfrm>
                <a:custGeom>
                  <a:avLst/>
                  <a:gdLst>
                    <a:gd name="T0" fmla="*/ 3778 w 3918"/>
                    <a:gd name="T1" fmla="*/ 2859 h 3138"/>
                    <a:gd name="T2" fmla="*/ 280 w 3918"/>
                    <a:gd name="T3" fmla="*/ 2859 h 3138"/>
                    <a:gd name="T4" fmla="*/ 280 w 3918"/>
                    <a:gd name="T5" fmla="*/ 140 h 3138"/>
                    <a:gd name="T6" fmla="*/ 140 w 3918"/>
                    <a:gd name="T7" fmla="*/ 0 h 3138"/>
                    <a:gd name="T8" fmla="*/ 0 w 3918"/>
                    <a:gd name="T9" fmla="*/ 140 h 3138"/>
                    <a:gd name="T10" fmla="*/ 0 w 3918"/>
                    <a:gd name="T11" fmla="*/ 3138 h 3138"/>
                    <a:gd name="T12" fmla="*/ 3778 w 3918"/>
                    <a:gd name="T13" fmla="*/ 3138 h 3138"/>
                    <a:gd name="T14" fmla="*/ 3918 w 3918"/>
                    <a:gd name="T15" fmla="*/ 2998 h 3138"/>
                    <a:gd name="T16" fmla="*/ 3778 w 3918"/>
                    <a:gd name="T17" fmla="*/ 2859 h 3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18" h="3138">
                      <a:moveTo>
                        <a:pt x="3778" y="2859"/>
                      </a:moveTo>
                      <a:cubicBezTo>
                        <a:pt x="280" y="2859"/>
                        <a:pt x="280" y="2859"/>
                        <a:pt x="280" y="2859"/>
                      </a:cubicBezTo>
                      <a:cubicBezTo>
                        <a:pt x="280" y="140"/>
                        <a:pt x="280" y="140"/>
                        <a:pt x="280" y="140"/>
                      </a:cubicBezTo>
                      <a:cubicBezTo>
                        <a:pt x="280" y="62"/>
                        <a:pt x="217" y="0"/>
                        <a:pt x="140" y="0"/>
                      </a:cubicBezTo>
                      <a:cubicBezTo>
                        <a:pt x="63" y="0"/>
                        <a:pt x="0" y="62"/>
                        <a:pt x="0" y="140"/>
                      </a:cubicBezTo>
                      <a:cubicBezTo>
                        <a:pt x="0" y="3138"/>
                        <a:pt x="0" y="3138"/>
                        <a:pt x="0" y="3138"/>
                      </a:cubicBezTo>
                      <a:cubicBezTo>
                        <a:pt x="3778" y="3138"/>
                        <a:pt x="3778" y="3138"/>
                        <a:pt x="3778" y="3138"/>
                      </a:cubicBezTo>
                      <a:cubicBezTo>
                        <a:pt x="3855" y="3138"/>
                        <a:pt x="3918" y="3076"/>
                        <a:pt x="3918" y="2998"/>
                      </a:cubicBezTo>
                      <a:cubicBezTo>
                        <a:pt x="3918" y="2921"/>
                        <a:pt x="3855" y="2859"/>
                        <a:pt x="3778" y="2859"/>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ea typeface="Meiryo" panose="020B0604030504040204" pitchFamily="34" charset="-128"/>
                  </a:endParaRPr>
                </a:p>
              </p:txBody>
            </p:sp>
            <p:sp>
              <p:nvSpPr>
                <p:cNvPr id="36" name="Freeform 305">
                  <a:extLst>
                    <a:ext uri="{FF2B5EF4-FFF2-40B4-BE49-F238E27FC236}">
                      <a16:creationId xmlns:a16="http://schemas.microsoft.com/office/drawing/2014/main" id="{3C33D6C4-2933-7166-6365-8019B48CD974}"/>
                    </a:ext>
                  </a:extLst>
                </p:cNvPr>
                <p:cNvSpPr>
                  <a:spLocks/>
                </p:cNvSpPr>
                <p:nvPr/>
              </p:nvSpPr>
              <p:spPr bwMode="auto">
                <a:xfrm>
                  <a:off x="11801474" y="22620290"/>
                  <a:ext cx="2540003" cy="4154487"/>
                </a:xfrm>
                <a:custGeom>
                  <a:avLst/>
                  <a:gdLst>
                    <a:gd name="T0" fmla="*/ 140 w 280"/>
                    <a:gd name="T1" fmla="*/ 459 h 459"/>
                    <a:gd name="T2" fmla="*/ 280 w 280"/>
                    <a:gd name="T3" fmla="*/ 319 h 459"/>
                    <a:gd name="T4" fmla="*/ 280 w 280"/>
                    <a:gd name="T5" fmla="*/ 140 h 459"/>
                    <a:gd name="T6" fmla="*/ 140 w 280"/>
                    <a:gd name="T7" fmla="*/ 0 h 459"/>
                    <a:gd name="T8" fmla="*/ 0 w 280"/>
                    <a:gd name="T9" fmla="*/ 140 h 459"/>
                    <a:gd name="T10" fmla="*/ 0 w 280"/>
                    <a:gd name="T11" fmla="*/ 319 h 459"/>
                    <a:gd name="T12" fmla="*/ 140 w 280"/>
                    <a:gd name="T13" fmla="*/ 459 h 459"/>
                  </a:gdLst>
                  <a:ahLst/>
                  <a:cxnLst>
                    <a:cxn ang="0">
                      <a:pos x="T0" y="T1"/>
                    </a:cxn>
                    <a:cxn ang="0">
                      <a:pos x="T2" y="T3"/>
                    </a:cxn>
                    <a:cxn ang="0">
                      <a:pos x="T4" y="T5"/>
                    </a:cxn>
                    <a:cxn ang="0">
                      <a:pos x="T6" y="T7"/>
                    </a:cxn>
                    <a:cxn ang="0">
                      <a:pos x="T8" y="T9"/>
                    </a:cxn>
                    <a:cxn ang="0">
                      <a:pos x="T10" y="T11"/>
                    </a:cxn>
                    <a:cxn ang="0">
                      <a:pos x="T12" y="T13"/>
                    </a:cxn>
                  </a:cxnLst>
                  <a:rect l="0" t="0" r="r" b="b"/>
                  <a:pathLst>
                    <a:path w="280" h="459">
                      <a:moveTo>
                        <a:pt x="140" y="459"/>
                      </a:moveTo>
                      <a:cubicBezTo>
                        <a:pt x="217" y="459"/>
                        <a:pt x="280" y="396"/>
                        <a:pt x="280" y="319"/>
                      </a:cubicBezTo>
                      <a:cubicBezTo>
                        <a:pt x="280" y="140"/>
                        <a:pt x="280" y="140"/>
                        <a:pt x="280" y="140"/>
                      </a:cubicBezTo>
                      <a:cubicBezTo>
                        <a:pt x="280" y="63"/>
                        <a:pt x="217" y="0"/>
                        <a:pt x="140" y="0"/>
                      </a:cubicBezTo>
                      <a:cubicBezTo>
                        <a:pt x="63" y="0"/>
                        <a:pt x="0" y="63"/>
                        <a:pt x="0" y="140"/>
                      </a:cubicBezTo>
                      <a:cubicBezTo>
                        <a:pt x="0" y="319"/>
                        <a:pt x="0" y="319"/>
                        <a:pt x="0" y="319"/>
                      </a:cubicBezTo>
                      <a:cubicBezTo>
                        <a:pt x="0" y="396"/>
                        <a:pt x="63" y="459"/>
                        <a:pt x="140" y="459"/>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ea typeface="Meiryo" panose="020B0604030504040204" pitchFamily="34" charset="-128"/>
                  </a:endParaRPr>
                </a:p>
              </p:txBody>
            </p:sp>
            <p:sp>
              <p:nvSpPr>
                <p:cNvPr id="37" name="Freeform 306">
                  <a:extLst>
                    <a:ext uri="{FF2B5EF4-FFF2-40B4-BE49-F238E27FC236}">
                      <a16:creationId xmlns:a16="http://schemas.microsoft.com/office/drawing/2014/main" id="{0695FC1D-2F7E-5E30-FF6D-D16C216F6B47}"/>
                    </a:ext>
                  </a:extLst>
                </p:cNvPr>
                <p:cNvSpPr>
                  <a:spLocks/>
                </p:cNvSpPr>
                <p:nvPr/>
              </p:nvSpPr>
              <p:spPr bwMode="auto">
                <a:xfrm>
                  <a:off x="18692810" y="17127536"/>
                  <a:ext cx="2540003" cy="9647241"/>
                </a:xfrm>
                <a:custGeom>
                  <a:avLst/>
                  <a:gdLst>
                    <a:gd name="T0" fmla="*/ 140 w 280"/>
                    <a:gd name="T1" fmla="*/ 1066 h 1066"/>
                    <a:gd name="T2" fmla="*/ 280 w 280"/>
                    <a:gd name="T3" fmla="*/ 926 h 1066"/>
                    <a:gd name="T4" fmla="*/ 280 w 280"/>
                    <a:gd name="T5" fmla="*/ 140 h 1066"/>
                    <a:gd name="T6" fmla="*/ 140 w 280"/>
                    <a:gd name="T7" fmla="*/ 0 h 1066"/>
                    <a:gd name="T8" fmla="*/ 0 w 280"/>
                    <a:gd name="T9" fmla="*/ 140 h 1066"/>
                    <a:gd name="T10" fmla="*/ 0 w 280"/>
                    <a:gd name="T11" fmla="*/ 926 h 1066"/>
                    <a:gd name="T12" fmla="*/ 140 w 280"/>
                    <a:gd name="T13" fmla="*/ 1066 h 1066"/>
                  </a:gdLst>
                  <a:ahLst/>
                  <a:cxnLst>
                    <a:cxn ang="0">
                      <a:pos x="T0" y="T1"/>
                    </a:cxn>
                    <a:cxn ang="0">
                      <a:pos x="T2" y="T3"/>
                    </a:cxn>
                    <a:cxn ang="0">
                      <a:pos x="T4" y="T5"/>
                    </a:cxn>
                    <a:cxn ang="0">
                      <a:pos x="T6" y="T7"/>
                    </a:cxn>
                    <a:cxn ang="0">
                      <a:pos x="T8" y="T9"/>
                    </a:cxn>
                    <a:cxn ang="0">
                      <a:pos x="T10" y="T11"/>
                    </a:cxn>
                    <a:cxn ang="0">
                      <a:pos x="T12" y="T13"/>
                    </a:cxn>
                  </a:cxnLst>
                  <a:rect l="0" t="0" r="r" b="b"/>
                  <a:pathLst>
                    <a:path w="280" h="1066">
                      <a:moveTo>
                        <a:pt x="140" y="1066"/>
                      </a:moveTo>
                      <a:cubicBezTo>
                        <a:pt x="218" y="1066"/>
                        <a:pt x="280" y="1003"/>
                        <a:pt x="280" y="926"/>
                      </a:cubicBezTo>
                      <a:cubicBezTo>
                        <a:pt x="280" y="140"/>
                        <a:pt x="280" y="140"/>
                        <a:pt x="280" y="140"/>
                      </a:cubicBezTo>
                      <a:cubicBezTo>
                        <a:pt x="280" y="62"/>
                        <a:pt x="218" y="0"/>
                        <a:pt x="140" y="0"/>
                      </a:cubicBezTo>
                      <a:cubicBezTo>
                        <a:pt x="63" y="0"/>
                        <a:pt x="0" y="62"/>
                        <a:pt x="0" y="140"/>
                      </a:cubicBezTo>
                      <a:cubicBezTo>
                        <a:pt x="0" y="926"/>
                        <a:pt x="0" y="926"/>
                        <a:pt x="0" y="926"/>
                      </a:cubicBezTo>
                      <a:cubicBezTo>
                        <a:pt x="0" y="1003"/>
                        <a:pt x="63" y="1066"/>
                        <a:pt x="140" y="1066"/>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ea typeface="Meiryo" panose="020B0604030504040204" pitchFamily="34" charset="-128"/>
                  </a:endParaRPr>
                </a:p>
              </p:txBody>
            </p:sp>
            <p:sp>
              <p:nvSpPr>
                <p:cNvPr id="38" name="Freeform 307">
                  <a:extLst>
                    <a:ext uri="{FF2B5EF4-FFF2-40B4-BE49-F238E27FC236}">
                      <a16:creationId xmlns:a16="http://schemas.microsoft.com/office/drawing/2014/main" id="{08D808C8-2E05-42CF-3FB5-89E97A9688A4}"/>
                    </a:ext>
                  </a:extLst>
                </p:cNvPr>
                <p:cNvSpPr>
                  <a:spLocks/>
                </p:cNvSpPr>
                <p:nvPr/>
              </p:nvSpPr>
              <p:spPr bwMode="auto">
                <a:xfrm>
                  <a:off x="26219147" y="8829674"/>
                  <a:ext cx="2540003" cy="17945103"/>
                </a:xfrm>
                <a:custGeom>
                  <a:avLst/>
                  <a:gdLst>
                    <a:gd name="T0" fmla="*/ 140 w 280"/>
                    <a:gd name="T1" fmla="*/ 1983 h 1983"/>
                    <a:gd name="T2" fmla="*/ 280 w 280"/>
                    <a:gd name="T3" fmla="*/ 1843 h 1983"/>
                    <a:gd name="T4" fmla="*/ 280 w 280"/>
                    <a:gd name="T5" fmla="*/ 140 h 1983"/>
                    <a:gd name="T6" fmla="*/ 140 w 280"/>
                    <a:gd name="T7" fmla="*/ 0 h 1983"/>
                    <a:gd name="T8" fmla="*/ 0 w 280"/>
                    <a:gd name="T9" fmla="*/ 140 h 1983"/>
                    <a:gd name="T10" fmla="*/ 0 w 280"/>
                    <a:gd name="T11" fmla="*/ 1843 h 1983"/>
                    <a:gd name="T12" fmla="*/ 140 w 280"/>
                    <a:gd name="T13" fmla="*/ 1983 h 1983"/>
                  </a:gdLst>
                  <a:ahLst/>
                  <a:cxnLst>
                    <a:cxn ang="0">
                      <a:pos x="T0" y="T1"/>
                    </a:cxn>
                    <a:cxn ang="0">
                      <a:pos x="T2" y="T3"/>
                    </a:cxn>
                    <a:cxn ang="0">
                      <a:pos x="T4" y="T5"/>
                    </a:cxn>
                    <a:cxn ang="0">
                      <a:pos x="T6" y="T7"/>
                    </a:cxn>
                    <a:cxn ang="0">
                      <a:pos x="T8" y="T9"/>
                    </a:cxn>
                    <a:cxn ang="0">
                      <a:pos x="T10" y="T11"/>
                    </a:cxn>
                    <a:cxn ang="0">
                      <a:pos x="T12" y="T13"/>
                    </a:cxn>
                  </a:cxnLst>
                  <a:rect l="0" t="0" r="r" b="b"/>
                  <a:pathLst>
                    <a:path w="280" h="1983">
                      <a:moveTo>
                        <a:pt x="140" y="1983"/>
                      </a:moveTo>
                      <a:cubicBezTo>
                        <a:pt x="217" y="1983"/>
                        <a:pt x="280" y="1920"/>
                        <a:pt x="280" y="1843"/>
                      </a:cubicBezTo>
                      <a:cubicBezTo>
                        <a:pt x="280" y="140"/>
                        <a:pt x="280" y="140"/>
                        <a:pt x="280" y="140"/>
                      </a:cubicBezTo>
                      <a:cubicBezTo>
                        <a:pt x="280" y="62"/>
                        <a:pt x="217" y="0"/>
                        <a:pt x="140" y="0"/>
                      </a:cubicBezTo>
                      <a:cubicBezTo>
                        <a:pt x="63" y="0"/>
                        <a:pt x="0" y="62"/>
                        <a:pt x="0" y="140"/>
                      </a:cubicBezTo>
                      <a:cubicBezTo>
                        <a:pt x="0" y="1843"/>
                        <a:pt x="0" y="1843"/>
                        <a:pt x="0" y="1843"/>
                      </a:cubicBezTo>
                      <a:cubicBezTo>
                        <a:pt x="0" y="1920"/>
                        <a:pt x="63" y="1983"/>
                        <a:pt x="140" y="198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ea typeface="Meiryo" panose="020B0604030504040204" pitchFamily="34" charset="-128"/>
                  </a:endParaRPr>
                </a:p>
              </p:txBody>
            </p:sp>
            <p:sp>
              <p:nvSpPr>
                <p:cNvPr id="39" name="Freeform 308">
                  <a:extLst>
                    <a:ext uri="{FF2B5EF4-FFF2-40B4-BE49-F238E27FC236}">
                      <a16:creationId xmlns:a16="http://schemas.microsoft.com/office/drawing/2014/main" id="{A9979DA1-863B-B02F-4750-DCCEC22E9BF9}"/>
                    </a:ext>
                  </a:extLst>
                </p:cNvPr>
                <p:cNvSpPr>
                  <a:spLocks/>
                </p:cNvSpPr>
                <p:nvPr/>
              </p:nvSpPr>
              <p:spPr bwMode="auto">
                <a:xfrm>
                  <a:off x="33908999" y="2757488"/>
                  <a:ext cx="2540003" cy="24017289"/>
                </a:xfrm>
                <a:custGeom>
                  <a:avLst/>
                  <a:gdLst>
                    <a:gd name="T0" fmla="*/ 140 w 280"/>
                    <a:gd name="T1" fmla="*/ 2654 h 2654"/>
                    <a:gd name="T2" fmla="*/ 280 w 280"/>
                    <a:gd name="T3" fmla="*/ 2514 h 2654"/>
                    <a:gd name="T4" fmla="*/ 280 w 280"/>
                    <a:gd name="T5" fmla="*/ 140 h 2654"/>
                    <a:gd name="T6" fmla="*/ 140 w 280"/>
                    <a:gd name="T7" fmla="*/ 0 h 2654"/>
                    <a:gd name="T8" fmla="*/ 0 w 280"/>
                    <a:gd name="T9" fmla="*/ 140 h 2654"/>
                    <a:gd name="T10" fmla="*/ 0 w 280"/>
                    <a:gd name="T11" fmla="*/ 2514 h 2654"/>
                    <a:gd name="T12" fmla="*/ 140 w 280"/>
                    <a:gd name="T13" fmla="*/ 2654 h 2654"/>
                  </a:gdLst>
                  <a:ahLst/>
                  <a:cxnLst>
                    <a:cxn ang="0">
                      <a:pos x="T0" y="T1"/>
                    </a:cxn>
                    <a:cxn ang="0">
                      <a:pos x="T2" y="T3"/>
                    </a:cxn>
                    <a:cxn ang="0">
                      <a:pos x="T4" y="T5"/>
                    </a:cxn>
                    <a:cxn ang="0">
                      <a:pos x="T6" y="T7"/>
                    </a:cxn>
                    <a:cxn ang="0">
                      <a:pos x="T8" y="T9"/>
                    </a:cxn>
                    <a:cxn ang="0">
                      <a:pos x="T10" y="T11"/>
                    </a:cxn>
                    <a:cxn ang="0">
                      <a:pos x="T12" y="T13"/>
                    </a:cxn>
                  </a:cxnLst>
                  <a:rect l="0" t="0" r="r" b="b"/>
                  <a:pathLst>
                    <a:path w="280" h="2654">
                      <a:moveTo>
                        <a:pt x="140" y="2654"/>
                      </a:moveTo>
                      <a:cubicBezTo>
                        <a:pt x="217" y="2654"/>
                        <a:pt x="280" y="2591"/>
                        <a:pt x="280" y="2514"/>
                      </a:cubicBezTo>
                      <a:cubicBezTo>
                        <a:pt x="280" y="140"/>
                        <a:pt x="280" y="140"/>
                        <a:pt x="280" y="140"/>
                      </a:cubicBezTo>
                      <a:cubicBezTo>
                        <a:pt x="280" y="62"/>
                        <a:pt x="217" y="0"/>
                        <a:pt x="140" y="0"/>
                      </a:cubicBezTo>
                      <a:cubicBezTo>
                        <a:pt x="63" y="0"/>
                        <a:pt x="0" y="62"/>
                        <a:pt x="0" y="140"/>
                      </a:cubicBezTo>
                      <a:cubicBezTo>
                        <a:pt x="0" y="2514"/>
                        <a:pt x="0" y="2514"/>
                        <a:pt x="0" y="2514"/>
                      </a:cubicBezTo>
                      <a:cubicBezTo>
                        <a:pt x="0" y="2591"/>
                        <a:pt x="63" y="2654"/>
                        <a:pt x="140" y="2654"/>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ea typeface="Meiryo" panose="020B0604030504040204" pitchFamily="34" charset="-128"/>
                  </a:endParaRPr>
                </a:p>
              </p:txBody>
            </p:sp>
          </p:grpSp>
        </p:grpSp>
      </p:grpSp>
      <p:cxnSp>
        <p:nvCxnSpPr>
          <p:cNvPr id="54" name="Straight Connector 53">
            <a:extLst>
              <a:ext uri="{FF2B5EF4-FFF2-40B4-BE49-F238E27FC236}">
                <a16:creationId xmlns:a16="http://schemas.microsoft.com/office/drawing/2014/main" id="{29B1E8C1-7AD8-FBDD-5CD9-46138755EE17}"/>
              </a:ext>
            </a:extLst>
          </p:cNvPr>
          <p:cNvCxnSpPr/>
          <p:nvPr/>
        </p:nvCxnSpPr>
        <p:spPr>
          <a:xfrm>
            <a:off x="6019800" y="3176726"/>
            <a:ext cx="0" cy="1603237"/>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nvGrpSpPr>
          <p:cNvPr id="63" name="Group 62">
            <a:extLst>
              <a:ext uri="{FF2B5EF4-FFF2-40B4-BE49-F238E27FC236}">
                <a16:creationId xmlns:a16="http://schemas.microsoft.com/office/drawing/2014/main" id="{224E7A40-F98F-C17C-1BB6-4E8AC299FBB4}"/>
              </a:ext>
            </a:extLst>
          </p:cNvPr>
          <p:cNvGrpSpPr/>
          <p:nvPr/>
        </p:nvGrpSpPr>
        <p:grpSpPr>
          <a:xfrm>
            <a:off x="4251960" y="1096351"/>
            <a:ext cx="640080" cy="640080"/>
            <a:chOff x="4251960" y="1096351"/>
            <a:chExt cx="640080" cy="640080"/>
          </a:xfrm>
        </p:grpSpPr>
        <p:sp>
          <p:nvSpPr>
            <p:cNvPr id="55" name="Freeform: Shape 54">
              <a:extLst>
                <a:ext uri="{FF2B5EF4-FFF2-40B4-BE49-F238E27FC236}">
                  <a16:creationId xmlns:a16="http://schemas.microsoft.com/office/drawing/2014/main" id="{B6743312-2BEC-70E9-AE30-44D4EF8E0015}"/>
                </a:ext>
              </a:extLst>
            </p:cNvPr>
            <p:cNvSpPr/>
            <p:nvPr/>
          </p:nvSpPr>
          <p:spPr>
            <a:xfrm>
              <a:off x="4251960" y="1096351"/>
              <a:ext cx="640080" cy="640080"/>
            </a:xfrm>
            <a:custGeom>
              <a:avLst/>
              <a:gdLst>
                <a:gd name="connsiteX0" fmla="*/ 0 w 824507"/>
                <a:gd name="connsiteY0" fmla="*/ 412254 h 824507"/>
                <a:gd name="connsiteX1" fmla="*/ 412254 w 824507"/>
                <a:gd name="connsiteY1" fmla="*/ 0 h 824507"/>
                <a:gd name="connsiteX2" fmla="*/ 824508 w 824507"/>
                <a:gd name="connsiteY2" fmla="*/ 412254 h 824507"/>
                <a:gd name="connsiteX3" fmla="*/ 412254 w 824507"/>
                <a:gd name="connsiteY3" fmla="*/ 824508 h 824507"/>
                <a:gd name="connsiteX4" fmla="*/ 0 w 824507"/>
                <a:gd name="connsiteY4" fmla="*/ 412254 h 8245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4507" h="824507">
                  <a:moveTo>
                    <a:pt x="0" y="412254"/>
                  </a:moveTo>
                  <a:cubicBezTo>
                    <a:pt x="0" y="184572"/>
                    <a:pt x="184572" y="0"/>
                    <a:pt x="412254" y="0"/>
                  </a:cubicBezTo>
                  <a:cubicBezTo>
                    <a:pt x="639936" y="0"/>
                    <a:pt x="824508" y="184572"/>
                    <a:pt x="824508" y="412254"/>
                  </a:cubicBezTo>
                  <a:cubicBezTo>
                    <a:pt x="824508" y="639936"/>
                    <a:pt x="639936" y="824508"/>
                    <a:pt x="412254" y="824508"/>
                  </a:cubicBezTo>
                  <a:cubicBezTo>
                    <a:pt x="184572" y="824508"/>
                    <a:pt x="0" y="639936"/>
                    <a:pt x="0" y="412254"/>
                  </a:cubicBezTo>
                  <a:close/>
                </a:path>
              </a:pathLst>
            </a:custGeom>
            <a:solidFill>
              <a:schemeClr val="bg1"/>
            </a:solidFill>
            <a:ln w="12700">
              <a:solidFill>
                <a:schemeClr val="accent2"/>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39796" tIns="139796" rIns="139796" bIns="139796" numCol="1" spcCol="1270" rtlCol="0" anchor="ctr" anchorCtr="0">
              <a:noAutofit/>
            </a:bodyPr>
            <a:lstStyle/>
            <a:p>
              <a:pPr marL="0" lvl="0" indent="0" algn="ctr" defTabSz="666750" rtl="0">
                <a:lnSpc>
                  <a:spcPct val="90000"/>
                </a:lnSpc>
                <a:spcBef>
                  <a:spcPct val="0"/>
                </a:spcBef>
                <a:spcAft>
                  <a:spcPct val="35000"/>
                </a:spcAft>
                <a:buNone/>
              </a:pPr>
              <a:endParaRPr lang="en-US" sz="1500" kern="1200">
                <a:ea typeface="Meiryo" panose="020B0604030504040204" pitchFamily="34" charset="-128"/>
              </a:endParaRPr>
            </a:p>
          </p:txBody>
        </p:sp>
        <p:grpSp>
          <p:nvGrpSpPr>
            <p:cNvPr id="47" name="Group 46">
              <a:extLst>
                <a:ext uri="{FF2B5EF4-FFF2-40B4-BE49-F238E27FC236}">
                  <a16:creationId xmlns:a16="http://schemas.microsoft.com/office/drawing/2014/main" id="{16D5651D-D4AC-648C-DCBE-4F6750F68FEF}"/>
                </a:ext>
              </a:extLst>
            </p:cNvPr>
            <p:cNvGrpSpPr>
              <a:grpSpLocks noChangeAspect="1"/>
            </p:cNvGrpSpPr>
            <p:nvPr/>
          </p:nvGrpSpPr>
          <p:grpSpPr>
            <a:xfrm>
              <a:off x="4414883" y="1256371"/>
              <a:ext cx="314234" cy="320040"/>
              <a:chOff x="10147300" y="3546474"/>
              <a:chExt cx="28095575" cy="28614690"/>
            </a:xfrm>
            <a:solidFill>
              <a:schemeClr val="tx1"/>
            </a:solidFill>
          </p:grpSpPr>
          <p:sp>
            <p:nvSpPr>
              <p:cNvPr id="48" name="Freeform 262">
                <a:extLst>
                  <a:ext uri="{FF2B5EF4-FFF2-40B4-BE49-F238E27FC236}">
                    <a16:creationId xmlns:a16="http://schemas.microsoft.com/office/drawing/2014/main" id="{B9D53C95-0A40-536D-B951-97FF75B5F039}"/>
                  </a:ext>
                </a:extLst>
              </p:cNvPr>
              <p:cNvSpPr>
                <a:spLocks noEditPoints="1"/>
              </p:cNvSpPr>
              <p:nvPr/>
            </p:nvSpPr>
            <p:spPr bwMode="auto">
              <a:xfrm>
                <a:off x="10147300" y="3546474"/>
                <a:ext cx="28095575" cy="28614690"/>
              </a:xfrm>
              <a:custGeom>
                <a:avLst/>
                <a:gdLst>
                  <a:gd name="T0" fmla="*/ 3098 w 3098"/>
                  <a:gd name="T1" fmla="*/ 823 h 3162"/>
                  <a:gd name="T2" fmla="*/ 3098 w 3098"/>
                  <a:gd name="T3" fmla="*/ 823 h 3162"/>
                  <a:gd name="T4" fmla="*/ 3098 w 3098"/>
                  <a:gd name="T5" fmla="*/ 817 h 3162"/>
                  <a:gd name="T6" fmla="*/ 3067 w 3098"/>
                  <a:gd name="T7" fmla="*/ 746 h 3162"/>
                  <a:gd name="T8" fmla="*/ 2298 w 3098"/>
                  <a:gd name="T9" fmla="*/ 37 h 3162"/>
                  <a:gd name="T10" fmla="*/ 2221 w 3098"/>
                  <a:gd name="T11" fmla="*/ 0 h 3162"/>
                  <a:gd name="T12" fmla="*/ 2220 w 3098"/>
                  <a:gd name="T13" fmla="*/ 0 h 3162"/>
                  <a:gd name="T14" fmla="*/ 2219 w 3098"/>
                  <a:gd name="T15" fmla="*/ 0 h 3162"/>
                  <a:gd name="T16" fmla="*/ 97 w 3098"/>
                  <a:gd name="T17" fmla="*/ 0 h 3162"/>
                  <a:gd name="T18" fmla="*/ 0 w 3098"/>
                  <a:gd name="T19" fmla="*/ 97 h 3162"/>
                  <a:gd name="T20" fmla="*/ 0 w 3098"/>
                  <a:gd name="T21" fmla="*/ 3065 h 3162"/>
                  <a:gd name="T22" fmla="*/ 97 w 3098"/>
                  <a:gd name="T23" fmla="*/ 3162 h 3162"/>
                  <a:gd name="T24" fmla="*/ 3001 w 3098"/>
                  <a:gd name="T25" fmla="*/ 3162 h 3162"/>
                  <a:gd name="T26" fmla="*/ 3098 w 3098"/>
                  <a:gd name="T27" fmla="*/ 3065 h 3162"/>
                  <a:gd name="T28" fmla="*/ 3098 w 3098"/>
                  <a:gd name="T29" fmla="*/ 823 h 3162"/>
                  <a:gd name="T30" fmla="*/ 3098 w 3098"/>
                  <a:gd name="T31" fmla="*/ 823 h 3162"/>
                  <a:gd name="T32" fmla="*/ 2318 w 3098"/>
                  <a:gd name="T33" fmla="*/ 319 h 3162"/>
                  <a:gd name="T34" fmla="*/ 2759 w 3098"/>
                  <a:gd name="T35" fmla="*/ 726 h 3162"/>
                  <a:gd name="T36" fmla="*/ 2318 w 3098"/>
                  <a:gd name="T37" fmla="*/ 726 h 3162"/>
                  <a:gd name="T38" fmla="*/ 2318 w 3098"/>
                  <a:gd name="T39" fmla="*/ 319 h 3162"/>
                  <a:gd name="T40" fmla="*/ 194 w 3098"/>
                  <a:gd name="T41" fmla="*/ 2969 h 3162"/>
                  <a:gd name="T42" fmla="*/ 194 w 3098"/>
                  <a:gd name="T43" fmla="*/ 193 h 3162"/>
                  <a:gd name="T44" fmla="*/ 2125 w 3098"/>
                  <a:gd name="T45" fmla="*/ 193 h 3162"/>
                  <a:gd name="T46" fmla="*/ 2125 w 3098"/>
                  <a:gd name="T47" fmla="*/ 823 h 3162"/>
                  <a:gd name="T48" fmla="*/ 2221 w 3098"/>
                  <a:gd name="T49" fmla="*/ 919 h 3162"/>
                  <a:gd name="T50" fmla="*/ 2904 w 3098"/>
                  <a:gd name="T51" fmla="*/ 919 h 3162"/>
                  <a:gd name="T52" fmla="*/ 2904 w 3098"/>
                  <a:gd name="T53" fmla="*/ 2969 h 3162"/>
                  <a:gd name="T54" fmla="*/ 194 w 3098"/>
                  <a:gd name="T55" fmla="*/ 2969 h 3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098" h="3162">
                    <a:moveTo>
                      <a:pt x="3098" y="823"/>
                    </a:moveTo>
                    <a:cubicBezTo>
                      <a:pt x="3098" y="823"/>
                      <a:pt x="3098" y="823"/>
                      <a:pt x="3098" y="823"/>
                    </a:cubicBezTo>
                    <a:cubicBezTo>
                      <a:pt x="3098" y="817"/>
                      <a:pt x="3098" y="817"/>
                      <a:pt x="3098" y="817"/>
                    </a:cubicBezTo>
                    <a:cubicBezTo>
                      <a:pt x="3098" y="790"/>
                      <a:pt x="3087" y="765"/>
                      <a:pt x="3067" y="746"/>
                    </a:cubicBezTo>
                    <a:cubicBezTo>
                      <a:pt x="2298" y="37"/>
                      <a:pt x="2298" y="37"/>
                      <a:pt x="2298" y="37"/>
                    </a:cubicBezTo>
                    <a:cubicBezTo>
                      <a:pt x="2280" y="14"/>
                      <a:pt x="2252" y="0"/>
                      <a:pt x="2221" y="0"/>
                    </a:cubicBezTo>
                    <a:cubicBezTo>
                      <a:pt x="2221" y="0"/>
                      <a:pt x="2221" y="0"/>
                      <a:pt x="2220" y="0"/>
                    </a:cubicBezTo>
                    <a:cubicBezTo>
                      <a:pt x="2220" y="0"/>
                      <a:pt x="2220" y="0"/>
                      <a:pt x="2219" y="0"/>
                    </a:cubicBezTo>
                    <a:cubicBezTo>
                      <a:pt x="97" y="0"/>
                      <a:pt x="97" y="0"/>
                      <a:pt x="97" y="0"/>
                    </a:cubicBezTo>
                    <a:cubicBezTo>
                      <a:pt x="43" y="0"/>
                      <a:pt x="0" y="43"/>
                      <a:pt x="0" y="97"/>
                    </a:cubicBezTo>
                    <a:cubicBezTo>
                      <a:pt x="0" y="3065"/>
                      <a:pt x="0" y="3065"/>
                      <a:pt x="0" y="3065"/>
                    </a:cubicBezTo>
                    <a:cubicBezTo>
                      <a:pt x="0" y="3119"/>
                      <a:pt x="43" y="3162"/>
                      <a:pt x="97" y="3162"/>
                    </a:cubicBezTo>
                    <a:cubicBezTo>
                      <a:pt x="3001" y="3162"/>
                      <a:pt x="3001" y="3162"/>
                      <a:pt x="3001" y="3162"/>
                    </a:cubicBezTo>
                    <a:cubicBezTo>
                      <a:pt x="3055" y="3162"/>
                      <a:pt x="3098" y="3119"/>
                      <a:pt x="3098" y="3065"/>
                    </a:cubicBezTo>
                    <a:cubicBezTo>
                      <a:pt x="3098" y="823"/>
                      <a:pt x="3098" y="823"/>
                      <a:pt x="3098" y="823"/>
                    </a:cubicBezTo>
                    <a:cubicBezTo>
                      <a:pt x="3098" y="823"/>
                      <a:pt x="3098" y="823"/>
                      <a:pt x="3098" y="823"/>
                    </a:cubicBezTo>
                    <a:close/>
                    <a:moveTo>
                      <a:pt x="2318" y="319"/>
                    </a:moveTo>
                    <a:cubicBezTo>
                      <a:pt x="2759" y="726"/>
                      <a:pt x="2759" y="726"/>
                      <a:pt x="2759" y="726"/>
                    </a:cubicBezTo>
                    <a:cubicBezTo>
                      <a:pt x="2318" y="726"/>
                      <a:pt x="2318" y="726"/>
                      <a:pt x="2318" y="726"/>
                    </a:cubicBezTo>
                    <a:lnTo>
                      <a:pt x="2318" y="319"/>
                    </a:lnTo>
                    <a:close/>
                    <a:moveTo>
                      <a:pt x="194" y="2969"/>
                    </a:moveTo>
                    <a:cubicBezTo>
                      <a:pt x="194" y="193"/>
                      <a:pt x="194" y="193"/>
                      <a:pt x="194" y="193"/>
                    </a:cubicBezTo>
                    <a:cubicBezTo>
                      <a:pt x="2125" y="193"/>
                      <a:pt x="2125" y="193"/>
                      <a:pt x="2125" y="193"/>
                    </a:cubicBezTo>
                    <a:cubicBezTo>
                      <a:pt x="2125" y="823"/>
                      <a:pt x="2125" y="823"/>
                      <a:pt x="2125" y="823"/>
                    </a:cubicBezTo>
                    <a:cubicBezTo>
                      <a:pt x="2125" y="876"/>
                      <a:pt x="2168" y="919"/>
                      <a:pt x="2221" y="919"/>
                    </a:cubicBezTo>
                    <a:cubicBezTo>
                      <a:pt x="2904" y="919"/>
                      <a:pt x="2904" y="919"/>
                      <a:pt x="2904" y="919"/>
                    </a:cubicBezTo>
                    <a:cubicBezTo>
                      <a:pt x="2904" y="2969"/>
                      <a:pt x="2904" y="2969"/>
                      <a:pt x="2904" y="2969"/>
                    </a:cubicBezTo>
                    <a:lnTo>
                      <a:pt x="194" y="2969"/>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ea typeface="Meiryo" panose="020B0604030504040204" pitchFamily="34" charset="-128"/>
                </a:endParaRPr>
              </a:p>
            </p:txBody>
          </p:sp>
          <p:sp>
            <p:nvSpPr>
              <p:cNvPr id="49" name="Freeform 263">
                <a:extLst>
                  <a:ext uri="{FF2B5EF4-FFF2-40B4-BE49-F238E27FC236}">
                    <a16:creationId xmlns:a16="http://schemas.microsoft.com/office/drawing/2014/main" id="{EE067738-26A7-3068-D68D-27731B27E73F}"/>
                  </a:ext>
                </a:extLst>
              </p:cNvPr>
              <p:cNvSpPr>
                <a:spLocks/>
              </p:cNvSpPr>
              <p:nvPr/>
            </p:nvSpPr>
            <p:spPr bwMode="auto">
              <a:xfrm>
                <a:off x="14600240" y="14170026"/>
                <a:ext cx="18681702" cy="1747838"/>
              </a:xfrm>
              <a:custGeom>
                <a:avLst/>
                <a:gdLst>
                  <a:gd name="T0" fmla="*/ 1963 w 2060"/>
                  <a:gd name="T1" fmla="*/ 0 h 193"/>
                  <a:gd name="T2" fmla="*/ 96 w 2060"/>
                  <a:gd name="T3" fmla="*/ 0 h 193"/>
                  <a:gd name="T4" fmla="*/ 0 w 2060"/>
                  <a:gd name="T5" fmla="*/ 97 h 193"/>
                  <a:gd name="T6" fmla="*/ 96 w 2060"/>
                  <a:gd name="T7" fmla="*/ 193 h 193"/>
                  <a:gd name="T8" fmla="*/ 1963 w 2060"/>
                  <a:gd name="T9" fmla="*/ 193 h 193"/>
                  <a:gd name="T10" fmla="*/ 2060 w 2060"/>
                  <a:gd name="T11" fmla="*/ 97 h 193"/>
                  <a:gd name="T12" fmla="*/ 1963 w 2060"/>
                  <a:gd name="T13" fmla="*/ 0 h 193"/>
                </a:gdLst>
                <a:ahLst/>
                <a:cxnLst>
                  <a:cxn ang="0">
                    <a:pos x="T0" y="T1"/>
                  </a:cxn>
                  <a:cxn ang="0">
                    <a:pos x="T2" y="T3"/>
                  </a:cxn>
                  <a:cxn ang="0">
                    <a:pos x="T4" y="T5"/>
                  </a:cxn>
                  <a:cxn ang="0">
                    <a:pos x="T6" y="T7"/>
                  </a:cxn>
                  <a:cxn ang="0">
                    <a:pos x="T8" y="T9"/>
                  </a:cxn>
                  <a:cxn ang="0">
                    <a:pos x="T10" y="T11"/>
                  </a:cxn>
                  <a:cxn ang="0">
                    <a:pos x="T12" y="T13"/>
                  </a:cxn>
                </a:cxnLst>
                <a:rect l="0" t="0" r="r" b="b"/>
                <a:pathLst>
                  <a:path w="2060" h="193">
                    <a:moveTo>
                      <a:pt x="1963" y="0"/>
                    </a:moveTo>
                    <a:cubicBezTo>
                      <a:pt x="96" y="0"/>
                      <a:pt x="96" y="0"/>
                      <a:pt x="96" y="0"/>
                    </a:cubicBezTo>
                    <a:cubicBezTo>
                      <a:pt x="43" y="0"/>
                      <a:pt x="0" y="43"/>
                      <a:pt x="0" y="97"/>
                    </a:cubicBezTo>
                    <a:cubicBezTo>
                      <a:pt x="0" y="150"/>
                      <a:pt x="43" y="193"/>
                      <a:pt x="96" y="193"/>
                    </a:cubicBezTo>
                    <a:cubicBezTo>
                      <a:pt x="1963" y="193"/>
                      <a:pt x="1963" y="193"/>
                      <a:pt x="1963" y="193"/>
                    </a:cubicBezTo>
                    <a:cubicBezTo>
                      <a:pt x="2017" y="193"/>
                      <a:pt x="2060" y="150"/>
                      <a:pt x="2060" y="97"/>
                    </a:cubicBezTo>
                    <a:cubicBezTo>
                      <a:pt x="2060" y="43"/>
                      <a:pt x="2017" y="0"/>
                      <a:pt x="1963"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ea typeface="Meiryo" panose="020B0604030504040204" pitchFamily="34" charset="-128"/>
                </a:endParaRPr>
              </a:p>
            </p:txBody>
          </p:sp>
          <p:sp>
            <p:nvSpPr>
              <p:cNvPr id="50" name="Freeform 264">
                <a:extLst>
                  <a:ext uri="{FF2B5EF4-FFF2-40B4-BE49-F238E27FC236}">
                    <a16:creationId xmlns:a16="http://schemas.microsoft.com/office/drawing/2014/main" id="{6E924D4F-228C-1AA3-A5C9-64917AE635AD}"/>
                  </a:ext>
                </a:extLst>
              </p:cNvPr>
              <p:cNvSpPr>
                <a:spLocks/>
              </p:cNvSpPr>
              <p:nvPr/>
            </p:nvSpPr>
            <p:spPr bwMode="auto">
              <a:xfrm>
                <a:off x="14600240" y="18187985"/>
                <a:ext cx="18681702" cy="1755772"/>
              </a:xfrm>
              <a:custGeom>
                <a:avLst/>
                <a:gdLst>
                  <a:gd name="T0" fmla="*/ 1963 w 2060"/>
                  <a:gd name="T1" fmla="*/ 0 h 194"/>
                  <a:gd name="T2" fmla="*/ 96 w 2060"/>
                  <a:gd name="T3" fmla="*/ 0 h 194"/>
                  <a:gd name="T4" fmla="*/ 0 w 2060"/>
                  <a:gd name="T5" fmla="*/ 97 h 194"/>
                  <a:gd name="T6" fmla="*/ 96 w 2060"/>
                  <a:gd name="T7" fmla="*/ 194 h 194"/>
                  <a:gd name="T8" fmla="*/ 1963 w 2060"/>
                  <a:gd name="T9" fmla="*/ 194 h 194"/>
                  <a:gd name="T10" fmla="*/ 2060 w 2060"/>
                  <a:gd name="T11" fmla="*/ 97 h 194"/>
                  <a:gd name="T12" fmla="*/ 1963 w 2060"/>
                  <a:gd name="T13" fmla="*/ 0 h 194"/>
                </a:gdLst>
                <a:ahLst/>
                <a:cxnLst>
                  <a:cxn ang="0">
                    <a:pos x="T0" y="T1"/>
                  </a:cxn>
                  <a:cxn ang="0">
                    <a:pos x="T2" y="T3"/>
                  </a:cxn>
                  <a:cxn ang="0">
                    <a:pos x="T4" y="T5"/>
                  </a:cxn>
                  <a:cxn ang="0">
                    <a:pos x="T6" y="T7"/>
                  </a:cxn>
                  <a:cxn ang="0">
                    <a:pos x="T8" y="T9"/>
                  </a:cxn>
                  <a:cxn ang="0">
                    <a:pos x="T10" y="T11"/>
                  </a:cxn>
                  <a:cxn ang="0">
                    <a:pos x="T12" y="T13"/>
                  </a:cxn>
                </a:cxnLst>
                <a:rect l="0" t="0" r="r" b="b"/>
                <a:pathLst>
                  <a:path w="2060" h="194">
                    <a:moveTo>
                      <a:pt x="1963" y="0"/>
                    </a:moveTo>
                    <a:cubicBezTo>
                      <a:pt x="96" y="0"/>
                      <a:pt x="96" y="0"/>
                      <a:pt x="96" y="0"/>
                    </a:cubicBezTo>
                    <a:cubicBezTo>
                      <a:pt x="43" y="0"/>
                      <a:pt x="0" y="44"/>
                      <a:pt x="0" y="97"/>
                    </a:cubicBezTo>
                    <a:cubicBezTo>
                      <a:pt x="0" y="151"/>
                      <a:pt x="43" y="194"/>
                      <a:pt x="96" y="194"/>
                    </a:cubicBezTo>
                    <a:cubicBezTo>
                      <a:pt x="1963" y="194"/>
                      <a:pt x="1963" y="194"/>
                      <a:pt x="1963" y="194"/>
                    </a:cubicBezTo>
                    <a:cubicBezTo>
                      <a:pt x="2017" y="194"/>
                      <a:pt x="2060" y="151"/>
                      <a:pt x="2060" y="97"/>
                    </a:cubicBezTo>
                    <a:cubicBezTo>
                      <a:pt x="2060" y="44"/>
                      <a:pt x="2017" y="0"/>
                      <a:pt x="1963"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ea typeface="Meiryo" panose="020B0604030504040204" pitchFamily="34" charset="-128"/>
                </a:endParaRPr>
              </a:p>
            </p:txBody>
          </p:sp>
          <p:sp>
            <p:nvSpPr>
              <p:cNvPr id="51" name="Freeform 265">
                <a:extLst>
                  <a:ext uri="{FF2B5EF4-FFF2-40B4-BE49-F238E27FC236}">
                    <a16:creationId xmlns:a16="http://schemas.microsoft.com/office/drawing/2014/main" id="{1BFC18E4-D895-8EA9-3A2E-495058254B3B}"/>
                  </a:ext>
                </a:extLst>
              </p:cNvPr>
              <p:cNvSpPr>
                <a:spLocks/>
              </p:cNvSpPr>
              <p:nvPr/>
            </p:nvSpPr>
            <p:spPr bwMode="auto">
              <a:xfrm>
                <a:off x="14600240" y="22215476"/>
                <a:ext cx="18681702" cy="1746247"/>
              </a:xfrm>
              <a:custGeom>
                <a:avLst/>
                <a:gdLst>
                  <a:gd name="T0" fmla="*/ 1963 w 2060"/>
                  <a:gd name="T1" fmla="*/ 0 h 193"/>
                  <a:gd name="T2" fmla="*/ 96 w 2060"/>
                  <a:gd name="T3" fmla="*/ 0 h 193"/>
                  <a:gd name="T4" fmla="*/ 0 w 2060"/>
                  <a:gd name="T5" fmla="*/ 97 h 193"/>
                  <a:gd name="T6" fmla="*/ 96 w 2060"/>
                  <a:gd name="T7" fmla="*/ 193 h 193"/>
                  <a:gd name="T8" fmla="*/ 1963 w 2060"/>
                  <a:gd name="T9" fmla="*/ 193 h 193"/>
                  <a:gd name="T10" fmla="*/ 2060 w 2060"/>
                  <a:gd name="T11" fmla="*/ 97 h 193"/>
                  <a:gd name="T12" fmla="*/ 1963 w 2060"/>
                  <a:gd name="T13" fmla="*/ 0 h 193"/>
                </a:gdLst>
                <a:ahLst/>
                <a:cxnLst>
                  <a:cxn ang="0">
                    <a:pos x="T0" y="T1"/>
                  </a:cxn>
                  <a:cxn ang="0">
                    <a:pos x="T2" y="T3"/>
                  </a:cxn>
                  <a:cxn ang="0">
                    <a:pos x="T4" y="T5"/>
                  </a:cxn>
                  <a:cxn ang="0">
                    <a:pos x="T6" y="T7"/>
                  </a:cxn>
                  <a:cxn ang="0">
                    <a:pos x="T8" y="T9"/>
                  </a:cxn>
                  <a:cxn ang="0">
                    <a:pos x="T10" y="T11"/>
                  </a:cxn>
                  <a:cxn ang="0">
                    <a:pos x="T12" y="T13"/>
                  </a:cxn>
                </a:cxnLst>
                <a:rect l="0" t="0" r="r" b="b"/>
                <a:pathLst>
                  <a:path w="2060" h="193">
                    <a:moveTo>
                      <a:pt x="1963" y="0"/>
                    </a:moveTo>
                    <a:cubicBezTo>
                      <a:pt x="96" y="0"/>
                      <a:pt x="96" y="0"/>
                      <a:pt x="96" y="0"/>
                    </a:cubicBezTo>
                    <a:cubicBezTo>
                      <a:pt x="43" y="0"/>
                      <a:pt x="0" y="43"/>
                      <a:pt x="0" y="97"/>
                    </a:cubicBezTo>
                    <a:cubicBezTo>
                      <a:pt x="0" y="150"/>
                      <a:pt x="43" y="193"/>
                      <a:pt x="96" y="193"/>
                    </a:cubicBezTo>
                    <a:cubicBezTo>
                      <a:pt x="1963" y="193"/>
                      <a:pt x="1963" y="193"/>
                      <a:pt x="1963" y="193"/>
                    </a:cubicBezTo>
                    <a:cubicBezTo>
                      <a:pt x="2017" y="193"/>
                      <a:pt x="2060" y="150"/>
                      <a:pt x="2060" y="97"/>
                    </a:cubicBezTo>
                    <a:cubicBezTo>
                      <a:pt x="2060" y="43"/>
                      <a:pt x="2017" y="0"/>
                      <a:pt x="1963"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ea typeface="Meiryo" panose="020B0604030504040204" pitchFamily="34" charset="-128"/>
                </a:endParaRPr>
              </a:p>
            </p:txBody>
          </p:sp>
        </p:grpSp>
      </p:grpSp>
      <p:grpSp>
        <p:nvGrpSpPr>
          <p:cNvPr id="62" name="Group 61">
            <a:extLst>
              <a:ext uri="{FF2B5EF4-FFF2-40B4-BE49-F238E27FC236}">
                <a16:creationId xmlns:a16="http://schemas.microsoft.com/office/drawing/2014/main" id="{26B43A89-6722-CA65-E22C-00FDA65FD9D3}"/>
              </a:ext>
            </a:extLst>
          </p:cNvPr>
          <p:cNvGrpSpPr/>
          <p:nvPr/>
        </p:nvGrpSpPr>
        <p:grpSpPr>
          <a:xfrm>
            <a:off x="1447484" y="1103729"/>
            <a:ext cx="640080" cy="640080"/>
            <a:chOff x="1447484" y="1103729"/>
            <a:chExt cx="640080" cy="640080"/>
          </a:xfrm>
        </p:grpSpPr>
        <p:sp>
          <p:nvSpPr>
            <p:cNvPr id="57" name="Freeform: Shape 56">
              <a:extLst>
                <a:ext uri="{FF2B5EF4-FFF2-40B4-BE49-F238E27FC236}">
                  <a16:creationId xmlns:a16="http://schemas.microsoft.com/office/drawing/2014/main" id="{6EEE2436-7B03-E9F7-4FC3-3091A8B1711C}"/>
                </a:ext>
              </a:extLst>
            </p:cNvPr>
            <p:cNvSpPr/>
            <p:nvPr/>
          </p:nvSpPr>
          <p:spPr>
            <a:xfrm>
              <a:off x="1447484" y="1103729"/>
              <a:ext cx="640080" cy="640080"/>
            </a:xfrm>
            <a:custGeom>
              <a:avLst/>
              <a:gdLst>
                <a:gd name="connsiteX0" fmla="*/ 0 w 824507"/>
                <a:gd name="connsiteY0" fmla="*/ 412254 h 824507"/>
                <a:gd name="connsiteX1" fmla="*/ 412254 w 824507"/>
                <a:gd name="connsiteY1" fmla="*/ 0 h 824507"/>
                <a:gd name="connsiteX2" fmla="*/ 824508 w 824507"/>
                <a:gd name="connsiteY2" fmla="*/ 412254 h 824507"/>
                <a:gd name="connsiteX3" fmla="*/ 412254 w 824507"/>
                <a:gd name="connsiteY3" fmla="*/ 824508 h 824507"/>
                <a:gd name="connsiteX4" fmla="*/ 0 w 824507"/>
                <a:gd name="connsiteY4" fmla="*/ 412254 h 8245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4507" h="824507">
                  <a:moveTo>
                    <a:pt x="0" y="412254"/>
                  </a:moveTo>
                  <a:cubicBezTo>
                    <a:pt x="0" y="184572"/>
                    <a:pt x="184572" y="0"/>
                    <a:pt x="412254" y="0"/>
                  </a:cubicBezTo>
                  <a:cubicBezTo>
                    <a:pt x="639936" y="0"/>
                    <a:pt x="824508" y="184572"/>
                    <a:pt x="824508" y="412254"/>
                  </a:cubicBezTo>
                  <a:cubicBezTo>
                    <a:pt x="824508" y="639936"/>
                    <a:pt x="639936" y="824508"/>
                    <a:pt x="412254" y="824508"/>
                  </a:cubicBezTo>
                  <a:cubicBezTo>
                    <a:pt x="184572" y="824508"/>
                    <a:pt x="0" y="639936"/>
                    <a:pt x="0" y="412254"/>
                  </a:cubicBezTo>
                  <a:close/>
                </a:path>
              </a:pathLst>
            </a:custGeom>
            <a:solidFill>
              <a:schemeClr val="bg1"/>
            </a:solidFill>
            <a:ln w="12700">
              <a:solidFill>
                <a:schemeClr val="accent1"/>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39796" tIns="139796" rIns="139796" bIns="139796" numCol="1" spcCol="1270" rtlCol="0" anchor="ctr" anchorCtr="0">
              <a:noAutofit/>
            </a:bodyPr>
            <a:lstStyle/>
            <a:p>
              <a:pPr marL="0" lvl="0" indent="0" algn="ctr" defTabSz="666750" rtl="0">
                <a:lnSpc>
                  <a:spcPct val="90000"/>
                </a:lnSpc>
                <a:spcBef>
                  <a:spcPct val="0"/>
                </a:spcBef>
                <a:spcAft>
                  <a:spcPct val="35000"/>
                </a:spcAft>
                <a:buNone/>
              </a:pPr>
              <a:endParaRPr lang="en-US" sz="1500" kern="1200">
                <a:ea typeface="Meiryo" panose="020B0604030504040204" pitchFamily="34" charset="-128"/>
              </a:endParaRPr>
            </a:p>
          </p:txBody>
        </p:sp>
        <p:sp>
          <p:nvSpPr>
            <p:cNvPr id="52" name="Freeform 273">
              <a:extLst>
                <a:ext uri="{FF2B5EF4-FFF2-40B4-BE49-F238E27FC236}">
                  <a16:creationId xmlns:a16="http://schemas.microsoft.com/office/drawing/2014/main" id="{37304B2F-C912-93FA-70E8-7A7055251F30}"/>
                </a:ext>
              </a:extLst>
            </p:cNvPr>
            <p:cNvSpPr>
              <a:spLocks noChangeAspect="1" noEditPoints="1"/>
            </p:cNvSpPr>
            <p:nvPr/>
          </p:nvSpPr>
          <p:spPr bwMode="auto">
            <a:xfrm>
              <a:off x="1615288" y="1263749"/>
              <a:ext cx="304472" cy="320040"/>
            </a:xfrm>
            <a:custGeom>
              <a:avLst/>
              <a:gdLst>
                <a:gd name="T0" fmla="*/ 3009 w 3112"/>
                <a:gd name="T1" fmla="*/ 799 h 3278"/>
                <a:gd name="T2" fmla="*/ 2729 w 3112"/>
                <a:gd name="T3" fmla="*/ 383 h 3278"/>
                <a:gd name="T4" fmla="*/ 2313 w 3112"/>
                <a:gd name="T5" fmla="*/ 103 h 3278"/>
                <a:gd name="T6" fmla="*/ 1803 w 3112"/>
                <a:gd name="T7" fmla="*/ 0 h 3278"/>
                <a:gd name="T8" fmla="*/ 1294 w 3112"/>
                <a:gd name="T9" fmla="*/ 103 h 3278"/>
                <a:gd name="T10" fmla="*/ 878 w 3112"/>
                <a:gd name="T11" fmla="*/ 383 h 3278"/>
                <a:gd name="T12" fmla="*/ 597 w 3112"/>
                <a:gd name="T13" fmla="*/ 799 h 3278"/>
                <a:gd name="T14" fmla="*/ 494 w 3112"/>
                <a:gd name="T15" fmla="*/ 1309 h 3278"/>
                <a:gd name="T16" fmla="*/ 597 w 3112"/>
                <a:gd name="T17" fmla="*/ 1818 h 3278"/>
                <a:gd name="T18" fmla="*/ 833 w 3112"/>
                <a:gd name="T19" fmla="*/ 2187 h 3278"/>
                <a:gd name="T20" fmla="*/ 56 w 3112"/>
                <a:gd name="T21" fmla="*/ 3025 h 3278"/>
                <a:gd name="T22" fmla="*/ 64 w 3112"/>
                <a:gd name="T23" fmla="*/ 3238 h 3278"/>
                <a:gd name="T24" fmla="*/ 167 w 3112"/>
                <a:gd name="T25" fmla="*/ 3278 h 3278"/>
                <a:gd name="T26" fmla="*/ 278 w 3112"/>
                <a:gd name="T27" fmla="*/ 3230 h 3278"/>
                <a:gd name="T28" fmla="*/ 1061 w 3112"/>
                <a:gd name="T29" fmla="*/ 2387 h 3278"/>
                <a:gd name="T30" fmla="*/ 1294 w 3112"/>
                <a:gd name="T31" fmla="*/ 2514 h 3278"/>
                <a:gd name="T32" fmla="*/ 1803 w 3112"/>
                <a:gd name="T33" fmla="*/ 2617 h 3278"/>
                <a:gd name="T34" fmla="*/ 2313 w 3112"/>
                <a:gd name="T35" fmla="*/ 2514 h 3278"/>
                <a:gd name="T36" fmla="*/ 2729 w 3112"/>
                <a:gd name="T37" fmla="*/ 2234 h 3278"/>
                <a:gd name="T38" fmla="*/ 3009 w 3112"/>
                <a:gd name="T39" fmla="*/ 1818 h 3278"/>
                <a:gd name="T40" fmla="*/ 3112 w 3112"/>
                <a:gd name="T41" fmla="*/ 1309 h 3278"/>
                <a:gd name="T42" fmla="*/ 3009 w 3112"/>
                <a:gd name="T43" fmla="*/ 799 h 3278"/>
                <a:gd name="T44" fmla="*/ 2731 w 3112"/>
                <a:gd name="T45" fmla="*/ 1700 h 3278"/>
                <a:gd name="T46" fmla="*/ 2515 w 3112"/>
                <a:gd name="T47" fmla="*/ 2020 h 3278"/>
                <a:gd name="T48" fmla="*/ 2195 w 3112"/>
                <a:gd name="T49" fmla="*/ 2236 h 3278"/>
                <a:gd name="T50" fmla="*/ 1803 w 3112"/>
                <a:gd name="T51" fmla="*/ 2315 h 3278"/>
                <a:gd name="T52" fmla="*/ 1411 w 3112"/>
                <a:gd name="T53" fmla="*/ 2236 h 3278"/>
                <a:gd name="T54" fmla="*/ 1150 w 3112"/>
                <a:gd name="T55" fmla="*/ 2075 h 3278"/>
                <a:gd name="T56" fmla="*/ 1147 w 3112"/>
                <a:gd name="T57" fmla="*/ 2072 h 3278"/>
                <a:gd name="T58" fmla="*/ 1136 w 3112"/>
                <a:gd name="T59" fmla="*/ 2062 h 3278"/>
                <a:gd name="T60" fmla="*/ 1091 w 3112"/>
                <a:gd name="T61" fmla="*/ 2020 h 3278"/>
                <a:gd name="T62" fmla="*/ 875 w 3112"/>
                <a:gd name="T63" fmla="*/ 1700 h 3278"/>
                <a:gd name="T64" fmla="*/ 796 w 3112"/>
                <a:gd name="T65" fmla="*/ 1309 h 3278"/>
                <a:gd name="T66" fmla="*/ 875 w 3112"/>
                <a:gd name="T67" fmla="*/ 917 h 3278"/>
                <a:gd name="T68" fmla="*/ 1091 w 3112"/>
                <a:gd name="T69" fmla="*/ 597 h 3278"/>
                <a:gd name="T70" fmla="*/ 1411 w 3112"/>
                <a:gd name="T71" fmla="*/ 381 h 3278"/>
                <a:gd name="T72" fmla="*/ 1803 w 3112"/>
                <a:gd name="T73" fmla="*/ 302 h 3278"/>
                <a:gd name="T74" fmla="*/ 2195 w 3112"/>
                <a:gd name="T75" fmla="*/ 381 h 3278"/>
                <a:gd name="T76" fmla="*/ 2515 w 3112"/>
                <a:gd name="T77" fmla="*/ 597 h 3278"/>
                <a:gd name="T78" fmla="*/ 2731 w 3112"/>
                <a:gd name="T79" fmla="*/ 917 h 3278"/>
                <a:gd name="T80" fmla="*/ 2810 w 3112"/>
                <a:gd name="T81" fmla="*/ 1309 h 3278"/>
                <a:gd name="T82" fmla="*/ 2731 w 3112"/>
                <a:gd name="T83" fmla="*/ 1700 h 32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112" h="3278">
                  <a:moveTo>
                    <a:pt x="3009" y="799"/>
                  </a:moveTo>
                  <a:cubicBezTo>
                    <a:pt x="2943" y="643"/>
                    <a:pt x="2849" y="503"/>
                    <a:pt x="2729" y="383"/>
                  </a:cubicBezTo>
                  <a:cubicBezTo>
                    <a:pt x="2608" y="263"/>
                    <a:pt x="2469" y="169"/>
                    <a:pt x="2313" y="103"/>
                  </a:cubicBezTo>
                  <a:cubicBezTo>
                    <a:pt x="2151" y="34"/>
                    <a:pt x="1980" y="0"/>
                    <a:pt x="1803" y="0"/>
                  </a:cubicBezTo>
                  <a:cubicBezTo>
                    <a:pt x="1627" y="0"/>
                    <a:pt x="1455" y="34"/>
                    <a:pt x="1294" y="103"/>
                  </a:cubicBezTo>
                  <a:cubicBezTo>
                    <a:pt x="1138" y="169"/>
                    <a:pt x="998" y="263"/>
                    <a:pt x="878" y="383"/>
                  </a:cubicBezTo>
                  <a:cubicBezTo>
                    <a:pt x="757" y="503"/>
                    <a:pt x="663" y="643"/>
                    <a:pt x="597" y="799"/>
                  </a:cubicBezTo>
                  <a:cubicBezTo>
                    <a:pt x="529" y="960"/>
                    <a:pt x="494" y="1132"/>
                    <a:pt x="494" y="1309"/>
                  </a:cubicBezTo>
                  <a:cubicBezTo>
                    <a:pt x="494" y="1485"/>
                    <a:pt x="529" y="1657"/>
                    <a:pt x="597" y="1818"/>
                  </a:cubicBezTo>
                  <a:cubicBezTo>
                    <a:pt x="655" y="1954"/>
                    <a:pt x="734" y="2078"/>
                    <a:pt x="833" y="2187"/>
                  </a:cubicBezTo>
                  <a:cubicBezTo>
                    <a:pt x="56" y="3025"/>
                    <a:pt x="56" y="3025"/>
                    <a:pt x="56" y="3025"/>
                  </a:cubicBezTo>
                  <a:cubicBezTo>
                    <a:pt x="0" y="3086"/>
                    <a:pt x="3" y="3181"/>
                    <a:pt x="64" y="3238"/>
                  </a:cubicBezTo>
                  <a:cubicBezTo>
                    <a:pt x="93" y="3265"/>
                    <a:pt x="130" y="3278"/>
                    <a:pt x="167" y="3278"/>
                  </a:cubicBezTo>
                  <a:cubicBezTo>
                    <a:pt x="208" y="3278"/>
                    <a:pt x="248" y="3262"/>
                    <a:pt x="278" y="3230"/>
                  </a:cubicBezTo>
                  <a:cubicBezTo>
                    <a:pt x="1061" y="2387"/>
                    <a:pt x="1061" y="2387"/>
                    <a:pt x="1061" y="2387"/>
                  </a:cubicBezTo>
                  <a:cubicBezTo>
                    <a:pt x="1133" y="2437"/>
                    <a:pt x="1211" y="2480"/>
                    <a:pt x="1294" y="2514"/>
                  </a:cubicBezTo>
                  <a:cubicBezTo>
                    <a:pt x="1455" y="2583"/>
                    <a:pt x="1627" y="2617"/>
                    <a:pt x="1803" y="2617"/>
                  </a:cubicBezTo>
                  <a:cubicBezTo>
                    <a:pt x="1980" y="2617"/>
                    <a:pt x="2151" y="2583"/>
                    <a:pt x="2313" y="2514"/>
                  </a:cubicBezTo>
                  <a:cubicBezTo>
                    <a:pt x="2469" y="2449"/>
                    <a:pt x="2608" y="2354"/>
                    <a:pt x="2729" y="2234"/>
                  </a:cubicBezTo>
                  <a:cubicBezTo>
                    <a:pt x="2849" y="2114"/>
                    <a:pt x="2943" y="1974"/>
                    <a:pt x="3009" y="1818"/>
                  </a:cubicBezTo>
                  <a:cubicBezTo>
                    <a:pt x="3077" y="1657"/>
                    <a:pt x="3112" y="1485"/>
                    <a:pt x="3112" y="1309"/>
                  </a:cubicBezTo>
                  <a:cubicBezTo>
                    <a:pt x="3112" y="1132"/>
                    <a:pt x="3077" y="960"/>
                    <a:pt x="3009" y="799"/>
                  </a:cubicBezTo>
                  <a:close/>
                  <a:moveTo>
                    <a:pt x="2731" y="1700"/>
                  </a:moveTo>
                  <a:cubicBezTo>
                    <a:pt x="2680" y="1820"/>
                    <a:pt x="2608" y="1928"/>
                    <a:pt x="2515" y="2020"/>
                  </a:cubicBezTo>
                  <a:cubicBezTo>
                    <a:pt x="2423" y="2113"/>
                    <a:pt x="2315" y="2186"/>
                    <a:pt x="2195" y="2236"/>
                  </a:cubicBezTo>
                  <a:cubicBezTo>
                    <a:pt x="2071" y="2289"/>
                    <a:pt x="1939" y="2315"/>
                    <a:pt x="1803" y="2315"/>
                  </a:cubicBezTo>
                  <a:cubicBezTo>
                    <a:pt x="1667" y="2315"/>
                    <a:pt x="1535" y="2289"/>
                    <a:pt x="1411" y="2236"/>
                  </a:cubicBezTo>
                  <a:cubicBezTo>
                    <a:pt x="1316" y="2196"/>
                    <a:pt x="1229" y="2142"/>
                    <a:pt x="1150" y="2075"/>
                  </a:cubicBezTo>
                  <a:cubicBezTo>
                    <a:pt x="1149" y="2074"/>
                    <a:pt x="1148" y="2073"/>
                    <a:pt x="1147" y="2072"/>
                  </a:cubicBezTo>
                  <a:cubicBezTo>
                    <a:pt x="1143" y="2068"/>
                    <a:pt x="1139" y="2065"/>
                    <a:pt x="1136" y="2062"/>
                  </a:cubicBezTo>
                  <a:cubicBezTo>
                    <a:pt x="1120" y="2049"/>
                    <a:pt x="1106" y="2035"/>
                    <a:pt x="1091" y="2020"/>
                  </a:cubicBezTo>
                  <a:cubicBezTo>
                    <a:pt x="999" y="1928"/>
                    <a:pt x="926" y="1820"/>
                    <a:pt x="875" y="1700"/>
                  </a:cubicBezTo>
                  <a:cubicBezTo>
                    <a:pt x="823" y="1576"/>
                    <a:pt x="796" y="1444"/>
                    <a:pt x="796" y="1309"/>
                  </a:cubicBezTo>
                  <a:cubicBezTo>
                    <a:pt x="796" y="1173"/>
                    <a:pt x="823" y="1041"/>
                    <a:pt x="875" y="917"/>
                  </a:cubicBezTo>
                  <a:cubicBezTo>
                    <a:pt x="926" y="797"/>
                    <a:pt x="999" y="689"/>
                    <a:pt x="1091" y="597"/>
                  </a:cubicBezTo>
                  <a:cubicBezTo>
                    <a:pt x="1184" y="504"/>
                    <a:pt x="1291" y="431"/>
                    <a:pt x="1411" y="381"/>
                  </a:cubicBezTo>
                  <a:cubicBezTo>
                    <a:pt x="1535" y="328"/>
                    <a:pt x="1667" y="302"/>
                    <a:pt x="1803" y="302"/>
                  </a:cubicBezTo>
                  <a:cubicBezTo>
                    <a:pt x="1939" y="302"/>
                    <a:pt x="2071" y="328"/>
                    <a:pt x="2195" y="381"/>
                  </a:cubicBezTo>
                  <a:cubicBezTo>
                    <a:pt x="2315" y="431"/>
                    <a:pt x="2423" y="504"/>
                    <a:pt x="2515" y="597"/>
                  </a:cubicBezTo>
                  <a:cubicBezTo>
                    <a:pt x="2608" y="689"/>
                    <a:pt x="2680" y="797"/>
                    <a:pt x="2731" y="917"/>
                  </a:cubicBezTo>
                  <a:cubicBezTo>
                    <a:pt x="2783" y="1041"/>
                    <a:pt x="2810" y="1173"/>
                    <a:pt x="2810" y="1309"/>
                  </a:cubicBezTo>
                  <a:cubicBezTo>
                    <a:pt x="2810" y="1444"/>
                    <a:pt x="2783" y="1576"/>
                    <a:pt x="2731" y="170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ea typeface="Meiryo" panose="020B0604030504040204" pitchFamily="34" charset="-128"/>
              </a:endParaRPr>
            </a:p>
          </p:txBody>
        </p:sp>
      </p:grpSp>
      <p:grpSp>
        <p:nvGrpSpPr>
          <p:cNvPr id="61" name="Group 60">
            <a:extLst>
              <a:ext uri="{FF2B5EF4-FFF2-40B4-BE49-F238E27FC236}">
                <a16:creationId xmlns:a16="http://schemas.microsoft.com/office/drawing/2014/main" id="{CD38B6D4-F574-4E33-1D8D-54BBC989DCE6}"/>
              </a:ext>
            </a:extLst>
          </p:cNvPr>
          <p:cNvGrpSpPr/>
          <p:nvPr/>
        </p:nvGrpSpPr>
        <p:grpSpPr>
          <a:xfrm>
            <a:off x="7017704" y="1103729"/>
            <a:ext cx="640080" cy="640080"/>
            <a:chOff x="7017704" y="1103729"/>
            <a:chExt cx="640080" cy="640080"/>
          </a:xfrm>
        </p:grpSpPr>
        <p:sp>
          <p:nvSpPr>
            <p:cNvPr id="59" name="Freeform: Shape 58">
              <a:extLst>
                <a:ext uri="{FF2B5EF4-FFF2-40B4-BE49-F238E27FC236}">
                  <a16:creationId xmlns:a16="http://schemas.microsoft.com/office/drawing/2014/main" id="{2F4ABD07-C2E1-99DA-866E-5669321585B7}"/>
                </a:ext>
              </a:extLst>
            </p:cNvPr>
            <p:cNvSpPr/>
            <p:nvPr/>
          </p:nvSpPr>
          <p:spPr>
            <a:xfrm>
              <a:off x="7017704" y="1103729"/>
              <a:ext cx="640080" cy="640080"/>
            </a:xfrm>
            <a:custGeom>
              <a:avLst/>
              <a:gdLst>
                <a:gd name="connsiteX0" fmla="*/ 0 w 824507"/>
                <a:gd name="connsiteY0" fmla="*/ 412254 h 824507"/>
                <a:gd name="connsiteX1" fmla="*/ 412254 w 824507"/>
                <a:gd name="connsiteY1" fmla="*/ 0 h 824507"/>
                <a:gd name="connsiteX2" fmla="*/ 824508 w 824507"/>
                <a:gd name="connsiteY2" fmla="*/ 412254 h 824507"/>
                <a:gd name="connsiteX3" fmla="*/ 412254 w 824507"/>
                <a:gd name="connsiteY3" fmla="*/ 824508 h 824507"/>
                <a:gd name="connsiteX4" fmla="*/ 0 w 824507"/>
                <a:gd name="connsiteY4" fmla="*/ 412254 h 8245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4507" h="824507">
                  <a:moveTo>
                    <a:pt x="0" y="412254"/>
                  </a:moveTo>
                  <a:cubicBezTo>
                    <a:pt x="0" y="184572"/>
                    <a:pt x="184572" y="0"/>
                    <a:pt x="412254" y="0"/>
                  </a:cubicBezTo>
                  <a:cubicBezTo>
                    <a:pt x="639936" y="0"/>
                    <a:pt x="824508" y="184572"/>
                    <a:pt x="824508" y="412254"/>
                  </a:cubicBezTo>
                  <a:cubicBezTo>
                    <a:pt x="824508" y="639936"/>
                    <a:pt x="639936" y="824508"/>
                    <a:pt x="412254" y="824508"/>
                  </a:cubicBezTo>
                  <a:cubicBezTo>
                    <a:pt x="184572" y="824508"/>
                    <a:pt x="0" y="639936"/>
                    <a:pt x="0" y="412254"/>
                  </a:cubicBezTo>
                  <a:close/>
                </a:path>
              </a:pathLst>
            </a:custGeom>
            <a:solidFill>
              <a:schemeClr val="bg1"/>
            </a:solidFill>
            <a:ln w="12700">
              <a:solidFill>
                <a:schemeClr val="accent3"/>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39796" tIns="139796" rIns="139796" bIns="139796" numCol="1" spcCol="1270" rtlCol="0" anchor="ctr" anchorCtr="0">
              <a:noAutofit/>
            </a:bodyPr>
            <a:lstStyle/>
            <a:p>
              <a:pPr marL="0" lvl="0" indent="0" algn="ctr" defTabSz="666750" rtl="0">
                <a:lnSpc>
                  <a:spcPct val="90000"/>
                </a:lnSpc>
                <a:spcBef>
                  <a:spcPct val="0"/>
                </a:spcBef>
                <a:spcAft>
                  <a:spcPct val="35000"/>
                </a:spcAft>
                <a:buNone/>
              </a:pPr>
              <a:endParaRPr lang="en-US" sz="1500" kern="1200">
                <a:ea typeface="Meiryo" panose="020B0604030504040204" pitchFamily="34" charset="-128"/>
              </a:endParaRPr>
            </a:p>
          </p:txBody>
        </p:sp>
        <p:grpSp>
          <p:nvGrpSpPr>
            <p:cNvPr id="3" name="Group 2">
              <a:extLst>
                <a:ext uri="{FF2B5EF4-FFF2-40B4-BE49-F238E27FC236}">
                  <a16:creationId xmlns:a16="http://schemas.microsoft.com/office/drawing/2014/main" id="{685EE6E4-F8E2-6560-354D-978EC16B3632}"/>
                </a:ext>
              </a:extLst>
            </p:cNvPr>
            <p:cNvGrpSpPr>
              <a:grpSpLocks noChangeAspect="1"/>
            </p:cNvGrpSpPr>
            <p:nvPr/>
          </p:nvGrpSpPr>
          <p:grpSpPr>
            <a:xfrm>
              <a:off x="7149692" y="1286609"/>
              <a:ext cx="376105" cy="274320"/>
              <a:chOff x="12411075" y="5362575"/>
              <a:chExt cx="34667823" cy="25285699"/>
            </a:xfrm>
            <a:solidFill>
              <a:schemeClr val="tx1"/>
            </a:solidFill>
          </p:grpSpPr>
          <p:sp>
            <p:nvSpPr>
              <p:cNvPr id="4" name="Freeform 5">
                <a:extLst>
                  <a:ext uri="{FF2B5EF4-FFF2-40B4-BE49-F238E27FC236}">
                    <a16:creationId xmlns:a16="http://schemas.microsoft.com/office/drawing/2014/main" id="{69DF6240-9FCE-E1A2-0761-42A2CB08E743}"/>
                  </a:ext>
                </a:extLst>
              </p:cNvPr>
              <p:cNvSpPr>
                <a:spLocks noEditPoints="1"/>
              </p:cNvSpPr>
              <p:nvPr/>
            </p:nvSpPr>
            <p:spPr bwMode="auto">
              <a:xfrm>
                <a:off x="12411075" y="5362575"/>
                <a:ext cx="34667823" cy="25285699"/>
              </a:xfrm>
              <a:custGeom>
                <a:avLst/>
                <a:gdLst>
                  <a:gd name="T0" fmla="*/ 3744 w 3823"/>
                  <a:gd name="T1" fmla="*/ 0 h 2794"/>
                  <a:gd name="T2" fmla="*/ 79 w 3823"/>
                  <a:gd name="T3" fmla="*/ 0 h 2794"/>
                  <a:gd name="T4" fmla="*/ 0 w 3823"/>
                  <a:gd name="T5" fmla="*/ 79 h 2794"/>
                  <a:gd name="T6" fmla="*/ 0 w 3823"/>
                  <a:gd name="T7" fmla="*/ 2715 h 2794"/>
                  <a:gd name="T8" fmla="*/ 79 w 3823"/>
                  <a:gd name="T9" fmla="*/ 2794 h 2794"/>
                  <a:gd name="T10" fmla="*/ 3744 w 3823"/>
                  <a:gd name="T11" fmla="*/ 2794 h 2794"/>
                  <a:gd name="T12" fmla="*/ 3823 w 3823"/>
                  <a:gd name="T13" fmla="*/ 2715 h 2794"/>
                  <a:gd name="T14" fmla="*/ 3823 w 3823"/>
                  <a:gd name="T15" fmla="*/ 79 h 2794"/>
                  <a:gd name="T16" fmla="*/ 3744 w 3823"/>
                  <a:gd name="T17" fmla="*/ 0 h 2794"/>
                  <a:gd name="T18" fmla="*/ 3666 w 3823"/>
                  <a:gd name="T19" fmla="*/ 2636 h 2794"/>
                  <a:gd name="T20" fmla="*/ 158 w 3823"/>
                  <a:gd name="T21" fmla="*/ 2636 h 2794"/>
                  <a:gd name="T22" fmla="*/ 158 w 3823"/>
                  <a:gd name="T23" fmla="*/ 158 h 2794"/>
                  <a:gd name="T24" fmla="*/ 3666 w 3823"/>
                  <a:gd name="T25" fmla="*/ 158 h 2794"/>
                  <a:gd name="T26" fmla="*/ 3666 w 3823"/>
                  <a:gd name="T27" fmla="*/ 2636 h 27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823" h="2794">
                    <a:moveTo>
                      <a:pt x="3744" y="0"/>
                    </a:moveTo>
                    <a:cubicBezTo>
                      <a:pt x="79" y="0"/>
                      <a:pt x="79" y="0"/>
                      <a:pt x="79" y="0"/>
                    </a:cubicBezTo>
                    <a:cubicBezTo>
                      <a:pt x="36" y="0"/>
                      <a:pt x="0" y="35"/>
                      <a:pt x="0" y="79"/>
                    </a:cubicBezTo>
                    <a:cubicBezTo>
                      <a:pt x="0" y="2715"/>
                      <a:pt x="0" y="2715"/>
                      <a:pt x="0" y="2715"/>
                    </a:cubicBezTo>
                    <a:cubicBezTo>
                      <a:pt x="0" y="2759"/>
                      <a:pt x="36" y="2794"/>
                      <a:pt x="79" y="2794"/>
                    </a:cubicBezTo>
                    <a:cubicBezTo>
                      <a:pt x="3744" y="2794"/>
                      <a:pt x="3744" y="2794"/>
                      <a:pt x="3744" y="2794"/>
                    </a:cubicBezTo>
                    <a:cubicBezTo>
                      <a:pt x="3788" y="2794"/>
                      <a:pt x="3823" y="2759"/>
                      <a:pt x="3823" y="2715"/>
                    </a:cubicBezTo>
                    <a:cubicBezTo>
                      <a:pt x="3823" y="79"/>
                      <a:pt x="3823" y="79"/>
                      <a:pt x="3823" y="79"/>
                    </a:cubicBezTo>
                    <a:cubicBezTo>
                      <a:pt x="3823" y="35"/>
                      <a:pt x="3788" y="0"/>
                      <a:pt x="3744" y="0"/>
                    </a:cubicBezTo>
                    <a:close/>
                    <a:moveTo>
                      <a:pt x="3666" y="2636"/>
                    </a:moveTo>
                    <a:cubicBezTo>
                      <a:pt x="158" y="2636"/>
                      <a:pt x="158" y="2636"/>
                      <a:pt x="158" y="2636"/>
                    </a:cubicBezTo>
                    <a:cubicBezTo>
                      <a:pt x="158" y="158"/>
                      <a:pt x="158" y="158"/>
                      <a:pt x="158" y="158"/>
                    </a:cubicBezTo>
                    <a:cubicBezTo>
                      <a:pt x="3666" y="158"/>
                      <a:pt x="3666" y="158"/>
                      <a:pt x="3666" y="158"/>
                    </a:cubicBezTo>
                    <a:lnTo>
                      <a:pt x="3666" y="2636"/>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ea typeface="Meiryo" panose="020B0604030504040204" pitchFamily="34" charset="-128"/>
                </a:endParaRPr>
              </a:p>
            </p:txBody>
          </p:sp>
          <p:sp>
            <p:nvSpPr>
              <p:cNvPr id="5" name="Freeform 6">
                <a:extLst>
                  <a:ext uri="{FF2B5EF4-FFF2-40B4-BE49-F238E27FC236}">
                    <a16:creationId xmlns:a16="http://schemas.microsoft.com/office/drawing/2014/main" id="{92C51C01-66A9-023E-205F-46E49A5ADC80}"/>
                  </a:ext>
                </a:extLst>
              </p:cNvPr>
              <p:cNvSpPr>
                <a:spLocks noEditPoints="1"/>
              </p:cNvSpPr>
              <p:nvPr/>
            </p:nvSpPr>
            <p:spPr bwMode="auto">
              <a:xfrm>
                <a:off x="12411075" y="5362575"/>
                <a:ext cx="34667823" cy="25285699"/>
              </a:xfrm>
              <a:custGeom>
                <a:avLst/>
                <a:gdLst>
                  <a:gd name="T0" fmla="*/ 3744 w 3823"/>
                  <a:gd name="T1" fmla="*/ 0 h 2794"/>
                  <a:gd name="T2" fmla="*/ 79 w 3823"/>
                  <a:gd name="T3" fmla="*/ 0 h 2794"/>
                  <a:gd name="T4" fmla="*/ 0 w 3823"/>
                  <a:gd name="T5" fmla="*/ 79 h 2794"/>
                  <a:gd name="T6" fmla="*/ 0 w 3823"/>
                  <a:gd name="T7" fmla="*/ 2715 h 2794"/>
                  <a:gd name="T8" fmla="*/ 79 w 3823"/>
                  <a:gd name="T9" fmla="*/ 2794 h 2794"/>
                  <a:gd name="T10" fmla="*/ 3744 w 3823"/>
                  <a:gd name="T11" fmla="*/ 2794 h 2794"/>
                  <a:gd name="T12" fmla="*/ 3823 w 3823"/>
                  <a:gd name="T13" fmla="*/ 2715 h 2794"/>
                  <a:gd name="T14" fmla="*/ 3823 w 3823"/>
                  <a:gd name="T15" fmla="*/ 79 h 2794"/>
                  <a:gd name="T16" fmla="*/ 3744 w 3823"/>
                  <a:gd name="T17" fmla="*/ 0 h 2794"/>
                  <a:gd name="T18" fmla="*/ 3666 w 3823"/>
                  <a:gd name="T19" fmla="*/ 2636 h 2794"/>
                  <a:gd name="T20" fmla="*/ 158 w 3823"/>
                  <a:gd name="T21" fmla="*/ 2636 h 2794"/>
                  <a:gd name="T22" fmla="*/ 158 w 3823"/>
                  <a:gd name="T23" fmla="*/ 158 h 2794"/>
                  <a:gd name="T24" fmla="*/ 3666 w 3823"/>
                  <a:gd name="T25" fmla="*/ 158 h 2794"/>
                  <a:gd name="T26" fmla="*/ 3666 w 3823"/>
                  <a:gd name="T27" fmla="*/ 2636 h 27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823" h="2794">
                    <a:moveTo>
                      <a:pt x="3744" y="0"/>
                    </a:moveTo>
                    <a:cubicBezTo>
                      <a:pt x="79" y="0"/>
                      <a:pt x="79" y="0"/>
                      <a:pt x="79" y="0"/>
                    </a:cubicBezTo>
                    <a:cubicBezTo>
                      <a:pt x="36" y="0"/>
                      <a:pt x="0" y="35"/>
                      <a:pt x="0" y="79"/>
                    </a:cubicBezTo>
                    <a:cubicBezTo>
                      <a:pt x="0" y="2715"/>
                      <a:pt x="0" y="2715"/>
                      <a:pt x="0" y="2715"/>
                    </a:cubicBezTo>
                    <a:cubicBezTo>
                      <a:pt x="0" y="2759"/>
                      <a:pt x="36" y="2794"/>
                      <a:pt x="79" y="2794"/>
                    </a:cubicBezTo>
                    <a:cubicBezTo>
                      <a:pt x="3744" y="2794"/>
                      <a:pt x="3744" y="2794"/>
                      <a:pt x="3744" y="2794"/>
                    </a:cubicBezTo>
                    <a:cubicBezTo>
                      <a:pt x="3788" y="2794"/>
                      <a:pt x="3823" y="2759"/>
                      <a:pt x="3823" y="2715"/>
                    </a:cubicBezTo>
                    <a:cubicBezTo>
                      <a:pt x="3823" y="79"/>
                      <a:pt x="3823" y="79"/>
                      <a:pt x="3823" y="79"/>
                    </a:cubicBezTo>
                    <a:cubicBezTo>
                      <a:pt x="3823" y="35"/>
                      <a:pt x="3788" y="0"/>
                      <a:pt x="3744" y="0"/>
                    </a:cubicBezTo>
                    <a:close/>
                    <a:moveTo>
                      <a:pt x="3666" y="2636"/>
                    </a:moveTo>
                    <a:cubicBezTo>
                      <a:pt x="158" y="2636"/>
                      <a:pt x="158" y="2636"/>
                      <a:pt x="158" y="2636"/>
                    </a:cubicBezTo>
                    <a:cubicBezTo>
                      <a:pt x="158" y="158"/>
                      <a:pt x="158" y="158"/>
                      <a:pt x="158" y="158"/>
                    </a:cubicBezTo>
                    <a:cubicBezTo>
                      <a:pt x="3666" y="158"/>
                      <a:pt x="3666" y="158"/>
                      <a:pt x="3666" y="158"/>
                    </a:cubicBezTo>
                    <a:lnTo>
                      <a:pt x="3666" y="2636"/>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ea typeface="Meiryo" panose="020B0604030504040204" pitchFamily="34" charset="-128"/>
                </a:endParaRPr>
              </a:p>
            </p:txBody>
          </p:sp>
          <p:sp>
            <p:nvSpPr>
              <p:cNvPr id="9" name="Freeform 7">
                <a:extLst>
                  <a:ext uri="{FF2B5EF4-FFF2-40B4-BE49-F238E27FC236}">
                    <a16:creationId xmlns:a16="http://schemas.microsoft.com/office/drawing/2014/main" id="{9E64D76E-0798-6F08-9454-10E4CDC594DB}"/>
                  </a:ext>
                </a:extLst>
              </p:cNvPr>
              <p:cNvSpPr>
                <a:spLocks noEditPoints="1"/>
              </p:cNvSpPr>
              <p:nvPr/>
            </p:nvSpPr>
            <p:spPr bwMode="auto">
              <a:xfrm>
                <a:off x="16600488" y="9363077"/>
                <a:ext cx="7291387" cy="7275516"/>
              </a:xfrm>
              <a:custGeom>
                <a:avLst/>
                <a:gdLst>
                  <a:gd name="T0" fmla="*/ 4593 w 4593"/>
                  <a:gd name="T1" fmla="*/ 0 h 4583"/>
                  <a:gd name="T2" fmla="*/ 0 w 4593"/>
                  <a:gd name="T3" fmla="*/ 0 h 4583"/>
                  <a:gd name="T4" fmla="*/ 0 w 4593"/>
                  <a:gd name="T5" fmla="*/ 4583 h 4583"/>
                  <a:gd name="T6" fmla="*/ 4593 w 4593"/>
                  <a:gd name="T7" fmla="*/ 4583 h 4583"/>
                  <a:gd name="T8" fmla="*/ 4593 w 4593"/>
                  <a:gd name="T9" fmla="*/ 0 h 4583"/>
                  <a:gd name="T10" fmla="*/ 3839 w 4593"/>
                  <a:gd name="T11" fmla="*/ 3836 h 4583"/>
                  <a:gd name="T12" fmla="*/ 748 w 4593"/>
                  <a:gd name="T13" fmla="*/ 3836 h 4583"/>
                  <a:gd name="T14" fmla="*/ 748 w 4593"/>
                  <a:gd name="T15" fmla="*/ 747 h 4583"/>
                  <a:gd name="T16" fmla="*/ 3839 w 4593"/>
                  <a:gd name="T17" fmla="*/ 747 h 4583"/>
                  <a:gd name="T18" fmla="*/ 3839 w 4593"/>
                  <a:gd name="T19" fmla="*/ 3836 h 45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593" h="4583">
                    <a:moveTo>
                      <a:pt x="4593" y="0"/>
                    </a:moveTo>
                    <a:lnTo>
                      <a:pt x="0" y="0"/>
                    </a:lnTo>
                    <a:lnTo>
                      <a:pt x="0" y="4583"/>
                    </a:lnTo>
                    <a:lnTo>
                      <a:pt x="4593" y="4583"/>
                    </a:lnTo>
                    <a:lnTo>
                      <a:pt x="4593" y="0"/>
                    </a:lnTo>
                    <a:close/>
                    <a:moveTo>
                      <a:pt x="3839" y="3836"/>
                    </a:moveTo>
                    <a:lnTo>
                      <a:pt x="748" y="3836"/>
                    </a:lnTo>
                    <a:lnTo>
                      <a:pt x="748" y="747"/>
                    </a:lnTo>
                    <a:lnTo>
                      <a:pt x="3839" y="747"/>
                    </a:lnTo>
                    <a:lnTo>
                      <a:pt x="3839" y="3836"/>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ea typeface="Meiryo" panose="020B0604030504040204" pitchFamily="34" charset="-128"/>
                </a:endParaRPr>
              </a:p>
            </p:txBody>
          </p:sp>
          <p:sp>
            <p:nvSpPr>
              <p:cNvPr id="16" name="Freeform 8">
                <a:extLst>
                  <a:ext uri="{FF2B5EF4-FFF2-40B4-BE49-F238E27FC236}">
                    <a16:creationId xmlns:a16="http://schemas.microsoft.com/office/drawing/2014/main" id="{290679EB-CBE5-BF80-0300-661B9A98B2D8}"/>
                  </a:ext>
                </a:extLst>
              </p:cNvPr>
              <p:cNvSpPr>
                <a:spLocks/>
              </p:cNvSpPr>
              <p:nvPr/>
            </p:nvSpPr>
            <p:spPr bwMode="auto">
              <a:xfrm>
                <a:off x="26403299" y="10810876"/>
                <a:ext cx="15887701" cy="1430340"/>
              </a:xfrm>
              <a:custGeom>
                <a:avLst/>
                <a:gdLst>
                  <a:gd name="T0" fmla="*/ 79 w 1752"/>
                  <a:gd name="T1" fmla="*/ 158 h 158"/>
                  <a:gd name="T2" fmla="*/ 1673 w 1752"/>
                  <a:gd name="T3" fmla="*/ 158 h 158"/>
                  <a:gd name="T4" fmla="*/ 1752 w 1752"/>
                  <a:gd name="T5" fmla="*/ 79 h 158"/>
                  <a:gd name="T6" fmla="*/ 1673 w 1752"/>
                  <a:gd name="T7" fmla="*/ 0 h 158"/>
                  <a:gd name="T8" fmla="*/ 79 w 1752"/>
                  <a:gd name="T9" fmla="*/ 0 h 158"/>
                  <a:gd name="T10" fmla="*/ 0 w 1752"/>
                  <a:gd name="T11" fmla="*/ 79 h 158"/>
                  <a:gd name="T12" fmla="*/ 79 w 1752"/>
                  <a:gd name="T13" fmla="*/ 158 h 158"/>
                </a:gdLst>
                <a:ahLst/>
                <a:cxnLst>
                  <a:cxn ang="0">
                    <a:pos x="T0" y="T1"/>
                  </a:cxn>
                  <a:cxn ang="0">
                    <a:pos x="T2" y="T3"/>
                  </a:cxn>
                  <a:cxn ang="0">
                    <a:pos x="T4" y="T5"/>
                  </a:cxn>
                  <a:cxn ang="0">
                    <a:pos x="T6" y="T7"/>
                  </a:cxn>
                  <a:cxn ang="0">
                    <a:pos x="T8" y="T9"/>
                  </a:cxn>
                  <a:cxn ang="0">
                    <a:pos x="T10" y="T11"/>
                  </a:cxn>
                  <a:cxn ang="0">
                    <a:pos x="T12" y="T13"/>
                  </a:cxn>
                </a:cxnLst>
                <a:rect l="0" t="0" r="r" b="b"/>
                <a:pathLst>
                  <a:path w="1752" h="158">
                    <a:moveTo>
                      <a:pt x="79" y="158"/>
                    </a:moveTo>
                    <a:cubicBezTo>
                      <a:pt x="1673" y="158"/>
                      <a:pt x="1673" y="158"/>
                      <a:pt x="1673" y="158"/>
                    </a:cubicBezTo>
                    <a:cubicBezTo>
                      <a:pt x="1717" y="158"/>
                      <a:pt x="1752" y="122"/>
                      <a:pt x="1752" y="79"/>
                    </a:cubicBezTo>
                    <a:cubicBezTo>
                      <a:pt x="1752" y="35"/>
                      <a:pt x="1717" y="0"/>
                      <a:pt x="1673" y="0"/>
                    </a:cubicBezTo>
                    <a:cubicBezTo>
                      <a:pt x="79" y="0"/>
                      <a:pt x="79" y="0"/>
                      <a:pt x="79" y="0"/>
                    </a:cubicBezTo>
                    <a:cubicBezTo>
                      <a:pt x="36" y="0"/>
                      <a:pt x="0" y="35"/>
                      <a:pt x="0" y="79"/>
                    </a:cubicBezTo>
                    <a:cubicBezTo>
                      <a:pt x="0" y="122"/>
                      <a:pt x="36" y="158"/>
                      <a:pt x="79" y="158"/>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ea typeface="Meiryo" panose="020B0604030504040204" pitchFamily="34" charset="-128"/>
                </a:endParaRPr>
              </a:p>
            </p:txBody>
          </p:sp>
          <p:sp>
            <p:nvSpPr>
              <p:cNvPr id="17" name="Freeform 9">
                <a:extLst>
                  <a:ext uri="{FF2B5EF4-FFF2-40B4-BE49-F238E27FC236}">
                    <a16:creationId xmlns:a16="http://schemas.microsoft.com/office/drawing/2014/main" id="{D7165FF6-B3C6-8FD7-6B43-F2276BA2579E}"/>
                  </a:ext>
                </a:extLst>
              </p:cNvPr>
              <p:cNvSpPr>
                <a:spLocks/>
              </p:cNvSpPr>
              <p:nvPr/>
            </p:nvSpPr>
            <p:spPr bwMode="auto">
              <a:xfrm>
                <a:off x="26403299" y="13850934"/>
                <a:ext cx="15887701" cy="1430340"/>
              </a:xfrm>
              <a:custGeom>
                <a:avLst/>
                <a:gdLst>
                  <a:gd name="T0" fmla="*/ 79 w 1752"/>
                  <a:gd name="T1" fmla="*/ 158 h 158"/>
                  <a:gd name="T2" fmla="*/ 1673 w 1752"/>
                  <a:gd name="T3" fmla="*/ 158 h 158"/>
                  <a:gd name="T4" fmla="*/ 1752 w 1752"/>
                  <a:gd name="T5" fmla="*/ 79 h 158"/>
                  <a:gd name="T6" fmla="*/ 1673 w 1752"/>
                  <a:gd name="T7" fmla="*/ 0 h 158"/>
                  <a:gd name="T8" fmla="*/ 79 w 1752"/>
                  <a:gd name="T9" fmla="*/ 0 h 158"/>
                  <a:gd name="T10" fmla="*/ 0 w 1752"/>
                  <a:gd name="T11" fmla="*/ 79 h 158"/>
                  <a:gd name="T12" fmla="*/ 79 w 1752"/>
                  <a:gd name="T13" fmla="*/ 158 h 158"/>
                </a:gdLst>
                <a:ahLst/>
                <a:cxnLst>
                  <a:cxn ang="0">
                    <a:pos x="T0" y="T1"/>
                  </a:cxn>
                  <a:cxn ang="0">
                    <a:pos x="T2" y="T3"/>
                  </a:cxn>
                  <a:cxn ang="0">
                    <a:pos x="T4" y="T5"/>
                  </a:cxn>
                  <a:cxn ang="0">
                    <a:pos x="T6" y="T7"/>
                  </a:cxn>
                  <a:cxn ang="0">
                    <a:pos x="T8" y="T9"/>
                  </a:cxn>
                  <a:cxn ang="0">
                    <a:pos x="T10" y="T11"/>
                  </a:cxn>
                  <a:cxn ang="0">
                    <a:pos x="T12" y="T13"/>
                  </a:cxn>
                </a:cxnLst>
                <a:rect l="0" t="0" r="r" b="b"/>
                <a:pathLst>
                  <a:path w="1752" h="158">
                    <a:moveTo>
                      <a:pt x="79" y="158"/>
                    </a:moveTo>
                    <a:cubicBezTo>
                      <a:pt x="1673" y="158"/>
                      <a:pt x="1673" y="158"/>
                      <a:pt x="1673" y="158"/>
                    </a:cubicBezTo>
                    <a:cubicBezTo>
                      <a:pt x="1717" y="158"/>
                      <a:pt x="1752" y="123"/>
                      <a:pt x="1752" y="79"/>
                    </a:cubicBezTo>
                    <a:cubicBezTo>
                      <a:pt x="1752" y="36"/>
                      <a:pt x="1717" y="0"/>
                      <a:pt x="1673" y="0"/>
                    </a:cubicBezTo>
                    <a:cubicBezTo>
                      <a:pt x="79" y="0"/>
                      <a:pt x="79" y="0"/>
                      <a:pt x="79" y="0"/>
                    </a:cubicBezTo>
                    <a:cubicBezTo>
                      <a:pt x="36" y="0"/>
                      <a:pt x="0" y="36"/>
                      <a:pt x="0" y="79"/>
                    </a:cubicBezTo>
                    <a:cubicBezTo>
                      <a:pt x="0" y="123"/>
                      <a:pt x="36" y="158"/>
                      <a:pt x="79" y="158"/>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ea typeface="Meiryo" panose="020B0604030504040204" pitchFamily="34" charset="-128"/>
                </a:endParaRPr>
              </a:p>
            </p:txBody>
          </p:sp>
          <p:sp>
            <p:nvSpPr>
              <p:cNvPr id="43" name="Freeform 10">
                <a:extLst>
                  <a:ext uri="{FF2B5EF4-FFF2-40B4-BE49-F238E27FC236}">
                    <a16:creationId xmlns:a16="http://schemas.microsoft.com/office/drawing/2014/main" id="{A2DD41CF-12DF-1440-1145-A40814F4904E}"/>
                  </a:ext>
                </a:extLst>
              </p:cNvPr>
              <p:cNvSpPr>
                <a:spLocks/>
              </p:cNvSpPr>
              <p:nvPr/>
            </p:nvSpPr>
            <p:spPr bwMode="auto">
              <a:xfrm>
                <a:off x="26403299" y="20648611"/>
                <a:ext cx="15887701" cy="1428751"/>
              </a:xfrm>
              <a:custGeom>
                <a:avLst/>
                <a:gdLst>
                  <a:gd name="T0" fmla="*/ 79 w 1752"/>
                  <a:gd name="T1" fmla="*/ 158 h 158"/>
                  <a:gd name="T2" fmla="*/ 1673 w 1752"/>
                  <a:gd name="T3" fmla="*/ 158 h 158"/>
                  <a:gd name="T4" fmla="*/ 1752 w 1752"/>
                  <a:gd name="T5" fmla="*/ 79 h 158"/>
                  <a:gd name="T6" fmla="*/ 1673 w 1752"/>
                  <a:gd name="T7" fmla="*/ 0 h 158"/>
                  <a:gd name="T8" fmla="*/ 79 w 1752"/>
                  <a:gd name="T9" fmla="*/ 0 h 158"/>
                  <a:gd name="T10" fmla="*/ 0 w 1752"/>
                  <a:gd name="T11" fmla="*/ 79 h 158"/>
                  <a:gd name="T12" fmla="*/ 79 w 1752"/>
                  <a:gd name="T13" fmla="*/ 158 h 158"/>
                </a:gdLst>
                <a:ahLst/>
                <a:cxnLst>
                  <a:cxn ang="0">
                    <a:pos x="T0" y="T1"/>
                  </a:cxn>
                  <a:cxn ang="0">
                    <a:pos x="T2" y="T3"/>
                  </a:cxn>
                  <a:cxn ang="0">
                    <a:pos x="T4" y="T5"/>
                  </a:cxn>
                  <a:cxn ang="0">
                    <a:pos x="T6" y="T7"/>
                  </a:cxn>
                  <a:cxn ang="0">
                    <a:pos x="T8" y="T9"/>
                  </a:cxn>
                  <a:cxn ang="0">
                    <a:pos x="T10" y="T11"/>
                  </a:cxn>
                  <a:cxn ang="0">
                    <a:pos x="T12" y="T13"/>
                  </a:cxn>
                </a:cxnLst>
                <a:rect l="0" t="0" r="r" b="b"/>
                <a:pathLst>
                  <a:path w="1752" h="158">
                    <a:moveTo>
                      <a:pt x="79" y="158"/>
                    </a:moveTo>
                    <a:cubicBezTo>
                      <a:pt x="1673" y="158"/>
                      <a:pt x="1673" y="158"/>
                      <a:pt x="1673" y="158"/>
                    </a:cubicBezTo>
                    <a:cubicBezTo>
                      <a:pt x="1717" y="158"/>
                      <a:pt x="1752" y="123"/>
                      <a:pt x="1752" y="79"/>
                    </a:cubicBezTo>
                    <a:cubicBezTo>
                      <a:pt x="1752" y="36"/>
                      <a:pt x="1717" y="0"/>
                      <a:pt x="1673" y="0"/>
                    </a:cubicBezTo>
                    <a:cubicBezTo>
                      <a:pt x="79" y="0"/>
                      <a:pt x="79" y="0"/>
                      <a:pt x="79" y="0"/>
                    </a:cubicBezTo>
                    <a:cubicBezTo>
                      <a:pt x="36" y="0"/>
                      <a:pt x="0" y="36"/>
                      <a:pt x="0" y="79"/>
                    </a:cubicBezTo>
                    <a:cubicBezTo>
                      <a:pt x="0" y="123"/>
                      <a:pt x="36" y="158"/>
                      <a:pt x="79" y="158"/>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ea typeface="Meiryo" panose="020B0604030504040204" pitchFamily="34" charset="-128"/>
                </a:endParaRPr>
              </a:p>
            </p:txBody>
          </p:sp>
          <p:sp>
            <p:nvSpPr>
              <p:cNvPr id="45" name="Freeform 11">
                <a:extLst>
                  <a:ext uri="{FF2B5EF4-FFF2-40B4-BE49-F238E27FC236}">
                    <a16:creationId xmlns:a16="http://schemas.microsoft.com/office/drawing/2014/main" id="{C0223F76-C570-AEF6-DC7C-AF32C1BCE4F2}"/>
                  </a:ext>
                </a:extLst>
              </p:cNvPr>
              <p:cNvSpPr>
                <a:spLocks/>
              </p:cNvSpPr>
              <p:nvPr/>
            </p:nvSpPr>
            <p:spPr bwMode="auto">
              <a:xfrm>
                <a:off x="26403299" y="23698201"/>
                <a:ext cx="15887701" cy="1420816"/>
              </a:xfrm>
              <a:custGeom>
                <a:avLst/>
                <a:gdLst>
                  <a:gd name="T0" fmla="*/ 79 w 1752"/>
                  <a:gd name="T1" fmla="*/ 157 h 157"/>
                  <a:gd name="T2" fmla="*/ 1673 w 1752"/>
                  <a:gd name="T3" fmla="*/ 157 h 157"/>
                  <a:gd name="T4" fmla="*/ 1752 w 1752"/>
                  <a:gd name="T5" fmla="*/ 79 h 157"/>
                  <a:gd name="T6" fmla="*/ 1673 w 1752"/>
                  <a:gd name="T7" fmla="*/ 0 h 157"/>
                  <a:gd name="T8" fmla="*/ 79 w 1752"/>
                  <a:gd name="T9" fmla="*/ 0 h 157"/>
                  <a:gd name="T10" fmla="*/ 0 w 1752"/>
                  <a:gd name="T11" fmla="*/ 79 h 157"/>
                  <a:gd name="T12" fmla="*/ 79 w 1752"/>
                  <a:gd name="T13" fmla="*/ 157 h 157"/>
                </a:gdLst>
                <a:ahLst/>
                <a:cxnLst>
                  <a:cxn ang="0">
                    <a:pos x="T0" y="T1"/>
                  </a:cxn>
                  <a:cxn ang="0">
                    <a:pos x="T2" y="T3"/>
                  </a:cxn>
                  <a:cxn ang="0">
                    <a:pos x="T4" y="T5"/>
                  </a:cxn>
                  <a:cxn ang="0">
                    <a:pos x="T6" y="T7"/>
                  </a:cxn>
                  <a:cxn ang="0">
                    <a:pos x="T8" y="T9"/>
                  </a:cxn>
                  <a:cxn ang="0">
                    <a:pos x="T10" y="T11"/>
                  </a:cxn>
                  <a:cxn ang="0">
                    <a:pos x="T12" y="T13"/>
                  </a:cxn>
                </a:cxnLst>
                <a:rect l="0" t="0" r="r" b="b"/>
                <a:pathLst>
                  <a:path w="1752" h="157">
                    <a:moveTo>
                      <a:pt x="79" y="157"/>
                    </a:moveTo>
                    <a:cubicBezTo>
                      <a:pt x="1673" y="157"/>
                      <a:pt x="1673" y="157"/>
                      <a:pt x="1673" y="157"/>
                    </a:cubicBezTo>
                    <a:cubicBezTo>
                      <a:pt x="1717" y="157"/>
                      <a:pt x="1752" y="122"/>
                      <a:pt x="1752" y="79"/>
                    </a:cubicBezTo>
                    <a:cubicBezTo>
                      <a:pt x="1752" y="35"/>
                      <a:pt x="1717" y="0"/>
                      <a:pt x="1673" y="0"/>
                    </a:cubicBezTo>
                    <a:cubicBezTo>
                      <a:pt x="79" y="0"/>
                      <a:pt x="79" y="0"/>
                      <a:pt x="79" y="0"/>
                    </a:cubicBezTo>
                    <a:cubicBezTo>
                      <a:pt x="36" y="0"/>
                      <a:pt x="0" y="35"/>
                      <a:pt x="0" y="79"/>
                    </a:cubicBezTo>
                    <a:cubicBezTo>
                      <a:pt x="0" y="122"/>
                      <a:pt x="36" y="157"/>
                      <a:pt x="79" y="157"/>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ea typeface="Meiryo" panose="020B0604030504040204" pitchFamily="34" charset="-128"/>
                </a:endParaRPr>
              </a:p>
            </p:txBody>
          </p:sp>
          <p:sp>
            <p:nvSpPr>
              <p:cNvPr id="46" name="Freeform 12">
                <a:extLst>
                  <a:ext uri="{FF2B5EF4-FFF2-40B4-BE49-F238E27FC236}">
                    <a16:creationId xmlns:a16="http://schemas.microsoft.com/office/drawing/2014/main" id="{5360F19B-8053-2868-4469-D5098952878E}"/>
                  </a:ext>
                </a:extLst>
              </p:cNvPr>
              <p:cNvSpPr>
                <a:spLocks/>
              </p:cNvSpPr>
              <p:nvPr/>
            </p:nvSpPr>
            <p:spPr bwMode="auto">
              <a:xfrm>
                <a:off x="16600488" y="19245262"/>
                <a:ext cx="7291387" cy="7275516"/>
              </a:xfrm>
              <a:custGeom>
                <a:avLst/>
                <a:gdLst>
                  <a:gd name="T0" fmla="*/ 4593 w 4593"/>
                  <a:gd name="T1" fmla="*/ 1357 h 4583"/>
                  <a:gd name="T2" fmla="*/ 3839 w 4593"/>
                  <a:gd name="T3" fmla="*/ 2303 h 4583"/>
                  <a:gd name="T4" fmla="*/ 3839 w 4593"/>
                  <a:gd name="T5" fmla="*/ 3837 h 4583"/>
                  <a:gd name="T6" fmla="*/ 748 w 4593"/>
                  <a:gd name="T7" fmla="*/ 3837 h 4583"/>
                  <a:gd name="T8" fmla="*/ 748 w 4593"/>
                  <a:gd name="T9" fmla="*/ 753 h 4583"/>
                  <a:gd name="T10" fmla="*/ 3513 w 4593"/>
                  <a:gd name="T11" fmla="*/ 753 h 4583"/>
                  <a:gd name="T12" fmla="*/ 4107 w 4593"/>
                  <a:gd name="T13" fmla="*/ 0 h 4583"/>
                  <a:gd name="T14" fmla="*/ 0 w 4593"/>
                  <a:gd name="T15" fmla="*/ 0 h 4583"/>
                  <a:gd name="T16" fmla="*/ 0 w 4593"/>
                  <a:gd name="T17" fmla="*/ 4583 h 4583"/>
                  <a:gd name="T18" fmla="*/ 4593 w 4593"/>
                  <a:gd name="T19" fmla="*/ 4583 h 4583"/>
                  <a:gd name="T20" fmla="*/ 4593 w 4593"/>
                  <a:gd name="T21" fmla="*/ 1357 h 45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593" h="4583">
                    <a:moveTo>
                      <a:pt x="4593" y="1357"/>
                    </a:moveTo>
                    <a:lnTo>
                      <a:pt x="3839" y="2303"/>
                    </a:lnTo>
                    <a:lnTo>
                      <a:pt x="3839" y="3837"/>
                    </a:lnTo>
                    <a:lnTo>
                      <a:pt x="748" y="3837"/>
                    </a:lnTo>
                    <a:lnTo>
                      <a:pt x="748" y="753"/>
                    </a:lnTo>
                    <a:lnTo>
                      <a:pt x="3513" y="753"/>
                    </a:lnTo>
                    <a:lnTo>
                      <a:pt x="4107" y="0"/>
                    </a:lnTo>
                    <a:lnTo>
                      <a:pt x="0" y="0"/>
                    </a:lnTo>
                    <a:lnTo>
                      <a:pt x="0" y="4583"/>
                    </a:lnTo>
                    <a:lnTo>
                      <a:pt x="4593" y="4583"/>
                    </a:lnTo>
                    <a:lnTo>
                      <a:pt x="4593" y="1357"/>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ea typeface="Meiryo" panose="020B0604030504040204" pitchFamily="34" charset="-128"/>
                </a:endParaRPr>
              </a:p>
            </p:txBody>
          </p:sp>
          <p:sp>
            <p:nvSpPr>
              <p:cNvPr id="53" name="Freeform 13">
                <a:extLst>
                  <a:ext uri="{FF2B5EF4-FFF2-40B4-BE49-F238E27FC236}">
                    <a16:creationId xmlns:a16="http://schemas.microsoft.com/office/drawing/2014/main" id="{A173CDCE-CF57-E131-85A7-4C6AA6B52D25}"/>
                  </a:ext>
                </a:extLst>
              </p:cNvPr>
              <p:cNvSpPr>
                <a:spLocks/>
              </p:cNvSpPr>
              <p:nvPr/>
            </p:nvSpPr>
            <p:spPr bwMode="auto">
              <a:xfrm>
                <a:off x="18549939" y="18376902"/>
                <a:ext cx="6646863" cy="6416672"/>
              </a:xfrm>
              <a:custGeom>
                <a:avLst/>
                <a:gdLst>
                  <a:gd name="T0" fmla="*/ 548 w 4187"/>
                  <a:gd name="T1" fmla="*/ 1750 h 4042"/>
                  <a:gd name="T2" fmla="*/ 0 w 4187"/>
                  <a:gd name="T3" fmla="*/ 1961 h 4042"/>
                  <a:gd name="T4" fmla="*/ 908 w 4187"/>
                  <a:gd name="T5" fmla="*/ 4042 h 4042"/>
                  <a:gd name="T6" fmla="*/ 1257 w 4187"/>
                  <a:gd name="T7" fmla="*/ 4042 h 4042"/>
                  <a:gd name="T8" fmla="*/ 4187 w 4187"/>
                  <a:gd name="T9" fmla="*/ 336 h 4042"/>
                  <a:gd name="T10" fmla="*/ 3742 w 4187"/>
                  <a:gd name="T11" fmla="*/ 0 h 4042"/>
                  <a:gd name="T12" fmla="*/ 1177 w 4187"/>
                  <a:gd name="T13" fmla="*/ 3209 h 4042"/>
                  <a:gd name="T14" fmla="*/ 548 w 4187"/>
                  <a:gd name="T15" fmla="*/ 1750 h 404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187" h="4042">
                    <a:moveTo>
                      <a:pt x="548" y="1750"/>
                    </a:moveTo>
                    <a:lnTo>
                      <a:pt x="0" y="1961"/>
                    </a:lnTo>
                    <a:lnTo>
                      <a:pt x="908" y="4042"/>
                    </a:lnTo>
                    <a:lnTo>
                      <a:pt x="1257" y="4042"/>
                    </a:lnTo>
                    <a:lnTo>
                      <a:pt x="4187" y="336"/>
                    </a:lnTo>
                    <a:lnTo>
                      <a:pt x="3742" y="0"/>
                    </a:lnTo>
                    <a:lnTo>
                      <a:pt x="1177" y="3209"/>
                    </a:lnTo>
                    <a:lnTo>
                      <a:pt x="548" y="175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ea typeface="Meiryo" panose="020B0604030504040204" pitchFamily="34" charset="-128"/>
                </a:endParaRPr>
              </a:p>
            </p:txBody>
          </p:sp>
        </p:grpSp>
      </p:grpSp>
    </p:spTree>
    <p:extLst>
      <p:ext uri="{BB962C8B-B14F-4D97-AF65-F5344CB8AC3E}">
        <p14:creationId xmlns:p14="http://schemas.microsoft.com/office/powerpoint/2010/main" val="262871943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light, lit, dark&#10;&#10;Description automatically generated">
            <a:extLst>
              <a:ext uri="{FF2B5EF4-FFF2-40B4-BE49-F238E27FC236}">
                <a16:creationId xmlns:a16="http://schemas.microsoft.com/office/drawing/2014/main" id="{C950A70B-86CC-4968-8500-7AE34B40CC2F}"/>
              </a:ext>
            </a:extLst>
          </p:cNvPr>
          <p:cNvPicPr>
            <a:picLocks noChangeAspect="1"/>
          </p:cNvPicPr>
          <p:nvPr/>
        </p:nvPicPr>
        <p:blipFill rotWithShape="1">
          <a:blip r:embed="rId3" cstate="print">
            <a:alphaModFix/>
            <a:extLst>
              <a:ext uri="{BEBA8EAE-BF5A-486C-A8C5-ECC9F3942E4B}">
                <a14:imgProps xmlns:a14="http://schemas.microsoft.com/office/drawing/2010/main">
                  <a14:imgLayer r:embed="rId4">
                    <a14:imgEffect>
                      <a14:brightnessContrast bright="-72000"/>
                    </a14:imgEffect>
                  </a14:imgLayer>
                </a14:imgProps>
              </a:ext>
              <a:ext uri="{28A0092B-C50C-407E-A947-70E740481C1C}">
                <a14:useLocalDpi xmlns:a14="http://schemas.microsoft.com/office/drawing/2010/main"/>
              </a:ext>
            </a:extLst>
          </a:blip>
          <a:srcRect t="50665" b="24239"/>
          <a:stretch/>
        </p:blipFill>
        <p:spPr>
          <a:xfrm>
            <a:off x="0" y="1330551"/>
            <a:ext cx="9144000" cy="1935163"/>
          </a:xfrm>
          <a:prstGeom prst="rect">
            <a:avLst/>
          </a:prstGeom>
        </p:spPr>
      </p:pic>
      <p:sp>
        <p:nvSpPr>
          <p:cNvPr id="2" name="Title 1">
            <a:extLst>
              <a:ext uri="{FF2B5EF4-FFF2-40B4-BE49-F238E27FC236}">
                <a16:creationId xmlns:a16="http://schemas.microsoft.com/office/drawing/2014/main" id="{F1F2704F-BD32-9683-19CB-A2CCC44A5D51}"/>
              </a:ext>
            </a:extLst>
          </p:cNvPr>
          <p:cNvSpPr>
            <a:spLocks noGrp="1"/>
          </p:cNvSpPr>
          <p:nvPr>
            <p:ph type="title"/>
          </p:nvPr>
        </p:nvSpPr>
        <p:spPr>
          <a:xfrm>
            <a:off x="368490" y="365760"/>
            <a:ext cx="8407020" cy="786369"/>
          </a:xfrm>
        </p:spPr>
        <p:txBody>
          <a:bodyPr rtlCol="0"/>
          <a:lstStyle/>
          <a:p>
            <a:pPr rtl="0"/>
            <a:r>
              <a:rPr lang="ja-jp" dirty="0">
                <a:ea typeface="Meiryo" panose="020B0604030504040204" pitchFamily="34" charset="-128"/>
              </a:rPr>
              <a:t>製造におけるビッグデータと</a:t>
            </a:r>
            <a:br>
              <a:rPr lang="en-US" altLang="ja-JP" dirty="0">
                <a:ea typeface="Meiryo" panose="020B0604030504040204" pitchFamily="34" charset="-128"/>
              </a:rPr>
            </a:br>
            <a:r>
              <a:rPr lang="ja-jp" dirty="0">
                <a:ea typeface="Meiryo" panose="020B0604030504040204" pitchFamily="34" charset="-128"/>
              </a:rPr>
              <a:t>統計処理制御(SPC)の役割</a:t>
            </a:r>
          </a:p>
        </p:txBody>
      </p:sp>
      <p:sp>
        <p:nvSpPr>
          <p:cNvPr id="5" name="TextBox 4">
            <a:extLst>
              <a:ext uri="{FF2B5EF4-FFF2-40B4-BE49-F238E27FC236}">
                <a16:creationId xmlns:a16="http://schemas.microsoft.com/office/drawing/2014/main" id="{EFF11448-76C8-3F4D-F63B-F115BFD973B0}"/>
              </a:ext>
            </a:extLst>
          </p:cNvPr>
          <p:cNvSpPr txBox="1"/>
          <p:nvPr/>
        </p:nvSpPr>
        <p:spPr>
          <a:xfrm>
            <a:off x="368491" y="4370174"/>
            <a:ext cx="1892808" cy="369332"/>
          </a:xfrm>
          <a:prstGeom prst="rect">
            <a:avLst/>
          </a:prstGeom>
          <a:noFill/>
        </p:spPr>
        <p:txBody>
          <a:bodyPr wrap="square" lIns="0" tIns="0" rIns="0" bIns="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rtl="0"/>
            <a:r>
              <a:rPr lang="ja-jp" sz="1200">
                <a:ea typeface="Meiryo" panose="020B0604030504040204" pitchFamily="34" charset="-128"/>
              </a:rPr>
              <a:t>予測</a:t>
            </a:r>
          </a:p>
          <a:p>
            <a:pPr algn="ctr" rtl="0"/>
            <a:r>
              <a:rPr lang="ja-jp" sz="1200">
                <a:ea typeface="Meiryo" panose="020B0604030504040204" pitchFamily="34" charset="-128"/>
              </a:rPr>
              <a:t>メンテナンス </a:t>
            </a:r>
          </a:p>
        </p:txBody>
      </p:sp>
      <p:sp>
        <p:nvSpPr>
          <p:cNvPr id="6" name="TextBox 5">
            <a:extLst>
              <a:ext uri="{FF2B5EF4-FFF2-40B4-BE49-F238E27FC236}">
                <a16:creationId xmlns:a16="http://schemas.microsoft.com/office/drawing/2014/main" id="{4F9B1DA8-74FE-CD5F-2C58-EAA1C9A364CD}"/>
              </a:ext>
            </a:extLst>
          </p:cNvPr>
          <p:cNvSpPr txBox="1"/>
          <p:nvPr/>
        </p:nvSpPr>
        <p:spPr>
          <a:xfrm>
            <a:off x="2539957" y="4370174"/>
            <a:ext cx="1892808" cy="369332"/>
          </a:xfrm>
          <a:prstGeom prst="rect">
            <a:avLst/>
          </a:prstGeom>
          <a:noFill/>
        </p:spPr>
        <p:txBody>
          <a:bodyPr wrap="square" lIns="0" tIns="0" rIns="0" bIns="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rtl="0"/>
            <a:r>
              <a:rPr lang="ja-jp" sz="1200">
                <a:ea typeface="Meiryo" panose="020B0604030504040204" pitchFamily="34" charset="-128"/>
              </a:rPr>
              <a:t>品質</a:t>
            </a:r>
          </a:p>
          <a:p>
            <a:pPr algn="ctr" rtl="0"/>
            <a:r>
              <a:rPr lang="ja-jp" sz="1200">
                <a:ea typeface="Meiryo" panose="020B0604030504040204" pitchFamily="34" charset="-128"/>
              </a:rPr>
              <a:t>コントロール</a:t>
            </a:r>
          </a:p>
        </p:txBody>
      </p:sp>
      <p:sp>
        <p:nvSpPr>
          <p:cNvPr id="7" name="TextBox 6">
            <a:extLst>
              <a:ext uri="{FF2B5EF4-FFF2-40B4-BE49-F238E27FC236}">
                <a16:creationId xmlns:a16="http://schemas.microsoft.com/office/drawing/2014/main" id="{0166D25F-83DE-8278-BF4D-9B7F6194832B}"/>
              </a:ext>
            </a:extLst>
          </p:cNvPr>
          <p:cNvSpPr txBox="1"/>
          <p:nvPr/>
        </p:nvSpPr>
        <p:spPr>
          <a:xfrm>
            <a:off x="4711424" y="4370174"/>
            <a:ext cx="1892808" cy="369332"/>
          </a:xfrm>
          <a:prstGeom prst="rect">
            <a:avLst/>
          </a:prstGeom>
          <a:noFill/>
        </p:spPr>
        <p:txBody>
          <a:bodyPr wrap="square" lIns="0" tIns="0" rIns="0" bIns="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rtl="0"/>
            <a:r>
              <a:rPr lang="ja-jp" sz="1200">
                <a:ea typeface="Meiryo" panose="020B0604030504040204" pitchFamily="34" charset="-128"/>
              </a:rPr>
              <a:t>プロセスの</a:t>
            </a:r>
          </a:p>
          <a:p>
            <a:pPr algn="ctr" rtl="0"/>
            <a:r>
              <a:rPr lang="ja-jp" sz="1200">
                <a:ea typeface="Meiryo" panose="020B0604030504040204" pitchFamily="34" charset="-128"/>
              </a:rPr>
              <a:t>最適化</a:t>
            </a:r>
          </a:p>
        </p:txBody>
      </p:sp>
      <p:sp>
        <p:nvSpPr>
          <p:cNvPr id="8" name="TextBox 7">
            <a:extLst>
              <a:ext uri="{FF2B5EF4-FFF2-40B4-BE49-F238E27FC236}">
                <a16:creationId xmlns:a16="http://schemas.microsoft.com/office/drawing/2014/main" id="{5E8A510B-7D51-6DD2-0EF0-7FDDFBB2D17F}"/>
              </a:ext>
            </a:extLst>
          </p:cNvPr>
          <p:cNvSpPr txBox="1"/>
          <p:nvPr/>
        </p:nvSpPr>
        <p:spPr>
          <a:xfrm>
            <a:off x="6882892" y="4370174"/>
            <a:ext cx="1892808" cy="184666"/>
          </a:xfrm>
          <a:prstGeom prst="rect">
            <a:avLst/>
          </a:prstGeom>
          <a:noFill/>
        </p:spPr>
        <p:txBody>
          <a:bodyPr wrap="square" lIns="0" tIns="0" rIns="0" bIns="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rtl="0"/>
            <a:r>
              <a:rPr lang="ja-jp" sz="1200">
                <a:ea typeface="Meiryo" panose="020B0604030504040204" pitchFamily="34" charset="-128"/>
              </a:rPr>
              <a:t>サプライ チェーン管理</a:t>
            </a:r>
          </a:p>
        </p:txBody>
      </p:sp>
      <p:grpSp>
        <p:nvGrpSpPr>
          <p:cNvPr id="42" name="Group 41">
            <a:extLst>
              <a:ext uri="{FF2B5EF4-FFF2-40B4-BE49-F238E27FC236}">
                <a16:creationId xmlns:a16="http://schemas.microsoft.com/office/drawing/2014/main" id="{89AE1EF6-C2C0-E298-542E-A0ABC0FF6127}"/>
              </a:ext>
            </a:extLst>
          </p:cNvPr>
          <p:cNvGrpSpPr/>
          <p:nvPr/>
        </p:nvGrpSpPr>
        <p:grpSpPr>
          <a:xfrm>
            <a:off x="3129535" y="3557700"/>
            <a:ext cx="713654" cy="713654"/>
            <a:chOff x="3048212" y="3162300"/>
            <a:chExt cx="876300" cy="876300"/>
          </a:xfrm>
        </p:grpSpPr>
        <p:sp>
          <p:nvSpPr>
            <p:cNvPr id="9" name="Oval 8">
              <a:extLst>
                <a:ext uri="{FF2B5EF4-FFF2-40B4-BE49-F238E27FC236}">
                  <a16:creationId xmlns:a16="http://schemas.microsoft.com/office/drawing/2014/main" id="{322A98DA-0DED-E54C-A61B-7235AE187D3E}"/>
                </a:ext>
              </a:extLst>
            </p:cNvPr>
            <p:cNvSpPr/>
            <p:nvPr/>
          </p:nvSpPr>
          <p:spPr>
            <a:xfrm>
              <a:off x="3048212" y="3162300"/>
              <a:ext cx="876300" cy="876300"/>
            </a:xfrm>
            <a:prstGeom prst="ellipse">
              <a:avLst/>
            </a:prstGeom>
            <a:solidFill>
              <a:schemeClr val="bg1"/>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1600" dirty="0" err="1">
                <a:ea typeface="Meiryo" panose="020B0604030504040204" pitchFamily="34" charset="-128"/>
              </a:endParaRPr>
            </a:p>
          </p:txBody>
        </p:sp>
        <p:grpSp>
          <p:nvGrpSpPr>
            <p:cNvPr id="12" name="Group 11">
              <a:extLst>
                <a:ext uri="{FF2B5EF4-FFF2-40B4-BE49-F238E27FC236}">
                  <a16:creationId xmlns:a16="http://schemas.microsoft.com/office/drawing/2014/main" id="{AC1F840D-A9FB-AE35-763E-314DC9A8E563}"/>
                </a:ext>
              </a:extLst>
            </p:cNvPr>
            <p:cNvGrpSpPr>
              <a:grpSpLocks noChangeAspect="1"/>
            </p:cNvGrpSpPr>
            <p:nvPr/>
          </p:nvGrpSpPr>
          <p:grpSpPr>
            <a:xfrm>
              <a:off x="3294186" y="3409950"/>
              <a:ext cx="384352" cy="381000"/>
              <a:chOff x="7537450" y="2543175"/>
              <a:chExt cx="30016449" cy="29754513"/>
            </a:xfrm>
            <a:solidFill>
              <a:schemeClr val="tx1"/>
            </a:solidFill>
          </p:grpSpPr>
          <p:sp>
            <p:nvSpPr>
              <p:cNvPr id="13" name="Freeform 340">
                <a:extLst>
                  <a:ext uri="{FF2B5EF4-FFF2-40B4-BE49-F238E27FC236}">
                    <a16:creationId xmlns:a16="http://schemas.microsoft.com/office/drawing/2014/main" id="{E735272D-C6C4-4EE0-F759-6CDD14534F83}"/>
                  </a:ext>
                </a:extLst>
              </p:cNvPr>
              <p:cNvSpPr>
                <a:spLocks noEditPoints="1"/>
              </p:cNvSpPr>
              <p:nvPr/>
            </p:nvSpPr>
            <p:spPr bwMode="auto">
              <a:xfrm>
                <a:off x="8543928" y="2543175"/>
                <a:ext cx="29009971" cy="29754513"/>
              </a:xfrm>
              <a:custGeom>
                <a:avLst/>
                <a:gdLst>
                  <a:gd name="T0" fmla="*/ 3181 w 3199"/>
                  <a:gd name="T1" fmla="*/ 588 h 3288"/>
                  <a:gd name="T2" fmla="*/ 3126 w 3199"/>
                  <a:gd name="T3" fmla="*/ 529 h 3288"/>
                  <a:gd name="T4" fmla="*/ 3048 w 3199"/>
                  <a:gd name="T5" fmla="*/ 549 h 3288"/>
                  <a:gd name="T6" fmla="*/ 2634 w 3199"/>
                  <a:gd name="T7" fmla="*/ 963 h 3288"/>
                  <a:gd name="T8" fmla="*/ 2232 w 3199"/>
                  <a:gd name="T9" fmla="*/ 561 h 3288"/>
                  <a:gd name="T10" fmla="*/ 2643 w 3199"/>
                  <a:gd name="T11" fmla="*/ 149 h 3288"/>
                  <a:gd name="T12" fmla="*/ 2663 w 3199"/>
                  <a:gd name="T13" fmla="*/ 71 h 3288"/>
                  <a:gd name="T14" fmla="*/ 2604 w 3199"/>
                  <a:gd name="T15" fmla="*/ 16 h 3288"/>
                  <a:gd name="T16" fmla="*/ 2450 w 3199"/>
                  <a:gd name="T17" fmla="*/ 0 h 3288"/>
                  <a:gd name="T18" fmla="*/ 2158 w 3199"/>
                  <a:gd name="T19" fmla="*/ 59 h 3288"/>
                  <a:gd name="T20" fmla="*/ 1920 w 3199"/>
                  <a:gd name="T21" fmla="*/ 220 h 3288"/>
                  <a:gd name="T22" fmla="*/ 1759 w 3199"/>
                  <a:gd name="T23" fmla="*/ 458 h 3288"/>
                  <a:gd name="T24" fmla="*/ 1700 w 3199"/>
                  <a:gd name="T25" fmla="*/ 750 h 3288"/>
                  <a:gd name="T26" fmla="*/ 1751 w 3199"/>
                  <a:gd name="T27" fmla="*/ 1020 h 3288"/>
                  <a:gd name="T28" fmla="*/ 94 w 3199"/>
                  <a:gd name="T29" fmla="*/ 2730 h 3288"/>
                  <a:gd name="T30" fmla="*/ 1 w 3199"/>
                  <a:gd name="T31" fmla="*/ 2964 h 3288"/>
                  <a:gd name="T32" fmla="*/ 101 w 3199"/>
                  <a:gd name="T33" fmla="*/ 3195 h 3288"/>
                  <a:gd name="T34" fmla="*/ 102 w 3199"/>
                  <a:gd name="T35" fmla="*/ 3195 h 3288"/>
                  <a:gd name="T36" fmla="*/ 330 w 3199"/>
                  <a:gd name="T37" fmla="*/ 3288 h 3288"/>
                  <a:gd name="T38" fmla="*/ 336 w 3199"/>
                  <a:gd name="T39" fmla="*/ 3288 h 3288"/>
                  <a:gd name="T40" fmla="*/ 567 w 3199"/>
                  <a:gd name="T41" fmla="*/ 3188 h 3288"/>
                  <a:gd name="T42" fmla="*/ 2234 w 3199"/>
                  <a:gd name="T43" fmla="*/ 1467 h 3288"/>
                  <a:gd name="T44" fmla="*/ 2450 w 3199"/>
                  <a:gd name="T45" fmla="*/ 1499 h 3288"/>
                  <a:gd name="T46" fmla="*/ 2741 w 3199"/>
                  <a:gd name="T47" fmla="*/ 1440 h 3288"/>
                  <a:gd name="T48" fmla="*/ 2980 w 3199"/>
                  <a:gd name="T49" fmla="*/ 1280 h 3288"/>
                  <a:gd name="T50" fmla="*/ 3140 w 3199"/>
                  <a:gd name="T51" fmla="*/ 1042 h 3288"/>
                  <a:gd name="T52" fmla="*/ 3199 w 3199"/>
                  <a:gd name="T53" fmla="*/ 750 h 3288"/>
                  <a:gd name="T54" fmla="*/ 3181 w 3199"/>
                  <a:gd name="T55" fmla="*/ 588 h 3288"/>
                  <a:gd name="T56" fmla="*/ 2995 w 3199"/>
                  <a:gd name="T57" fmla="*/ 980 h 3288"/>
                  <a:gd name="T58" fmla="*/ 2868 w 3199"/>
                  <a:gd name="T59" fmla="*/ 1168 h 3288"/>
                  <a:gd name="T60" fmla="*/ 2680 w 3199"/>
                  <a:gd name="T61" fmla="*/ 1295 h 3288"/>
                  <a:gd name="T62" fmla="*/ 2450 w 3199"/>
                  <a:gd name="T63" fmla="*/ 1342 h 3288"/>
                  <a:gd name="T64" fmla="*/ 2240 w 3199"/>
                  <a:gd name="T65" fmla="*/ 1303 h 3288"/>
                  <a:gd name="T66" fmla="*/ 2155 w 3199"/>
                  <a:gd name="T67" fmla="*/ 1321 h 3288"/>
                  <a:gd name="T68" fmla="*/ 453 w 3199"/>
                  <a:gd name="T69" fmla="*/ 3078 h 3288"/>
                  <a:gd name="T70" fmla="*/ 212 w 3199"/>
                  <a:gd name="T71" fmla="*/ 3082 h 3288"/>
                  <a:gd name="T72" fmla="*/ 211 w 3199"/>
                  <a:gd name="T73" fmla="*/ 3082 h 3288"/>
                  <a:gd name="T74" fmla="*/ 159 w 3199"/>
                  <a:gd name="T75" fmla="*/ 2961 h 3288"/>
                  <a:gd name="T76" fmla="*/ 207 w 3199"/>
                  <a:gd name="T77" fmla="*/ 2840 h 3288"/>
                  <a:gd name="T78" fmla="*/ 1901 w 3199"/>
                  <a:gd name="T79" fmla="*/ 1092 h 3288"/>
                  <a:gd name="T80" fmla="*/ 1915 w 3199"/>
                  <a:gd name="T81" fmla="*/ 1003 h 3288"/>
                  <a:gd name="T82" fmla="*/ 1858 w 3199"/>
                  <a:gd name="T83" fmla="*/ 750 h 3288"/>
                  <a:gd name="T84" fmla="*/ 1904 w 3199"/>
                  <a:gd name="T85" fmla="*/ 519 h 3288"/>
                  <a:gd name="T86" fmla="*/ 2031 w 3199"/>
                  <a:gd name="T87" fmla="*/ 331 h 3288"/>
                  <a:gd name="T88" fmla="*/ 2219 w 3199"/>
                  <a:gd name="T89" fmla="*/ 204 h 3288"/>
                  <a:gd name="T90" fmla="*/ 2411 w 3199"/>
                  <a:gd name="T91" fmla="*/ 159 h 3288"/>
                  <a:gd name="T92" fmla="*/ 2065 w 3199"/>
                  <a:gd name="T93" fmla="*/ 505 h 3288"/>
                  <a:gd name="T94" fmla="*/ 2065 w 3199"/>
                  <a:gd name="T95" fmla="*/ 616 h 3288"/>
                  <a:gd name="T96" fmla="*/ 2579 w 3199"/>
                  <a:gd name="T97" fmla="*/ 1130 h 3288"/>
                  <a:gd name="T98" fmla="*/ 2690 w 3199"/>
                  <a:gd name="T99" fmla="*/ 1130 h 3288"/>
                  <a:gd name="T100" fmla="*/ 3041 w 3199"/>
                  <a:gd name="T101" fmla="*/ 780 h 3288"/>
                  <a:gd name="T102" fmla="*/ 2995 w 3199"/>
                  <a:gd name="T103" fmla="*/ 980 h 3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199" h="3288">
                    <a:moveTo>
                      <a:pt x="3181" y="588"/>
                    </a:moveTo>
                    <a:cubicBezTo>
                      <a:pt x="3175" y="560"/>
                      <a:pt x="3154" y="537"/>
                      <a:pt x="3126" y="529"/>
                    </a:cubicBezTo>
                    <a:cubicBezTo>
                      <a:pt x="3098" y="521"/>
                      <a:pt x="3069" y="529"/>
                      <a:pt x="3048" y="549"/>
                    </a:cubicBezTo>
                    <a:cubicBezTo>
                      <a:pt x="2634" y="963"/>
                      <a:pt x="2634" y="963"/>
                      <a:pt x="2634" y="963"/>
                    </a:cubicBezTo>
                    <a:cubicBezTo>
                      <a:pt x="2232" y="561"/>
                      <a:pt x="2232" y="561"/>
                      <a:pt x="2232" y="561"/>
                    </a:cubicBezTo>
                    <a:cubicBezTo>
                      <a:pt x="2643" y="149"/>
                      <a:pt x="2643" y="149"/>
                      <a:pt x="2643" y="149"/>
                    </a:cubicBezTo>
                    <a:cubicBezTo>
                      <a:pt x="2664" y="129"/>
                      <a:pt x="2672" y="99"/>
                      <a:pt x="2663" y="71"/>
                    </a:cubicBezTo>
                    <a:cubicBezTo>
                      <a:pt x="2655" y="43"/>
                      <a:pt x="2632" y="22"/>
                      <a:pt x="2604" y="16"/>
                    </a:cubicBezTo>
                    <a:cubicBezTo>
                      <a:pt x="2553" y="6"/>
                      <a:pt x="2501" y="0"/>
                      <a:pt x="2450" y="0"/>
                    </a:cubicBezTo>
                    <a:cubicBezTo>
                      <a:pt x="2348" y="0"/>
                      <a:pt x="2250" y="20"/>
                      <a:pt x="2158" y="59"/>
                    </a:cubicBezTo>
                    <a:cubicBezTo>
                      <a:pt x="2069" y="97"/>
                      <a:pt x="1988" y="151"/>
                      <a:pt x="1920" y="220"/>
                    </a:cubicBezTo>
                    <a:cubicBezTo>
                      <a:pt x="1851" y="289"/>
                      <a:pt x="1797" y="369"/>
                      <a:pt x="1759" y="458"/>
                    </a:cubicBezTo>
                    <a:cubicBezTo>
                      <a:pt x="1720" y="551"/>
                      <a:pt x="1700" y="649"/>
                      <a:pt x="1700" y="750"/>
                    </a:cubicBezTo>
                    <a:cubicBezTo>
                      <a:pt x="1700" y="843"/>
                      <a:pt x="1717" y="933"/>
                      <a:pt x="1751" y="1020"/>
                    </a:cubicBezTo>
                    <a:cubicBezTo>
                      <a:pt x="94" y="2730"/>
                      <a:pt x="94" y="2730"/>
                      <a:pt x="94" y="2730"/>
                    </a:cubicBezTo>
                    <a:cubicBezTo>
                      <a:pt x="33" y="2793"/>
                      <a:pt x="0" y="2876"/>
                      <a:pt x="1" y="2964"/>
                    </a:cubicBezTo>
                    <a:cubicBezTo>
                      <a:pt x="3" y="3052"/>
                      <a:pt x="38" y="3134"/>
                      <a:pt x="101" y="3195"/>
                    </a:cubicBezTo>
                    <a:cubicBezTo>
                      <a:pt x="101" y="3195"/>
                      <a:pt x="101" y="3195"/>
                      <a:pt x="102" y="3195"/>
                    </a:cubicBezTo>
                    <a:cubicBezTo>
                      <a:pt x="163" y="3255"/>
                      <a:pt x="244" y="3288"/>
                      <a:pt x="330" y="3288"/>
                    </a:cubicBezTo>
                    <a:cubicBezTo>
                      <a:pt x="332" y="3288"/>
                      <a:pt x="334" y="3288"/>
                      <a:pt x="336" y="3288"/>
                    </a:cubicBezTo>
                    <a:cubicBezTo>
                      <a:pt x="424" y="3286"/>
                      <a:pt x="506" y="3251"/>
                      <a:pt x="567" y="3188"/>
                    </a:cubicBezTo>
                    <a:cubicBezTo>
                      <a:pt x="2234" y="1467"/>
                      <a:pt x="2234" y="1467"/>
                      <a:pt x="2234" y="1467"/>
                    </a:cubicBezTo>
                    <a:cubicBezTo>
                      <a:pt x="2304" y="1488"/>
                      <a:pt x="2377" y="1499"/>
                      <a:pt x="2450" y="1499"/>
                    </a:cubicBezTo>
                    <a:cubicBezTo>
                      <a:pt x="2551" y="1499"/>
                      <a:pt x="2649" y="1479"/>
                      <a:pt x="2741" y="1440"/>
                    </a:cubicBezTo>
                    <a:cubicBezTo>
                      <a:pt x="2831" y="1403"/>
                      <a:pt x="2911" y="1349"/>
                      <a:pt x="2980" y="1280"/>
                    </a:cubicBezTo>
                    <a:cubicBezTo>
                      <a:pt x="3048" y="1211"/>
                      <a:pt x="3102" y="1131"/>
                      <a:pt x="3140" y="1042"/>
                    </a:cubicBezTo>
                    <a:cubicBezTo>
                      <a:pt x="3179" y="949"/>
                      <a:pt x="3199" y="851"/>
                      <a:pt x="3199" y="750"/>
                    </a:cubicBezTo>
                    <a:cubicBezTo>
                      <a:pt x="3199" y="696"/>
                      <a:pt x="3193" y="642"/>
                      <a:pt x="3181" y="588"/>
                    </a:cubicBezTo>
                    <a:close/>
                    <a:moveTo>
                      <a:pt x="2995" y="980"/>
                    </a:moveTo>
                    <a:cubicBezTo>
                      <a:pt x="2965" y="1051"/>
                      <a:pt x="2922" y="1114"/>
                      <a:pt x="2868" y="1168"/>
                    </a:cubicBezTo>
                    <a:cubicBezTo>
                      <a:pt x="2814" y="1223"/>
                      <a:pt x="2750" y="1265"/>
                      <a:pt x="2680" y="1295"/>
                    </a:cubicBezTo>
                    <a:cubicBezTo>
                      <a:pt x="2607" y="1326"/>
                      <a:pt x="2529" y="1342"/>
                      <a:pt x="2450" y="1342"/>
                    </a:cubicBezTo>
                    <a:cubicBezTo>
                      <a:pt x="2379" y="1342"/>
                      <a:pt x="2308" y="1329"/>
                      <a:pt x="2240" y="1303"/>
                    </a:cubicBezTo>
                    <a:cubicBezTo>
                      <a:pt x="2210" y="1291"/>
                      <a:pt x="2177" y="1299"/>
                      <a:pt x="2155" y="1321"/>
                    </a:cubicBezTo>
                    <a:cubicBezTo>
                      <a:pt x="453" y="3078"/>
                      <a:pt x="453" y="3078"/>
                      <a:pt x="453" y="3078"/>
                    </a:cubicBezTo>
                    <a:cubicBezTo>
                      <a:pt x="388" y="3146"/>
                      <a:pt x="279" y="3147"/>
                      <a:pt x="212" y="3082"/>
                    </a:cubicBezTo>
                    <a:cubicBezTo>
                      <a:pt x="211" y="3082"/>
                      <a:pt x="211" y="3082"/>
                      <a:pt x="211" y="3082"/>
                    </a:cubicBezTo>
                    <a:cubicBezTo>
                      <a:pt x="178" y="3050"/>
                      <a:pt x="160" y="3007"/>
                      <a:pt x="159" y="2961"/>
                    </a:cubicBezTo>
                    <a:cubicBezTo>
                      <a:pt x="158" y="2916"/>
                      <a:pt x="175" y="2872"/>
                      <a:pt x="207" y="2840"/>
                    </a:cubicBezTo>
                    <a:cubicBezTo>
                      <a:pt x="1901" y="1092"/>
                      <a:pt x="1901" y="1092"/>
                      <a:pt x="1901" y="1092"/>
                    </a:cubicBezTo>
                    <a:cubicBezTo>
                      <a:pt x="1924" y="1068"/>
                      <a:pt x="1929" y="1033"/>
                      <a:pt x="1915" y="1003"/>
                    </a:cubicBezTo>
                    <a:cubicBezTo>
                      <a:pt x="1877" y="923"/>
                      <a:pt x="1858" y="837"/>
                      <a:pt x="1858" y="750"/>
                    </a:cubicBezTo>
                    <a:cubicBezTo>
                      <a:pt x="1858" y="670"/>
                      <a:pt x="1873" y="592"/>
                      <a:pt x="1904" y="519"/>
                    </a:cubicBezTo>
                    <a:cubicBezTo>
                      <a:pt x="1934" y="449"/>
                      <a:pt x="1977" y="386"/>
                      <a:pt x="2031" y="331"/>
                    </a:cubicBezTo>
                    <a:cubicBezTo>
                      <a:pt x="2085" y="277"/>
                      <a:pt x="2149" y="234"/>
                      <a:pt x="2219" y="204"/>
                    </a:cubicBezTo>
                    <a:cubicBezTo>
                      <a:pt x="2280" y="179"/>
                      <a:pt x="2344" y="163"/>
                      <a:pt x="2411" y="159"/>
                    </a:cubicBezTo>
                    <a:cubicBezTo>
                      <a:pt x="2065" y="505"/>
                      <a:pt x="2065" y="505"/>
                      <a:pt x="2065" y="505"/>
                    </a:cubicBezTo>
                    <a:cubicBezTo>
                      <a:pt x="2034" y="536"/>
                      <a:pt x="2034" y="586"/>
                      <a:pt x="2065" y="616"/>
                    </a:cubicBezTo>
                    <a:cubicBezTo>
                      <a:pt x="2579" y="1130"/>
                      <a:pt x="2579" y="1130"/>
                      <a:pt x="2579" y="1130"/>
                    </a:cubicBezTo>
                    <a:cubicBezTo>
                      <a:pt x="2609" y="1161"/>
                      <a:pt x="2659" y="1161"/>
                      <a:pt x="2690" y="1130"/>
                    </a:cubicBezTo>
                    <a:cubicBezTo>
                      <a:pt x="3041" y="780"/>
                      <a:pt x="3041" y="780"/>
                      <a:pt x="3041" y="780"/>
                    </a:cubicBezTo>
                    <a:cubicBezTo>
                      <a:pt x="3037" y="849"/>
                      <a:pt x="3022" y="916"/>
                      <a:pt x="2995" y="98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ea typeface="Meiryo" panose="020B0604030504040204" pitchFamily="34" charset="-128"/>
                </a:endParaRPr>
              </a:p>
            </p:txBody>
          </p:sp>
          <p:sp>
            <p:nvSpPr>
              <p:cNvPr id="14" name="Freeform 341">
                <a:extLst>
                  <a:ext uri="{FF2B5EF4-FFF2-40B4-BE49-F238E27FC236}">
                    <a16:creationId xmlns:a16="http://schemas.microsoft.com/office/drawing/2014/main" id="{62C4B365-4C7C-9683-4680-6624EF8137F6}"/>
                  </a:ext>
                </a:extLst>
              </p:cNvPr>
              <p:cNvSpPr>
                <a:spLocks noEditPoints="1"/>
              </p:cNvSpPr>
              <p:nvPr/>
            </p:nvSpPr>
            <p:spPr bwMode="auto">
              <a:xfrm>
                <a:off x="23244172" y="18759489"/>
                <a:ext cx="13303249" cy="13538199"/>
              </a:xfrm>
              <a:custGeom>
                <a:avLst/>
                <a:gdLst>
                  <a:gd name="T0" fmla="*/ 486 w 1467"/>
                  <a:gd name="T1" fmla="*/ 24 h 1496"/>
                  <a:gd name="T2" fmla="*/ 429 w 1467"/>
                  <a:gd name="T3" fmla="*/ 0 h 1496"/>
                  <a:gd name="T4" fmla="*/ 429 w 1467"/>
                  <a:gd name="T5" fmla="*/ 0 h 1496"/>
                  <a:gd name="T6" fmla="*/ 372 w 1467"/>
                  <a:gd name="T7" fmla="*/ 24 h 1496"/>
                  <a:gd name="T8" fmla="*/ 29 w 1467"/>
                  <a:gd name="T9" fmla="*/ 389 h 1496"/>
                  <a:gd name="T10" fmla="*/ 29 w 1467"/>
                  <a:gd name="T11" fmla="*/ 498 h 1496"/>
                  <a:gd name="T12" fmla="*/ 900 w 1467"/>
                  <a:gd name="T13" fmla="*/ 1396 h 1496"/>
                  <a:gd name="T14" fmla="*/ 1131 w 1467"/>
                  <a:gd name="T15" fmla="*/ 1496 h 1496"/>
                  <a:gd name="T16" fmla="*/ 1137 w 1467"/>
                  <a:gd name="T17" fmla="*/ 1496 h 1496"/>
                  <a:gd name="T18" fmla="*/ 1365 w 1467"/>
                  <a:gd name="T19" fmla="*/ 1403 h 1496"/>
                  <a:gd name="T20" fmla="*/ 1366 w 1467"/>
                  <a:gd name="T21" fmla="*/ 1403 h 1496"/>
                  <a:gd name="T22" fmla="*/ 1466 w 1467"/>
                  <a:gd name="T23" fmla="*/ 1172 h 1496"/>
                  <a:gd name="T24" fmla="*/ 1373 w 1467"/>
                  <a:gd name="T25" fmla="*/ 938 h 1496"/>
                  <a:gd name="T26" fmla="*/ 486 w 1467"/>
                  <a:gd name="T27" fmla="*/ 24 h 1496"/>
                  <a:gd name="T28" fmla="*/ 1308 w 1467"/>
                  <a:gd name="T29" fmla="*/ 1169 h 1496"/>
                  <a:gd name="T30" fmla="*/ 1256 w 1467"/>
                  <a:gd name="T31" fmla="*/ 1290 h 1496"/>
                  <a:gd name="T32" fmla="*/ 1255 w 1467"/>
                  <a:gd name="T33" fmla="*/ 1290 h 1496"/>
                  <a:gd name="T34" fmla="*/ 1014 w 1467"/>
                  <a:gd name="T35" fmla="*/ 1286 h 1496"/>
                  <a:gd name="T36" fmla="*/ 195 w 1467"/>
                  <a:gd name="T37" fmla="*/ 442 h 1496"/>
                  <a:gd name="T38" fmla="*/ 430 w 1467"/>
                  <a:gd name="T39" fmla="*/ 192 h 1496"/>
                  <a:gd name="T40" fmla="*/ 1260 w 1467"/>
                  <a:gd name="T41" fmla="*/ 1048 h 1496"/>
                  <a:gd name="T42" fmla="*/ 1308 w 1467"/>
                  <a:gd name="T43" fmla="*/ 1169 h 14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467" h="1496">
                    <a:moveTo>
                      <a:pt x="486" y="24"/>
                    </a:moveTo>
                    <a:cubicBezTo>
                      <a:pt x="471" y="8"/>
                      <a:pt x="451" y="0"/>
                      <a:pt x="429" y="0"/>
                    </a:cubicBezTo>
                    <a:cubicBezTo>
                      <a:pt x="429" y="0"/>
                      <a:pt x="429" y="0"/>
                      <a:pt x="429" y="0"/>
                    </a:cubicBezTo>
                    <a:cubicBezTo>
                      <a:pt x="407" y="0"/>
                      <a:pt x="387" y="9"/>
                      <a:pt x="372" y="24"/>
                    </a:cubicBezTo>
                    <a:cubicBezTo>
                      <a:pt x="29" y="389"/>
                      <a:pt x="29" y="389"/>
                      <a:pt x="29" y="389"/>
                    </a:cubicBezTo>
                    <a:cubicBezTo>
                      <a:pt x="0" y="420"/>
                      <a:pt x="0" y="468"/>
                      <a:pt x="29" y="498"/>
                    </a:cubicBezTo>
                    <a:cubicBezTo>
                      <a:pt x="900" y="1396"/>
                      <a:pt x="900" y="1396"/>
                      <a:pt x="900" y="1396"/>
                    </a:cubicBezTo>
                    <a:cubicBezTo>
                      <a:pt x="961" y="1459"/>
                      <a:pt x="1043" y="1494"/>
                      <a:pt x="1131" y="1496"/>
                    </a:cubicBezTo>
                    <a:cubicBezTo>
                      <a:pt x="1133" y="1496"/>
                      <a:pt x="1135" y="1496"/>
                      <a:pt x="1137" y="1496"/>
                    </a:cubicBezTo>
                    <a:cubicBezTo>
                      <a:pt x="1223" y="1496"/>
                      <a:pt x="1304" y="1463"/>
                      <a:pt x="1365" y="1403"/>
                    </a:cubicBezTo>
                    <a:cubicBezTo>
                      <a:pt x="1366" y="1403"/>
                      <a:pt x="1366" y="1403"/>
                      <a:pt x="1366" y="1403"/>
                    </a:cubicBezTo>
                    <a:cubicBezTo>
                      <a:pt x="1429" y="1341"/>
                      <a:pt x="1464" y="1260"/>
                      <a:pt x="1466" y="1172"/>
                    </a:cubicBezTo>
                    <a:cubicBezTo>
                      <a:pt x="1467" y="1084"/>
                      <a:pt x="1434" y="1001"/>
                      <a:pt x="1373" y="938"/>
                    </a:cubicBezTo>
                    <a:lnTo>
                      <a:pt x="486" y="24"/>
                    </a:lnTo>
                    <a:close/>
                    <a:moveTo>
                      <a:pt x="1308" y="1169"/>
                    </a:moveTo>
                    <a:cubicBezTo>
                      <a:pt x="1307" y="1215"/>
                      <a:pt x="1289" y="1258"/>
                      <a:pt x="1256" y="1290"/>
                    </a:cubicBezTo>
                    <a:cubicBezTo>
                      <a:pt x="1256" y="1290"/>
                      <a:pt x="1256" y="1290"/>
                      <a:pt x="1255" y="1290"/>
                    </a:cubicBezTo>
                    <a:cubicBezTo>
                      <a:pt x="1188" y="1356"/>
                      <a:pt x="1079" y="1354"/>
                      <a:pt x="1014" y="1286"/>
                    </a:cubicBezTo>
                    <a:cubicBezTo>
                      <a:pt x="195" y="442"/>
                      <a:pt x="195" y="442"/>
                      <a:pt x="195" y="442"/>
                    </a:cubicBezTo>
                    <a:cubicBezTo>
                      <a:pt x="430" y="192"/>
                      <a:pt x="430" y="192"/>
                      <a:pt x="430" y="192"/>
                    </a:cubicBezTo>
                    <a:cubicBezTo>
                      <a:pt x="1260" y="1048"/>
                      <a:pt x="1260" y="1048"/>
                      <a:pt x="1260" y="1048"/>
                    </a:cubicBezTo>
                    <a:cubicBezTo>
                      <a:pt x="1292" y="1080"/>
                      <a:pt x="1309" y="1124"/>
                      <a:pt x="1308" y="1169"/>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ea typeface="Meiryo" panose="020B0604030504040204" pitchFamily="34" charset="-128"/>
                </a:endParaRPr>
              </a:p>
            </p:txBody>
          </p:sp>
          <p:sp>
            <p:nvSpPr>
              <p:cNvPr id="15" name="Freeform 342">
                <a:extLst>
                  <a:ext uri="{FF2B5EF4-FFF2-40B4-BE49-F238E27FC236}">
                    <a16:creationId xmlns:a16="http://schemas.microsoft.com/office/drawing/2014/main" id="{3C4C3E31-6722-2CBD-1FB5-8D945C0F7114}"/>
                  </a:ext>
                </a:extLst>
              </p:cNvPr>
              <p:cNvSpPr>
                <a:spLocks noEditPoints="1"/>
              </p:cNvSpPr>
              <p:nvPr/>
            </p:nvSpPr>
            <p:spPr bwMode="auto">
              <a:xfrm>
                <a:off x="7537450" y="2543175"/>
                <a:ext cx="14292264" cy="14516098"/>
              </a:xfrm>
              <a:custGeom>
                <a:avLst/>
                <a:gdLst>
                  <a:gd name="T0" fmla="*/ 458 w 1576"/>
                  <a:gd name="T1" fmla="*/ 1440 h 1604"/>
                  <a:gd name="T2" fmla="*/ 749 w 1576"/>
                  <a:gd name="T3" fmla="*/ 1499 h 1604"/>
                  <a:gd name="T4" fmla="*/ 965 w 1576"/>
                  <a:gd name="T5" fmla="*/ 1467 h 1604"/>
                  <a:gd name="T6" fmla="*/ 1073 w 1576"/>
                  <a:gd name="T7" fmla="*/ 1580 h 1604"/>
                  <a:gd name="T8" fmla="*/ 1128 w 1576"/>
                  <a:gd name="T9" fmla="*/ 1604 h 1604"/>
                  <a:gd name="T10" fmla="*/ 1130 w 1576"/>
                  <a:gd name="T11" fmla="*/ 1604 h 1604"/>
                  <a:gd name="T12" fmla="*/ 1185 w 1576"/>
                  <a:gd name="T13" fmla="*/ 1582 h 1604"/>
                  <a:gd name="T14" fmla="*/ 1544 w 1576"/>
                  <a:gd name="T15" fmla="*/ 1233 h 1604"/>
                  <a:gd name="T16" fmla="*/ 1546 w 1576"/>
                  <a:gd name="T17" fmla="*/ 1122 h 1604"/>
                  <a:gd name="T18" fmla="*/ 1448 w 1576"/>
                  <a:gd name="T19" fmla="*/ 1020 h 1604"/>
                  <a:gd name="T20" fmla="*/ 1499 w 1576"/>
                  <a:gd name="T21" fmla="*/ 750 h 1604"/>
                  <a:gd name="T22" fmla="*/ 1440 w 1576"/>
                  <a:gd name="T23" fmla="*/ 458 h 1604"/>
                  <a:gd name="T24" fmla="*/ 1279 w 1576"/>
                  <a:gd name="T25" fmla="*/ 220 h 1604"/>
                  <a:gd name="T26" fmla="*/ 1041 w 1576"/>
                  <a:gd name="T27" fmla="*/ 59 h 1604"/>
                  <a:gd name="T28" fmla="*/ 749 w 1576"/>
                  <a:gd name="T29" fmla="*/ 0 h 1604"/>
                  <a:gd name="T30" fmla="*/ 595 w 1576"/>
                  <a:gd name="T31" fmla="*/ 16 h 1604"/>
                  <a:gd name="T32" fmla="*/ 536 w 1576"/>
                  <a:gd name="T33" fmla="*/ 71 h 1604"/>
                  <a:gd name="T34" fmla="*/ 556 w 1576"/>
                  <a:gd name="T35" fmla="*/ 149 h 1604"/>
                  <a:gd name="T36" fmla="*/ 967 w 1576"/>
                  <a:gd name="T37" fmla="*/ 561 h 1604"/>
                  <a:gd name="T38" fmla="*/ 565 w 1576"/>
                  <a:gd name="T39" fmla="*/ 963 h 1604"/>
                  <a:gd name="T40" fmla="*/ 151 w 1576"/>
                  <a:gd name="T41" fmla="*/ 549 h 1604"/>
                  <a:gd name="T42" fmla="*/ 73 w 1576"/>
                  <a:gd name="T43" fmla="*/ 529 h 1604"/>
                  <a:gd name="T44" fmla="*/ 18 w 1576"/>
                  <a:gd name="T45" fmla="*/ 588 h 1604"/>
                  <a:gd name="T46" fmla="*/ 0 w 1576"/>
                  <a:gd name="T47" fmla="*/ 750 h 1604"/>
                  <a:gd name="T48" fmla="*/ 59 w 1576"/>
                  <a:gd name="T49" fmla="*/ 1042 h 1604"/>
                  <a:gd name="T50" fmla="*/ 219 w 1576"/>
                  <a:gd name="T51" fmla="*/ 1280 h 1604"/>
                  <a:gd name="T52" fmla="*/ 458 w 1576"/>
                  <a:gd name="T53" fmla="*/ 1440 h 1604"/>
                  <a:gd name="T54" fmla="*/ 158 w 1576"/>
                  <a:gd name="T55" fmla="*/ 780 h 1604"/>
                  <a:gd name="T56" fmla="*/ 509 w 1576"/>
                  <a:gd name="T57" fmla="*/ 1130 h 1604"/>
                  <a:gd name="T58" fmla="*/ 620 w 1576"/>
                  <a:gd name="T59" fmla="*/ 1130 h 1604"/>
                  <a:gd name="T60" fmla="*/ 1134 w 1576"/>
                  <a:gd name="T61" fmla="*/ 616 h 1604"/>
                  <a:gd name="T62" fmla="*/ 1134 w 1576"/>
                  <a:gd name="T63" fmla="*/ 505 h 1604"/>
                  <a:gd name="T64" fmla="*/ 788 w 1576"/>
                  <a:gd name="T65" fmla="*/ 159 h 1604"/>
                  <a:gd name="T66" fmla="*/ 980 w 1576"/>
                  <a:gd name="T67" fmla="*/ 204 h 1604"/>
                  <a:gd name="T68" fmla="*/ 1168 w 1576"/>
                  <a:gd name="T69" fmla="*/ 331 h 1604"/>
                  <a:gd name="T70" fmla="*/ 1295 w 1576"/>
                  <a:gd name="T71" fmla="*/ 519 h 1604"/>
                  <a:gd name="T72" fmla="*/ 1341 w 1576"/>
                  <a:gd name="T73" fmla="*/ 750 h 1604"/>
                  <a:gd name="T74" fmla="*/ 1284 w 1576"/>
                  <a:gd name="T75" fmla="*/ 1003 h 1604"/>
                  <a:gd name="T76" fmla="*/ 1298 w 1576"/>
                  <a:gd name="T77" fmla="*/ 1091 h 1604"/>
                  <a:gd name="T78" fmla="*/ 1378 w 1576"/>
                  <a:gd name="T79" fmla="*/ 1174 h 1604"/>
                  <a:gd name="T80" fmla="*/ 1132 w 1576"/>
                  <a:gd name="T81" fmla="*/ 1413 h 1604"/>
                  <a:gd name="T82" fmla="*/ 1044 w 1576"/>
                  <a:gd name="T83" fmla="*/ 1322 h 1604"/>
                  <a:gd name="T84" fmla="*/ 987 w 1576"/>
                  <a:gd name="T85" fmla="*/ 1297 h 1604"/>
                  <a:gd name="T86" fmla="*/ 959 w 1576"/>
                  <a:gd name="T87" fmla="*/ 1303 h 1604"/>
                  <a:gd name="T88" fmla="*/ 749 w 1576"/>
                  <a:gd name="T89" fmla="*/ 1342 h 1604"/>
                  <a:gd name="T90" fmla="*/ 519 w 1576"/>
                  <a:gd name="T91" fmla="*/ 1295 h 1604"/>
                  <a:gd name="T92" fmla="*/ 331 w 1576"/>
                  <a:gd name="T93" fmla="*/ 1168 h 1604"/>
                  <a:gd name="T94" fmla="*/ 204 w 1576"/>
                  <a:gd name="T95" fmla="*/ 980 h 1604"/>
                  <a:gd name="T96" fmla="*/ 158 w 1576"/>
                  <a:gd name="T97" fmla="*/ 780 h 16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576" h="1604">
                    <a:moveTo>
                      <a:pt x="458" y="1440"/>
                    </a:moveTo>
                    <a:cubicBezTo>
                      <a:pt x="550" y="1479"/>
                      <a:pt x="648" y="1499"/>
                      <a:pt x="749" y="1499"/>
                    </a:cubicBezTo>
                    <a:cubicBezTo>
                      <a:pt x="822" y="1499"/>
                      <a:pt x="895" y="1488"/>
                      <a:pt x="965" y="1467"/>
                    </a:cubicBezTo>
                    <a:cubicBezTo>
                      <a:pt x="1073" y="1580"/>
                      <a:pt x="1073" y="1580"/>
                      <a:pt x="1073" y="1580"/>
                    </a:cubicBezTo>
                    <a:cubicBezTo>
                      <a:pt x="1087" y="1595"/>
                      <a:pt x="1107" y="1603"/>
                      <a:pt x="1128" y="1604"/>
                    </a:cubicBezTo>
                    <a:cubicBezTo>
                      <a:pt x="1129" y="1604"/>
                      <a:pt x="1129" y="1604"/>
                      <a:pt x="1130" y="1604"/>
                    </a:cubicBezTo>
                    <a:cubicBezTo>
                      <a:pt x="1150" y="1604"/>
                      <a:pt x="1170" y="1596"/>
                      <a:pt x="1185" y="1582"/>
                    </a:cubicBezTo>
                    <a:cubicBezTo>
                      <a:pt x="1544" y="1233"/>
                      <a:pt x="1544" y="1233"/>
                      <a:pt x="1544" y="1233"/>
                    </a:cubicBezTo>
                    <a:cubicBezTo>
                      <a:pt x="1575" y="1203"/>
                      <a:pt x="1576" y="1153"/>
                      <a:pt x="1546" y="1122"/>
                    </a:cubicBezTo>
                    <a:cubicBezTo>
                      <a:pt x="1448" y="1020"/>
                      <a:pt x="1448" y="1020"/>
                      <a:pt x="1448" y="1020"/>
                    </a:cubicBezTo>
                    <a:cubicBezTo>
                      <a:pt x="1482" y="933"/>
                      <a:pt x="1499" y="843"/>
                      <a:pt x="1499" y="750"/>
                    </a:cubicBezTo>
                    <a:cubicBezTo>
                      <a:pt x="1499" y="649"/>
                      <a:pt x="1479" y="551"/>
                      <a:pt x="1440" y="458"/>
                    </a:cubicBezTo>
                    <a:cubicBezTo>
                      <a:pt x="1402" y="369"/>
                      <a:pt x="1348" y="289"/>
                      <a:pt x="1279" y="220"/>
                    </a:cubicBezTo>
                    <a:cubicBezTo>
                      <a:pt x="1211" y="151"/>
                      <a:pt x="1130" y="97"/>
                      <a:pt x="1041" y="59"/>
                    </a:cubicBezTo>
                    <a:cubicBezTo>
                      <a:pt x="949" y="20"/>
                      <a:pt x="851" y="0"/>
                      <a:pt x="749" y="0"/>
                    </a:cubicBezTo>
                    <a:cubicBezTo>
                      <a:pt x="698" y="0"/>
                      <a:pt x="646" y="6"/>
                      <a:pt x="595" y="16"/>
                    </a:cubicBezTo>
                    <a:cubicBezTo>
                      <a:pt x="567" y="22"/>
                      <a:pt x="544" y="43"/>
                      <a:pt x="536" y="71"/>
                    </a:cubicBezTo>
                    <a:cubicBezTo>
                      <a:pt x="527" y="99"/>
                      <a:pt x="535" y="129"/>
                      <a:pt x="556" y="149"/>
                    </a:cubicBezTo>
                    <a:cubicBezTo>
                      <a:pt x="967" y="561"/>
                      <a:pt x="967" y="561"/>
                      <a:pt x="967" y="561"/>
                    </a:cubicBezTo>
                    <a:cubicBezTo>
                      <a:pt x="565" y="963"/>
                      <a:pt x="565" y="963"/>
                      <a:pt x="565" y="963"/>
                    </a:cubicBezTo>
                    <a:cubicBezTo>
                      <a:pt x="151" y="549"/>
                      <a:pt x="151" y="549"/>
                      <a:pt x="151" y="549"/>
                    </a:cubicBezTo>
                    <a:cubicBezTo>
                      <a:pt x="130" y="529"/>
                      <a:pt x="101" y="521"/>
                      <a:pt x="73" y="529"/>
                    </a:cubicBezTo>
                    <a:cubicBezTo>
                      <a:pt x="45" y="537"/>
                      <a:pt x="24" y="560"/>
                      <a:pt x="18" y="588"/>
                    </a:cubicBezTo>
                    <a:cubicBezTo>
                      <a:pt x="6" y="642"/>
                      <a:pt x="0" y="696"/>
                      <a:pt x="0" y="750"/>
                    </a:cubicBezTo>
                    <a:cubicBezTo>
                      <a:pt x="0" y="851"/>
                      <a:pt x="20" y="949"/>
                      <a:pt x="59" y="1042"/>
                    </a:cubicBezTo>
                    <a:cubicBezTo>
                      <a:pt x="97" y="1131"/>
                      <a:pt x="151" y="1211"/>
                      <a:pt x="219" y="1280"/>
                    </a:cubicBezTo>
                    <a:cubicBezTo>
                      <a:pt x="288" y="1349"/>
                      <a:pt x="368" y="1403"/>
                      <a:pt x="458" y="1440"/>
                    </a:cubicBezTo>
                    <a:close/>
                    <a:moveTo>
                      <a:pt x="158" y="780"/>
                    </a:moveTo>
                    <a:cubicBezTo>
                      <a:pt x="509" y="1130"/>
                      <a:pt x="509" y="1130"/>
                      <a:pt x="509" y="1130"/>
                    </a:cubicBezTo>
                    <a:cubicBezTo>
                      <a:pt x="540" y="1161"/>
                      <a:pt x="590" y="1161"/>
                      <a:pt x="620" y="1130"/>
                    </a:cubicBezTo>
                    <a:cubicBezTo>
                      <a:pt x="1134" y="616"/>
                      <a:pt x="1134" y="616"/>
                      <a:pt x="1134" y="616"/>
                    </a:cubicBezTo>
                    <a:cubicBezTo>
                      <a:pt x="1165" y="586"/>
                      <a:pt x="1165" y="536"/>
                      <a:pt x="1134" y="505"/>
                    </a:cubicBezTo>
                    <a:cubicBezTo>
                      <a:pt x="788" y="159"/>
                      <a:pt x="788" y="159"/>
                      <a:pt x="788" y="159"/>
                    </a:cubicBezTo>
                    <a:cubicBezTo>
                      <a:pt x="855" y="163"/>
                      <a:pt x="919" y="179"/>
                      <a:pt x="980" y="204"/>
                    </a:cubicBezTo>
                    <a:cubicBezTo>
                      <a:pt x="1050" y="234"/>
                      <a:pt x="1114" y="277"/>
                      <a:pt x="1168" y="331"/>
                    </a:cubicBezTo>
                    <a:cubicBezTo>
                      <a:pt x="1222" y="386"/>
                      <a:pt x="1265" y="449"/>
                      <a:pt x="1295" y="519"/>
                    </a:cubicBezTo>
                    <a:cubicBezTo>
                      <a:pt x="1326" y="592"/>
                      <a:pt x="1341" y="670"/>
                      <a:pt x="1341" y="750"/>
                    </a:cubicBezTo>
                    <a:cubicBezTo>
                      <a:pt x="1341" y="837"/>
                      <a:pt x="1322" y="923"/>
                      <a:pt x="1284" y="1003"/>
                    </a:cubicBezTo>
                    <a:cubicBezTo>
                      <a:pt x="1270" y="1033"/>
                      <a:pt x="1275" y="1068"/>
                      <a:pt x="1298" y="1091"/>
                    </a:cubicBezTo>
                    <a:cubicBezTo>
                      <a:pt x="1378" y="1174"/>
                      <a:pt x="1378" y="1174"/>
                      <a:pt x="1378" y="1174"/>
                    </a:cubicBezTo>
                    <a:cubicBezTo>
                      <a:pt x="1132" y="1413"/>
                      <a:pt x="1132" y="1413"/>
                      <a:pt x="1132" y="1413"/>
                    </a:cubicBezTo>
                    <a:cubicBezTo>
                      <a:pt x="1044" y="1322"/>
                      <a:pt x="1044" y="1322"/>
                      <a:pt x="1044" y="1322"/>
                    </a:cubicBezTo>
                    <a:cubicBezTo>
                      <a:pt x="1029" y="1306"/>
                      <a:pt x="1008" y="1297"/>
                      <a:pt x="987" y="1297"/>
                    </a:cubicBezTo>
                    <a:cubicBezTo>
                      <a:pt x="978" y="1297"/>
                      <a:pt x="968" y="1299"/>
                      <a:pt x="959" y="1303"/>
                    </a:cubicBezTo>
                    <a:cubicBezTo>
                      <a:pt x="891" y="1329"/>
                      <a:pt x="820" y="1342"/>
                      <a:pt x="749" y="1342"/>
                    </a:cubicBezTo>
                    <a:cubicBezTo>
                      <a:pt x="670" y="1342"/>
                      <a:pt x="592" y="1326"/>
                      <a:pt x="519" y="1295"/>
                    </a:cubicBezTo>
                    <a:cubicBezTo>
                      <a:pt x="449" y="1265"/>
                      <a:pt x="385" y="1223"/>
                      <a:pt x="331" y="1168"/>
                    </a:cubicBezTo>
                    <a:cubicBezTo>
                      <a:pt x="277" y="1114"/>
                      <a:pt x="234" y="1051"/>
                      <a:pt x="204" y="980"/>
                    </a:cubicBezTo>
                    <a:cubicBezTo>
                      <a:pt x="177" y="916"/>
                      <a:pt x="162" y="849"/>
                      <a:pt x="158" y="78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ea typeface="Meiryo" panose="020B0604030504040204" pitchFamily="34" charset="-128"/>
                </a:endParaRPr>
              </a:p>
            </p:txBody>
          </p:sp>
        </p:grpSp>
      </p:grpSp>
      <p:grpSp>
        <p:nvGrpSpPr>
          <p:cNvPr id="43" name="Group 42">
            <a:extLst>
              <a:ext uri="{FF2B5EF4-FFF2-40B4-BE49-F238E27FC236}">
                <a16:creationId xmlns:a16="http://schemas.microsoft.com/office/drawing/2014/main" id="{689032D4-E54C-D7CA-D7AE-23796D57B908}"/>
              </a:ext>
            </a:extLst>
          </p:cNvPr>
          <p:cNvGrpSpPr/>
          <p:nvPr/>
        </p:nvGrpSpPr>
        <p:grpSpPr>
          <a:xfrm>
            <a:off x="967148" y="3557700"/>
            <a:ext cx="713654" cy="713654"/>
            <a:chOff x="885825" y="3162300"/>
            <a:chExt cx="876300" cy="876300"/>
          </a:xfrm>
        </p:grpSpPr>
        <p:sp>
          <p:nvSpPr>
            <p:cNvPr id="4" name="Oval 3">
              <a:extLst>
                <a:ext uri="{FF2B5EF4-FFF2-40B4-BE49-F238E27FC236}">
                  <a16:creationId xmlns:a16="http://schemas.microsoft.com/office/drawing/2014/main" id="{8DF693EE-BD3A-50F9-8ADE-7BD7588C77A3}"/>
                </a:ext>
              </a:extLst>
            </p:cNvPr>
            <p:cNvSpPr/>
            <p:nvPr/>
          </p:nvSpPr>
          <p:spPr>
            <a:xfrm>
              <a:off x="885825" y="3162300"/>
              <a:ext cx="876300" cy="876300"/>
            </a:xfrm>
            <a:prstGeom prst="ellipse">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1600" dirty="0" err="1">
                <a:ea typeface="Meiryo" panose="020B0604030504040204" pitchFamily="34" charset="-128"/>
              </a:endParaRPr>
            </a:p>
          </p:txBody>
        </p:sp>
        <p:grpSp>
          <p:nvGrpSpPr>
            <p:cNvPr id="16" name="Group 15">
              <a:extLst>
                <a:ext uri="{FF2B5EF4-FFF2-40B4-BE49-F238E27FC236}">
                  <a16:creationId xmlns:a16="http://schemas.microsoft.com/office/drawing/2014/main" id="{983413F0-18FE-08C3-A361-1A4905C5440A}"/>
                </a:ext>
              </a:extLst>
            </p:cNvPr>
            <p:cNvGrpSpPr>
              <a:grpSpLocks noChangeAspect="1"/>
            </p:cNvGrpSpPr>
            <p:nvPr/>
          </p:nvGrpSpPr>
          <p:grpSpPr>
            <a:xfrm>
              <a:off x="1116329" y="3378427"/>
              <a:ext cx="415292" cy="444046"/>
              <a:chOff x="8724901" y="3443285"/>
              <a:chExt cx="24368126" cy="26055642"/>
            </a:xfrm>
            <a:solidFill>
              <a:schemeClr val="tx1"/>
            </a:solidFill>
          </p:grpSpPr>
          <p:sp>
            <p:nvSpPr>
              <p:cNvPr id="17" name="Freeform 169">
                <a:extLst>
                  <a:ext uri="{FF2B5EF4-FFF2-40B4-BE49-F238E27FC236}">
                    <a16:creationId xmlns:a16="http://schemas.microsoft.com/office/drawing/2014/main" id="{FEAC554B-A99A-19DF-3794-265C01EF027A}"/>
                  </a:ext>
                </a:extLst>
              </p:cNvPr>
              <p:cNvSpPr>
                <a:spLocks noEditPoints="1"/>
              </p:cNvSpPr>
              <p:nvPr/>
            </p:nvSpPr>
            <p:spPr bwMode="auto">
              <a:xfrm>
                <a:off x="18148300" y="13308011"/>
                <a:ext cx="5557835" cy="5556249"/>
              </a:xfrm>
              <a:custGeom>
                <a:avLst/>
                <a:gdLst>
                  <a:gd name="T0" fmla="*/ 307 w 613"/>
                  <a:gd name="T1" fmla="*/ 614 h 614"/>
                  <a:gd name="T2" fmla="*/ 307 w 613"/>
                  <a:gd name="T3" fmla="*/ 614 h 614"/>
                  <a:gd name="T4" fmla="*/ 524 w 613"/>
                  <a:gd name="T5" fmla="*/ 524 h 614"/>
                  <a:gd name="T6" fmla="*/ 613 w 613"/>
                  <a:gd name="T7" fmla="*/ 307 h 614"/>
                  <a:gd name="T8" fmla="*/ 524 w 613"/>
                  <a:gd name="T9" fmla="*/ 90 h 614"/>
                  <a:gd name="T10" fmla="*/ 307 w 613"/>
                  <a:gd name="T11" fmla="*/ 0 h 614"/>
                  <a:gd name="T12" fmla="*/ 90 w 613"/>
                  <a:gd name="T13" fmla="*/ 90 h 614"/>
                  <a:gd name="T14" fmla="*/ 0 w 613"/>
                  <a:gd name="T15" fmla="*/ 307 h 614"/>
                  <a:gd name="T16" fmla="*/ 90 w 613"/>
                  <a:gd name="T17" fmla="*/ 524 h 614"/>
                  <a:gd name="T18" fmla="*/ 307 w 613"/>
                  <a:gd name="T19" fmla="*/ 614 h 614"/>
                  <a:gd name="T20" fmla="*/ 180 w 613"/>
                  <a:gd name="T21" fmla="*/ 181 h 614"/>
                  <a:gd name="T22" fmla="*/ 307 w 613"/>
                  <a:gd name="T23" fmla="*/ 129 h 614"/>
                  <a:gd name="T24" fmla="*/ 485 w 613"/>
                  <a:gd name="T25" fmla="*/ 307 h 614"/>
                  <a:gd name="T26" fmla="*/ 433 w 613"/>
                  <a:gd name="T27" fmla="*/ 434 h 614"/>
                  <a:gd name="T28" fmla="*/ 307 w 613"/>
                  <a:gd name="T29" fmla="*/ 486 h 614"/>
                  <a:gd name="T30" fmla="*/ 128 w 613"/>
                  <a:gd name="T31" fmla="*/ 307 h 614"/>
                  <a:gd name="T32" fmla="*/ 180 w 613"/>
                  <a:gd name="T33" fmla="*/ 181 h 6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13" h="614">
                    <a:moveTo>
                      <a:pt x="307" y="614"/>
                    </a:moveTo>
                    <a:cubicBezTo>
                      <a:pt x="307" y="614"/>
                      <a:pt x="307" y="614"/>
                      <a:pt x="307" y="614"/>
                    </a:cubicBezTo>
                    <a:cubicBezTo>
                      <a:pt x="389" y="614"/>
                      <a:pt x="466" y="582"/>
                      <a:pt x="524" y="524"/>
                    </a:cubicBezTo>
                    <a:cubicBezTo>
                      <a:pt x="582" y="466"/>
                      <a:pt x="613" y="389"/>
                      <a:pt x="613" y="307"/>
                    </a:cubicBezTo>
                    <a:cubicBezTo>
                      <a:pt x="613" y="225"/>
                      <a:pt x="582" y="148"/>
                      <a:pt x="524" y="90"/>
                    </a:cubicBezTo>
                    <a:cubicBezTo>
                      <a:pt x="466" y="32"/>
                      <a:pt x="389" y="0"/>
                      <a:pt x="307" y="0"/>
                    </a:cubicBezTo>
                    <a:cubicBezTo>
                      <a:pt x="225" y="0"/>
                      <a:pt x="148" y="32"/>
                      <a:pt x="90" y="90"/>
                    </a:cubicBezTo>
                    <a:cubicBezTo>
                      <a:pt x="32" y="148"/>
                      <a:pt x="0" y="225"/>
                      <a:pt x="0" y="307"/>
                    </a:cubicBezTo>
                    <a:cubicBezTo>
                      <a:pt x="0" y="389"/>
                      <a:pt x="32" y="466"/>
                      <a:pt x="90" y="524"/>
                    </a:cubicBezTo>
                    <a:cubicBezTo>
                      <a:pt x="148" y="582"/>
                      <a:pt x="225" y="614"/>
                      <a:pt x="307" y="614"/>
                    </a:cubicBezTo>
                    <a:close/>
                    <a:moveTo>
                      <a:pt x="180" y="181"/>
                    </a:moveTo>
                    <a:cubicBezTo>
                      <a:pt x="214" y="147"/>
                      <a:pt x="259" y="129"/>
                      <a:pt x="307" y="129"/>
                    </a:cubicBezTo>
                    <a:cubicBezTo>
                      <a:pt x="405" y="129"/>
                      <a:pt x="485" y="209"/>
                      <a:pt x="485" y="307"/>
                    </a:cubicBezTo>
                    <a:cubicBezTo>
                      <a:pt x="485" y="355"/>
                      <a:pt x="467" y="400"/>
                      <a:pt x="433" y="434"/>
                    </a:cubicBezTo>
                    <a:cubicBezTo>
                      <a:pt x="399" y="467"/>
                      <a:pt x="355" y="486"/>
                      <a:pt x="307" y="486"/>
                    </a:cubicBezTo>
                    <a:cubicBezTo>
                      <a:pt x="208" y="486"/>
                      <a:pt x="128" y="406"/>
                      <a:pt x="128" y="307"/>
                    </a:cubicBezTo>
                    <a:cubicBezTo>
                      <a:pt x="128" y="259"/>
                      <a:pt x="147" y="215"/>
                      <a:pt x="180" y="181"/>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ea typeface="Meiryo" panose="020B0604030504040204" pitchFamily="34" charset="-128"/>
                </a:endParaRPr>
              </a:p>
            </p:txBody>
          </p:sp>
          <p:sp>
            <p:nvSpPr>
              <p:cNvPr id="18" name="Freeform 170">
                <a:extLst>
                  <a:ext uri="{FF2B5EF4-FFF2-40B4-BE49-F238E27FC236}">
                    <a16:creationId xmlns:a16="http://schemas.microsoft.com/office/drawing/2014/main" id="{E64E7CBF-DD61-8046-C513-248F9D02F279}"/>
                  </a:ext>
                </a:extLst>
              </p:cNvPr>
              <p:cNvSpPr>
                <a:spLocks noEditPoints="1"/>
              </p:cNvSpPr>
              <p:nvPr/>
            </p:nvSpPr>
            <p:spPr bwMode="auto">
              <a:xfrm>
                <a:off x="12923837" y="8094660"/>
                <a:ext cx="15960727" cy="15928980"/>
              </a:xfrm>
              <a:custGeom>
                <a:avLst/>
                <a:gdLst>
                  <a:gd name="T0" fmla="*/ 571 w 1760"/>
                  <a:gd name="T1" fmla="*/ 1445 h 1760"/>
                  <a:gd name="T2" fmla="*/ 712 w 1760"/>
                  <a:gd name="T3" fmla="*/ 1701 h 1760"/>
                  <a:gd name="T4" fmla="*/ 990 w 1760"/>
                  <a:gd name="T5" fmla="*/ 1760 h 1760"/>
                  <a:gd name="T6" fmla="*/ 1070 w 1760"/>
                  <a:gd name="T7" fmla="*/ 1498 h 1760"/>
                  <a:gd name="T8" fmla="*/ 1346 w 1760"/>
                  <a:gd name="T9" fmla="*/ 1576 h 1760"/>
                  <a:gd name="T10" fmla="*/ 1583 w 1760"/>
                  <a:gd name="T11" fmla="*/ 1420 h 1760"/>
                  <a:gd name="T12" fmla="*/ 1453 w 1760"/>
                  <a:gd name="T13" fmla="*/ 1179 h 1760"/>
                  <a:gd name="T14" fmla="*/ 1701 w 1760"/>
                  <a:gd name="T15" fmla="*/ 1048 h 1760"/>
                  <a:gd name="T16" fmla="*/ 1760 w 1760"/>
                  <a:gd name="T17" fmla="*/ 770 h 1760"/>
                  <a:gd name="T18" fmla="*/ 1495 w 1760"/>
                  <a:gd name="T19" fmla="*/ 690 h 1760"/>
                  <a:gd name="T20" fmla="*/ 1586 w 1760"/>
                  <a:gd name="T21" fmla="*/ 426 h 1760"/>
                  <a:gd name="T22" fmla="*/ 1433 w 1760"/>
                  <a:gd name="T23" fmla="*/ 188 h 1760"/>
                  <a:gd name="T24" fmla="*/ 1187 w 1760"/>
                  <a:gd name="T25" fmla="*/ 317 h 1760"/>
                  <a:gd name="T26" fmla="*/ 1053 w 1760"/>
                  <a:gd name="T27" fmla="*/ 59 h 1760"/>
                  <a:gd name="T28" fmla="*/ 776 w 1760"/>
                  <a:gd name="T29" fmla="*/ 0 h 1760"/>
                  <a:gd name="T30" fmla="*/ 695 w 1760"/>
                  <a:gd name="T31" fmla="*/ 269 h 1760"/>
                  <a:gd name="T32" fmla="*/ 413 w 1760"/>
                  <a:gd name="T33" fmla="*/ 184 h 1760"/>
                  <a:gd name="T34" fmla="*/ 177 w 1760"/>
                  <a:gd name="T35" fmla="*/ 340 h 1760"/>
                  <a:gd name="T36" fmla="*/ 312 w 1760"/>
                  <a:gd name="T37" fmla="*/ 588 h 1760"/>
                  <a:gd name="T38" fmla="*/ 59 w 1760"/>
                  <a:gd name="T39" fmla="*/ 707 h 1760"/>
                  <a:gd name="T40" fmla="*/ 0 w 1760"/>
                  <a:gd name="T41" fmla="*/ 984 h 1760"/>
                  <a:gd name="T42" fmla="*/ 267 w 1760"/>
                  <a:gd name="T43" fmla="*/ 1065 h 1760"/>
                  <a:gd name="T44" fmla="*/ 174 w 1760"/>
                  <a:gd name="T45" fmla="*/ 1334 h 1760"/>
                  <a:gd name="T46" fmla="*/ 327 w 1760"/>
                  <a:gd name="T47" fmla="*/ 1572 h 1760"/>
                  <a:gd name="T48" fmla="*/ 436 w 1760"/>
                  <a:gd name="T49" fmla="*/ 1224 h 1760"/>
                  <a:gd name="T50" fmla="*/ 380 w 1760"/>
                  <a:gd name="T51" fmla="*/ 991 h 1760"/>
                  <a:gd name="T52" fmla="*/ 128 w 1760"/>
                  <a:gd name="T53" fmla="*/ 925 h 1760"/>
                  <a:gd name="T54" fmla="*/ 301 w 1760"/>
                  <a:gd name="T55" fmla="*/ 815 h 1760"/>
                  <a:gd name="T56" fmla="*/ 319 w 1760"/>
                  <a:gd name="T57" fmla="*/ 818 h 1760"/>
                  <a:gd name="T58" fmla="*/ 448 w 1760"/>
                  <a:gd name="T59" fmla="*/ 608 h 1760"/>
                  <a:gd name="T60" fmla="*/ 418 w 1760"/>
                  <a:gd name="T61" fmla="*/ 514 h 1760"/>
                  <a:gd name="T62" fmla="*/ 376 w 1760"/>
                  <a:gd name="T63" fmla="*/ 320 h 1760"/>
                  <a:gd name="T64" fmla="*/ 518 w 1760"/>
                  <a:gd name="T65" fmla="*/ 439 h 1760"/>
                  <a:gd name="T66" fmla="*/ 769 w 1760"/>
                  <a:gd name="T67" fmla="*/ 382 h 1760"/>
                  <a:gd name="T68" fmla="*/ 835 w 1760"/>
                  <a:gd name="T69" fmla="*/ 128 h 1760"/>
                  <a:gd name="T70" fmla="*/ 947 w 1760"/>
                  <a:gd name="T71" fmla="*/ 324 h 1760"/>
                  <a:gd name="T72" fmla="*/ 1159 w 1760"/>
                  <a:gd name="T73" fmla="*/ 449 h 1760"/>
                  <a:gd name="T74" fmla="*/ 1383 w 1760"/>
                  <a:gd name="T75" fmla="*/ 320 h 1760"/>
                  <a:gd name="T76" fmla="*/ 1324 w 1760"/>
                  <a:gd name="T77" fmla="*/ 535 h 1760"/>
                  <a:gd name="T78" fmla="*/ 1383 w 1760"/>
                  <a:gd name="T79" fmla="*/ 765 h 1760"/>
                  <a:gd name="T80" fmla="*/ 1632 w 1760"/>
                  <a:gd name="T81" fmla="*/ 829 h 1760"/>
                  <a:gd name="T82" fmla="*/ 1443 w 1760"/>
                  <a:gd name="T83" fmla="*/ 940 h 1760"/>
                  <a:gd name="T84" fmla="*/ 1321 w 1760"/>
                  <a:gd name="T85" fmla="*/ 1153 h 1760"/>
                  <a:gd name="T86" fmla="*/ 1451 w 1760"/>
                  <a:gd name="T87" fmla="*/ 1372 h 1760"/>
                  <a:gd name="T88" fmla="*/ 1239 w 1760"/>
                  <a:gd name="T89" fmla="*/ 1319 h 1760"/>
                  <a:gd name="T90" fmla="*/ 996 w 1760"/>
                  <a:gd name="T91" fmla="*/ 1385 h 1760"/>
                  <a:gd name="T92" fmla="*/ 931 w 1760"/>
                  <a:gd name="T93" fmla="*/ 1632 h 1760"/>
                  <a:gd name="T94" fmla="*/ 820 w 1760"/>
                  <a:gd name="T95" fmla="*/ 1442 h 1760"/>
                  <a:gd name="T96" fmla="*/ 600 w 1760"/>
                  <a:gd name="T97" fmla="*/ 1313 h 1760"/>
                  <a:gd name="T98" fmla="*/ 376 w 1760"/>
                  <a:gd name="T99" fmla="*/ 1440 h 1760"/>
                  <a:gd name="T100" fmla="*/ 436 w 1760"/>
                  <a:gd name="T101" fmla="*/ 1224 h 17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760" h="1760">
                    <a:moveTo>
                      <a:pt x="413" y="1576"/>
                    </a:moveTo>
                    <a:cubicBezTo>
                      <a:pt x="571" y="1445"/>
                      <a:pt x="571" y="1445"/>
                      <a:pt x="571" y="1445"/>
                    </a:cubicBezTo>
                    <a:cubicBezTo>
                      <a:pt x="610" y="1467"/>
                      <a:pt x="652" y="1484"/>
                      <a:pt x="696" y="1498"/>
                    </a:cubicBezTo>
                    <a:cubicBezTo>
                      <a:pt x="712" y="1701"/>
                      <a:pt x="712" y="1701"/>
                      <a:pt x="712" y="1701"/>
                    </a:cubicBezTo>
                    <a:cubicBezTo>
                      <a:pt x="715" y="1735"/>
                      <a:pt x="743" y="1760"/>
                      <a:pt x="776" y="1760"/>
                    </a:cubicBezTo>
                    <a:cubicBezTo>
                      <a:pt x="990" y="1760"/>
                      <a:pt x="990" y="1760"/>
                      <a:pt x="990" y="1760"/>
                    </a:cubicBezTo>
                    <a:cubicBezTo>
                      <a:pt x="1023" y="1760"/>
                      <a:pt x="1051" y="1735"/>
                      <a:pt x="1053" y="1701"/>
                    </a:cubicBezTo>
                    <a:cubicBezTo>
                      <a:pt x="1070" y="1498"/>
                      <a:pt x="1070" y="1498"/>
                      <a:pt x="1070" y="1498"/>
                    </a:cubicBezTo>
                    <a:cubicBezTo>
                      <a:pt x="1112" y="1485"/>
                      <a:pt x="1153" y="1468"/>
                      <a:pt x="1191" y="1447"/>
                    </a:cubicBezTo>
                    <a:cubicBezTo>
                      <a:pt x="1346" y="1576"/>
                      <a:pt x="1346" y="1576"/>
                      <a:pt x="1346" y="1576"/>
                    </a:cubicBezTo>
                    <a:cubicBezTo>
                      <a:pt x="1372" y="1598"/>
                      <a:pt x="1410" y="1596"/>
                      <a:pt x="1433" y="1572"/>
                    </a:cubicBezTo>
                    <a:cubicBezTo>
                      <a:pt x="1583" y="1420"/>
                      <a:pt x="1583" y="1420"/>
                      <a:pt x="1583" y="1420"/>
                    </a:cubicBezTo>
                    <a:cubicBezTo>
                      <a:pt x="1607" y="1397"/>
                      <a:pt x="1608" y="1359"/>
                      <a:pt x="1586" y="1334"/>
                    </a:cubicBezTo>
                    <a:cubicBezTo>
                      <a:pt x="1453" y="1179"/>
                      <a:pt x="1453" y="1179"/>
                      <a:pt x="1453" y="1179"/>
                    </a:cubicBezTo>
                    <a:cubicBezTo>
                      <a:pt x="1472" y="1142"/>
                      <a:pt x="1488" y="1104"/>
                      <a:pt x="1499" y="1064"/>
                    </a:cubicBezTo>
                    <a:cubicBezTo>
                      <a:pt x="1701" y="1048"/>
                      <a:pt x="1701" y="1048"/>
                      <a:pt x="1701" y="1048"/>
                    </a:cubicBezTo>
                    <a:cubicBezTo>
                      <a:pt x="1734" y="1045"/>
                      <a:pt x="1760" y="1017"/>
                      <a:pt x="1760" y="984"/>
                    </a:cubicBezTo>
                    <a:cubicBezTo>
                      <a:pt x="1760" y="770"/>
                      <a:pt x="1760" y="770"/>
                      <a:pt x="1760" y="770"/>
                    </a:cubicBezTo>
                    <a:cubicBezTo>
                      <a:pt x="1760" y="737"/>
                      <a:pt x="1734" y="709"/>
                      <a:pt x="1701" y="707"/>
                    </a:cubicBezTo>
                    <a:cubicBezTo>
                      <a:pt x="1495" y="690"/>
                      <a:pt x="1495" y="690"/>
                      <a:pt x="1495" y="690"/>
                    </a:cubicBezTo>
                    <a:cubicBezTo>
                      <a:pt x="1484" y="653"/>
                      <a:pt x="1469" y="618"/>
                      <a:pt x="1451" y="584"/>
                    </a:cubicBezTo>
                    <a:cubicBezTo>
                      <a:pt x="1586" y="426"/>
                      <a:pt x="1586" y="426"/>
                      <a:pt x="1586" y="426"/>
                    </a:cubicBezTo>
                    <a:cubicBezTo>
                      <a:pt x="1608" y="401"/>
                      <a:pt x="1607" y="363"/>
                      <a:pt x="1583" y="340"/>
                    </a:cubicBezTo>
                    <a:cubicBezTo>
                      <a:pt x="1433" y="188"/>
                      <a:pt x="1433" y="188"/>
                      <a:pt x="1433" y="188"/>
                    </a:cubicBezTo>
                    <a:cubicBezTo>
                      <a:pt x="1410" y="164"/>
                      <a:pt x="1372" y="162"/>
                      <a:pt x="1346" y="184"/>
                    </a:cubicBezTo>
                    <a:cubicBezTo>
                      <a:pt x="1187" y="317"/>
                      <a:pt x="1187" y="317"/>
                      <a:pt x="1187" y="317"/>
                    </a:cubicBezTo>
                    <a:cubicBezTo>
                      <a:pt x="1150" y="297"/>
                      <a:pt x="1111" y="281"/>
                      <a:pt x="1071" y="269"/>
                    </a:cubicBezTo>
                    <a:cubicBezTo>
                      <a:pt x="1053" y="59"/>
                      <a:pt x="1053" y="59"/>
                      <a:pt x="1053" y="59"/>
                    </a:cubicBezTo>
                    <a:cubicBezTo>
                      <a:pt x="1051" y="26"/>
                      <a:pt x="1023" y="0"/>
                      <a:pt x="990" y="0"/>
                    </a:cubicBezTo>
                    <a:cubicBezTo>
                      <a:pt x="776" y="0"/>
                      <a:pt x="776" y="0"/>
                      <a:pt x="776" y="0"/>
                    </a:cubicBezTo>
                    <a:cubicBezTo>
                      <a:pt x="743" y="0"/>
                      <a:pt x="715" y="26"/>
                      <a:pt x="712" y="59"/>
                    </a:cubicBezTo>
                    <a:cubicBezTo>
                      <a:pt x="695" y="269"/>
                      <a:pt x="695" y="269"/>
                      <a:pt x="695" y="269"/>
                    </a:cubicBezTo>
                    <a:cubicBezTo>
                      <a:pt x="653" y="282"/>
                      <a:pt x="613" y="298"/>
                      <a:pt x="575" y="319"/>
                    </a:cubicBezTo>
                    <a:cubicBezTo>
                      <a:pt x="413" y="184"/>
                      <a:pt x="413" y="184"/>
                      <a:pt x="413" y="184"/>
                    </a:cubicBezTo>
                    <a:cubicBezTo>
                      <a:pt x="388" y="162"/>
                      <a:pt x="350" y="164"/>
                      <a:pt x="327" y="188"/>
                    </a:cubicBezTo>
                    <a:cubicBezTo>
                      <a:pt x="177" y="340"/>
                      <a:pt x="177" y="340"/>
                      <a:pt x="177" y="340"/>
                    </a:cubicBezTo>
                    <a:cubicBezTo>
                      <a:pt x="153" y="363"/>
                      <a:pt x="152" y="401"/>
                      <a:pt x="174" y="426"/>
                    </a:cubicBezTo>
                    <a:cubicBezTo>
                      <a:pt x="312" y="588"/>
                      <a:pt x="312" y="588"/>
                      <a:pt x="312" y="588"/>
                    </a:cubicBezTo>
                    <a:cubicBezTo>
                      <a:pt x="295" y="620"/>
                      <a:pt x="281" y="654"/>
                      <a:pt x="270" y="689"/>
                    </a:cubicBezTo>
                    <a:cubicBezTo>
                      <a:pt x="59" y="707"/>
                      <a:pt x="59" y="707"/>
                      <a:pt x="59" y="707"/>
                    </a:cubicBezTo>
                    <a:cubicBezTo>
                      <a:pt x="25" y="709"/>
                      <a:pt x="0" y="737"/>
                      <a:pt x="0" y="770"/>
                    </a:cubicBezTo>
                    <a:cubicBezTo>
                      <a:pt x="0" y="984"/>
                      <a:pt x="0" y="984"/>
                      <a:pt x="0" y="984"/>
                    </a:cubicBezTo>
                    <a:cubicBezTo>
                      <a:pt x="0" y="1017"/>
                      <a:pt x="25" y="1045"/>
                      <a:pt x="59" y="1048"/>
                    </a:cubicBezTo>
                    <a:cubicBezTo>
                      <a:pt x="267" y="1065"/>
                      <a:pt x="267" y="1065"/>
                      <a:pt x="267" y="1065"/>
                    </a:cubicBezTo>
                    <a:cubicBezTo>
                      <a:pt x="278" y="1103"/>
                      <a:pt x="292" y="1140"/>
                      <a:pt x="310" y="1175"/>
                    </a:cubicBezTo>
                    <a:cubicBezTo>
                      <a:pt x="174" y="1334"/>
                      <a:pt x="174" y="1334"/>
                      <a:pt x="174" y="1334"/>
                    </a:cubicBezTo>
                    <a:cubicBezTo>
                      <a:pt x="152" y="1359"/>
                      <a:pt x="153" y="1397"/>
                      <a:pt x="177" y="1420"/>
                    </a:cubicBezTo>
                    <a:cubicBezTo>
                      <a:pt x="327" y="1572"/>
                      <a:pt x="327" y="1572"/>
                      <a:pt x="327" y="1572"/>
                    </a:cubicBezTo>
                    <a:cubicBezTo>
                      <a:pt x="350" y="1596"/>
                      <a:pt x="388" y="1598"/>
                      <a:pt x="413" y="1576"/>
                    </a:cubicBezTo>
                    <a:close/>
                    <a:moveTo>
                      <a:pt x="436" y="1224"/>
                    </a:moveTo>
                    <a:cubicBezTo>
                      <a:pt x="455" y="1203"/>
                      <a:pt x="457" y="1173"/>
                      <a:pt x="443" y="1149"/>
                    </a:cubicBezTo>
                    <a:cubicBezTo>
                      <a:pt x="413" y="1101"/>
                      <a:pt x="392" y="1047"/>
                      <a:pt x="380" y="991"/>
                    </a:cubicBezTo>
                    <a:cubicBezTo>
                      <a:pt x="374" y="964"/>
                      <a:pt x="351" y="943"/>
                      <a:pt x="323" y="941"/>
                    </a:cubicBezTo>
                    <a:cubicBezTo>
                      <a:pt x="128" y="925"/>
                      <a:pt x="128" y="925"/>
                      <a:pt x="128" y="925"/>
                    </a:cubicBezTo>
                    <a:cubicBezTo>
                      <a:pt x="128" y="829"/>
                      <a:pt x="128" y="829"/>
                      <a:pt x="128" y="829"/>
                    </a:cubicBezTo>
                    <a:cubicBezTo>
                      <a:pt x="301" y="815"/>
                      <a:pt x="301" y="815"/>
                      <a:pt x="301" y="815"/>
                    </a:cubicBezTo>
                    <a:cubicBezTo>
                      <a:pt x="305" y="816"/>
                      <a:pt x="308" y="817"/>
                      <a:pt x="312" y="817"/>
                    </a:cubicBezTo>
                    <a:cubicBezTo>
                      <a:pt x="314" y="818"/>
                      <a:pt x="317" y="818"/>
                      <a:pt x="319" y="818"/>
                    </a:cubicBezTo>
                    <a:cubicBezTo>
                      <a:pt x="349" y="818"/>
                      <a:pt x="375" y="797"/>
                      <a:pt x="382" y="768"/>
                    </a:cubicBezTo>
                    <a:cubicBezTo>
                      <a:pt x="395" y="711"/>
                      <a:pt x="417" y="657"/>
                      <a:pt x="448" y="608"/>
                    </a:cubicBezTo>
                    <a:cubicBezTo>
                      <a:pt x="466" y="581"/>
                      <a:pt x="460" y="544"/>
                      <a:pt x="434" y="524"/>
                    </a:cubicBezTo>
                    <a:cubicBezTo>
                      <a:pt x="429" y="520"/>
                      <a:pt x="424" y="517"/>
                      <a:pt x="418" y="514"/>
                    </a:cubicBezTo>
                    <a:cubicBezTo>
                      <a:pt x="309" y="388"/>
                      <a:pt x="309" y="388"/>
                      <a:pt x="309" y="388"/>
                    </a:cubicBezTo>
                    <a:cubicBezTo>
                      <a:pt x="376" y="320"/>
                      <a:pt x="376" y="320"/>
                      <a:pt x="376" y="320"/>
                    </a:cubicBezTo>
                    <a:cubicBezTo>
                      <a:pt x="516" y="437"/>
                      <a:pt x="516" y="437"/>
                      <a:pt x="516" y="437"/>
                    </a:cubicBezTo>
                    <a:cubicBezTo>
                      <a:pt x="516" y="437"/>
                      <a:pt x="517" y="438"/>
                      <a:pt x="518" y="439"/>
                    </a:cubicBezTo>
                    <a:cubicBezTo>
                      <a:pt x="538" y="464"/>
                      <a:pt x="575" y="470"/>
                      <a:pt x="602" y="452"/>
                    </a:cubicBezTo>
                    <a:cubicBezTo>
                      <a:pt x="653" y="419"/>
                      <a:pt x="710" y="395"/>
                      <a:pt x="769" y="382"/>
                    </a:cubicBezTo>
                    <a:cubicBezTo>
                      <a:pt x="797" y="375"/>
                      <a:pt x="817" y="352"/>
                      <a:pt x="819" y="324"/>
                    </a:cubicBezTo>
                    <a:cubicBezTo>
                      <a:pt x="835" y="128"/>
                      <a:pt x="835" y="128"/>
                      <a:pt x="835" y="128"/>
                    </a:cubicBezTo>
                    <a:cubicBezTo>
                      <a:pt x="931" y="128"/>
                      <a:pt x="931" y="128"/>
                      <a:pt x="931" y="128"/>
                    </a:cubicBezTo>
                    <a:cubicBezTo>
                      <a:pt x="947" y="324"/>
                      <a:pt x="947" y="324"/>
                      <a:pt x="947" y="324"/>
                    </a:cubicBezTo>
                    <a:cubicBezTo>
                      <a:pt x="949" y="352"/>
                      <a:pt x="969" y="375"/>
                      <a:pt x="996" y="382"/>
                    </a:cubicBezTo>
                    <a:cubicBezTo>
                      <a:pt x="1054" y="395"/>
                      <a:pt x="1109" y="417"/>
                      <a:pt x="1159" y="449"/>
                    </a:cubicBezTo>
                    <a:cubicBezTo>
                      <a:pt x="1183" y="464"/>
                      <a:pt x="1213" y="462"/>
                      <a:pt x="1235" y="445"/>
                    </a:cubicBezTo>
                    <a:cubicBezTo>
                      <a:pt x="1383" y="320"/>
                      <a:pt x="1383" y="320"/>
                      <a:pt x="1383" y="320"/>
                    </a:cubicBezTo>
                    <a:cubicBezTo>
                      <a:pt x="1451" y="388"/>
                      <a:pt x="1451" y="388"/>
                      <a:pt x="1451" y="388"/>
                    </a:cubicBezTo>
                    <a:cubicBezTo>
                      <a:pt x="1324" y="535"/>
                      <a:pt x="1324" y="535"/>
                      <a:pt x="1324" y="535"/>
                    </a:cubicBezTo>
                    <a:cubicBezTo>
                      <a:pt x="1306" y="556"/>
                      <a:pt x="1304" y="587"/>
                      <a:pt x="1319" y="610"/>
                    </a:cubicBezTo>
                    <a:cubicBezTo>
                      <a:pt x="1349" y="658"/>
                      <a:pt x="1370" y="710"/>
                      <a:pt x="1383" y="765"/>
                    </a:cubicBezTo>
                    <a:cubicBezTo>
                      <a:pt x="1390" y="792"/>
                      <a:pt x="1413" y="812"/>
                      <a:pt x="1440" y="814"/>
                    </a:cubicBezTo>
                    <a:cubicBezTo>
                      <a:pt x="1632" y="829"/>
                      <a:pt x="1632" y="829"/>
                      <a:pt x="1632" y="829"/>
                    </a:cubicBezTo>
                    <a:cubicBezTo>
                      <a:pt x="1632" y="925"/>
                      <a:pt x="1632" y="925"/>
                      <a:pt x="1632" y="925"/>
                    </a:cubicBezTo>
                    <a:cubicBezTo>
                      <a:pt x="1443" y="940"/>
                      <a:pt x="1443" y="940"/>
                      <a:pt x="1443" y="940"/>
                    </a:cubicBezTo>
                    <a:cubicBezTo>
                      <a:pt x="1415" y="943"/>
                      <a:pt x="1392" y="963"/>
                      <a:pt x="1386" y="991"/>
                    </a:cubicBezTo>
                    <a:cubicBezTo>
                      <a:pt x="1373" y="1048"/>
                      <a:pt x="1352" y="1103"/>
                      <a:pt x="1321" y="1153"/>
                    </a:cubicBezTo>
                    <a:cubicBezTo>
                      <a:pt x="1306" y="1177"/>
                      <a:pt x="1308" y="1207"/>
                      <a:pt x="1327" y="1228"/>
                    </a:cubicBezTo>
                    <a:cubicBezTo>
                      <a:pt x="1451" y="1372"/>
                      <a:pt x="1451" y="1372"/>
                      <a:pt x="1451" y="1372"/>
                    </a:cubicBezTo>
                    <a:cubicBezTo>
                      <a:pt x="1383" y="1440"/>
                      <a:pt x="1383" y="1440"/>
                      <a:pt x="1383" y="1440"/>
                    </a:cubicBezTo>
                    <a:cubicBezTo>
                      <a:pt x="1239" y="1319"/>
                      <a:pt x="1239" y="1319"/>
                      <a:pt x="1239" y="1319"/>
                    </a:cubicBezTo>
                    <a:cubicBezTo>
                      <a:pt x="1217" y="1301"/>
                      <a:pt x="1186" y="1299"/>
                      <a:pt x="1163" y="1315"/>
                    </a:cubicBezTo>
                    <a:cubicBezTo>
                      <a:pt x="1112" y="1348"/>
                      <a:pt x="1055" y="1372"/>
                      <a:pt x="996" y="1385"/>
                    </a:cubicBezTo>
                    <a:cubicBezTo>
                      <a:pt x="969" y="1391"/>
                      <a:pt x="948" y="1414"/>
                      <a:pt x="946" y="1442"/>
                    </a:cubicBezTo>
                    <a:cubicBezTo>
                      <a:pt x="931" y="1632"/>
                      <a:pt x="931" y="1632"/>
                      <a:pt x="931" y="1632"/>
                    </a:cubicBezTo>
                    <a:cubicBezTo>
                      <a:pt x="835" y="1632"/>
                      <a:pt x="835" y="1632"/>
                      <a:pt x="835" y="1632"/>
                    </a:cubicBezTo>
                    <a:cubicBezTo>
                      <a:pt x="820" y="1442"/>
                      <a:pt x="820" y="1442"/>
                      <a:pt x="820" y="1442"/>
                    </a:cubicBezTo>
                    <a:cubicBezTo>
                      <a:pt x="817" y="1414"/>
                      <a:pt x="797" y="1391"/>
                      <a:pt x="770" y="1385"/>
                    </a:cubicBezTo>
                    <a:cubicBezTo>
                      <a:pt x="709" y="1371"/>
                      <a:pt x="652" y="1347"/>
                      <a:pt x="600" y="1313"/>
                    </a:cubicBezTo>
                    <a:cubicBezTo>
                      <a:pt x="576" y="1297"/>
                      <a:pt x="545" y="1299"/>
                      <a:pt x="524" y="1317"/>
                    </a:cubicBezTo>
                    <a:cubicBezTo>
                      <a:pt x="376" y="1440"/>
                      <a:pt x="376" y="1440"/>
                      <a:pt x="376" y="1440"/>
                    </a:cubicBezTo>
                    <a:cubicBezTo>
                      <a:pt x="309" y="1372"/>
                      <a:pt x="309" y="1372"/>
                      <a:pt x="309" y="1372"/>
                    </a:cubicBezTo>
                    <a:lnTo>
                      <a:pt x="436" y="1224"/>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ea typeface="Meiryo" panose="020B0604030504040204" pitchFamily="34" charset="-128"/>
                </a:endParaRPr>
              </a:p>
            </p:txBody>
          </p:sp>
          <p:sp>
            <p:nvSpPr>
              <p:cNvPr id="19" name="Freeform 171">
                <a:extLst>
                  <a:ext uri="{FF2B5EF4-FFF2-40B4-BE49-F238E27FC236}">
                    <a16:creationId xmlns:a16="http://schemas.microsoft.com/office/drawing/2014/main" id="{D7259E76-C85F-BDC4-0B44-31E589A3072E}"/>
                  </a:ext>
                </a:extLst>
              </p:cNvPr>
              <p:cNvSpPr>
                <a:spLocks/>
              </p:cNvSpPr>
              <p:nvPr/>
            </p:nvSpPr>
            <p:spPr bwMode="auto">
              <a:xfrm>
                <a:off x="14892341" y="17770473"/>
                <a:ext cx="18064165" cy="11728454"/>
              </a:xfrm>
              <a:custGeom>
                <a:avLst/>
                <a:gdLst>
                  <a:gd name="T0" fmla="*/ 1935 w 1992"/>
                  <a:gd name="T1" fmla="*/ 7 h 1296"/>
                  <a:gd name="T2" fmla="*/ 1860 w 1992"/>
                  <a:gd name="T3" fmla="*/ 57 h 1296"/>
                  <a:gd name="T4" fmla="*/ 1708 w 1992"/>
                  <a:gd name="T5" fmla="*/ 444 h 1296"/>
                  <a:gd name="T6" fmla="*/ 1440 w 1992"/>
                  <a:gd name="T7" fmla="*/ 754 h 1296"/>
                  <a:gd name="T8" fmla="*/ 1083 w 1992"/>
                  <a:gd name="T9" fmla="*/ 959 h 1296"/>
                  <a:gd name="T10" fmla="*/ 663 w 1992"/>
                  <a:gd name="T11" fmla="*/ 1033 h 1296"/>
                  <a:gd name="T12" fmla="*/ 381 w 1992"/>
                  <a:gd name="T13" fmla="*/ 1000 h 1296"/>
                  <a:gd name="T14" fmla="*/ 229 w 1992"/>
                  <a:gd name="T15" fmla="*/ 953 h 1296"/>
                  <a:gd name="T16" fmla="*/ 409 w 1992"/>
                  <a:gd name="T17" fmla="*/ 869 h 1296"/>
                  <a:gd name="T18" fmla="*/ 355 w 1992"/>
                  <a:gd name="T19" fmla="*/ 753 h 1296"/>
                  <a:gd name="T20" fmla="*/ 44 w 1992"/>
                  <a:gd name="T21" fmla="*/ 898 h 1296"/>
                  <a:gd name="T22" fmla="*/ 10 w 1992"/>
                  <a:gd name="T23" fmla="*/ 976 h 1296"/>
                  <a:gd name="T24" fmla="*/ 111 w 1992"/>
                  <a:gd name="T25" fmla="*/ 1296 h 1296"/>
                  <a:gd name="T26" fmla="*/ 233 w 1992"/>
                  <a:gd name="T27" fmla="*/ 1258 h 1296"/>
                  <a:gd name="T28" fmla="*/ 174 w 1992"/>
                  <a:gd name="T29" fmla="*/ 1069 h 1296"/>
                  <a:gd name="T30" fmla="*/ 352 w 1992"/>
                  <a:gd name="T31" fmla="*/ 1125 h 1296"/>
                  <a:gd name="T32" fmla="*/ 663 w 1992"/>
                  <a:gd name="T33" fmla="*/ 1161 h 1296"/>
                  <a:gd name="T34" fmla="*/ 1127 w 1992"/>
                  <a:gd name="T35" fmla="*/ 1079 h 1296"/>
                  <a:gd name="T36" fmla="*/ 1521 w 1992"/>
                  <a:gd name="T37" fmla="*/ 852 h 1296"/>
                  <a:gd name="T38" fmla="*/ 1817 w 1992"/>
                  <a:gd name="T39" fmla="*/ 511 h 1296"/>
                  <a:gd name="T40" fmla="*/ 1985 w 1992"/>
                  <a:gd name="T41" fmla="*/ 83 h 1296"/>
                  <a:gd name="T42" fmla="*/ 1935 w 1992"/>
                  <a:gd name="T43" fmla="*/ 7 h 1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992" h="1296">
                    <a:moveTo>
                      <a:pt x="1935" y="7"/>
                    </a:moveTo>
                    <a:cubicBezTo>
                      <a:pt x="1901" y="0"/>
                      <a:pt x="1867" y="23"/>
                      <a:pt x="1860" y="57"/>
                    </a:cubicBezTo>
                    <a:cubicBezTo>
                      <a:pt x="1832" y="194"/>
                      <a:pt x="1780" y="325"/>
                      <a:pt x="1708" y="444"/>
                    </a:cubicBezTo>
                    <a:cubicBezTo>
                      <a:pt x="1636" y="562"/>
                      <a:pt x="1546" y="666"/>
                      <a:pt x="1440" y="754"/>
                    </a:cubicBezTo>
                    <a:cubicBezTo>
                      <a:pt x="1333" y="842"/>
                      <a:pt x="1213" y="911"/>
                      <a:pt x="1083" y="959"/>
                    </a:cubicBezTo>
                    <a:cubicBezTo>
                      <a:pt x="949" y="1008"/>
                      <a:pt x="807" y="1033"/>
                      <a:pt x="663" y="1033"/>
                    </a:cubicBezTo>
                    <a:cubicBezTo>
                      <a:pt x="568" y="1033"/>
                      <a:pt x="473" y="1022"/>
                      <a:pt x="381" y="1000"/>
                    </a:cubicBezTo>
                    <a:cubicBezTo>
                      <a:pt x="329" y="988"/>
                      <a:pt x="278" y="972"/>
                      <a:pt x="229" y="953"/>
                    </a:cubicBezTo>
                    <a:cubicBezTo>
                      <a:pt x="409" y="869"/>
                      <a:pt x="409" y="869"/>
                      <a:pt x="409" y="869"/>
                    </a:cubicBezTo>
                    <a:cubicBezTo>
                      <a:pt x="355" y="753"/>
                      <a:pt x="355" y="753"/>
                      <a:pt x="355" y="753"/>
                    </a:cubicBezTo>
                    <a:cubicBezTo>
                      <a:pt x="44" y="898"/>
                      <a:pt x="44" y="898"/>
                      <a:pt x="44" y="898"/>
                    </a:cubicBezTo>
                    <a:cubicBezTo>
                      <a:pt x="15" y="912"/>
                      <a:pt x="0" y="945"/>
                      <a:pt x="10" y="976"/>
                    </a:cubicBezTo>
                    <a:cubicBezTo>
                      <a:pt x="111" y="1296"/>
                      <a:pt x="111" y="1296"/>
                      <a:pt x="111" y="1296"/>
                    </a:cubicBezTo>
                    <a:cubicBezTo>
                      <a:pt x="233" y="1258"/>
                      <a:pt x="233" y="1258"/>
                      <a:pt x="233" y="1258"/>
                    </a:cubicBezTo>
                    <a:cubicBezTo>
                      <a:pt x="174" y="1069"/>
                      <a:pt x="174" y="1069"/>
                      <a:pt x="174" y="1069"/>
                    </a:cubicBezTo>
                    <a:cubicBezTo>
                      <a:pt x="232" y="1092"/>
                      <a:pt x="291" y="1110"/>
                      <a:pt x="352" y="1125"/>
                    </a:cubicBezTo>
                    <a:cubicBezTo>
                      <a:pt x="453" y="1149"/>
                      <a:pt x="558" y="1161"/>
                      <a:pt x="663" y="1161"/>
                    </a:cubicBezTo>
                    <a:cubicBezTo>
                      <a:pt x="822" y="1161"/>
                      <a:pt x="979" y="1133"/>
                      <a:pt x="1127" y="1079"/>
                    </a:cubicBezTo>
                    <a:cubicBezTo>
                      <a:pt x="1270" y="1026"/>
                      <a:pt x="1403" y="950"/>
                      <a:pt x="1521" y="852"/>
                    </a:cubicBezTo>
                    <a:cubicBezTo>
                      <a:pt x="1639" y="756"/>
                      <a:pt x="1738" y="641"/>
                      <a:pt x="1817" y="511"/>
                    </a:cubicBezTo>
                    <a:cubicBezTo>
                      <a:pt x="1898" y="378"/>
                      <a:pt x="1954" y="235"/>
                      <a:pt x="1985" y="83"/>
                    </a:cubicBezTo>
                    <a:cubicBezTo>
                      <a:pt x="1992" y="48"/>
                      <a:pt x="1970" y="15"/>
                      <a:pt x="1935" y="7"/>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ea typeface="Meiryo" panose="020B0604030504040204" pitchFamily="34" charset="-128"/>
                </a:endParaRPr>
              </a:p>
            </p:txBody>
          </p:sp>
          <p:sp>
            <p:nvSpPr>
              <p:cNvPr id="20" name="Freeform 172">
                <a:extLst>
                  <a:ext uri="{FF2B5EF4-FFF2-40B4-BE49-F238E27FC236}">
                    <a16:creationId xmlns:a16="http://schemas.microsoft.com/office/drawing/2014/main" id="{C7A82009-7272-C0AB-579C-B6523D33882B}"/>
                  </a:ext>
                </a:extLst>
              </p:cNvPr>
              <p:cNvSpPr>
                <a:spLocks/>
              </p:cNvSpPr>
              <p:nvPr/>
            </p:nvSpPr>
            <p:spPr bwMode="auto">
              <a:xfrm>
                <a:off x="28757562" y="7451722"/>
                <a:ext cx="1387476" cy="1322383"/>
              </a:xfrm>
              <a:custGeom>
                <a:avLst/>
                <a:gdLst>
                  <a:gd name="T0" fmla="*/ 34 w 153"/>
                  <a:gd name="T1" fmla="*/ 126 h 146"/>
                  <a:gd name="T2" fmla="*/ 82 w 153"/>
                  <a:gd name="T3" fmla="*/ 146 h 146"/>
                  <a:gd name="T4" fmla="*/ 125 w 153"/>
                  <a:gd name="T5" fmla="*/ 129 h 146"/>
                  <a:gd name="T6" fmla="*/ 129 w 153"/>
                  <a:gd name="T7" fmla="*/ 39 h 146"/>
                  <a:gd name="T8" fmla="*/ 118 w 153"/>
                  <a:gd name="T9" fmla="*/ 27 h 146"/>
                  <a:gd name="T10" fmla="*/ 27 w 153"/>
                  <a:gd name="T11" fmla="*/ 24 h 146"/>
                  <a:gd name="T12" fmla="*/ 25 w 153"/>
                  <a:gd name="T13" fmla="*/ 115 h 146"/>
                  <a:gd name="T14" fmla="*/ 34 w 153"/>
                  <a:gd name="T15" fmla="*/ 126 h 14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3" h="146">
                    <a:moveTo>
                      <a:pt x="34" y="126"/>
                    </a:moveTo>
                    <a:cubicBezTo>
                      <a:pt x="47" y="139"/>
                      <a:pt x="64" y="146"/>
                      <a:pt x="82" y="146"/>
                    </a:cubicBezTo>
                    <a:cubicBezTo>
                      <a:pt x="97" y="146"/>
                      <a:pt x="112" y="141"/>
                      <a:pt x="125" y="129"/>
                    </a:cubicBezTo>
                    <a:cubicBezTo>
                      <a:pt x="151" y="106"/>
                      <a:pt x="153" y="65"/>
                      <a:pt x="129" y="39"/>
                    </a:cubicBezTo>
                    <a:cubicBezTo>
                      <a:pt x="125" y="35"/>
                      <a:pt x="122" y="31"/>
                      <a:pt x="118" y="27"/>
                    </a:cubicBezTo>
                    <a:cubicBezTo>
                      <a:pt x="94" y="2"/>
                      <a:pt x="53" y="0"/>
                      <a:pt x="27" y="24"/>
                    </a:cubicBezTo>
                    <a:cubicBezTo>
                      <a:pt x="2" y="49"/>
                      <a:pt x="0" y="89"/>
                      <a:pt x="25" y="115"/>
                    </a:cubicBezTo>
                    <a:cubicBezTo>
                      <a:pt x="28" y="119"/>
                      <a:pt x="31" y="122"/>
                      <a:pt x="34" y="126"/>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ea typeface="Meiryo" panose="020B0604030504040204" pitchFamily="34" charset="-128"/>
                </a:endParaRPr>
              </a:p>
            </p:txBody>
          </p:sp>
          <p:sp>
            <p:nvSpPr>
              <p:cNvPr id="21" name="Freeform 173">
                <a:extLst>
                  <a:ext uri="{FF2B5EF4-FFF2-40B4-BE49-F238E27FC236}">
                    <a16:creationId xmlns:a16="http://schemas.microsoft.com/office/drawing/2014/main" id="{DFF89503-852B-4F3D-1542-83081102F853}"/>
                  </a:ext>
                </a:extLst>
              </p:cNvPr>
              <p:cNvSpPr>
                <a:spLocks/>
              </p:cNvSpPr>
              <p:nvPr/>
            </p:nvSpPr>
            <p:spPr bwMode="auto">
              <a:xfrm>
                <a:off x="30145038" y="9263058"/>
                <a:ext cx="1470025" cy="1465263"/>
              </a:xfrm>
              <a:custGeom>
                <a:avLst/>
                <a:gdLst>
                  <a:gd name="T0" fmla="*/ 34 w 162"/>
                  <a:gd name="T1" fmla="*/ 131 h 162"/>
                  <a:gd name="T2" fmla="*/ 89 w 162"/>
                  <a:gd name="T3" fmla="*/ 162 h 162"/>
                  <a:gd name="T4" fmla="*/ 121 w 162"/>
                  <a:gd name="T5" fmla="*/ 154 h 162"/>
                  <a:gd name="T6" fmla="*/ 144 w 162"/>
                  <a:gd name="T7" fmla="*/ 66 h 162"/>
                  <a:gd name="T8" fmla="*/ 128 w 162"/>
                  <a:gd name="T9" fmla="*/ 39 h 162"/>
                  <a:gd name="T10" fmla="*/ 39 w 162"/>
                  <a:gd name="T11" fmla="*/ 18 h 162"/>
                  <a:gd name="T12" fmla="*/ 19 w 162"/>
                  <a:gd name="T13" fmla="*/ 107 h 162"/>
                  <a:gd name="T14" fmla="*/ 34 w 162"/>
                  <a:gd name="T15" fmla="*/ 131 h 16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2" h="162">
                    <a:moveTo>
                      <a:pt x="34" y="131"/>
                    </a:moveTo>
                    <a:cubicBezTo>
                      <a:pt x="46" y="151"/>
                      <a:pt x="67" y="162"/>
                      <a:pt x="89" y="162"/>
                    </a:cubicBezTo>
                    <a:cubicBezTo>
                      <a:pt x="100" y="162"/>
                      <a:pt x="111" y="160"/>
                      <a:pt x="121" y="154"/>
                    </a:cubicBezTo>
                    <a:cubicBezTo>
                      <a:pt x="152" y="136"/>
                      <a:pt x="162" y="96"/>
                      <a:pt x="144" y="66"/>
                    </a:cubicBezTo>
                    <a:cubicBezTo>
                      <a:pt x="139" y="57"/>
                      <a:pt x="133" y="48"/>
                      <a:pt x="128" y="39"/>
                    </a:cubicBezTo>
                    <a:cubicBezTo>
                      <a:pt x="109" y="9"/>
                      <a:pt x="69" y="0"/>
                      <a:pt x="39" y="18"/>
                    </a:cubicBezTo>
                    <a:cubicBezTo>
                      <a:pt x="9" y="37"/>
                      <a:pt x="0" y="77"/>
                      <a:pt x="19" y="107"/>
                    </a:cubicBezTo>
                    <a:cubicBezTo>
                      <a:pt x="24" y="115"/>
                      <a:pt x="29" y="123"/>
                      <a:pt x="34" y="131"/>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ea typeface="Meiryo" panose="020B0604030504040204" pitchFamily="34" charset="-128"/>
                </a:endParaRPr>
              </a:p>
            </p:txBody>
          </p:sp>
          <p:sp>
            <p:nvSpPr>
              <p:cNvPr id="22" name="Freeform 174">
                <a:extLst>
                  <a:ext uri="{FF2B5EF4-FFF2-40B4-BE49-F238E27FC236}">
                    <a16:creationId xmlns:a16="http://schemas.microsoft.com/office/drawing/2014/main" id="{326EBA14-41A7-369C-DACF-F973D811C28F}"/>
                  </a:ext>
                </a:extLst>
              </p:cNvPr>
              <p:cNvSpPr>
                <a:spLocks/>
              </p:cNvSpPr>
              <p:nvPr/>
            </p:nvSpPr>
            <p:spPr bwMode="auto">
              <a:xfrm>
                <a:off x="31215010" y="11461746"/>
                <a:ext cx="1397002" cy="1484315"/>
              </a:xfrm>
              <a:custGeom>
                <a:avLst/>
                <a:gdLst>
                  <a:gd name="T0" fmla="*/ 12 w 154"/>
                  <a:gd name="T1" fmla="*/ 94 h 164"/>
                  <a:gd name="T2" fmla="*/ 22 w 154"/>
                  <a:gd name="T3" fmla="*/ 121 h 164"/>
                  <a:gd name="T4" fmla="*/ 82 w 154"/>
                  <a:gd name="T5" fmla="*/ 164 h 164"/>
                  <a:gd name="T6" fmla="*/ 103 w 154"/>
                  <a:gd name="T7" fmla="*/ 161 h 164"/>
                  <a:gd name="T8" fmla="*/ 143 w 154"/>
                  <a:gd name="T9" fmla="*/ 80 h 164"/>
                  <a:gd name="T10" fmla="*/ 133 w 154"/>
                  <a:gd name="T11" fmla="*/ 50 h 164"/>
                  <a:gd name="T12" fmla="*/ 51 w 154"/>
                  <a:gd name="T13" fmla="*/ 12 h 164"/>
                  <a:gd name="T14" fmla="*/ 12 w 154"/>
                  <a:gd name="T15" fmla="*/ 94 h 16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4" h="164">
                    <a:moveTo>
                      <a:pt x="12" y="94"/>
                    </a:moveTo>
                    <a:cubicBezTo>
                      <a:pt x="16" y="102"/>
                      <a:pt x="19" y="112"/>
                      <a:pt x="22" y="121"/>
                    </a:cubicBezTo>
                    <a:cubicBezTo>
                      <a:pt x="31" y="147"/>
                      <a:pt x="56" y="164"/>
                      <a:pt x="82" y="164"/>
                    </a:cubicBezTo>
                    <a:cubicBezTo>
                      <a:pt x="89" y="164"/>
                      <a:pt x="96" y="163"/>
                      <a:pt x="103" y="161"/>
                    </a:cubicBezTo>
                    <a:cubicBezTo>
                      <a:pt x="136" y="150"/>
                      <a:pt x="154" y="113"/>
                      <a:pt x="143" y="80"/>
                    </a:cubicBezTo>
                    <a:cubicBezTo>
                      <a:pt x="140" y="70"/>
                      <a:pt x="136" y="60"/>
                      <a:pt x="133" y="50"/>
                    </a:cubicBezTo>
                    <a:cubicBezTo>
                      <a:pt x="121" y="17"/>
                      <a:pt x="84" y="0"/>
                      <a:pt x="51" y="12"/>
                    </a:cubicBezTo>
                    <a:cubicBezTo>
                      <a:pt x="18" y="24"/>
                      <a:pt x="0" y="60"/>
                      <a:pt x="12" y="94"/>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ea typeface="Meiryo" panose="020B0604030504040204" pitchFamily="34" charset="-128"/>
                </a:endParaRPr>
              </a:p>
            </p:txBody>
          </p:sp>
          <p:sp>
            <p:nvSpPr>
              <p:cNvPr id="23" name="Freeform 175">
                <a:extLst>
                  <a:ext uri="{FF2B5EF4-FFF2-40B4-BE49-F238E27FC236}">
                    <a16:creationId xmlns:a16="http://schemas.microsoft.com/office/drawing/2014/main" id="{03B3BFF2-F347-E760-6063-DD21664098B4}"/>
                  </a:ext>
                </a:extLst>
              </p:cNvPr>
              <p:cNvSpPr>
                <a:spLocks/>
              </p:cNvSpPr>
              <p:nvPr/>
            </p:nvSpPr>
            <p:spPr bwMode="auto">
              <a:xfrm>
                <a:off x="31842080" y="13860461"/>
                <a:ext cx="1250947" cy="1330322"/>
              </a:xfrm>
              <a:custGeom>
                <a:avLst/>
                <a:gdLst>
                  <a:gd name="T0" fmla="*/ 59 w 138"/>
                  <a:gd name="T1" fmla="*/ 5 h 147"/>
                  <a:gd name="T2" fmla="*/ 4 w 138"/>
                  <a:gd name="T3" fmla="*/ 77 h 147"/>
                  <a:gd name="T4" fmla="*/ 6 w 138"/>
                  <a:gd name="T5" fmla="*/ 91 h 147"/>
                  <a:gd name="T6" fmla="*/ 70 w 138"/>
                  <a:gd name="T7" fmla="*/ 147 h 147"/>
                  <a:gd name="T8" fmla="*/ 78 w 138"/>
                  <a:gd name="T9" fmla="*/ 147 h 147"/>
                  <a:gd name="T10" fmla="*/ 133 w 138"/>
                  <a:gd name="T11" fmla="*/ 75 h 147"/>
                  <a:gd name="T12" fmla="*/ 131 w 138"/>
                  <a:gd name="T13" fmla="*/ 60 h 147"/>
                  <a:gd name="T14" fmla="*/ 59 w 138"/>
                  <a:gd name="T15" fmla="*/ 5 h 14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8" h="147">
                    <a:moveTo>
                      <a:pt x="59" y="5"/>
                    </a:moveTo>
                    <a:cubicBezTo>
                      <a:pt x="24" y="10"/>
                      <a:pt x="0" y="42"/>
                      <a:pt x="4" y="77"/>
                    </a:cubicBezTo>
                    <a:cubicBezTo>
                      <a:pt x="5" y="82"/>
                      <a:pt x="6" y="86"/>
                      <a:pt x="6" y="91"/>
                    </a:cubicBezTo>
                    <a:cubicBezTo>
                      <a:pt x="10" y="124"/>
                      <a:pt x="38" y="147"/>
                      <a:pt x="70" y="147"/>
                    </a:cubicBezTo>
                    <a:cubicBezTo>
                      <a:pt x="72" y="147"/>
                      <a:pt x="75" y="147"/>
                      <a:pt x="78" y="147"/>
                    </a:cubicBezTo>
                    <a:cubicBezTo>
                      <a:pt x="113" y="142"/>
                      <a:pt x="138" y="110"/>
                      <a:pt x="133" y="75"/>
                    </a:cubicBezTo>
                    <a:cubicBezTo>
                      <a:pt x="133" y="70"/>
                      <a:pt x="132" y="65"/>
                      <a:pt x="131" y="60"/>
                    </a:cubicBezTo>
                    <a:cubicBezTo>
                      <a:pt x="126" y="25"/>
                      <a:pt x="94" y="0"/>
                      <a:pt x="59" y="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ea typeface="Meiryo" panose="020B0604030504040204" pitchFamily="34" charset="-128"/>
                </a:endParaRPr>
              </a:p>
            </p:txBody>
          </p:sp>
          <p:sp>
            <p:nvSpPr>
              <p:cNvPr id="24" name="Freeform 176">
                <a:extLst>
                  <a:ext uri="{FF2B5EF4-FFF2-40B4-BE49-F238E27FC236}">
                    <a16:creationId xmlns:a16="http://schemas.microsoft.com/office/drawing/2014/main" id="{E50AEB1A-6FE1-8526-860B-727EABF12D78}"/>
                  </a:ext>
                </a:extLst>
              </p:cNvPr>
              <p:cNvSpPr>
                <a:spLocks/>
              </p:cNvSpPr>
              <p:nvPr/>
            </p:nvSpPr>
            <p:spPr bwMode="auto">
              <a:xfrm>
                <a:off x="9332911" y="3443285"/>
                <a:ext cx="18916655" cy="9094785"/>
              </a:xfrm>
              <a:custGeom>
                <a:avLst/>
                <a:gdLst>
                  <a:gd name="T0" fmla="*/ 50 w 2086"/>
                  <a:gd name="T1" fmla="*/ 1001 h 1005"/>
                  <a:gd name="T2" fmla="*/ 72 w 2086"/>
                  <a:gd name="T3" fmla="*/ 1005 h 1005"/>
                  <a:gd name="T4" fmla="*/ 132 w 2086"/>
                  <a:gd name="T5" fmla="*/ 964 h 1005"/>
                  <a:gd name="T6" fmla="*/ 311 w 2086"/>
                  <a:gd name="T7" fmla="*/ 645 h 1005"/>
                  <a:gd name="T8" fmla="*/ 573 w 2086"/>
                  <a:gd name="T9" fmla="*/ 395 h 1005"/>
                  <a:gd name="T10" fmla="*/ 1276 w 2086"/>
                  <a:gd name="T11" fmla="*/ 173 h 1005"/>
                  <a:gd name="T12" fmla="*/ 1860 w 2086"/>
                  <a:gd name="T13" fmla="*/ 321 h 1005"/>
                  <a:gd name="T14" fmla="*/ 1670 w 2086"/>
                  <a:gd name="T15" fmla="*/ 376 h 1005"/>
                  <a:gd name="T16" fmla="*/ 1705 w 2086"/>
                  <a:gd name="T17" fmla="*/ 499 h 1005"/>
                  <a:gd name="T18" fmla="*/ 2035 w 2086"/>
                  <a:gd name="T19" fmla="*/ 404 h 1005"/>
                  <a:gd name="T20" fmla="*/ 2081 w 2086"/>
                  <a:gd name="T21" fmla="*/ 333 h 1005"/>
                  <a:gd name="T22" fmla="*/ 2031 w 2086"/>
                  <a:gd name="T23" fmla="*/ 0 h 1005"/>
                  <a:gd name="T24" fmla="*/ 1905 w 2086"/>
                  <a:gd name="T25" fmla="*/ 19 h 1005"/>
                  <a:gd name="T26" fmla="*/ 1934 w 2086"/>
                  <a:gd name="T27" fmla="*/ 216 h 1005"/>
                  <a:gd name="T28" fmla="*/ 1276 w 2086"/>
                  <a:gd name="T29" fmla="*/ 44 h 1005"/>
                  <a:gd name="T30" fmla="*/ 500 w 2086"/>
                  <a:gd name="T31" fmla="*/ 290 h 1005"/>
                  <a:gd name="T32" fmla="*/ 210 w 2086"/>
                  <a:gd name="T33" fmla="*/ 566 h 1005"/>
                  <a:gd name="T34" fmla="*/ 13 w 2086"/>
                  <a:gd name="T35" fmla="*/ 918 h 1005"/>
                  <a:gd name="T36" fmla="*/ 50 w 2086"/>
                  <a:gd name="T37" fmla="*/ 1001 h 10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086" h="1005">
                    <a:moveTo>
                      <a:pt x="50" y="1001"/>
                    </a:moveTo>
                    <a:cubicBezTo>
                      <a:pt x="57" y="1004"/>
                      <a:pt x="65" y="1005"/>
                      <a:pt x="72" y="1005"/>
                    </a:cubicBezTo>
                    <a:cubicBezTo>
                      <a:pt x="98" y="1005"/>
                      <a:pt x="123" y="989"/>
                      <a:pt x="132" y="964"/>
                    </a:cubicBezTo>
                    <a:cubicBezTo>
                      <a:pt x="175" y="849"/>
                      <a:pt x="236" y="742"/>
                      <a:pt x="311" y="645"/>
                    </a:cubicBezTo>
                    <a:cubicBezTo>
                      <a:pt x="386" y="549"/>
                      <a:pt x="474" y="465"/>
                      <a:pt x="573" y="395"/>
                    </a:cubicBezTo>
                    <a:cubicBezTo>
                      <a:pt x="780" y="249"/>
                      <a:pt x="1023" y="173"/>
                      <a:pt x="1276" y="173"/>
                    </a:cubicBezTo>
                    <a:cubicBezTo>
                      <a:pt x="1481" y="173"/>
                      <a:pt x="1682" y="224"/>
                      <a:pt x="1860" y="321"/>
                    </a:cubicBezTo>
                    <a:cubicBezTo>
                      <a:pt x="1670" y="376"/>
                      <a:pt x="1670" y="376"/>
                      <a:pt x="1670" y="376"/>
                    </a:cubicBezTo>
                    <a:cubicBezTo>
                      <a:pt x="1705" y="499"/>
                      <a:pt x="1705" y="499"/>
                      <a:pt x="1705" y="499"/>
                    </a:cubicBezTo>
                    <a:cubicBezTo>
                      <a:pt x="2035" y="404"/>
                      <a:pt x="2035" y="404"/>
                      <a:pt x="2035" y="404"/>
                    </a:cubicBezTo>
                    <a:cubicBezTo>
                      <a:pt x="2066" y="395"/>
                      <a:pt x="2086" y="365"/>
                      <a:pt x="2081" y="333"/>
                    </a:cubicBezTo>
                    <a:cubicBezTo>
                      <a:pt x="2031" y="0"/>
                      <a:pt x="2031" y="0"/>
                      <a:pt x="2031" y="0"/>
                    </a:cubicBezTo>
                    <a:cubicBezTo>
                      <a:pt x="1905" y="19"/>
                      <a:pt x="1905" y="19"/>
                      <a:pt x="1905" y="19"/>
                    </a:cubicBezTo>
                    <a:cubicBezTo>
                      <a:pt x="1934" y="216"/>
                      <a:pt x="1934" y="216"/>
                      <a:pt x="1934" y="216"/>
                    </a:cubicBezTo>
                    <a:cubicBezTo>
                      <a:pt x="1734" y="103"/>
                      <a:pt x="1507" y="44"/>
                      <a:pt x="1276" y="44"/>
                    </a:cubicBezTo>
                    <a:cubicBezTo>
                      <a:pt x="996" y="44"/>
                      <a:pt x="728" y="129"/>
                      <a:pt x="500" y="290"/>
                    </a:cubicBezTo>
                    <a:cubicBezTo>
                      <a:pt x="390" y="367"/>
                      <a:pt x="292" y="460"/>
                      <a:pt x="210" y="566"/>
                    </a:cubicBezTo>
                    <a:cubicBezTo>
                      <a:pt x="127" y="673"/>
                      <a:pt x="60" y="792"/>
                      <a:pt x="13" y="918"/>
                    </a:cubicBezTo>
                    <a:cubicBezTo>
                      <a:pt x="0" y="951"/>
                      <a:pt x="17" y="988"/>
                      <a:pt x="50" y="1001"/>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ea typeface="Meiryo" panose="020B0604030504040204" pitchFamily="34" charset="-128"/>
                </a:endParaRPr>
              </a:p>
            </p:txBody>
          </p:sp>
          <p:sp>
            <p:nvSpPr>
              <p:cNvPr id="25" name="Freeform 177">
                <a:extLst>
                  <a:ext uri="{FF2B5EF4-FFF2-40B4-BE49-F238E27FC236}">
                    <a16:creationId xmlns:a16="http://schemas.microsoft.com/office/drawing/2014/main" id="{F15E43B9-598B-338D-DF26-4500C68EA00A}"/>
                  </a:ext>
                </a:extLst>
              </p:cNvPr>
              <p:cNvSpPr>
                <a:spLocks/>
              </p:cNvSpPr>
              <p:nvPr/>
            </p:nvSpPr>
            <p:spPr bwMode="auto">
              <a:xfrm>
                <a:off x="11826875" y="23453725"/>
                <a:ext cx="1468438" cy="1411291"/>
              </a:xfrm>
              <a:custGeom>
                <a:avLst/>
                <a:gdLst>
                  <a:gd name="T0" fmla="*/ 117 w 162"/>
                  <a:gd name="T1" fmla="*/ 26 h 156"/>
                  <a:gd name="T2" fmla="*/ 27 w 162"/>
                  <a:gd name="T3" fmla="*/ 24 h 156"/>
                  <a:gd name="T4" fmla="*/ 24 w 162"/>
                  <a:gd name="T5" fmla="*/ 115 h 156"/>
                  <a:gd name="T6" fmla="*/ 47 w 162"/>
                  <a:gd name="T7" fmla="*/ 137 h 156"/>
                  <a:gd name="T8" fmla="*/ 92 w 162"/>
                  <a:gd name="T9" fmla="*/ 156 h 156"/>
                  <a:gd name="T10" fmla="*/ 137 w 162"/>
                  <a:gd name="T11" fmla="*/ 137 h 156"/>
                  <a:gd name="T12" fmla="*/ 137 w 162"/>
                  <a:gd name="T13" fmla="*/ 47 h 156"/>
                  <a:gd name="T14" fmla="*/ 117 w 162"/>
                  <a:gd name="T15" fmla="*/ 26 h 15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2" h="156">
                    <a:moveTo>
                      <a:pt x="117" y="26"/>
                    </a:moveTo>
                    <a:cubicBezTo>
                      <a:pt x="93" y="1"/>
                      <a:pt x="52" y="0"/>
                      <a:pt x="27" y="24"/>
                    </a:cubicBezTo>
                    <a:cubicBezTo>
                      <a:pt x="1" y="49"/>
                      <a:pt x="0" y="89"/>
                      <a:pt x="24" y="115"/>
                    </a:cubicBezTo>
                    <a:cubicBezTo>
                      <a:pt x="32" y="122"/>
                      <a:pt x="39" y="130"/>
                      <a:pt x="47" y="137"/>
                    </a:cubicBezTo>
                    <a:cubicBezTo>
                      <a:pt x="59" y="150"/>
                      <a:pt x="75" y="156"/>
                      <a:pt x="92" y="156"/>
                    </a:cubicBezTo>
                    <a:cubicBezTo>
                      <a:pt x="108" y="156"/>
                      <a:pt x="125" y="150"/>
                      <a:pt x="137" y="137"/>
                    </a:cubicBezTo>
                    <a:cubicBezTo>
                      <a:pt x="162" y="112"/>
                      <a:pt x="162" y="72"/>
                      <a:pt x="137" y="47"/>
                    </a:cubicBezTo>
                    <a:cubicBezTo>
                      <a:pt x="130" y="40"/>
                      <a:pt x="124" y="33"/>
                      <a:pt x="117" y="26"/>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ea typeface="Meiryo" panose="020B0604030504040204" pitchFamily="34" charset="-128"/>
                </a:endParaRPr>
              </a:p>
            </p:txBody>
          </p:sp>
          <p:sp>
            <p:nvSpPr>
              <p:cNvPr id="26" name="Freeform 178">
                <a:extLst>
                  <a:ext uri="{FF2B5EF4-FFF2-40B4-BE49-F238E27FC236}">
                    <a16:creationId xmlns:a16="http://schemas.microsoft.com/office/drawing/2014/main" id="{33D840A1-ADF7-768B-785C-F318F4BC74D5}"/>
                  </a:ext>
                </a:extLst>
              </p:cNvPr>
              <p:cNvSpPr>
                <a:spLocks/>
              </p:cNvSpPr>
              <p:nvPr/>
            </p:nvSpPr>
            <p:spPr bwMode="auto">
              <a:xfrm>
                <a:off x="10302878" y="21480465"/>
                <a:ext cx="1470025" cy="1474789"/>
              </a:xfrm>
              <a:custGeom>
                <a:avLst/>
                <a:gdLst>
                  <a:gd name="T0" fmla="*/ 128 w 162"/>
                  <a:gd name="T1" fmla="*/ 40 h 163"/>
                  <a:gd name="T2" fmla="*/ 39 w 162"/>
                  <a:gd name="T3" fmla="*/ 19 h 163"/>
                  <a:gd name="T4" fmla="*/ 18 w 162"/>
                  <a:gd name="T5" fmla="*/ 107 h 163"/>
                  <a:gd name="T6" fmla="*/ 35 w 162"/>
                  <a:gd name="T7" fmla="*/ 134 h 163"/>
                  <a:gd name="T8" fmla="*/ 89 w 162"/>
                  <a:gd name="T9" fmla="*/ 163 h 163"/>
                  <a:gd name="T10" fmla="*/ 124 w 162"/>
                  <a:gd name="T11" fmla="*/ 153 h 163"/>
                  <a:gd name="T12" fmla="*/ 143 w 162"/>
                  <a:gd name="T13" fmla="*/ 64 h 163"/>
                  <a:gd name="T14" fmla="*/ 128 w 162"/>
                  <a:gd name="T15" fmla="*/ 40 h 16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2" h="163">
                    <a:moveTo>
                      <a:pt x="128" y="40"/>
                    </a:moveTo>
                    <a:cubicBezTo>
                      <a:pt x="109" y="10"/>
                      <a:pt x="70" y="0"/>
                      <a:pt x="39" y="19"/>
                    </a:cubicBezTo>
                    <a:cubicBezTo>
                      <a:pt x="9" y="37"/>
                      <a:pt x="0" y="77"/>
                      <a:pt x="18" y="107"/>
                    </a:cubicBezTo>
                    <a:cubicBezTo>
                      <a:pt x="24" y="116"/>
                      <a:pt x="30" y="125"/>
                      <a:pt x="35" y="134"/>
                    </a:cubicBezTo>
                    <a:cubicBezTo>
                      <a:pt x="48" y="153"/>
                      <a:pt x="68" y="163"/>
                      <a:pt x="89" y="163"/>
                    </a:cubicBezTo>
                    <a:cubicBezTo>
                      <a:pt x="101" y="163"/>
                      <a:pt x="113" y="160"/>
                      <a:pt x="124" y="153"/>
                    </a:cubicBezTo>
                    <a:cubicBezTo>
                      <a:pt x="154" y="134"/>
                      <a:pt x="162" y="94"/>
                      <a:pt x="143" y="64"/>
                    </a:cubicBezTo>
                    <a:cubicBezTo>
                      <a:pt x="138" y="56"/>
                      <a:pt x="133" y="48"/>
                      <a:pt x="128" y="4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ea typeface="Meiryo" panose="020B0604030504040204" pitchFamily="34" charset="-128"/>
                </a:endParaRPr>
              </a:p>
            </p:txBody>
          </p:sp>
          <p:sp>
            <p:nvSpPr>
              <p:cNvPr id="27" name="Freeform 179">
                <a:extLst>
                  <a:ext uri="{FF2B5EF4-FFF2-40B4-BE49-F238E27FC236}">
                    <a16:creationId xmlns:a16="http://schemas.microsoft.com/office/drawing/2014/main" id="{173CFA71-DA2F-79DF-6885-31CBEA0CCBC5}"/>
                  </a:ext>
                </a:extLst>
              </p:cNvPr>
              <p:cNvSpPr>
                <a:spLocks/>
              </p:cNvSpPr>
              <p:nvPr/>
            </p:nvSpPr>
            <p:spPr bwMode="auto">
              <a:xfrm>
                <a:off x="8724901" y="16919578"/>
                <a:ext cx="1269999" cy="1465263"/>
              </a:xfrm>
              <a:custGeom>
                <a:avLst/>
                <a:gdLst>
                  <a:gd name="T0" fmla="*/ 81 w 140"/>
                  <a:gd name="T1" fmla="*/ 162 h 162"/>
                  <a:gd name="T2" fmla="*/ 135 w 140"/>
                  <a:gd name="T3" fmla="*/ 89 h 162"/>
                  <a:gd name="T4" fmla="*/ 131 w 140"/>
                  <a:gd name="T5" fmla="*/ 60 h 162"/>
                  <a:gd name="T6" fmla="*/ 60 w 140"/>
                  <a:gd name="T7" fmla="*/ 5 h 162"/>
                  <a:gd name="T8" fmla="*/ 4 w 140"/>
                  <a:gd name="T9" fmla="*/ 77 h 162"/>
                  <a:gd name="T10" fmla="*/ 8 w 140"/>
                  <a:gd name="T11" fmla="*/ 108 h 162"/>
                  <a:gd name="T12" fmla="*/ 72 w 140"/>
                  <a:gd name="T13" fmla="*/ 162 h 162"/>
                  <a:gd name="T14" fmla="*/ 81 w 140"/>
                  <a:gd name="T15" fmla="*/ 162 h 16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0" h="162">
                    <a:moveTo>
                      <a:pt x="81" y="162"/>
                    </a:moveTo>
                    <a:cubicBezTo>
                      <a:pt x="116" y="156"/>
                      <a:pt x="140" y="124"/>
                      <a:pt x="135" y="89"/>
                    </a:cubicBezTo>
                    <a:cubicBezTo>
                      <a:pt x="134" y="79"/>
                      <a:pt x="132" y="70"/>
                      <a:pt x="131" y="60"/>
                    </a:cubicBezTo>
                    <a:cubicBezTo>
                      <a:pt x="127" y="25"/>
                      <a:pt x="95" y="0"/>
                      <a:pt x="60" y="5"/>
                    </a:cubicBezTo>
                    <a:cubicBezTo>
                      <a:pt x="24" y="9"/>
                      <a:pt x="0" y="41"/>
                      <a:pt x="4" y="77"/>
                    </a:cubicBezTo>
                    <a:cubicBezTo>
                      <a:pt x="5" y="87"/>
                      <a:pt x="7" y="97"/>
                      <a:pt x="8" y="108"/>
                    </a:cubicBezTo>
                    <a:cubicBezTo>
                      <a:pt x="13" y="140"/>
                      <a:pt x="41" y="162"/>
                      <a:pt x="72" y="162"/>
                    </a:cubicBezTo>
                    <a:cubicBezTo>
                      <a:pt x="75" y="162"/>
                      <a:pt x="78" y="162"/>
                      <a:pt x="81" y="162"/>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ea typeface="Meiryo" panose="020B0604030504040204" pitchFamily="34" charset="-128"/>
                </a:endParaRPr>
              </a:p>
            </p:txBody>
          </p:sp>
          <p:sp>
            <p:nvSpPr>
              <p:cNvPr id="28" name="Freeform 180">
                <a:extLst>
                  <a:ext uri="{FF2B5EF4-FFF2-40B4-BE49-F238E27FC236}">
                    <a16:creationId xmlns:a16="http://schemas.microsoft.com/office/drawing/2014/main" id="{86C33F0F-4C30-2672-13D8-C9ED5D29CBE7}"/>
                  </a:ext>
                </a:extLst>
              </p:cNvPr>
              <p:cNvSpPr>
                <a:spLocks/>
              </p:cNvSpPr>
              <p:nvPr/>
            </p:nvSpPr>
            <p:spPr bwMode="auto">
              <a:xfrm>
                <a:off x="9250361" y="19272251"/>
                <a:ext cx="1406528" cy="1493840"/>
              </a:xfrm>
              <a:custGeom>
                <a:avLst/>
                <a:gdLst>
                  <a:gd name="T0" fmla="*/ 142 w 155"/>
                  <a:gd name="T1" fmla="*/ 78 h 165"/>
                  <a:gd name="T2" fmla="*/ 133 w 155"/>
                  <a:gd name="T3" fmla="*/ 51 h 165"/>
                  <a:gd name="T4" fmla="*/ 51 w 155"/>
                  <a:gd name="T5" fmla="*/ 12 h 165"/>
                  <a:gd name="T6" fmla="*/ 12 w 155"/>
                  <a:gd name="T7" fmla="*/ 94 h 165"/>
                  <a:gd name="T8" fmla="*/ 23 w 155"/>
                  <a:gd name="T9" fmla="*/ 124 h 165"/>
                  <a:gd name="T10" fmla="*/ 82 w 155"/>
                  <a:gd name="T11" fmla="*/ 165 h 165"/>
                  <a:gd name="T12" fmla="*/ 105 w 155"/>
                  <a:gd name="T13" fmla="*/ 161 h 165"/>
                  <a:gd name="T14" fmla="*/ 142 w 155"/>
                  <a:gd name="T15" fmla="*/ 78 h 16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5" h="165">
                    <a:moveTo>
                      <a:pt x="142" y="78"/>
                    </a:moveTo>
                    <a:cubicBezTo>
                      <a:pt x="139" y="69"/>
                      <a:pt x="136" y="60"/>
                      <a:pt x="133" y="51"/>
                    </a:cubicBezTo>
                    <a:cubicBezTo>
                      <a:pt x="121" y="18"/>
                      <a:pt x="84" y="0"/>
                      <a:pt x="51" y="12"/>
                    </a:cubicBezTo>
                    <a:cubicBezTo>
                      <a:pt x="17" y="24"/>
                      <a:pt x="0" y="60"/>
                      <a:pt x="12" y="94"/>
                    </a:cubicBezTo>
                    <a:cubicBezTo>
                      <a:pt x="15" y="104"/>
                      <a:pt x="19" y="114"/>
                      <a:pt x="23" y="124"/>
                    </a:cubicBezTo>
                    <a:cubicBezTo>
                      <a:pt x="32" y="149"/>
                      <a:pt x="57" y="165"/>
                      <a:pt x="82" y="165"/>
                    </a:cubicBezTo>
                    <a:cubicBezTo>
                      <a:pt x="90" y="165"/>
                      <a:pt x="98" y="164"/>
                      <a:pt x="105" y="161"/>
                    </a:cubicBezTo>
                    <a:cubicBezTo>
                      <a:pt x="138" y="148"/>
                      <a:pt x="155" y="111"/>
                      <a:pt x="142" y="78"/>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ea typeface="Meiryo" panose="020B0604030504040204" pitchFamily="34" charset="-128"/>
                </a:endParaRPr>
              </a:p>
            </p:txBody>
          </p:sp>
        </p:grpSp>
      </p:grpSp>
      <p:grpSp>
        <p:nvGrpSpPr>
          <p:cNvPr id="41" name="Group 40">
            <a:extLst>
              <a:ext uri="{FF2B5EF4-FFF2-40B4-BE49-F238E27FC236}">
                <a16:creationId xmlns:a16="http://schemas.microsoft.com/office/drawing/2014/main" id="{F2742B3E-8772-7415-5B16-5CD54DAF1275}"/>
              </a:ext>
            </a:extLst>
          </p:cNvPr>
          <p:cNvGrpSpPr/>
          <p:nvPr/>
        </p:nvGrpSpPr>
        <p:grpSpPr>
          <a:xfrm>
            <a:off x="5301129" y="3557700"/>
            <a:ext cx="713654" cy="713654"/>
            <a:chOff x="5219806" y="3162300"/>
            <a:chExt cx="876300" cy="876300"/>
          </a:xfrm>
        </p:grpSpPr>
        <p:sp>
          <p:nvSpPr>
            <p:cNvPr id="10" name="Oval 9">
              <a:extLst>
                <a:ext uri="{FF2B5EF4-FFF2-40B4-BE49-F238E27FC236}">
                  <a16:creationId xmlns:a16="http://schemas.microsoft.com/office/drawing/2014/main" id="{57FFBEEB-2952-30E0-0E6C-8117E89DFD7D}"/>
                </a:ext>
              </a:extLst>
            </p:cNvPr>
            <p:cNvSpPr/>
            <p:nvPr/>
          </p:nvSpPr>
          <p:spPr>
            <a:xfrm>
              <a:off x="5219806" y="3162300"/>
              <a:ext cx="876300" cy="876300"/>
            </a:xfrm>
            <a:prstGeom prst="ellipse">
              <a:avLst/>
            </a:prstGeom>
            <a:solidFill>
              <a:schemeClr val="bg1"/>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1600" dirty="0" err="1">
                <a:ea typeface="Meiryo" panose="020B0604030504040204" pitchFamily="34" charset="-128"/>
              </a:endParaRPr>
            </a:p>
          </p:txBody>
        </p:sp>
        <p:grpSp>
          <p:nvGrpSpPr>
            <p:cNvPr id="29" name="Group 28">
              <a:extLst>
                <a:ext uri="{FF2B5EF4-FFF2-40B4-BE49-F238E27FC236}">
                  <a16:creationId xmlns:a16="http://schemas.microsoft.com/office/drawing/2014/main" id="{A267D6C3-F6DE-097E-56D2-CDEB19E59208}"/>
                </a:ext>
              </a:extLst>
            </p:cNvPr>
            <p:cNvGrpSpPr>
              <a:grpSpLocks noChangeAspect="1"/>
            </p:cNvGrpSpPr>
            <p:nvPr/>
          </p:nvGrpSpPr>
          <p:grpSpPr>
            <a:xfrm>
              <a:off x="5455655" y="3394613"/>
              <a:ext cx="418888" cy="435488"/>
              <a:chOff x="15367001" y="3424238"/>
              <a:chExt cx="25757187" cy="26777948"/>
            </a:xfrm>
            <a:solidFill>
              <a:schemeClr val="tx1"/>
            </a:solidFill>
          </p:grpSpPr>
          <p:sp>
            <p:nvSpPr>
              <p:cNvPr id="30" name="Freeform 71">
                <a:extLst>
                  <a:ext uri="{FF2B5EF4-FFF2-40B4-BE49-F238E27FC236}">
                    <a16:creationId xmlns:a16="http://schemas.microsoft.com/office/drawing/2014/main" id="{F4AAB87A-A989-9305-4754-0E12DFE3FD73}"/>
                  </a:ext>
                </a:extLst>
              </p:cNvPr>
              <p:cNvSpPr>
                <a:spLocks/>
              </p:cNvSpPr>
              <p:nvPr/>
            </p:nvSpPr>
            <p:spPr bwMode="auto">
              <a:xfrm>
                <a:off x="15367001" y="6500813"/>
                <a:ext cx="7373939" cy="19546888"/>
              </a:xfrm>
              <a:custGeom>
                <a:avLst/>
                <a:gdLst>
                  <a:gd name="T0" fmla="*/ 757 w 813"/>
                  <a:gd name="T1" fmla="*/ 1999 h 2160"/>
                  <a:gd name="T2" fmla="*/ 336 w 813"/>
                  <a:gd name="T3" fmla="*/ 1582 h 2160"/>
                  <a:gd name="T4" fmla="*/ 217 w 813"/>
                  <a:gd name="T5" fmla="*/ 1303 h 2160"/>
                  <a:gd name="T6" fmla="*/ 175 w 813"/>
                  <a:gd name="T7" fmla="*/ 993 h 2160"/>
                  <a:gd name="T8" fmla="*/ 243 w 813"/>
                  <a:gd name="T9" fmla="*/ 601 h 2160"/>
                  <a:gd name="T10" fmla="*/ 422 w 813"/>
                  <a:gd name="T11" fmla="*/ 277 h 2160"/>
                  <a:gd name="T12" fmla="*/ 492 w 813"/>
                  <a:gd name="T13" fmla="*/ 545 h 2160"/>
                  <a:gd name="T14" fmla="*/ 644 w 813"/>
                  <a:gd name="T15" fmla="*/ 505 h 2160"/>
                  <a:gd name="T16" fmla="*/ 529 w 813"/>
                  <a:gd name="T17" fmla="*/ 64 h 2160"/>
                  <a:gd name="T18" fmla="*/ 444 w 813"/>
                  <a:gd name="T19" fmla="*/ 5 h 2160"/>
                  <a:gd name="T20" fmla="*/ 0 w 813"/>
                  <a:gd name="T21" fmla="*/ 58 h 2160"/>
                  <a:gd name="T22" fmla="*/ 19 w 813"/>
                  <a:gd name="T23" fmla="*/ 215 h 2160"/>
                  <a:gd name="T24" fmla="*/ 276 w 813"/>
                  <a:gd name="T25" fmla="*/ 184 h 2160"/>
                  <a:gd name="T26" fmla="*/ 81 w 813"/>
                  <a:gd name="T27" fmla="*/ 543 h 2160"/>
                  <a:gd name="T28" fmla="*/ 3 w 813"/>
                  <a:gd name="T29" fmla="*/ 993 h 2160"/>
                  <a:gd name="T30" fmla="*/ 51 w 813"/>
                  <a:gd name="T31" fmla="*/ 1349 h 2160"/>
                  <a:gd name="T32" fmla="*/ 188 w 813"/>
                  <a:gd name="T33" fmla="*/ 1670 h 2160"/>
                  <a:gd name="T34" fmla="*/ 672 w 813"/>
                  <a:gd name="T35" fmla="*/ 2148 h 2160"/>
                  <a:gd name="T36" fmla="*/ 714 w 813"/>
                  <a:gd name="T37" fmla="*/ 2160 h 2160"/>
                  <a:gd name="T38" fmla="*/ 789 w 813"/>
                  <a:gd name="T39" fmla="*/ 2117 h 2160"/>
                  <a:gd name="T40" fmla="*/ 757 w 813"/>
                  <a:gd name="T41" fmla="*/ 1999 h 2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813" h="2160">
                    <a:moveTo>
                      <a:pt x="757" y="1999"/>
                    </a:moveTo>
                    <a:cubicBezTo>
                      <a:pt x="584" y="1899"/>
                      <a:pt x="438" y="1755"/>
                      <a:pt x="336" y="1582"/>
                    </a:cubicBezTo>
                    <a:cubicBezTo>
                      <a:pt x="284" y="1495"/>
                      <a:pt x="244" y="1401"/>
                      <a:pt x="217" y="1303"/>
                    </a:cubicBezTo>
                    <a:cubicBezTo>
                      <a:pt x="189" y="1203"/>
                      <a:pt x="175" y="1098"/>
                      <a:pt x="175" y="993"/>
                    </a:cubicBezTo>
                    <a:cubicBezTo>
                      <a:pt x="175" y="858"/>
                      <a:pt x="198" y="726"/>
                      <a:pt x="243" y="601"/>
                    </a:cubicBezTo>
                    <a:cubicBezTo>
                      <a:pt x="285" y="484"/>
                      <a:pt x="345" y="375"/>
                      <a:pt x="422" y="277"/>
                    </a:cubicBezTo>
                    <a:cubicBezTo>
                      <a:pt x="492" y="545"/>
                      <a:pt x="492" y="545"/>
                      <a:pt x="492" y="545"/>
                    </a:cubicBezTo>
                    <a:cubicBezTo>
                      <a:pt x="644" y="505"/>
                      <a:pt x="644" y="505"/>
                      <a:pt x="644" y="505"/>
                    </a:cubicBezTo>
                    <a:cubicBezTo>
                      <a:pt x="529" y="64"/>
                      <a:pt x="529" y="64"/>
                      <a:pt x="529" y="64"/>
                    </a:cubicBezTo>
                    <a:cubicBezTo>
                      <a:pt x="519" y="25"/>
                      <a:pt x="483" y="0"/>
                      <a:pt x="444" y="5"/>
                    </a:cubicBezTo>
                    <a:cubicBezTo>
                      <a:pt x="0" y="58"/>
                      <a:pt x="0" y="58"/>
                      <a:pt x="0" y="58"/>
                    </a:cubicBezTo>
                    <a:cubicBezTo>
                      <a:pt x="19" y="215"/>
                      <a:pt x="19" y="215"/>
                      <a:pt x="19" y="215"/>
                    </a:cubicBezTo>
                    <a:cubicBezTo>
                      <a:pt x="276" y="184"/>
                      <a:pt x="276" y="184"/>
                      <a:pt x="276" y="184"/>
                    </a:cubicBezTo>
                    <a:cubicBezTo>
                      <a:pt x="193" y="293"/>
                      <a:pt x="127" y="414"/>
                      <a:pt x="81" y="543"/>
                    </a:cubicBezTo>
                    <a:cubicBezTo>
                      <a:pt x="29" y="687"/>
                      <a:pt x="3" y="838"/>
                      <a:pt x="3" y="993"/>
                    </a:cubicBezTo>
                    <a:cubicBezTo>
                      <a:pt x="3" y="1114"/>
                      <a:pt x="19" y="1234"/>
                      <a:pt x="51" y="1349"/>
                    </a:cubicBezTo>
                    <a:cubicBezTo>
                      <a:pt x="82" y="1461"/>
                      <a:pt x="128" y="1569"/>
                      <a:pt x="188" y="1670"/>
                    </a:cubicBezTo>
                    <a:cubicBezTo>
                      <a:pt x="305" y="1868"/>
                      <a:pt x="472" y="2033"/>
                      <a:pt x="672" y="2148"/>
                    </a:cubicBezTo>
                    <a:cubicBezTo>
                      <a:pt x="685" y="2156"/>
                      <a:pt x="700" y="2160"/>
                      <a:pt x="714" y="2160"/>
                    </a:cubicBezTo>
                    <a:cubicBezTo>
                      <a:pt x="744" y="2160"/>
                      <a:pt x="773" y="2144"/>
                      <a:pt x="789" y="2117"/>
                    </a:cubicBezTo>
                    <a:cubicBezTo>
                      <a:pt x="813" y="2076"/>
                      <a:pt x="799" y="2023"/>
                      <a:pt x="757" y="1999"/>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ea typeface="Meiryo" panose="020B0604030504040204" pitchFamily="34" charset="-128"/>
                </a:endParaRPr>
              </a:p>
            </p:txBody>
          </p:sp>
          <p:sp>
            <p:nvSpPr>
              <p:cNvPr id="31" name="Freeform 72">
                <a:extLst>
                  <a:ext uri="{FF2B5EF4-FFF2-40B4-BE49-F238E27FC236}">
                    <a16:creationId xmlns:a16="http://schemas.microsoft.com/office/drawing/2014/main" id="{61B77327-67D3-70D2-0CFB-D0E58DB4603F}"/>
                  </a:ext>
                </a:extLst>
              </p:cNvPr>
              <p:cNvSpPr>
                <a:spLocks/>
              </p:cNvSpPr>
              <p:nvPr/>
            </p:nvSpPr>
            <p:spPr bwMode="auto">
              <a:xfrm>
                <a:off x="23810912" y="15460664"/>
                <a:ext cx="15762286" cy="14741522"/>
              </a:xfrm>
              <a:custGeom>
                <a:avLst/>
                <a:gdLst>
                  <a:gd name="T0" fmla="*/ 1655 w 1738"/>
                  <a:gd name="T1" fmla="*/ 3 h 1629"/>
                  <a:gd name="T2" fmla="*/ 1563 w 1738"/>
                  <a:gd name="T3" fmla="*/ 83 h 1629"/>
                  <a:gd name="T4" fmla="*/ 1199 w 1738"/>
                  <a:gd name="T5" fmla="*/ 850 h 1629"/>
                  <a:gd name="T6" fmla="*/ 405 w 1738"/>
                  <a:gd name="T7" fmla="*/ 1164 h 1629"/>
                  <a:gd name="T8" fmla="*/ 271 w 1738"/>
                  <a:gd name="T9" fmla="*/ 1156 h 1629"/>
                  <a:gd name="T10" fmla="*/ 484 w 1738"/>
                  <a:gd name="T11" fmla="*/ 972 h 1629"/>
                  <a:gd name="T12" fmla="*/ 381 w 1738"/>
                  <a:gd name="T13" fmla="*/ 852 h 1629"/>
                  <a:gd name="T14" fmla="*/ 35 w 1738"/>
                  <a:gd name="T15" fmla="*/ 1152 h 1629"/>
                  <a:gd name="T16" fmla="*/ 21 w 1738"/>
                  <a:gd name="T17" fmla="*/ 1254 h 1629"/>
                  <a:gd name="T18" fmla="*/ 262 w 1738"/>
                  <a:gd name="T19" fmla="*/ 1629 h 1629"/>
                  <a:gd name="T20" fmla="*/ 395 w 1738"/>
                  <a:gd name="T21" fmla="*/ 1544 h 1629"/>
                  <a:gd name="T22" fmla="*/ 256 w 1738"/>
                  <a:gd name="T23" fmla="*/ 1327 h 1629"/>
                  <a:gd name="T24" fmla="*/ 405 w 1738"/>
                  <a:gd name="T25" fmla="*/ 1336 h 1629"/>
                  <a:gd name="T26" fmla="*/ 1317 w 1738"/>
                  <a:gd name="T27" fmla="*/ 975 h 1629"/>
                  <a:gd name="T28" fmla="*/ 1606 w 1738"/>
                  <a:gd name="T29" fmla="*/ 581 h 1629"/>
                  <a:gd name="T30" fmla="*/ 1735 w 1738"/>
                  <a:gd name="T31" fmla="*/ 95 h 1629"/>
                  <a:gd name="T32" fmla="*/ 1655 w 1738"/>
                  <a:gd name="T33" fmla="*/ 3 h 16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738" h="1629">
                    <a:moveTo>
                      <a:pt x="1655" y="3"/>
                    </a:moveTo>
                    <a:cubicBezTo>
                      <a:pt x="1608" y="0"/>
                      <a:pt x="1567" y="36"/>
                      <a:pt x="1563" y="83"/>
                    </a:cubicBezTo>
                    <a:cubicBezTo>
                      <a:pt x="1543" y="376"/>
                      <a:pt x="1414" y="648"/>
                      <a:pt x="1199" y="850"/>
                    </a:cubicBezTo>
                    <a:cubicBezTo>
                      <a:pt x="983" y="1052"/>
                      <a:pt x="701" y="1164"/>
                      <a:pt x="405" y="1164"/>
                    </a:cubicBezTo>
                    <a:cubicBezTo>
                      <a:pt x="360" y="1164"/>
                      <a:pt x="316" y="1161"/>
                      <a:pt x="271" y="1156"/>
                    </a:cubicBezTo>
                    <a:cubicBezTo>
                      <a:pt x="484" y="972"/>
                      <a:pt x="484" y="972"/>
                      <a:pt x="484" y="972"/>
                    </a:cubicBezTo>
                    <a:cubicBezTo>
                      <a:pt x="381" y="852"/>
                      <a:pt x="381" y="852"/>
                      <a:pt x="381" y="852"/>
                    </a:cubicBezTo>
                    <a:cubicBezTo>
                      <a:pt x="35" y="1152"/>
                      <a:pt x="35" y="1152"/>
                      <a:pt x="35" y="1152"/>
                    </a:cubicBezTo>
                    <a:cubicBezTo>
                      <a:pt x="6" y="1177"/>
                      <a:pt x="0" y="1221"/>
                      <a:pt x="21" y="1254"/>
                    </a:cubicBezTo>
                    <a:cubicBezTo>
                      <a:pt x="262" y="1629"/>
                      <a:pt x="262" y="1629"/>
                      <a:pt x="262" y="1629"/>
                    </a:cubicBezTo>
                    <a:cubicBezTo>
                      <a:pt x="395" y="1544"/>
                      <a:pt x="395" y="1544"/>
                      <a:pt x="395" y="1544"/>
                    </a:cubicBezTo>
                    <a:cubicBezTo>
                      <a:pt x="256" y="1327"/>
                      <a:pt x="256" y="1327"/>
                      <a:pt x="256" y="1327"/>
                    </a:cubicBezTo>
                    <a:cubicBezTo>
                      <a:pt x="305" y="1333"/>
                      <a:pt x="355" y="1336"/>
                      <a:pt x="405" y="1336"/>
                    </a:cubicBezTo>
                    <a:cubicBezTo>
                      <a:pt x="745" y="1336"/>
                      <a:pt x="1069" y="1208"/>
                      <a:pt x="1317" y="975"/>
                    </a:cubicBezTo>
                    <a:cubicBezTo>
                      <a:pt x="1437" y="862"/>
                      <a:pt x="1535" y="730"/>
                      <a:pt x="1606" y="581"/>
                    </a:cubicBezTo>
                    <a:cubicBezTo>
                      <a:pt x="1680" y="428"/>
                      <a:pt x="1723" y="265"/>
                      <a:pt x="1735" y="95"/>
                    </a:cubicBezTo>
                    <a:cubicBezTo>
                      <a:pt x="1738" y="47"/>
                      <a:pt x="1703" y="6"/>
                      <a:pt x="1655" y="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ea typeface="Meiryo" panose="020B0604030504040204" pitchFamily="34" charset="-128"/>
                </a:endParaRPr>
              </a:p>
            </p:txBody>
          </p:sp>
          <p:sp>
            <p:nvSpPr>
              <p:cNvPr id="32" name="Freeform 73">
                <a:extLst>
                  <a:ext uri="{FF2B5EF4-FFF2-40B4-BE49-F238E27FC236}">
                    <a16:creationId xmlns:a16="http://schemas.microsoft.com/office/drawing/2014/main" id="{4AB4D465-0D6A-A809-7859-9E5AD19DE8AB}"/>
                  </a:ext>
                </a:extLst>
              </p:cNvPr>
              <p:cNvSpPr>
                <a:spLocks/>
              </p:cNvSpPr>
              <p:nvPr/>
            </p:nvSpPr>
            <p:spPr bwMode="auto">
              <a:xfrm>
                <a:off x="21478873" y="3424238"/>
                <a:ext cx="19645315" cy="10352087"/>
              </a:xfrm>
              <a:custGeom>
                <a:avLst/>
                <a:gdLst>
                  <a:gd name="T0" fmla="*/ 662 w 2166"/>
                  <a:gd name="T1" fmla="*/ 172 h 1144"/>
                  <a:gd name="T2" fmla="*/ 1330 w 2166"/>
                  <a:gd name="T3" fmla="*/ 382 h 1144"/>
                  <a:gd name="T4" fmla="*/ 1579 w 2166"/>
                  <a:gd name="T5" fmla="*/ 620 h 1144"/>
                  <a:gd name="T6" fmla="*/ 1749 w 2166"/>
                  <a:gd name="T7" fmla="*/ 923 h 1144"/>
                  <a:gd name="T8" fmla="*/ 1752 w 2166"/>
                  <a:gd name="T9" fmla="*/ 930 h 1144"/>
                  <a:gd name="T10" fmla="*/ 1482 w 2166"/>
                  <a:gd name="T11" fmla="*/ 821 h 1144"/>
                  <a:gd name="T12" fmla="*/ 1422 w 2166"/>
                  <a:gd name="T13" fmla="*/ 967 h 1144"/>
                  <a:gd name="T14" fmla="*/ 1845 w 2166"/>
                  <a:gd name="T15" fmla="*/ 1138 h 1144"/>
                  <a:gd name="T16" fmla="*/ 1875 w 2166"/>
                  <a:gd name="T17" fmla="*/ 1144 h 1144"/>
                  <a:gd name="T18" fmla="*/ 1943 w 2166"/>
                  <a:gd name="T19" fmla="*/ 1105 h 1144"/>
                  <a:gd name="T20" fmla="*/ 2166 w 2166"/>
                  <a:gd name="T21" fmla="*/ 717 h 1144"/>
                  <a:gd name="T22" fmla="*/ 2029 w 2166"/>
                  <a:gd name="T23" fmla="*/ 639 h 1144"/>
                  <a:gd name="T24" fmla="*/ 1906 w 2166"/>
                  <a:gd name="T25" fmla="*/ 853 h 1144"/>
                  <a:gd name="T26" fmla="*/ 1715 w 2166"/>
                  <a:gd name="T27" fmla="*/ 514 h 1144"/>
                  <a:gd name="T28" fmla="*/ 1429 w 2166"/>
                  <a:gd name="T29" fmla="*/ 242 h 1144"/>
                  <a:gd name="T30" fmla="*/ 662 w 2166"/>
                  <a:gd name="T31" fmla="*/ 0 h 1144"/>
                  <a:gd name="T32" fmla="*/ 347 w 2166"/>
                  <a:gd name="T33" fmla="*/ 37 h 1144"/>
                  <a:gd name="T34" fmla="*/ 59 w 2166"/>
                  <a:gd name="T35" fmla="*/ 143 h 1144"/>
                  <a:gd name="T36" fmla="*/ 21 w 2166"/>
                  <a:gd name="T37" fmla="*/ 259 h 1144"/>
                  <a:gd name="T38" fmla="*/ 137 w 2166"/>
                  <a:gd name="T39" fmla="*/ 297 h 1144"/>
                  <a:gd name="T40" fmla="*/ 388 w 2166"/>
                  <a:gd name="T41" fmla="*/ 204 h 1144"/>
                  <a:gd name="T42" fmla="*/ 662 w 2166"/>
                  <a:gd name="T43" fmla="*/ 172 h 1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166" h="1144">
                    <a:moveTo>
                      <a:pt x="662" y="172"/>
                    </a:moveTo>
                    <a:cubicBezTo>
                      <a:pt x="903" y="172"/>
                      <a:pt x="1134" y="245"/>
                      <a:pt x="1330" y="382"/>
                    </a:cubicBezTo>
                    <a:cubicBezTo>
                      <a:pt x="1424" y="449"/>
                      <a:pt x="1508" y="529"/>
                      <a:pt x="1579" y="620"/>
                    </a:cubicBezTo>
                    <a:cubicBezTo>
                      <a:pt x="1651" y="712"/>
                      <a:pt x="1708" y="814"/>
                      <a:pt x="1749" y="923"/>
                    </a:cubicBezTo>
                    <a:cubicBezTo>
                      <a:pt x="1750" y="925"/>
                      <a:pt x="1751" y="928"/>
                      <a:pt x="1752" y="930"/>
                    </a:cubicBezTo>
                    <a:cubicBezTo>
                      <a:pt x="1482" y="821"/>
                      <a:pt x="1482" y="821"/>
                      <a:pt x="1482" y="821"/>
                    </a:cubicBezTo>
                    <a:cubicBezTo>
                      <a:pt x="1422" y="967"/>
                      <a:pt x="1422" y="967"/>
                      <a:pt x="1422" y="967"/>
                    </a:cubicBezTo>
                    <a:cubicBezTo>
                      <a:pt x="1845" y="1138"/>
                      <a:pt x="1845" y="1138"/>
                      <a:pt x="1845" y="1138"/>
                    </a:cubicBezTo>
                    <a:cubicBezTo>
                      <a:pt x="1855" y="1142"/>
                      <a:pt x="1865" y="1144"/>
                      <a:pt x="1875" y="1144"/>
                    </a:cubicBezTo>
                    <a:cubicBezTo>
                      <a:pt x="1903" y="1144"/>
                      <a:pt x="1929" y="1130"/>
                      <a:pt x="1943" y="1105"/>
                    </a:cubicBezTo>
                    <a:cubicBezTo>
                      <a:pt x="2166" y="717"/>
                      <a:pt x="2166" y="717"/>
                      <a:pt x="2166" y="717"/>
                    </a:cubicBezTo>
                    <a:cubicBezTo>
                      <a:pt x="2029" y="639"/>
                      <a:pt x="2029" y="639"/>
                      <a:pt x="2029" y="639"/>
                    </a:cubicBezTo>
                    <a:cubicBezTo>
                      <a:pt x="1906" y="853"/>
                      <a:pt x="1906" y="853"/>
                      <a:pt x="1906" y="853"/>
                    </a:cubicBezTo>
                    <a:cubicBezTo>
                      <a:pt x="1859" y="731"/>
                      <a:pt x="1795" y="618"/>
                      <a:pt x="1715" y="514"/>
                    </a:cubicBezTo>
                    <a:cubicBezTo>
                      <a:pt x="1633" y="410"/>
                      <a:pt x="1537" y="318"/>
                      <a:pt x="1429" y="242"/>
                    </a:cubicBezTo>
                    <a:cubicBezTo>
                      <a:pt x="1203" y="83"/>
                      <a:pt x="938" y="0"/>
                      <a:pt x="662" y="0"/>
                    </a:cubicBezTo>
                    <a:cubicBezTo>
                      <a:pt x="556" y="0"/>
                      <a:pt x="450" y="12"/>
                      <a:pt x="347" y="37"/>
                    </a:cubicBezTo>
                    <a:cubicBezTo>
                      <a:pt x="248" y="61"/>
                      <a:pt x="151" y="97"/>
                      <a:pt x="59" y="143"/>
                    </a:cubicBezTo>
                    <a:cubicBezTo>
                      <a:pt x="17" y="165"/>
                      <a:pt x="0" y="217"/>
                      <a:pt x="21" y="259"/>
                    </a:cubicBezTo>
                    <a:cubicBezTo>
                      <a:pt x="43" y="301"/>
                      <a:pt x="95" y="318"/>
                      <a:pt x="137" y="297"/>
                    </a:cubicBezTo>
                    <a:cubicBezTo>
                      <a:pt x="217" y="256"/>
                      <a:pt x="301" y="225"/>
                      <a:pt x="388" y="204"/>
                    </a:cubicBezTo>
                    <a:cubicBezTo>
                      <a:pt x="477" y="183"/>
                      <a:pt x="569" y="172"/>
                      <a:pt x="662" y="172"/>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ea typeface="Meiryo" panose="020B0604030504040204" pitchFamily="34" charset="-128"/>
                </a:endParaRPr>
              </a:p>
            </p:txBody>
          </p:sp>
        </p:grpSp>
      </p:grpSp>
      <p:grpSp>
        <p:nvGrpSpPr>
          <p:cNvPr id="44" name="Group 43">
            <a:extLst>
              <a:ext uri="{FF2B5EF4-FFF2-40B4-BE49-F238E27FC236}">
                <a16:creationId xmlns:a16="http://schemas.microsoft.com/office/drawing/2014/main" id="{182C3621-8EA7-5FD1-B0C4-B40AD70C2DB4}"/>
              </a:ext>
            </a:extLst>
          </p:cNvPr>
          <p:cNvGrpSpPr/>
          <p:nvPr/>
        </p:nvGrpSpPr>
        <p:grpSpPr>
          <a:xfrm>
            <a:off x="7472723" y="3557700"/>
            <a:ext cx="713654" cy="713654"/>
            <a:chOff x="7391400" y="3162300"/>
            <a:chExt cx="876300" cy="876300"/>
          </a:xfrm>
        </p:grpSpPr>
        <p:sp>
          <p:nvSpPr>
            <p:cNvPr id="11" name="Oval 10">
              <a:extLst>
                <a:ext uri="{FF2B5EF4-FFF2-40B4-BE49-F238E27FC236}">
                  <a16:creationId xmlns:a16="http://schemas.microsoft.com/office/drawing/2014/main" id="{A638A003-761D-223C-94A9-D3234192EA60}"/>
                </a:ext>
              </a:extLst>
            </p:cNvPr>
            <p:cNvSpPr/>
            <p:nvPr/>
          </p:nvSpPr>
          <p:spPr>
            <a:xfrm>
              <a:off x="7391400" y="3162300"/>
              <a:ext cx="876300" cy="876300"/>
            </a:xfrm>
            <a:prstGeom prst="ellipse">
              <a:avLst/>
            </a:prstGeom>
            <a:solidFill>
              <a:schemeClr val="bg1"/>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1600" dirty="0" err="1">
                <a:ea typeface="Meiryo" panose="020B0604030504040204" pitchFamily="34" charset="-128"/>
              </a:endParaRPr>
            </a:p>
          </p:txBody>
        </p:sp>
        <p:grpSp>
          <p:nvGrpSpPr>
            <p:cNvPr id="33" name="Group 32">
              <a:extLst>
                <a:ext uri="{FF2B5EF4-FFF2-40B4-BE49-F238E27FC236}">
                  <a16:creationId xmlns:a16="http://schemas.microsoft.com/office/drawing/2014/main" id="{DEF174F4-9BED-D3DC-5BE8-F1C4CFC9F0AC}"/>
                </a:ext>
              </a:extLst>
            </p:cNvPr>
            <p:cNvGrpSpPr>
              <a:grpSpLocks noChangeAspect="1"/>
            </p:cNvGrpSpPr>
            <p:nvPr/>
          </p:nvGrpSpPr>
          <p:grpSpPr>
            <a:xfrm>
              <a:off x="7626350" y="3422462"/>
              <a:ext cx="406400" cy="355976"/>
              <a:chOff x="6911975" y="1425576"/>
              <a:chExt cx="32358013" cy="28343224"/>
            </a:xfrm>
            <a:solidFill>
              <a:schemeClr val="tx1"/>
            </a:solidFill>
          </p:grpSpPr>
          <p:sp>
            <p:nvSpPr>
              <p:cNvPr id="34" name="Freeform 164">
                <a:extLst>
                  <a:ext uri="{FF2B5EF4-FFF2-40B4-BE49-F238E27FC236}">
                    <a16:creationId xmlns:a16="http://schemas.microsoft.com/office/drawing/2014/main" id="{7231ED78-3DA5-31D9-29FF-E49D7FD29667}"/>
                  </a:ext>
                </a:extLst>
              </p:cNvPr>
              <p:cNvSpPr>
                <a:spLocks/>
              </p:cNvSpPr>
              <p:nvPr/>
            </p:nvSpPr>
            <p:spPr bwMode="auto">
              <a:xfrm>
                <a:off x="6911975" y="11742738"/>
                <a:ext cx="20912139" cy="18026062"/>
              </a:xfrm>
              <a:custGeom>
                <a:avLst/>
                <a:gdLst>
                  <a:gd name="T0" fmla="*/ 1922 w 2306"/>
                  <a:gd name="T1" fmla="*/ 34 h 1992"/>
                  <a:gd name="T2" fmla="*/ 1790 w 2306"/>
                  <a:gd name="T3" fmla="*/ 253 h 1992"/>
                  <a:gd name="T4" fmla="*/ 1917 w 2306"/>
                  <a:gd name="T5" fmla="*/ 363 h 1992"/>
                  <a:gd name="T6" fmla="*/ 2021 w 2306"/>
                  <a:gd name="T7" fmla="*/ 752 h 1992"/>
                  <a:gd name="T8" fmla="*/ 1835 w 2306"/>
                  <a:gd name="T9" fmla="*/ 1061 h 1992"/>
                  <a:gd name="T10" fmla="*/ 1150 w 2306"/>
                  <a:gd name="T11" fmla="*/ 1623 h 1992"/>
                  <a:gd name="T12" fmla="*/ 459 w 2306"/>
                  <a:gd name="T13" fmla="*/ 1558 h 1992"/>
                  <a:gd name="T14" fmla="*/ 456 w 2306"/>
                  <a:gd name="T15" fmla="*/ 1555 h 1992"/>
                  <a:gd name="T16" fmla="*/ 527 w 2306"/>
                  <a:gd name="T17" fmla="*/ 870 h 1992"/>
                  <a:gd name="T18" fmla="*/ 1108 w 2306"/>
                  <a:gd name="T19" fmla="*/ 394 h 1992"/>
                  <a:gd name="T20" fmla="*/ 1128 w 2306"/>
                  <a:gd name="T21" fmla="*/ 89 h 1992"/>
                  <a:gd name="T22" fmla="*/ 1098 w 2306"/>
                  <a:gd name="T23" fmla="*/ 67 h 1992"/>
                  <a:gd name="T24" fmla="*/ 364 w 2306"/>
                  <a:gd name="T25" fmla="*/ 672 h 1992"/>
                  <a:gd name="T26" fmla="*/ 260 w 2306"/>
                  <a:gd name="T27" fmla="*/ 1720 h 1992"/>
                  <a:gd name="T28" fmla="*/ 265 w 2306"/>
                  <a:gd name="T29" fmla="*/ 1725 h 1992"/>
                  <a:gd name="T30" fmla="*/ 837 w 2306"/>
                  <a:gd name="T31" fmla="*/ 1992 h 1992"/>
                  <a:gd name="T32" fmla="*/ 1309 w 2306"/>
                  <a:gd name="T33" fmla="*/ 1824 h 1992"/>
                  <a:gd name="T34" fmla="*/ 1992 w 2306"/>
                  <a:gd name="T35" fmla="*/ 1264 h 1992"/>
                  <a:gd name="T36" fmla="*/ 2276 w 2306"/>
                  <a:gd name="T37" fmla="*/ 778 h 1992"/>
                  <a:gd name="T38" fmla="*/ 2115 w 2306"/>
                  <a:gd name="T39" fmla="*/ 200 h 1992"/>
                  <a:gd name="T40" fmla="*/ 1922 w 2306"/>
                  <a:gd name="T41" fmla="*/ 34 h 19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306" h="1992">
                    <a:moveTo>
                      <a:pt x="1922" y="34"/>
                    </a:moveTo>
                    <a:cubicBezTo>
                      <a:pt x="1871" y="0"/>
                      <a:pt x="1732" y="127"/>
                      <a:pt x="1790" y="253"/>
                    </a:cubicBezTo>
                    <a:cubicBezTo>
                      <a:pt x="1830" y="275"/>
                      <a:pt x="1881" y="319"/>
                      <a:pt x="1917" y="363"/>
                    </a:cubicBezTo>
                    <a:cubicBezTo>
                      <a:pt x="2006" y="472"/>
                      <a:pt x="2044" y="611"/>
                      <a:pt x="2021" y="752"/>
                    </a:cubicBezTo>
                    <a:cubicBezTo>
                      <a:pt x="2001" y="874"/>
                      <a:pt x="1931" y="983"/>
                      <a:pt x="1835" y="1061"/>
                    </a:cubicBezTo>
                    <a:cubicBezTo>
                      <a:pt x="1150" y="1623"/>
                      <a:pt x="1150" y="1623"/>
                      <a:pt x="1150" y="1623"/>
                    </a:cubicBezTo>
                    <a:cubicBezTo>
                      <a:pt x="942" y="1793"/>
                      <a:pt x="631" y="1764"/>
                      <a:pt x="459" y="1558"/>
                    </a:cubicBezTo>
                    <a:cubicBezTo>
                      <a:pt x="456" y="1555"/>
                      <a:pt x="456" y="1555"/>
                      <a:pt x="456" y="1555"/>
                    </a:cubicBezTo>
                    <a:cubicBezTo>
                      <a:pt x="288" y="1346"/>
                      <a:pt x="319" y="1040"/>
                      <a:pt x="527" y="870"/>
                    </a:cubicBezTo>
                    <a:cubicBezTo>
                      <a:pt x="1108" y="394"/>
                      <a:pt x="1108" y="394"/>
                      <a:pt x="1108" y="394"/>
                    </a:cubicBezTo>
                    <a:cubicBezTo>
                      <a:pt x="1108" y="394"/>
                      <a:pt x="1066" y="247"/>
                      <a:pt x="1128" y="89"/>
                    </a:cubicBezTo>
                    <a:cubicBezTo>
                      <a:pt x="1135" y="71"/>
                      <a:pt x="1113" y="55"/>
                      <a:pt x="1098" y="67"/>
                    </a:cubicBezTo>
                    <a:cubicBezTo>
                      <a:pt x="900" y="231"/>
                      <a:pt x="364" y="672"/>
                      <a:pt x="364" y="672"/>
                    </a:cubicBezTo>
                    <a:cubicBezTo>
                      <a:pt x="47" y="932"/>
                      <a:pt x="0" y="1402"/>
                      <a:pt x="260" y="1720"/>
                    </a:cubicBezTo>
                    <a:cubicBezTo>
                      <a:pt x="265" y="1725"/>
                      <a:pt x="265" y="1725"/>
                      <a:pt x="265" y="1725"/>
                    </a:cubicBezTo>
                    <a:cubicBezTo>
                      <a:pt x="412" y="1901"/>
                      <a:pt x="624" y="1992"/>
                      <a:pt x="837" y="1992"/>
                    </a:cubicBezTo>
                    <a:cubicBezTo>
                      <a:pt x="1003" y="1992"/>
                      <a:pt x="1170" y="1937"/>
                      <a:pt x="1309" y="1824"/>
                    </a:cubicBezTo>
                    <a:cubicBezTo>
                      <a:pt x="1992" y="1264"/>
                      <a:pt x="1992" y="1264"/>
                      <a:pt x="1992" y="1264"/>
                    </a:cubicBezTo>
                    <a:cubicBezTo>
                      <a:pt x="2142" y="1141"/>
                      <a:pt x="2249" y="970"/>
                      <a:pt x="2276" y="778"/>
                    </a:cubicBezTo>
                    <a:cubicBezTo>
                      <a:pt x="2306" y="569"/>
                      <a:pt x="2248" y="363"/>
                      <a:pt x="2115" y="200"/>
                    </a:cubicBezTo>
                    <a:cubicBezTo>
                      <a:pt x="2060" y="134"/>
                      <a:pt x="1973" y="67"/>
                      <a:pt x="1922" y="34"/>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ea typeface="Meiryo" panose="020B0604030504040204" pitchFamily="34" charset="-128"/>
                </a:endParaRPr>
              </a:p>
            </p:txBody>
          </p:sp>
          <p:sp>
            <p:nvSpPr>
              <p:cNvPr id="35" name="Freeform 165">
                <a:extLst>
                  <a:ext uri="{FF2B5EF4-FFF2-40B4-BE49-F238E27FC236}">
                    <a16:creationId xmlns:a16="http://schemas.microsoft.com/office/drawing/2014/main" id="{06A17B49-CF0B-25D0-F5A5-E91061961826}"/>
                  </a:ext>
                </a:extLst>
              </p:cNvPr>
              <p:cNvSpPr>
                <a:spLocks/>
              </p:cNvSpPr>
              <p:nvPr/>
            </p:nvSpPr>
            <p:spPr bwMode="auto">
              <a:xfrm>
                <a:off x="17730785" y="1425576"/>
                <a:ext cx="21539203" cy="18732498"/>
              </a:xfrm>
              <a:custGeom>
                <a:avLst/>
                <a:gdLst>
                  <a:gd name="T0" fmla="*/ 2115 w 2375"/>
                  <a:gd name="T1" fmla="*/ 363 h 2070"/>
                  <a:gd name="T2" fmla="*/ 2110 w 2375"/>
                  <a:gd name="T3" fmla="*/ 358 h 2070"/>
                  <a:gd name="T4" fmla="*/ 1066 w 2375"/>
                  <a:gd name="T5" fmla="*/ 259 h 2070"/>
                  <a:gd name="T6" fmla="*/ 364 w 2375"/>
                  <a:gd name="T7" fmla="*/ 834 h 2070"/>
                  <a:gd name="T8" fmla="*/ 260 w 2375"/>
                  <a:gd name="T9" fmla="*/ 1882 h 2070"/>
                  <a:gd name="T10" fmla="*/ 490 w 2375"/>
                  <a:gd name="T11" fmla="*/ 2070 h 2070"/>
                  <a:gd name="T12" fmla="*/ 609 w 2375"/>
                  <a:gd name="T13" fmla="*/ 1843 h 2070"/>
                  <a:gd name="T14" fmla="*/ 458 w 2375"/>
                  <a:gd name="T15" fmla="*/ 1720 h 2070"/>
                  <a:gd name="T16" fmla="*/ 527 w 2375"/>
                  <a:gd name="T17" fmla="*/ 1032 h 2070"/>
                  <a:gd name="T18" fmla="*/ 1229 w 2375"/>
                  <a:gd name="T19" fmla="*/ 457 h 2070"/>
                  <a:gd name="T20" fmla="*/ 1916 w 2375"/>
                  <a:gd name="T21" fmla="*/ 525 h 2070"/>
                  <a:gd name="T22" fmla="*/ 1919 w 2375"/>
                  <a:gd name="T23" fmla="*/ 528 h 2070"/>
                  <a:gd name="T24" fmla="*/ 1848 w 2375"/>
                  <a:gd name="T25" fmla="*/ 1213 h 2070"/>
                  <a:gd name="T26" fmla="*/ 1241 w 2375"/>
                  <a:gd name="T27" fmla="*/ 1699 h 2070"/>
                  <a:gd name="T28" fmla="*/ 1255 w 2375"/>
                  <a:gd name="T29" fmla="*/ 1989 h 2070"/>
                  <a:gd name="T30" fmla="*/ 1275 w 2375"/>
                  <a:gd name="T31" fmla="*/ 2002 h 2070"/>
                  <a:gd name="T32" fmla="*/ 2011 w 2375"/>
                  <a:gd name="T33" fmla="*/ 1411 h 2070"/>
                  <a:gd name="T34" fmla="*/ 2115 w 2375"/>
                  <a:gd name="T35" fmla="*/ 363 h 20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375" h="2070">
                    <a:moveTo>
                      <a:pt x="2115" y="363"/>
                    </a:moveTo>
                    <a:cubicBezTo>
                      <a:pt x="2110" y="358"/>
                      <a:pt x="2110" y="358"/>
                      <a:pt x="2110" y="358"/>
                    </a:cubicBezTo>
                    <a:cubicBezTo>
                      <a:pt x="1849" y="45"/>
                      <a:pt x="1382" y="0"/>
                      <a:pt x="1066" y="259"/>
                    </a:cubicBezTo>
                    <a:cubicBezTo>
                      <a:pt x="364" y="834"/>
                      <a:pt x="364" y="834"/>
                      <a:pt x="364" y="834"/>
                    </a:cubicBezTo>
                    <a:cubicBezTo>
                      <a:pt x="47" y="1094"/>
                      <a:pt x="0" y="1564"/>
                      <a:pt x="260" y="1882"/>
                    </a:cubicBezTo>
                    <a:cubicBezTo>
                      <a:pt x="324" y="1960"/>
                      <a:pt x="442" y="2042"/>
                      <a:pt x="490" y="2070"/>
                    </a:cubicBezTo>
                    <a:cubicBezTo>
                      <a:pt x="597" y="2043"/>
                      <a:pt x="645" y="1919"/>
                      <a:pt x="609" y="1843"/>
                    </a:cubicBezTo>
                    <a:cubicBezTo>
                      <a:pt x="573" y="1831"/>
                      <a:pt x="501" y="1771"/>
                      <a:pt x="458" y="1720"/>
                    </a:cubicBezTo>
                    <a:cubicBezTo>
                      <a:pt x="288" y="1511"/>
                      <a:pt x="318" y="1203"/>
                      <a:pt x="527" y="1032"/>
                    </a:cubicBezTo>
                    <a:cubicBezTo>
                      <a:pt x="1229" y="457"/>
                      <a:pt x="1229" y="457"/>
                      <a:pt x="1229" y="457"/>
                    </a:cubicBezTo>
                    <a:cubicBezTo>
                      <a:pt x="1437" y="286"/>
                      <a:pt x="1745" y="316"/>
                      <a:pt x="1916" y="525"/>
                    </a:cubicBezTo>
                    <a:cubicBezTo>
                      <a:pt x="1919" y="528"/>
                      <a:pt x="1919" y="528"/>
                      <a:pt x="1919" y="528"/>
                    </a:cubicBezTo>
                    <a:cubicBezTo>
                      <a:pt x="2087" y="737"/>
                      <a:pt x="2056" y="1043"/>
                      <a:pt x="1848" y="1213"/>
                    </a:cubicBezTo>
                    <a:cubicBezTo>
                      <a:pt x="1241" y="1699"/>
                      <a:pt x="1241" y="1699"/>
                      <a:pt x="1241" y="1699"/>
                    </a:cubicBezTo>
                    <a:cubicBezTo>
                      <a:pt x="1241" y="1699"/>
                      <a:pt x="1287" y="1820"/>
                      <a:pt x="1255" y="1989"/>
                    </a:cubicBezTo>
                    <a:cubicBezTo>
                      <a:pt x="1253" y="2001"/>
                      <a:pt x="1266" y="2010"/>
                      <a:pt x="1275" y="2002"/>
                    </a:cubicBezTo>
                    <a:cubicBezTo>
                      <a:pt x="1423" y="1884"/>
                      <a:pt x="2011" y="1411"/>
                      <a:pt x="2011" y="1411"/>
                    </a:cubicBezTo>
                    <a:cubicBezTo>
                      <a:pt x="2328" y="1151"/>
                      <a:pt x="2375" y="681"/>
                      <a:pt x="2115" y="36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ea typeface="Meiryo" panose="020B0604030504040204" pitchFamily="34" charset="-128"/>
                </a:endParaRPr>
              </a:p>
            </p:txBody>
          </p:sp>
        </p:grpSp>
      </p:grpSp>
      <p:sp>
        <p:nvSpPr>
          <p:cNvPr id="37" name="TextBox 36">
            <a:extLst>
              <a:ext uri="{FF2B5EF4-FFF2-40B4-BE49-F238E27FC236}">
                <a16:creationId xmlns:a16="http://schemas.microsoft.com/office/drawing/2014/main" id="{8D190036-DD38-6107-EA10-7B9F6C1A9B0B}"/>
              </a:ext>
            </a:extLst>
          </p:cNvPr>
          <p:cNvSpPr txBox="1"/>
          <p:nvPr/>
        </p:nvSpPr>
        <p:spPr>
          <a:xfrm>
            <a:off x="489204" y="1594863"/>
            <a:ext cx="3415094" cy="1411925"/>
          </a:xfrm>
          <a:prstGeom prst="rect">
            <a:avLst/>
          </a:prstGeom>
          <a:noFill/>
        </p:spPr>
        <p:txBody>
          <a:bodyPr wrap="square" lIns="0" tIns="0" rIns="0" bIns="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lnSpc>
                <a:spcPct val="90000"/>
              </a:lnSpc>
              <a:spcAft>
                <a:spcPts val="600"/>
              </a:spcAft>
            </a:pPr>
            <a:r>
              <a:rPr lang="ja-jp" b="1" dirty="0">
                <a:solidFill>
                  <a:schemeClr val="accent1"/>
                </a:solidFill>
                <a:ea typeface="Meiryo" panose="020B0604030504040204" pitchFamily="34" charset="-128"/>
              </a:rPr>
              <a:t>ビッグデータは工場や生産プロセスの運営方法に革命をもたらします。 </a:t>
            </a:r>
          </a:p>
          <a:p>
            <a:pPr rtl="0">
              <a:lnSpc>
                <a:spcPct val="90000"/>
              </a:lnSpc>
              <a:spcAft>
                <a:spcPts val="600"/>
              </a:spcAft>
            </a:pPr>
            <a:r>
              <a:rPr lang="ja-JP" altLang="en-US" sz="1400" dirty="0">
                <a:solidFill>
                  <a:schemeClr val="bg1"/>
                </a:solidFill>
                <a:ea typeface="Meiryo" panose="020B0604030504040204" pitchFamily="34" charset="-128"/>
              </a:rPr>
              <a:t>製造業</a:t>
            </a:r>
            <a:r>
              <a:rPr lang="ja-jp" sz="1400" dirty="0">
                <a:solidFill>
                  <a:schemeClr val="bg1"/>
                </a:solidFill>
                <a:ea typeface="Meiryo" panose="020B0604030504040204" pitchFamily="34" charset="-128"/>
              </a:rPr>
              <a:t>におけるビッグデータ解析は、効率性、品質、生産性の向上に大きく影響し</a:t>
            </a:r>
            <a:br>
              <a:rPr lang="en-US" altLang="ja-JP" sz="1400" dirty="0">
                <a:solidFill>
                  <a:schemeClr val="bg1"/>
                </a:solidFill>
                <a:ea typeface="Meiryo" panose="020B0604030504040204" pitchFamily="34" charset="-128"/>
              </a:rPr>
            </a:br>
            <a:r>
              <a:rPr lang="ja-jp" sz="1400" dirty="0">
                <a:solidFill>
                  <a:schemeClr val="bg1"/>
                </a:solidFill>
                <a:ea typeface="Meiryo" panose="020B0604030504040204" pitchFamily="34" charset="-128"/>
              </a:rPr>
              <a:t>ます。 </a:t>
            </a:r>
          </a:p>
        </p:txBody>
      </p:sp>
      <p:cxnSp>
        <p:nvCxnSpPr>
          <p:cNvPr id="45" name="Straight Connector 44">
            <a:extLst>
              <a:ext uri="{FF2B5EF4-FFF2-40B4-BE49-F238E27FC236}">
                <a16:creationId xmlns:a16="http://schemas.microsoft.com/office/drawing/2014/main" id="{2388F386-0263-E9E2-D956-711028CD166F}"/>
              </a:ext>
            </a:extLst>
          </p:cNvPr>
          <p:cNvCxnSpPr>
            <a:cxnSpLocks/>
          </p:cNvCxnSpPr>
          <p:nvPr/>
        </p:nvCxnSpPr>
        <p:spPr>
          <a:xfrm>
            <a:off x="4220573" y="1633335"/>
            <a:ext cx="0" cy="1329595"/>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nvGrpSpPr>
          <p:cNvPr id="36" name="Group 35">
            <a:extLst>
              <a:ext uri="{FF2B5EF4-FFF2-40B4-BE49-F238E27FC236}">
                <a16:creationId xmlns:a16="http://schemas.microsoft.com/office/drawing/2014/main" id="{BB2C8F9B-2BA0-37A0-BE97-FEDD09A9CFDF}"/>
              </a:ext>
            </a:extLst>
          </p:cNvPr>
          <p:cNvGrpSpPr/>
          <p:nvPr/>
        </p:nvGrpSpPr>
        <p:grpSpPr>
          <a:xfrm>
            <a:off x="4536849" y="1615258"/>
            <a:ext cx="4238849" cy="553998"/>
            <a:chOff x="4536849" y="1569246"/>
            <a:chExt cx="4238849" cy="553998"/>
          </a:xfrm>
        </p:grpSpPr>
        <p:sp>
          <p:nvSpPr>
            <p:cNvPr id="38" name="TextBox 37">
              <a:extLst>
                <a:ext uri="{FF2B5EF4-FFF2-40B4-BE49-F238E27FC236}">
                  <a16:creationId xmlns:a16="http://schemas.microsoft.com/office/drawing/2014/main" id="{373CE028-AF18-3E93-E8C2-99FC318D5177}"/>
                </a:ext>
              </a:extLst>
            </p:cNvPr>
            <p:cNvSpPr txBox="1"/>
            <p:nvPr/>
          </p:nvSpPr>
          <p:spPr>
            <a:xfrm>
              <a:off x="4856309" y="1569246"/>
              <a:ext cx="3919389" cy="553998"/>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rtl="0"/>
              <a:r>
                <a:rPr lang="ja-jp" sz="1200" b="1" dirty="0">
                  <a:solidFill>
                    <a:schemeClr val="bg1"/>
                  </a:solidFill>
                  <a:ea typeface="Meiryo" panose="020B0604030504040204" pitchFamily="34" charset="-128"/>
                </a:rPr>
                <a:t>統計的プロセス制御(SPC)</a:t>
              </a:r>
              <a:r>
                <a:rPr lang="ja-jp" sz="1200" dirty="0">
                  <a:solidFill>
                    <a:schemeClr val="bg1"/>
                  </a:solidFill>
                  <a:ea typeface="Meiryo" panose="020B0604030504040204" pitchFamily="34" charset="-128"/>
                </a:rPr>
                <a:t>は、統計的解析を使用して品質をコントロールし測定することで、製造プロセスを改善する手法です。 </a:t>
              </a:r>
            </a:p>
          </p:txBody>
        </p:sp>
        <p:grpSp>
          <p:nvGrpSpPr>
            <p:cNvPr id="51" name="Group 50">
              <a:extLst>
                <a:ext uri="{FF2B5EF4-FFF2-40B4-BE49-F238E27FC236}">
                  <a16:creationId xmlns:a16="http://schemas.microsoft.com/office/drawing/2014/main" id="{6CDFD29B-6308-775B-C910-22EFA513C5EC}"/>
                </a:ext>
              </a:extLst>
            </p:cNvPr>
            <p:cNvGrpSpPr>
              <a:grpSpLocks noChangeAspect="1"/>
            </p:cNvGrpSpPr>
            <p:nvPr/>
          </p:nvGrpSpPr>
          <p:grpSpPr>
            <a:xfrm>
              <a:off x="4536849" y="1569246"/>
              <a:ext cx="204536" cy="200018"/>
              <a:chOff x="16592550" y="4949825"/>
              <a:chExt cx="24506238" cy="23964900"/>
            </a:xfrm>
            <a:solidFill>
              <a:schemeClr val="accent1"/>
            </a:solidFill>
          </p:grpSpPr>
          <p:sp>
            <p:nvSpPr>
              <p:cNvPr id="52" name="Freeform 50">
                <a:extLst>
                  <a:ext uri="{FF2B5EF4-FFF2-40B4-BE49-F238E27FC236}">
                    <a16:creationId xmlns:a16="http://schemas.microsoft.com/office/drawing/2014/main" id="{E29C4523-FD7C-A8DD-7DE9-0BC41C95EF7F}"/>
                  </a:ext>
                </a:extLst>
              </p:cNvPr>
              <p:cNvSpPr>
                <a:spLocks/>
              </p:cNvSpPr>
              <p:nvPr/>
            </p:nvSpPr>
            <p:spPr bwMode="auto">
              <a:xfrm>
                <a:off x="16592550" y="4949825"/>
                <a:ext cx="24015721" cy="23964900"/>
              </a:xfrm>
              <a:custGeom>
                <a:avLst/>
                <a:gdLst>
                  <a:gd name="T0" fmla="*/ 2428 w 2648"/>
                  <a:gd name="T1" fmla="*/ 993 h 2648"/>
                  <a:gd name="T2" fmla="*/ 2477 w 2648"/>
                  <a:gd name="T3" fmla="*/ 1324 h 2648"/>
                  <a:gd name="T4" fmla="*/ 1324 w 2648"/>
                  <a:gd name="T5" fmla="*/ 2477 h 2648"/>
                  <a:gd name="T6" fmla="*/ 171 w 2648"/>
                  <a:gd name="T7" fmla="*/ 1324 h 2648"/>
                  <a:gd name="T8" fmla="*/ 1324 w 2648"/>
                  <a:gd name="T9" fmla="*/ 171 h 2648"/>
                  <a:gd name="T10" fmla="*/ 2077 w 2648"/>
                  <a:gd name="T11" fmla="*/ 453 h 2648"/>
                  <a:gd name="T12" fmla="*/ 2181 w 2648"/>
                  <a:gd name="T13" fmla="*/ 316 h 2648"/>
                  <a:gd name="T14" fmla="*/ 1324 w 2648"/>
                  <a:gd name="T15" fmla="*/ 0 h 2648"/>
                  <a:gd name="T16" fmla="*/ 0 w 2648"/>
                  <a:gd name="T17" fmla="*/ 1324 h 2648"/>
                  <a:gd name="T18" fmla="*/ 1324 w 2648"/>
                  <a:gd name="T19" fmla="*/ 2648 h 2648"/>
                  <a:gd name="T20" fmla="*/ 2648 w 2648"/>
                  <a:gd name="T21" fmla="*/ 1324 h 2648"/>
                  <a:gd name="T22" fmla="*/ 2552 w 2648"/>
                  <a:gd name="T23" fmla="*/ 830 h 2648"/>
                  <a:gd name="T24" fmla="*/ 2428 w 2648"/>
                  <a:gd name="T25" fmla="*/ 993 h 26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648" h="2648">
                    <a:moveTo>
                      <a:pt x="2428" y="993"/>
                    </a:moveTo>
                    <a:cubicBezTo>
                      <a:pt x="2459" y="1098"/>
                      <a:pt x="2477" y="1209"/>
                      <a:pt x="2477" y="1324"/>
                    </a:cubicBezTo>
                    <a:cubicBezTo>
                      <a:pt x="2477" y="1960"/>
                      <a:pt x="1960" y="2477"/>
                      <a:pt x="1324" y="2477"/>
                    </a:cubicBezTo>
                    <a:cubicBezTo>
                      <a:pt x="688" y="2477"/>
                      <a:pt x="171" y="1960"/>
                      <a:pt x="171" y="1324"/>
                    </a:cubicBezTo>
                    <a:cubicBezTo>
                      <a:pt x="171" y="688"/>
                      <a:pt x="688" y="171"/>
                      <a:pt x="1324" y="171"/>
                    </a:cubicBezTo>
                    <a:cubicBezTo>
                      <a:pt x="1612" y="171"/>
                      <a:pt x="1875" y="278"/>
                      <a:pt x="2077" y="453"/>
                    </a:cubicBezTo>
                    <a:cubicBezTo>
                      <a:pt x="2181" y="316"/>
                      <a:pt x="2181" y="316"/>
                      <a:pt x="2181" y="316"/>
                    </a:cubicBezTo>
                    <a:cubicBezTo>
                      <a:pt x="1950" y="120"/>
                      <a:pt x="1651" y="0"/>
                      <a:pt x="1324" y="0"/>
                    </a:cubicBezTo>
                    <a:cubicBezTo>
                      <a:pt x="594" y="0"/>
                      <a:pt x="0" y="594"/>
                      <a:pt x="0" y="1324"/>
                    </a:cubicBezTo>
                    <a:cubicBezTo>
                      <a:pt x="0" y="2054"/>
                      <a:pt x="594" y="2648"/>
                      <a:pt x="1324" y="2648"/>
                    </a:cubicBezTo>
                    <a:cubicBezTo>
                      <a:pt x="2054" y="2648"/>
                      <a:pt x="2648" y="2054"/>
                      <a:pt x="2648" y="1324"/>
                    </a:cubicBezTo>
                    <a:cubicBezTo>
                      <a:pt x="2648" y="1149"/>
                      <a:pt x="2613" y="983"/>
                      <a:pt x="2552" y="830"/>
                    </a:cubicBezTo>
                    <a:lnTo>
                      <a:pt x="2428" y="993"/>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defTabSz="457189" rtl="0"/>
                <a:endParaRPr lang="en-US" sz="1800">
                  <a:solidFill>
                    <a:srgbClr val="FFFFFF"/>
                  </a:solidFill>
                  <a:latin typeface="Artifakt ElementOfc"/>
                  <a:ea typeface="Meiryo" panose="020B0604030504040204" pitchFamily="34" charset="-128"/>
                </a:endParaRPr>
              </a:p>
            </p:txBody>
          </p:sp>
          <p:sp>
            <p:nvSpPr>
              <p:cNvPr id="53" name="Freeform 51">
                <a:extLst>
                  <a:ext uri="{FF2B5EF4-FFF2-40B4-BE49-F238E27FC236}">
                    <a16:creationId xmlns:a16="http://schemas.microsoft.com/office/drawing/2014/main" id="{E52C360A-72E7-9D9C-8520-CDCD5F7AC7DC}"/>
                  </a:ext>
                </a:extLst>
              </p:cNvPr>
              <p:cNvSpPr>
                <a:spLocks/>
              </p:cNvSpPr>
              <p:nvPr/>
            </p:nvSpPr>
            <p:spPr bwMode="auto">
              <a:xfrm>
                <a:off x="23893495" y="6769056"/>
                <a:ext cx="17205293" cy="15836901"/>
              </a:xfrm>
              <a:custGeom>
                <a:avLst/>
                <a:gdLst>
                  <a:gd name="T0" fmla="*/ 1263 w 10838"/>
                  <a:gd name="T1" fmla="*/ 3016 h 9976"/>
                  <a:gd name="T2" fmla="*/ 0 w 10838"/>
                  <a:gd name="T3" fmla="*/ 3500 h 9976"/>
                  <a:gd name="T4" fmla="*/ 2777 w 10838"/>
                  <a:gd name="T5" fmla="*/ 9976 h 9976"/>
                  <a:gd name="T6" fmla="*/ 3582 w 10838"/>
                  <a:gd name="T7" fmla="*/ 9976 h 9976"/>
                  <a:gd name="T8" fmla="*/ 10838 w 10838"/>
                  <a:gd name="T9" fmla="*/ 775 h 9976"/>
                  <a:gd name="T10" fmla="*/ 9810 w 10838"/>
                  <a:gd name="T11" fmla="*/ 0 h 9976"/>
                  <a:gd name="T12" fmla="*/ 3399 w 10838"/>
                  <a:gd name="T13" fmla="*/ 8055 h 9976"/>
                  <a:gd name="T14" fmla="*/ 1263 w 10838"/>
                  <a:gd name="T15" fmla="*/ 3016 h 997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838" h="9976">
                    <a:moveTo>
                      <a:pt x="1263" y="3016"/>
                    </a:moveTo>
                    <a:lnTo>
                      <a:pt x="0" y="3500"/>
                    </a:lnTo>
                    <a:lnTo>
                      <a:pt x="2777" y="9976"/>
                    </a:lnTo>
                    <a:lnTo>
                      <a:pt x="3582" y="9976"/>
                    </a:lnTo>
                    <a:lnTo>
                      <a:pt x="10838" y="775"/>
                    </a:lnTo>
                    <a:lnTo>
                      <a:pt x="9810" y="0"/>
                    </a:lnTo>
                    <a:lnTo>
                      <a:pt x="3399" y="8055"/>
                    </a:lnTo>
                    <a:lnTo>
                      <a:pt x="1263" y="3016"/>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defTabSz="457189" rtl="0"/>
                <a:endParaRPr lang="en-US" sz="1800">
                  <a:solidFill>
                    <a:srgbClr val="FFFFFF"/>
                  </a:solidFill>
                  <a:latin typeface="Artifakt ElementOfc"/>
                  <a:ea typeface="Meiryo" panose="020B0604030504040204" pitchFamily="34" charset="-128"/>
                </a:endParaRPr>
              </a:p>
            </p:txBody>
          </p:sp>
        </p:grpSp>
      </p:grpSp>
      <p:grpSp>
        <p:nvGrpSpPr>
          <p:cNvPr id="39" name="Group 38">
            <a:extLst>
              <a:ext uri="{FF2B5EF4-FFF2-40B4-BE49-F238E27FC236}">
                <a16:creationId xmlns:a16="http://schemas.microsoft.com/office/drawing/2014/main" id="{3751CC71-D115-99EA-1DCF-BF8BCD995364}"/>
              </a:ext>
            </a:extLst>
          </p:cNvPr>
          <p:cNvGrpSpPr/>
          <p:nvPr/>
        </p:nvGrpSpPr>
        <p:grpSpPr>
          <a:xfrm>
            <a:off x="4536849" y="2427009"/>
            <a:ext cx="4238660" cy="369332"/>
            <a:chOff x="4536849" y="2380997"/>
            <a:chExt cx="4238660" cy="369332"/>
          </a:xfrm>
        </p:grpSpPr>
        <p:sp>
          <p:nvSpPr>
            <p:cNvPr id="50" name="TextBox 49">
              <a:extLst>
                <a:ext uri="{FF2B5EF4-FFF2-40B4-BE49-F238E27FC236}">
                  <a16:creationId xmlns:a16="http://schemas.microsoft.com/office/drawing/2014/main" id="{CAB6791C-329A-D52C-0117-AD0B2164C054}"/>
                </a:ext>
              </a:extLst>
            </p:cNvPr>
            <p:cNvSpPr txBox="1"/>
            <p:nvPr/>
          </p:nvSpPr>
          <p:spPr>
            <a:xfrm>
              <a:off x="4856303" y="2380997"/>
              <a:ext cx="3919206" cy="369332"/>
            </a:xfrm>
            <a:prstGeom prst="rect">
              <a:avLst/>
            </a:prstGeom>
            <a:noFill/>
          </p:spPr>
          <p:txBody>
            <a:bodyPr wrap="square" lIns="0" tIns="0" rIns="0" bIns="0" rtlCol="0">
              <a:spAutoFit/>
            </a:bodyPr>
            <a:lstStyle/>
            <a:p>
              <a:pPr rtl="0"/>
              <a:r>
                <a:rPr lang="ja-jp" sz="1200" dirty="0">
                  <a:solidFill>
                    <a:schemeClr val="bg1"/>
                  </a:solidFill>
                  <a:ea typeface="Meiryo" panose="020B0604030504040204" pitchFamily="34" charset="-128"/>
                </a:rPr>
                <a:t>SPC は</a:t>
              </a:r>
              <a:r>
                <a:rPr lang="ja-jp" sz="1200" b="1" dirty="0">
                  <a:solidFill>
                    <a:schemeClr val="bg1"/>
                  </a:solidFill>
                  <a:ea typeface="Meiryo" panose="020B0604030504040204" pitchFamily="34" charset="-128"/>
                </a:rPr>
                <a:t>製造で従来から使用</a:t>
              </a:r>
              <a:r>
                <a:rPr lang="ja-jp" sz="1200" dirty="0">
                  <a:solidFill>
                    <a:schemeClr val="bg1"/>
                  </a:solidFill>
                  <a:ea typeface="Meiryo" panose="020B0604030504040204" pitchFamily="34" charset="-128"/>
                </a:rPr>
                <a:t>されていますが、医療やサービスなど、他の業界でも使用できます。 </a:t>
              </a:r>
              <a:endParaRPr lang="en-US" sz="1200" dirty="0">
                <a:ea typeface="Meiryo" panose="020B0604030504040204" pitchFamily="34" charset="-128"/>
              </a:endParaRPr>
            </a:p>
          </p:txBody>
        </p:sp>
        <p:grpSp>
          <p:nvGrpSpPr>
            <p:cNvPr id="54" name="Group 53">
              <a:extLst>
                <a:ext uri="{FF2B5EF4-FFF2-40B4-BE49-F238E27FC236}">
                  <a16:creationId xmlns:a16="http://schemas.microsoft.com/office/drawing/2014/main" id="{B0BF8F18-9D5D-C922-9AEE-DED485CBF2FA}"/>
                </a:ext>
              </a:extLst>
            </p:cNvPr>
            <p:cNvGrpSpPr>
              <a:grpSpLocks noChangeAspect="1"/>
            </p:cNvGrpSpPr>
            <p:nvPr/>
          </p:nvGrpSpPr>
          <p:grpSpPr>
            <a:xfrm>
              <a:off x="4536849" y="2380997"/>
              <a:ext cx="204536" cy="200018"/>
              <a:chOff x="16592550" y="4949825"/>
              <a:chExt cx="24506238" cy="23964900"/>
            </a:xfrm>
            <a:solidFill>
              <a:schemeClr val="accent1"/>
            </a:solidFill>
          </p:grpSpPr>
          <p:sp>
            <p:nvSpPr>
              <p:cNvPr id="55" name="Freeform 50">
                <a:extLst>
                  <a:ext uri="{FF2B5EF4-FFF2-40B4-BE49-F238E27FC236}">
                    <a16:creationId xmlns:a16="http://schemas.microsoft.com/office/drawing/2014/main" id="{BA408CC3-EF06-320C-FE78-E2897A443EEB}"/>
                  </a:ext>
                </a:extLst>
              </p:cNvPr>
              <p:cNvSpPr>
                <a:spLocks/>
              </p:cNvSpPr>
              <p:nvPr/>
            </p:nvSpPr>
            <p:spPr bwMode="auto">
              <a:xfrm>
                <a:off x="16592550" y="4949825"/>
                <a:ext cx="24015721" cy="23964900"/>
              </a:xfrm>
              <a:custGeom>
                <a:avLst/>
                <a:gdLst>
                  <a:gd name="T0" fmla="*/ 2428 w 2648"/>
                  <a:gd name="T1" fmla="*/ 993 h 2648"/>
                  <a:gd name="T2" fmla="*/ 2477 w 2648"/>
                  <a:gd name="T3" fmla="*/ 1324 h 2648"/>
                  <a:gd name="T4" fmla="*/ 1324 w 2648"/>
                  <a:gd name="T5" fmla="*/ 2477 h 2648"/>
                  <a:gd name="T6" fmla="*/ 171 w 2648"/>
                  <a:gd name="T7" fmla="*/ 1324 h 2648"/>
                  <a:gd name="T8" fmla="*/ 1324 w 2648"/>
                  <a:gd name="T9" fmla="*/ 171 h 2648"/>
                  <a:gd name="T10" fmla="*/ 2077 w 2648"/>
                  <a:gd name="T11" fmla="*/ 453 h 2648"/>
                  <a:gd name="T12" fmla="*/ 2181 w 2648"/>
                  <a:gd name="T13" fmla="*/ 316 h 2648"/>
                  <a:gd name="T14" fmla="*/ 1324 w 2648"/>
                  <a:gd name="T15" fmla="*/ 0 h 2648"/>
                  <a:gd name="T16" fmla="*/ 0 w 2648"/>
                  <a:gd name="T17" fmla="*/ 1324 h 2648"/>
                  <a:gd name="T18" fmla="*/ 1324 w 2648"/>
                  <a:gd name="T19" fmla="*/ 2648 h 2648"/>
                  <a:gd name="T20" fmla="*/ 2648 w 2648"/>
                  <a:gd name="T21" fmla="*/ 1324 h 2648"/>
                  <a:gd name="T22" fmla="*/ 2552 w 2648"/>
                  <a:gd name="T23" fmla="*/ 830 h 2648"/>
                  <a:gd name="T24" fmla="*/ 2428 w 2648"/>
                  <a:gd name="T25" fmla="*/ 993 h 26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648" h="2648">
                    <a:moveTo>
                      <a:pt x="2428" y="993"/>
                    </a:moveTo>
                    <a:cubicBezTo>
                      <a:pt x="2459" y="1098"/>
                      <a:pt x="2477" y="1209"/>
                      <a:pt x="2477" y="1324"/>
                    </a:cubicBezTo>
                    <a:cubicBezTo>
                      <a:pt x="2477" y="1960"/>
                      <a:pt x="1960" y="2477"/>
                      <a:pt x="1324" y="2477"/>
                    </a:cubicBezTo>
                    <a:cubicBezTo>
                      <a:pt x="688" y="2477"/>
                      <a:pt x="171" y="1960"/>
                      <a:pt x="171" y="1324"/>
                    </a:cubicBezTo>
                    <a:cubicBezTo>
                      <a:pt x="171" y="688"/>
                      <a:pt x="688" y="171"/>
                      <a:pt x="1324" y="171"/>
                    </a:cubicBezTo>
                    <a:cubicBezTo>
                      <a:pt x="1612" y="171"/>
                      <a:pt x="1875" y="278"/>
                      <a:pt x="2077" y="453"/>
                    </a:cubicBezTo>
                    <a:cubicBezTo>
                      <a:pt x="2181" y="316"/>
                      <a:pt x="2181" y="316"/>
                      <a:pt x="2181" y="316"/>
                    </a:cubicBezTo>
                    <a:cubicBezTo>
                      <a:pt x="1950" y="120"/>
                      <a:pt x="1651" y="0"/>
                      <a:pt x="1324" y="0"/>
                    </a:cubicBezTo>
                    <a:cubicBezTo>
                      <a:pt x="594" y="0"/>
                      <a:pt x="0" y="594"/>
                      <a:pt x="0" y="1324"/>
                    </a:cubicBezTo>
                    <a:cubicBezTo>
                      <a:pt x="0" y="2054"/>
                      <a:pt x="594" y="2648"/>
                      <a:pt x="1324" y="2648"/>
                    </a:cubicBezTo>
                    <a:cubicBezTo>
                      <a:pt x="2054" y="2648"/>
                      <a:pt x="2648" y="2054"/>
                      <a:pt x="2648" y="1324"/>
                    </a:cubicBezTo>
                    <a:cubicBezTo>
                      <a:pt x="2648" y="1149"/>
                      <a:pt x="2613" y="983"/>
                      <a:pt x="2552" y="830"/>
                    </a:cubicBezTo>
                    <a:lnTo>
                      <a:pt x="2428" y="993"/>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defTabSz="457189" rtl="0"/>
                <a:endParaRPr lang="en-US" sz="1800">
                  <a:solidFill>
                    <a:srgbClr val="FFFFFF"/>
                  </a:solidFill>
                  <a:latin typeface="Artifakt ElementOfc"/>
                  <a:ea typeface="Meiryo" panose="020B0604030504040204" pitchFamily="34" charset="-128"/>
                </a:endParaRPr>
              </a:p>
            </p:txBody>
          </p:sp>
          <p:sp>
            <p:nvSpPr>
              <p:cNvPr id="56" name="Freeform 51">
                <a:extLst>
                  <a:ext uri="{FF2B5EF4-FFF2-40B4-BE49-F238E27FC236}">
                    <a16:creationId xmlns:a16="http://schemas.microsoft.com/office/drawing/2014/main" id="{80F0A3C6-D2FE-E133-A4CF-409F0574252B}"/>
                  </a:ext>
                </a:extLst>
              </p:cNvPr>
              <p:cNvSpPr>
                <a:spLocks/>
              </p:cNvSpPr>
              <p:nvPr/>
            </p:nvSpPr>
            <p:spPr bwMode="auto">
              <a:xfrm>
                <a:off x="23893495" y="6769056"/>
                <a:ext cx="17205293" cy="15836901"/>
              </a:xfrm>
              <a:custGeom>
                <a:avLst/>
                <a:gdLst>
                  <a:gd name="T0" fmla="*/ 1263 w 10838"/>
                  <a:gd name="T1" fmla="*/ 3016 h 9976"/>
                  <a:gd name="T2" fmla="*/ 0 w 10838"/>
                  <a:gd name="T3" fmla="*/ 3500 h 9976"/>
                  <a:gd name="T4" fmla="*/ 2777 w 10838"/>
                  <a:gd name="T5" fmla="*/ 9976 h 9976"/>
                  <a:gd name="T6" fmla="*/ 3582 w 10838"/>
                  <a:gd name="T7" fmla="*/ 9976 h 9976"/>
                  <a:gd name="T8" fmla="*/ 10838 w 10838"/>
                  <a:gd name="T9" fmla="*/ 775 h 9976"/>
                  <a:gd name="T10" fmla="*/ 9810 w 10838"/>
                  <a:gd name="T11" fmla="*/ 0 h 9976"/>
                  <a:gd name="T12" fmla="*/ 3399 w 10838"/>
                  <a:gd name="T13" fmla="*/ 8055 h 9976"/>
                  <a:gd name="T14" fmla="*/ 1263 w 10838"/>
                  <a:gd name="T15" fmla="*/ 3016 h 997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838" h="9976">
                    <a:moveTo>
                      <a:pt x="1263" y="3016"/>
                    </a:moveTo>
                    <a:lnTo>
                      <a:pt x="0" y="3500"/>
                    </a:lnTo>
                    <a:lnTo>
                      <a:pt x="2777" y="9976"/>
                    </a:lnTo>
                    <a:lnTo>
                      <a:pt x="3582" y="9976"/>
                    </a:lnTo>
                    <a:lnTo>
                      <a:pt x="10838" y="775"/>
                    </a:lnTo>
                    <a:lnTo>
                      <a:pt x="9810" y="0"/>
                    </a:lnTo>
                    <a:lnTo>
                      <a:pt x="3399" y="8055"/>
                    </a:lnTo>
                    <a:lnTo>
                      <a:pt x="1263" y="3016"/>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defTabSz="457189" rtl="0"/>
                <a:endParaRPr lang="en-US" sz="1800">
                  <a:solidFill>
                    <a:srgbClr val="FFFFFF"/>
                  </a:solidFill>
                  <a:latin typeface="Artifakt ElementOfc"/>
                  <a:ea typeface="Meiryo" panose="020B0604030504040204" pitchFamily="34" charset="-128"/>
                </a:endParaRPr>
              </a:p>
            </p:txBody>
          </p:sp>
        </p:grpSp>
      </p:grpSp>
      <p:cxnSp>
        <p:nvCxnSpPr>
          <p:cNvPr id="60" name="Straight Connector 59">
            <a:extLst>
              <a:ext uri="{FF2B5EF4-FFF2-40B4-BE49-F238E27FC236}">
                <a16:creationId xmlns:a16="http://schemas.microsoft.com/office/drawing/2014/main" id="{D760D8F5-644A-FC8C-74A6-CF38793289DD}"/>
              </a:ext>
            </a:extLst>
          </p:cNvPr>
          <p:cNvCxnSpPr>
            <a:cxnSpLocks/>
          </p:cNvCxnSpPr>
          <p:nvPr/>
        </p:nvCxnSpPr>
        <p:spPr>
          <a:xfrm>
            <a:off x="2400628" y="3550281"/>
            <a:ext cx="0" cy="114745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537B8296-4C4A-6FEC-4AA3-C01D8E15507E}"/>
              </a:ext>
            </a:extLst>
          </p:cNvPr>
          <p:cNvCxnSpPr>
            <a:cxnSpLocks/>
          </p:cNvCxnSpPr>
          <p:nvPr/>
        </p:nvCxnSpPr>
        <p:spPr>
          <a:xfrm>
            <a:off x="4572095" y="3550281"/>
            <a:ext cx="0" cy="114745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D4DA9097-2403-D400-CCC8-921814A77898}"/>
              </a:ext>
            </a:extLst>
          </p:cNvPr>
          <p:cNvCxnSpPr>
            <a:cxnSpLocks/>
          </p:cNvCxnSpPr>
          <p:nvPr/>
        </p:nvCxnSpPr>
        <p:spPr>
          <a:xfrm>
            <a:off x="6743561" y="3550281"/>
            <a:ext cx="0" cy="114745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3392294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3">
            <a:extLst>
              <a:ext uri="{FF2B5EF4-FFF2-40B4-BE49-F238E27FC236}">
                <a16:creationId xmlns:a16="http://schemas.microsoft.com/office/drawing/2014/main" id="{81CBEE71-D995-55B6-3D4B-7FA304871710}"/>
              </a:ext>
            </a:extLst>
          </p:cNvPr>
          <p:cNvSpPr txBox="1">
            <a:spLocks/>
          </p:cNvSpPr>
          <p:nvPr/>
        </p:nvSpPr>
        <p:spPr>
          <a:xfrm>
            <a:off x="368490" y="870903"/>
            <a:ext cx="5513198" cy="341632"/>
          </a:xfrm>
          <a:prstGeom prst="rect">
            <a:avLst/>
          </a:prstGeom>
        </p:spPr>
        <p:txBody>
          <a:bodyPr vert="horz" wrap="square" lIns="0" tIns="0" rIns="0" bIns="0" rtlCol="0" anchor="t" anchorCtr="0">
            <a:spAutoFit/>
          </a:bodyPr>
          <a:lstStyle>
            <a:lvl1pPr algn="l" defTabSz="685800" rtl="0" eaLnBrk="1" latinLnBrk="0" hangingPunct="1">
              <a:lnSpc>
                <a:spcPct val="90000"/>
              </a:lnSpc>
              <a:spcBef>
                <a:spcPct val="0"/>
              </a:spcBef>
              <a:buNone/>
              <a:defRPr sz="2800" b="1" i="0" kern="1200">
                <a:solidFill>
                  <a:schemeClr val="tx1"/>
                </a:solidFill>
                <a:latin typeface="+mj-lt"/>
                <a:ea typeface="+mj-ea"/>
                <a:cs typeface="+mj-cs"/>
              </a:defRPr>
            </a:lvl1pPr>
          </a:lstStyle>
          <a:p>
            <a:pPr rtl="0"/>
            <a:r>
              <a:rPr lang="ja-jp" sz="2400">
                <a:ea typeface="Meiryo" panose="020B0604030504040204" pitchFamily="34" charset="-128"/>
              </a:rPr>
              <a:t>空欄を埋めてください。</a:t>
            </a:r>
          </a:p>
        </p:txBody>
      </p:sp>
      <p:sp>
        <p:nvSpPr>
          <p:cNvPr id="4" name="Rectangle: Rounded Corners 3">
            <a:extLst>
              <a:ext uri="{FF2B5EF4-FFF2-40B4-BE49-F238E27FC236}">
                <a16:creationId xmlns:a16="http://schemas.microsoft.com/office/drawing/2014/main" id="{13178EAA-7E73-9AD4-2648-A444738D1AF8}"/>
              </a:ext>
            </a:extLst>
          </p:cNvPr>
          <p:cNvSpPr/>
          <p:nvPr/>
        </p:nvSpPr>
        <p:spPr>
          <a:xfrm>
            <a:off x="368490" y="424002"/>
            <a:ext cx="1041210" cy="282088"/>
          </a:xfrm>
          <a:prstGeom prst="roundRect">
            <a:avLst>
              <a:gd name="adj" fmla="val 9098"/>
            </a:avLst>
          </a:prstGeom>
          <a:solidFill>
            <a:schemeClr val="accent1"/>
          </a:solidFill>
          <a:ln w="63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18288" rtlCol="0" anchor="ctr"/>
          <a:lstStyle/>
          <a:p>
            <a:pPr algn="ctr" rtl="0"/>
            <a:r>
              <a:rPr lang="ja-jp" sz="1200" b="1" spc="300">
                <a:solidFill>
                  <a:schemeClr val="bg1"/>
                </a:solidFill>
                <a:latin typeface="+mj-lt"/>
                <a:ea typeface="Meiryo" panose="020B0604030504040204" pitchFamily="34" charset="-128"/>
              </a:rPr>
              <a:t>クイズ</a:t>
            </a:r>
          </a:p>
        </p:txBody>
      </p:sp>
      <p:pic>
        <p:nvPicPr>
          <p:cNvPr id="5" name="Picture Placeholder 30" descr="A group of people working on a project&#10;&#10;Description automatically generated">
            <a:extLst>
              <a:ext uri="{FF2B5EF4-FFF2-40B4-BE49-F238E27FC236}">
                <a16:creationId xmlns:a16="http://schemas.microsoft.com/office/drawing/2014/main" id="{32930A9C-A85A-D628-F520-9FBACF975CC7}"/>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l="44218" r="17078"/>
          <a:stretch/>
        </p:blipFill>
        <p:spPr>
          <a:xfrm>
            <a:off x="6157913" y="0"/>
            <a:ext cx="2986087" cy="5143500"/>
          </a:xfrm>
          <a:prstGeom prst="rect">
            <a:avLst/>
          </a:prstGeom>
        </p:spPr>
      </p:pic>
      <p:cxnSp>
        <p:nvCxnSpPr>
          <p:cNvPr id="8" name="Straight Connector 7">
            <a:extLst>
              <a:ext uri="{FF2B5EF4-FFF2-40B4-BE49-F238E27FC236}">
                <a16:creationId xmlns:a16="http://schemas.microsoft.com/office/drawing/2014/main" id="{FCE94877-0B5F-C19D-DBB6-80558B39A9F1}"/>
              </a:ext>
            </a:extLst>
          </p:cNvPr>
          <p:cNvCxnSpPr>
            <a:cxnSpLocks/>
          </p:cNvCxnSpPr>
          <p:nvPr/>
        </p:nvCxnSpPr>
        <p:spPr>
          <a:xfrm>
            <a:off x="368490" y="1505183"/>
            <a:ext cx="5513198" cy="0"/>
          </a:xfrm>
          <a:prstGeom prst="line">
            <a:avLst/>
          </a:prstGeom>
          <a:ln w="63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1" name="Title 19">
            <a:extLst>
              <a:ext uri="{FF2B5EF4-FFF2-40B4-BE49-F238E27FC236}">
                <a16:creationId xmlns:a16="http://schemas.microsoft.com/office/drawing/2014/main" id="{9D7EBE5D-5F45-975F-A9A0-B7924D7A9DB4}"/>
              </a:ext>
            </a:extLst>
          </p:cNvPr>
          <p:cNvSpPr txBox="1">
            <a:spLocks/>
          </p:cNvSpPr>
          <p:nvPr/>
        </p:nvSpPr>
        <p:spPr>
          <a:xfrm>
            <a:off x="368490" y="1789365"/>
            <a:ext cx="5513198" cy="184666"/>
          </a:xfrm>
          <a:prstGeom prst="rect">
            <a:avLst/>
          </a:prstGeom>
        </p:spPr>
        <p:txBody>
          <a:bodyPr vert="horz" wrap="square" lIns="0" tIns="0" rIns="0" bIns="0" rtlCol="0" anchor="ctr" anchorCtr="0">
            <a:noAutofit/>
          </a:bodyPr>
          <a:lstStyle>
            <a:lvl1pPr algn="l" defTabSz="685800" rtl="0" eaLnBrk="1" latinLnBrk="0" hangingPunct="1">
              <a:lnSpc>
                <a:spcPct val="90000"/>
              </a:lnSpc>
              <a:spcBef>
                <a:spcPct val="0"/>
              </a:spcBef>
              <a:buNone/>
              <a:defRPr sz="2800" kern="1200">
                <a:solidFill>
                  <a:schemeClr val="tx1"/>
                </a:solidFill>
                <a:latin typeface="+mj-lt"/>
                <a:ea typeface="+mj-ea"/>
                <a:cs typeface="+mj-cs"/>
              </a:defRPr>
            </a:lvl1pPr>
          </a:lstStyle>
          <a:p>
            <a:pPr rtl="0">
              <a:lnSpc>
                <a:spcPct val="100000"/>
              </a:lnSpc>
            </a:pPr>
            <a:r>
              <a:rPr lang="ja-jp" sz="1200" dirty="0">
                <a:latin typeface="+mn-lt"/>
                <a:ea typeface="Meiryo" panose="020B0604030504040204" pitchFamily="34" charset="-128"/>
              </a:rPr>
              <a:t>ビッグデータのソースを 3 つ以上挙げてください。 </a:t>
            </a:r>
          </a:p>
        </p:txBody>
      </p:sp>
    </p:spTree>
    <p:extLst>
      <p:ext uri="{BB962C8B-B14F-4D97-AF65-F5344CB8AC3E}">
        <p14:creationId xmlns:p14="http://schemas.microsoft.com/office/powerpoint/2010/main" val="186373105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4" descr="A person and person sitting on a bench looking at a tablet&#10;&#10;Description automatically generated">
            <a:extLst>
              <a:ext uri="{FF2B5EF4-FFF2-40B4-BE49-F238E27FC236}">
                <a16:creationId xmlns:a16="http://schemas.microsoft.com/office/drawing/2014/main" id="{E010EBE6-1C82-F8A3-9C73-967E9A773007}"/>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l="30014" r="26444"/>
          <a:stretch/>
        </p:blipFill>
        <p:spPr>
          <a:xfrm>
            <a:off x="6157913" y="0"/>
            <a:ext cx="2986087" cy="5143500"/>
          </a:xfrm>
          <a:prstGeom prst="rect">
            <a:avLst/>
          </a:prstGeom>
        </p:spPr>
      </p:pic>
      <p:sp>
        <p:nvSpPr>
          <p:cNvPr id="4" name="Title 3">
            <a:extLst>
              <a:ext uri="{FF2B5EF4-FFF2-40B4-BE49-F238E27FC236}">
                <a16:creationId xmlns:a16="http://schemas.microsoft.com/office/drawing/2014/main" id="{C08F5326-72C1-F65D-2C62-AF360B240EB6}"/>
              </a:ext>
            </a:extLst>
          </p:cNvPr>
          <p:cNvSpPr txBox="1">
            <a:spLocks/>
          </p:cNvSpPr>
          <p:nvPr/>
        </p:nvSpPr>
        <p:spPr>
          <a:xfrm>
            <a:off x="368490" y="870903"/>
            <a:ext cx="5513198" cy="674031"/>
          </a:xfrm>
          <a:prstGeom prst="rect">
            <a:avLst/>
          </a:prstGeom>
        </p:spPr>
        <p:txBody>
          <a:bodyPr vert="horz" wrap="square" lIns="0" tIns="0" rIns="0" bIns="0" rtlCol="0" anchor="t" anchorCtr="0">
            <a:spAutoFit/>
          </a:bodyPr>
          <a:lstStyle>
            <a:lvl1pPr algn="l" defTabSz="685800" rtl="0" eaLnBrk="1" latinLnBrk="0" hangingPunct="1">
              <a:lnSpc>
                <a:spcPct val="90000"/>
              </a:lnSpc>
              <a:spcBef>
                <a:spcPct val="0"/>
              </a:spcBef>
              <a:buNone/>
              <a:defRPr sz="2800" b="1" i="0" kern="1200">
                <a:solidFill>
                  <a:schemeClr val="tx1"/>
                </a:solidFill>
                <a:latin typeface="+mj-lt"/>
                <a:ea typeface="+mj-ea"/>
                <a:cs typeface="+mj-cs"/>
              </a:defRPr>
            </a:lvl1pPr>
          </a:lstStyle>
          <a:p>
            <a:pPr rtl="0"/>
            <a:r>
              <a:rPr lang="ja-jp" sz="2400" dirty="0">
                <a:ea typeface="Meiryo" panose="020B0604030504040204" pitchFamily="34" charset="-128"/>
              </a:rPr>
              <a:t>ビッグデータ</a:t>
            </a:r>
            <a:r>
              <a:rPr lang="ja-JP" altLang="en-US" sz="2400" dirty="0">
                <a:ea typeface="Meiryo" panose="020B0604030504040204" pitchFamily="34" charset="-128"/>
              </a:rPr>
              <a:t>の</a:t>
            </a:r>
            <a:r>
              <a:rPr lang="ja-jp" sz="2400" dirty="0">
                <a:ea typeface="Meiryo" panose="020B0604030504040204" pitchFamily="34" charset="-128"/>
              </a:rPr>
              <a:t>「量」に関連する</a:t>
            </a:r>
            <a:br>
              <a:rPr lang="en-US" sz="2400" dirty="0">
                <a:ea typeface="Meiryo" panose="020B0604030504040204" pitchFamily="34" charset="-128"/>
              </a:rPr>
            </a:br>
            <a:r>
              <a:rPr lang="ja-jp" sz="2400" dirty="0">
                <a:ea typeface="Meiryo" panose="020B0604030504040204" pitchFamily="34" charset="-128"/>
              </a:rPr>
              <a:t>最も適切な記述を選んでください。 </a:t>
            </a:r>
          </a:p>
        </p:txBody>
      </p:sp>
      <p:sp>
        <p:nvSpPr>
          <p:cNvPr id="5" name="Rectangle: Rounded Corners 4">
            <a:extLst>
              <a:ext uri="{FF2B5EF4-FFF2-40B4-BE49-F238E27FC236}">
                <a16:creationId xmlns:a16="http://schemas.microsoft.com/office/drawing/2014/main" id="{A6DD4653-A24A-D37F-BC16-49DE2BB5C11B}"/>
              </a:ext>
            </a:extLst>
          </p:cNvPr>
          <p:cNvSpPr/>
          <p:nvPr/>
        </p:nvSpPr>
        <p:spPr>
          <a:xfrm>
            <a:off x="368490" y="424002"/>
            <a:ext cx="1041210" cy="282088"/>
          </a:xfrm>
          <a:prstGeom prst="roundRect">
            <a:avLst>
              <a:gd name="adj" fmla="val 9098"/>
            </a:avLst>
          </a:prstGeom>
          <a:solidFill>
            <a:schemeClr val="accent1"/>
          </a:solidFill>
          <a:ln w="63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18288" rtlCol="0" anchor="ctr"/>
          <a:lstStyle/>
          <a:p>
            <a:pPr algn="ctr" rtl="0"/>
            <a:r>
              <a:rPr lang="ja-jp" sz="1200" b="1" spc="300">
                <a:solidFill>
                  <a:schemeClr val="bg1"/>
                </a:solidFill>
                <a:latin typeface="+mj-lt"/>
                <a:ea typeface="Meiryo" panose="020B0604030504040204" pitchFamily="34" charset="-128"/>
              </a:rPr>
              <a:t>クイズ</a:t>
            </a:r>
          </a:p>
        </p:txBody>
      </p:sp>
      <p:grpSp>
        <p:nvGrpSpPr>
          <p:cNvPr id="6" name="Group 5">
            <a:extLst>
              <a:ext uri="{FF2B5EF4-FFF2-40B4-BE49-F238E27FC236}">
                <a16:creationId xmlns:a16="http://schemas.microsoft.com/office/drawing/2014/main" id="{4AC13F22-E119-F4BE-9734-066C3BC38039}"/>
              </a:ext>
            </a:extLst>
          </p:cNvPr>
          <p:cNvGrpSpPr/>
          <p:nvPr/>
        </p:nvGrpSpPr>
        <p:grpSpPr>
          <a:xfrm>
            <a:off x="368490" y="2129492"/>
            <a:ext cx="5513198" cy="138499"/>
            <a:chOff x="368490" y="1755667"/>
            <a:chExt cx="5513198" cy="138499"/>
          </a:xfrm>
        </p:grpSpPr>
        <p:sp>
          <p:nvSpPr>
            <p:cNvPr id="7" name="TextBox 6">
              <a:extLst>
                <a:ext uri="{FF2B5EF4-FFF2-40B4-BE49-F238E27FC236}">
                  <a16:creationId xmlns:a16="http://schemas.microsoft.com/office/drawing/2014/main" id="{7FABFBBC-4854-37B5-C3FB-4FEB75D957B2}"/>
                </a:ext>
              </a:extLst>
            </p:cNvPr>
            <p:cNvSpPr txBox="1"/>
            <p:nvPr/>
          </p:nvSpPr>
          <p:spPr>
            <a:xfrm>
              <a:off x="368490" y="1755667"/>
              <a:ext cx="5513198" cy="138499"/>
            </a:xfrm>
            <a:prstGeom prst="rect">
              <a:avLst/>
            </a:prstGeom>
            <a:noFill/>
          </p:spPr>
          <p:txBody>
            <a:bodyPr wrap="square" lIns="0" tIns="0" rIns="0" bIns="0" rtlCol="0" anchor="ctr" anchorCtr="0">
              <a:spAutoFit/>
            </a:bodyPr>
            <a:lstStyle/>
            <a:p>
              <a:pPr rtl="0"/>
              <a:r>
                <a:rPr lang="ja-jp" sz="900" b="1" spc="200">
                  <a:solidFill>
                    <a:schemeClr val="tx2"/>
                  </a:solidFill>
                  <a:ea typeface="Meiryo" panose="020B0604030504040204" pitchFamily="34" charset="-128"/>
                  <a:cs typeface="+mj-cs"/>
                </a:rPr>
                <a:t>1 つ選択</a:t>
              </a:r>
            </a:p>
          </p:txBody>
        </p:sp>
        <p:cxnSp>
          <p:nvCxnSpPr>
            <p:cNvPr id="8" name="Straight Connector 7">
              <a:extLst>
                <a:ext uri="{FF2B5EF4-FFF2-40B4-BE49-F238E27FC236}">
                  <a16:creationId xmlns:a16="http://schemas.microsoft.com/office/drawing/2014/main" id="{22C10C03-FFE0-D246-A73E-6EE2ED9569BF}"/>
                </a:ext>
              </a:extLst>
            </p:cNvPr>
            <p:cNvCxnSpPr>
              <a:cxnSpLocks/>
            </p:cNvCxnSpPr>
            <p:nvPr/>
          </p:nvCxnSpPr>
          <p:spPr>
            <a:xfrm>
              <a:off x="1066800" y="1828799"/>
              <a:ext cx="4814888" cy="0"/>
            </a:xfrm>
            <a:prstGeom prst="line">
              <a:avLst/>
            </a:prstGeom>
            <a:ln w="63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grpSp>
        <p:nvGrpSpPr>
          <p:cNvPr id="9" name="Group 8">
            <a:extLst>
              <a:ext uri="{FF2B5EF4-FFF2-40B4-BE49-F238E27FC236}">
                <a16:creationId xmlns:a16="http://schemas.microsoft.com/office/drawing/2014/main" id="{8185E942-EB18-BF6B-ED25-17FF99F16EA2}"/>
              </a:ext>
            </a:extLst>
          </p:cNvPr>
          <p:cNvGrpSpPr/>
          <p:nvPr/>
        </p:nvGrpSpPr>
        <p:grpSpPr>
          <a:xfrm>
            <a:off x="368490" y="2527310"/>
            <a:ext cx="5513198" cy="350648"/>
            <a:chOff x="368490" y="3478932"/>
            <a:chExt cx="5513198" cy="350648"/>
          </a:xfrm>
        </p:grpSpPr>
        <p:sp>
          <p:nvSpPr>
            <p:cNvPr id="10" name="Oval 9">
              <a:extLst>
                <a:ext uri="{FF2B5EF4-FFF2-40B4-BE49-F238E27FC236}">
                  <a16:creationId xmlns:a16="http://schemas.microsoft.com/office/drawing/2014/main" id="{D2273AA9-D927-7D02-AF06-2BD3E7CBB189}"/>
                </a:ext>
              </a:extLst>
            </p:cNvPr>
            <p:cNvSpPr/>
            <p:nvPr/>
          </p:nvSpPr>
          <p:spPr>
            <a:xfrm>
              <a:off x="368490" y="3478932"/>
              <a:ext cx="350648" cy="350648"/>
            </a:xfrm>
            <a:prstGeom prst="ellipse">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27432" rtlCol="0" anchor="ctr"/>
            <a:lstStyle/>
            <a:p>
              <a:pPr algn="ctr" rtl="0"/>
              <a:r>
                <a:rPr lang="ja-jp" sz="1200" b="1">
                  <a:solidFill>
                    <a:schemeClr val="tx1"/>
                  </a:solidFill>
                  <a:ea typeface="Meiryo" panose="020B0604030504040204" pitchFamily="34" charset="-128"/>
                </a:rPr>
                <a:t>A.</a:t>
              </a:r>
            </a:p>
          </p:txBody>
        </p:sp>
        <p:sp>
          <p:nvSpPr>
            <p:cNvPr id="11" name="Title 19">
              <a:extLst>
                <a:ext uri="{FF2B5EF4-FFF2-40B4-BE49-F238E27FC236}">
                  <a16:creationId xmlns:a16="http://schemas.microsoft.com/office/drawing/2014/main" id="{9552A087-7601-D340-F4AB-79E6E9A90BBC}"/>
                </a:ext>
              </a:extLst>
            </p:cNvPr>
            <p:cNvSpPr txBox="1">
              <a:spLocks/>
            </p:cNvSpPr>
            <p:nvPr/>
          </p:nvSpPr>
          <p:spPr>
            <a:xfrm>
              <a:off x="881062" y="3561923"/>
              <a:ext cx="5000626" cy="184666"/>
            </a:xfrm>
            <a:prstGeom prst="rect">
              <a:avLst/>
            </a:prstGeom>
          </p:spPr>
          <p:txBody>
            <a:bodyPr vert="horz" wrap="square" lIns="0" tIns="0" rIns="0" bIns="0" rtlCol="0" anchor="ctr" anchorCtr="0">
              <a:noAutofit/>
            </a:bodyPr>
            <a:lstStyle>
              <a:lvl1pPr algn="l" defTabSz="685800" rtl="0" eaLnBrk="1" latinLnBrk="0" hangingPunct="1">
                <a:lnSpc>
                  <a:spcPct val="90000"/>
                </a:lnSpc>
                <a:spcBef>
                  <a:spcPct val="0"/>
                </a:spcBef>
                <a:buNone/>
                <a:defRPr sz="2800" kern="1200">
                  <a:solidFill>
                    <a:schemeClr val="tx1"/>
                  </a:solidFill>
                  <a:latin typeface="+mj-lt"/>
                  <a:ea typeface="+mj-ea"/>
                  <a:cs typeface="+mj-cs"/>
                </a:defRPr>
              </a:lvl1pPr>
            </a:lstStyle>
            <a:p>
              <a:pPr rtl="0">
                <a:lnSpc>
                  <a:spcPct val="100000"/>
                </a:lnSpc>
              </a:pPr>
              <a:r>
                <a:rPr lang="ja-jp" sz="1200" dirty="0">
                  <a:latin typeface="+mn-lt"/>
                  <a:ea typeface="Meiryo" panose="020B0604030504040204" pitchFamily="34" charset="-128"/>
                </a:rPr>
                <a:t>ビッグデータには多くの情報源があります。 </a:t>
              </a:r>
            </a:p>
          </p:txBody>
        </p:sp>
      </p:grpSp>
      <p:grpSp>
        <p:nvGrpSpPr>
          <p:cNvPr id="12" name="Group 11">
            <a:extLst>
              <a:ext uri="{FF2B5EF4-FFF2-40B4-BE49-F238E27FC236}">
                <a16:creationId xmlns:a16="http://schemas.microsoft.com/office/drawing/2014/main" id="{B5D06FD0-3192-1EBE-F3CA-544F013444D3}"/>
              </a:ext>
            </a:extLst>
          </p:cNvPr>
          <p:cNvGrpSpPr/>
          <p:nvPr/>
        </p:nvGrpSpPr>
        <p:grpSpPr>
          <a:xfrm>
            <a:off x="368490" y="3157393"/>
            <a:ext cx="5582730" cy="350648"/>
            <a:chOff x="368490" y="2859209"/>
            <a:chExt cx="5582730" cy="350648"/>
          </a:xfrm>
        </p:grpSpPr>
        <p:sp>
          <p:nvSpPr>
            <p:cNvPr id="13" name="Oval 12">
              <a:extLst>
                <a:ext uri="{FF2B5EF4-FFF2-40B4-BE49-F238E27FC236}">
                  <a16:creationId xmlns:a16="http://schemas.microsoft.com/office/drawing/2014/main" id="{C0BFC1BD-F367-0C83-FC46-8999FC8BA9D8}"/>
                </a:ext>
              </a:extLst>
            </p:cNvPr>
            <p:cNvSpPr/>
            <p:nvPr/>
          </p:nvSpPr>
          <p:spPr>
            <a:xfrm>
              <a:off x="368490" y="2859209"/>
              <a:ext cx="350648" cy="350648"/>
            </a:xfrm>
            <a:prstGeom prst="ellipse">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27432" rtlCol="0" anchor="ctr"/>
            <a:lstStyle/>
            <a:p>
              <a:pPr algn="ctr" rtl="0"/>
              <a:r>
                <a:rPr lang="ja-jp" sz="1200" b="1">
                  <a:solidFill>
                    <a:schemeClr val="tx1"/>
                  </a:solidFill>
                  <a:ea typeface="Meiryo" panose="020B0604030504040204" pitchFamily="34" charset="-128"/>
                </a:rPr>
                <a:t>B.</a:t>
              </a:r>
            </a:p>
          </p:txBody>
        </p:sp>
        <p:sp>
          <p:nvSpPr>
            <p:cNvPr id="14" name="Title 19">
              <a:extLst>
                <a:ext uri="{FF2B5EF4-FFF2-40B4-BE49-F238E27FC236}">
                  <a16:creationId xmlns:a16="http://schemas.microsoft.com/office/drawing/2014/main" id="{BB6002E7-E324-4CFC-04B5-A0E3C80EC96F}"/>
                </a:ext>
              </a:extLst>
            </p:cNvPr>
            <p:cNvSpPr txBox="1">
              <a:spLocks/>
            </p:cNvSpPr>
            <p:nvPr/>
          </p:nvSpPr>
          <p:spPr>
            <a:xfrm>
              <a:off x="881062" y="2942200"/>
              <a:ext cx="5070158" cy="184666"/>
            </a:xfrm>
            <a:prstGeom prst="rect">
              <a:avLst/>
            </a:prstGeom>
          </p:spPr>
          <p:txBody>
            <a:bodyPr vert="horz" wrap="square" lIns="0" tIns="0" rIns="0" bIns="0" rtlCol="0" anchor="ctr" anchorCtr="0">
              <a:spAutoFit/>
            </a:bodyPr>
            <a:lstStyle>
              <a:lvl1pPr algn="l" defTabSz="685800" rtl="0" eaLnBrk="1" latinLnBrk="0" hangingPunct="1">
                <a:lnSpc>
                  <a:spcPct val="90000"/>
                </a:lnSpc>
                <a:spcBef>
                  <a:spcPct val="0"/>
                </a:spcBef>
                <a:buNone/>
                <a:defRPr sz="2800" kern="1200">
                  <a:solidFill>
                    <a:schemeClr val="tx1"/>
                  </a:solidFill>
                  <a:latin typeface="+mj-lt"/>
                  <a:ea typeface="+mj-ea"/>
                  <a:cs typeface="+mj-cs"/>
                </a:defRPr>
              </a:lvl1pPr>
            </a:lstStyle>
            <a:p>
              <a:pPr rtl="0">
                <a:lnSpc>
                  <a:spcPct val="100000"/>
                </a:lnSpc>
              </a:pPr>
              <a:r>
                <a:rPr lang="ja-jp" sz="1200">
                  <a:latin typeface="+mn-lt"/>
                  <a:ea typeface="Meiryo" panose="020B0604030504040204" pitchFamily="34" charset="-128"/>
                </a:rPr>
                <a:t>膨大な量のデータを処理する必要があります。 </a:t>
              </a:r>
            </a:p>
          </p:txBody>
        </p:sp>
      </p:grpSp>
      <p:grpSp>
        <p:nvGrpSpPr>
          <p:cNvPr id="15" name="Group 14">
            <a:extLst>
              <a:ext uri="{FF2B5EF4-FFF2-40B4-BE49-F238E27FC236}">
                <a16:creationId xmlns:a16="http://schemas.microsoft.com/office/drawing/2014/main" id="{5158E43A-6C1B-86D6-AA6B-9EEE84A0E26A}"/>
              </a:ext>
            </a:extLst>
          </p:cNvPr>
          <p:cNvGrpSpPr/>
          <p:nvPr/>
        </p:nvGrpSpPr>
        <p:grpSpPr>
          <a:xfrm>
            <a:off x="368490" y="3787476"/>
            <a:ext cx="5513198" cy="350648"/>
            <a:chOff x="368490" y="3522149"/>
            <a:chExt cx="5513198" cy="350648"/>
          </a:xfrm>
        </p:grpSpPr>
        <p:sp>
          <p:nvSpPr>
            <p:cNvPr id="16" name="Oval 15">
              <a:extLst>
                <a:ext uri="{FF2B5EF4-FFF2-40B4-BE49-F238E27FC236}">
                  <a16:creationId xmlns:a16="http://schemas.microsoft.com/office/drawing/2014/main" id="{50EA5719-194C-257B-A051-442FDD81B53A}"/>
                </a:ext>
              </a:extLst>
            </p:cNvPr>
            <p:cNvSpPr/>
            <p:nvPr/>
          </p:nvSpPr>
          <p:spPr>
            <a:xfrm>
              <a:off x="368490" y="3522149"/>
              <a:ext cx="350648" cy="350648"/>
            </a:xfrm>
            <a:prstGeom prst="ellipse">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27432" rtlCol="0" anchor="ctr"/>
            <a:lstStyle/>
            <a:p>
              <a:pPr algn="ctr" rtl="0"/>
              <a:r>
                <a:rPr lang="ja-jp" sz="1200" b="1">
                  <a:solidFill>
                    <a:schemeClr val="tx1"/>
                  </a:solidFill>
                  <a:ea typeface="Meiryo" panose="020B0604030504040204" pitchFamily="34" charset="-128"/>
                </a:rPr>
                <a:t>C.</a:t>
              </a:r>
            </a:p>
          </p:txBody>
        </p:sp>
        <p:sp>
          <p:nvSpPr>
            <p:cNvPr id="17" name="Title 19">
              <a:extLst>
                <a:ext uri="{FF2B5EF4-FFF2-40B4-BE49-F238E27FC236}">
                  <a16:creationId xmlns:a16="http://schemas.microsoft.com/office/drawing/2014/main" id="{B647F876-4C23-80E6-B64E-E328A089E23B}"/>
                </a:ext>
              </a:extLst>
            </p:cNvPr>
            <p:cNvSpPr txBox="1">
              <a:spLocks/>
            </p:cNvSpPr>
            <p:nvPr/>
          </p:nvSpPr>
          <p:spPr>
            <a:xfrm>
              <a:off x="881062" y="3605140"/>
              <a:ext cx="5000626" cy="184666"/>
            </a:xfrm>
            <a:prstGeom prst="rect">
              <a:avLst/>
            </a:prstGeom>
          </p:spPr>
          <p:txBody>
            <a:bodyPr vert="horz" wrap="square" lIns="0" tIns="0" rIns="0" bIns="0" rtlCol="0" anchor="ctr" anchorCtr="0">
              <a:spAutoFit/>
            </a:bodyPr>
            <a:lstStyle>
              <a:lvl1pPr algn="l" defTabSz="685800" rtl="0" eaLnBrk="1" latinLnBrk="0" hangingPunct="1">
                <a:lnSpc>
                  <a:spcPct val="90000"/>
                </a:lnSpc>
                <a:spcBef>
                  <a:spcPct val="0"/>
                </a:spcBef>
                <a:buNone/>
                <a:defRPr sz="2800" kern="1200">
                  <a:solidFill>
                    <a:schemeClr val="tx1"/>
                  </a:solidFill>
                  <a:latin typeface="+mj-lt"/>
                  <a:ea typeface="+mj-ea"/>
                  <a:cs typeface="+mj-cs"/>
                </a:defRPr>
              </a:lvl1pPr>
            </a:lstStyle>
            <a:p>
              <a:pPr rtl="0">
                <a:lnSpc>
                  <a:spcPct val="100000"/>
                </a:lnSpc>
              </a:pPr>
              <a:r>
                <a:rPr lang="ja-jp" sz="1200">
                  <a:latin typeface="+mn-lt"/>
                  <a:ea typeface="Meiryo" panose="020B0604030504040204" pitchFamily="34" charset="-128"/>
                </a:rPr>
                <a:t>ビッグデータには矛盾がよく見られます。 </a:t>
              </a:r>
            </a:p>
          </p:txBody>
        </p:sp>
      </p:grpSp>
      <p:grpSp>
        <p:nvGrpSpPr>
          <p:cNvPr id="18" name="Group 17">
            <a:extLst>
              <a:ext uri="{FF2B5EF4-FFF2-40B4-BE49-F238E27FC236}">
                <a16:creationId xmlns:a16="http://schemas.microsoft.com/office/drawing/2014/main" id="{1BCB46BE-A7D0-AFE2-A32C-E73AA11BD35D}"/>
              </a:ext>
            </a:extLst>
          </p:cNvPr>
          <p:cNvGrpSpPr/>
          <p:nvPr/>
        </p:nvGrpSpPr>
        <p:grpSpPr>
          <a:xfrm>
            <a:off x="368490" y="4417559"/>
            <a:ext cx="5513198" cy="350648"/>
            <a:chOff x="368490" y="4417559"/>
            <a:chExt cx="5513198" cy="350648"/>
          </a:xfrm>
        </p:grpSpPr>
        <p:sp>
          <p:nvSpPr>
            <p:cNvPr id="19" name="Oval 18">
              <a:extLst>
                <a:ext uri="{FF2B5EF4-FFF2-40B4-BE49-F238E27FC236}">
                  <a16:creationId xmlns:a16="http://schemas.microsoft.com/office/drawing/2014/main" id="{1E074932-5B7D-5D03-1B61-F202FD631D9A}"/>
                </a:ext>
              </a:extLst>
            </p:cNvPr>
            <p:cNvSpPr/>
            <p:nvPr/>
          </p:nvSpPr>
          <p:spPr>
            <a:xfrm>
              <a:off x="368490" y="4417559"/>
              <a:ext cx="350648" cy="350648"/>
            </a:xfrm>
            <a:prstGeom prst="ellipse">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27432" rtlCol="0" anchor="ctr"/>
            <a:lstStyle/>
            <a:p>
              <a:pPr algn="ctr" rtl="0"/>
              <a:r>
                <a:rPr lang="ja-jp" sz="1200" b="1">
                  <a:solidFill>
                    <a:schemeClr val="tx1"/>
                  </a:solidFill>
                  <a:ea typeface="Meiryo" panose="020B0604030504040204" pitchFamily="34" charset="-128"/>
                </a:rPr>
                <a:t>D.</a:t>
              </a:r>
            </a:p>
          </p:txBody>
        </p:sp>
        <p:sp>
          <p:nvSpPr>
            <p:cNvPr id="20" name="Title 19">
              <a:extLst>
                <a:ext uri="{FF2B5EF4-FFF2-40B4-BE49-F238E27FC236}">
                  <a16:creationId xmlns:a16="http://schemas.microsoft.com/office/drawing/2014/main" id="{C8C15F49-CFBB-F93E-631A-F75D512ED319}"/>
                </a:ext>
              </a:extLst>
            </p:cNvPr>
            <p:cNvSpPr txBox="1">
              <a:spLocks/>
            </p:cNvSpPr>
            <p:nvPr/>
          </p:nvSpPr>
          <p:spPr>
            <a:xfrm>
              <a:off x="881062" y="4500550"/>
              <a:ext cx="5000626" cy="184666"/>
            </a:xfrm>
            <a:prstGeom prst="rect">
              <a:avLst/>
            </a:prstGeom>
          </p:spPr>
          <p:txBody>
            <a:bodyPr vert="horz" wrap="square" lIns="0" tIns="0" rIns="0" bIns="0" rtlCol="0" anchor="ctr" anchorCtr="0">
              <a:spAutoFit/>
            </a:bodyPr>
            <a:lstStyle>
              <a:lvl1pPr algn="l" defTabSz="685800" rtl="0" eaLnBrk="1" latinLnBrk="0" hangingPunct="1">
                <a:lnSpc>
                  <a:spcPct val="90000"/>
                </a:lnSpc>
                <a:spcBef>
                  <a:spcPct val="0"/>
                </a:spcBef>
                <a:buNone/>
                <a:defRPr sz="2800" kern="1200">
                  <a:solidFill>
                    <a:schemeClr val="tx1"/>
                  </a:solidFill>
                  <a:latin typeface="+mj-lt"/>
                  <a:ea typeface="+mj-ea"/>
                  <a:cs typeface="+mj-cs"/>
                </a:defRPr>
              </a:lvl1pPr>
            </a:lstStyle>
            <a:p>
              <a:pPr rtl="0">
                <a:lnSpc>
                  <a:spcPct val="100000"/>
                </a:lnSpc>
              </a:pPr>
              <a:r>
                <a:rPr lang="ja-jp" sz="1200">
                  <a:latin typeface="+mn-lt"/>
                  <a:ea typeface="Meiryo" panose="020B0604030504040204" pitchFamily="34" charset="-128"/>
                </a:rPr>
                <a:t>ビッグデータには不正確なデータがよく見られます。 </a:t>
              </a:r>
            </a:p>
          </p:txBody>
        </p:sp>
      </p:grpSp>
    </p:spTree>
    <p:extLst>
      <p:ext uri="{BB962C8B-B14F-4D97-AF65-F5344CB8AC3E}">
        <p14:creationId xmlns:p14="http://schemas.microsoft.com/office/powerpoint/2010/main" val="95870380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A131684-3438-3FE6-DE40-3BCF38C1980D}"/>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l="-8432" r="9188"/>
          <a:stretch/>
        </p:blipFill>
        <p:spPr>
          <a:xfrm>
            <a:off x="2400301" y="0"/>
            <a:ext cx="6802724" cy="5143500"/>
          </a:xfrm>
          <a:prstGeom prst="rect">
            <a:avLst/>
          </a:prstGeom>
          <a:noFill/>
        </p:spPr>
      </p:pic>
      <p:sp>
        <p:nvSpPr>
          <p:cNvPr id="5" name="Rectangle 4">
            <a:extLst>
              <a:ext uri="{FF2B5EF4-FFF2-40B4-BE49-F238E27FC236}">
                <a16:creationId xmlns:a16="http://schemas.microsoft.com/office/drawing/2014/main" id="{2379A2EA-6007-F3ED-9B6E-48EA546B5CF5}"/>
              </a:ext>
            </a:extLst>
          </p:cNvPr>
          <p:cNvSpPr/>
          <p:nvPr/>
        </p:nvSpPr>
        <p:spPr>
          <a:xfrm rot="10800000" flipH="1">
            <a:off x="2" y="0"/>
            <a:ext cx="7772398" cy="5143500"/>
          </a:xfrm>
          <a:prstGeom prst="rect">
            <a:avLst/>
          </a:prstGeom>
          <a:gradFill>
            <a:gsLst>
              <a:gs pos="47000">
                <a:srgbClr val="000000"/>
              </a:gs>
              <a:gs pos="0">
                <a:srgbClr val="000000">
                  <a:alpha val="0"/>
                </a:srgbClr>
              </a:gs>
              <a:gs pos="81000">
                <a:schemeClr val="tx1">
                  <a:alpha val="97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2133" err="1">
              <a:ea typeface="Meiryo" panose="020B0604030504040204" pitchFamily="34" charset="-128"/>
            </a:endParaRPr>
          </a:p>
        </p:txBody>
      </p:sp>
      <p:sp>
        <p:nvSpPr>
          <p:cNvPr id="2" name="Title 1">
            <a:extLst>
              <a:ext uri="{FF2B5EF4-FFF2-40B4-BE49-F238E27FC236}">
                <a16:creationId xmlns:a16="http://schemas.microsoft.com/office/drawing/2014/main" id="{B25AAA8F-FAB7-6BF9-070E-F58DBC73D5B7}"/>
              </a:ext>
            </a:extLst>
          </p:cNvPr>
          <p:cNvSpPr>
            <a:spLocks noGrp="1"/>
          </p:cNvSpPr>
          <p:nvPr>
            <p:ph type="title"/>
          </p:nvPr>
        </p:nvSpPr>
        <p:spPr>
          <a:xfrm>
            <a:off x="368300" y="365125"/>
            <a:ext cx="5476240" cy="796232"/>
          </a:xfrm>
        </p:spPr>
        <p:txBody>
          <a:bodyPr rtlCol="0"/>
          <a:lstStyle/>
          <a:p>
            <a:pPr rtl="0"/>
            <a:r>
              <a:rPr lang="ja-jp" dirty="0">
                <a:solidFill>
                  <a:schemeClr val="bg1"/>
                </a:solidFill>
                <a:ea typeface="Meiryo" panose="020B0604030504040204" pitchFamily="34" charset="-128"/>
              </a:rPr>
              <a:t>データを使用して</a:t>
            </a:r>
            <a:r>
              <a:rPr lang="ja-JP" altLang="en-US" dirty="0">
                <a:solidFill>
                  <a:schemeClr val="bg1"/>
                </a:solidFill>
                <a:ea typeface="Meiryo" panose="020B0604030504040204" pitchFamily="34" charset="-128"/>
              </a:rPr>
              <a:t>製造プロセス</a:t>
            </a:r>
            <a:r>
              <a:rPr lang="ja-jp" dirty="0">
                <a:solidFill>
                  <a:schemeClr val="bg1"/>
                </a:solidFill>
                <a:ea typeface="Meiryo" panose="020B0604030504040204" pitchFamily="34" charset="-128"/>
              </a:rPr>
              <a:t>(DfM)を最適化</a:t>
            </a:r>
          </a:p>
        </p:txBody>
      </p:sp>
      <p:sp>
        <p:nvSpPr>
          <p:cNvPr id="6" name="TextBox 5">
            <a:extLst>
              <a:ext uri="{FF2B5EF4-FFF2-40B4-BE49-F238E27FC236}">
                <a16:creationId xmlns:a16="http://schemas.microsoft.com/office/drawing/2014/main" id="{6775AD49-D960-1A50-1630-828085FA039E}"/>
              </a:ext>
            </a:extLst>
          </p:cNvPr>
          <p:cNvSpPr txBox="1"/>
          <p:nvPr/>
        </p:nvSpPr>
        <p:spPr>
          <a:xfrm>
            <a:off x="366714" y="1298575"/>
            <a:ext cx="4672012" cy="974882"/>
          </a:xfrm>
          <a:prstGeom prst="rect">
            <a:avLst/>
          </a:prstGeom>
          <a:noFill/>
        </p:spPr>
        <p:txBody>
          <a:bodyPr wrap="square" lIns="0" tIns="0" rIns="0" bIns="0" rtlCol="0" anchor="t">
            <a:spAutoFit/>
          </a:bodyPr>
          <a:lstStyle/>
          <a:p>
            <a:pPr rtl="0">
              <a:lnSpc>
                <a:spcPct val="90000"/>
              </a:lnSpc>
              <a:spcBef>
                <a:spcPts val="300"/>
              </a:spcBef>
              <a:spcAft>
                <a:spcPts val="600"/>
              </a:spcAft>
              <a:buClr>
                <a:schemeClr val="tx2"/>
              </a:buClr>
            </a:pPr>
            <a:r>
              <a:rPr lang="ja-jp" sz="1400" dirty="0">
                <a:solidFill>
                  <a:schemeClr val="bg1"/>
                </a:solidFill>
                <a:ea typeface="Meiryo" panose="020B0604030504040204" pitchFamily="34" charset="-128"/>
              </a:rPr>
              <a:t>エンジニアは、さまざまな材料や製造プロセスに関するデータを収集して解析し、製品の品質、コスト、効率の面で</a:t>
            </a:r>
            <a:r>
              <a:rPr lang="ja-JP" altLang="en-US" sz="1400" dirty="0">
                <a:solidFill>
                  <a:schemeClr val="bg1"/>
                </a:solidFill>
                <a:ea typeface="Meiryo" panose="020B0604030504040204" pitchFamily="34" charset="-128"/>
              </a:rPr>
              <a:t>最も良い</a:t>
            </a:r>
            <a:r>
              <a:rPr lang="ja-jp" sz="1400" dirty="0">
                <a:solidFill>
                  <a:schemeClr val="bg1"/>
                </a:solidFill>
                <a:ea typeface="Meiryo" panose="020B0604030504040204" pitchFamily="34" charset="-128"/>
              </a:rPr>
              <a:t>結果を得られる組み合わせを判断することが</a:t>
            </a:r>
            <a:br>
              <a:rPr lang="en-US" altLang="ja-JP" sz="1400" dirty="0">
                <a:solidFill>
                  <a:schemeClr val="bg1"/>
                </a:solidFill>
                <a:ea typeface="Meiryo" panose="020B0604030504040204" pitchFamily="34" charset="-128"/>
              </a:rPr>
            </a:br>
            <a:r>
              <a:rPr lang="ja-jp" sz="1400" dirty="0">
                <a:solidFill>
                  <a:schemeClr val="bg1"/>
                </a:solidFill>
                <a:ea typeface="Meiryo" panose="020B0604030504040204" pitchFamily="34" charset="-128"/>
              </a:rPr>
              <a:t>できます。データ駆動型の決定によって、DfM に適した</a:t>
            </a:r>
            <a:br>
              <a:rPr lang="en-US" altLang="ja-JP" sz="1400" dirty="0">
                <a:solidFill>
                  <a:schemeClr val="bg1"/>
                </a:solidFill>
                <a:ea typeface="Meiryo" panose="020B0604030504040204" pitchFamily="34" charset="-128"/>
              </a:rPr>
            </a:br>
            <a:r>
              <a:rPr lang="ja-jp" sz="1400" dirty="0">
                <a:solidFill>
                  <a:schemeClr val="bg1"/>
                </a:solidFill>
                <a:ea typeface="Meiryo" panose="020B0604030504040204" pitchFamily="34" charset="-128"/>
              </a:rPr>
              <a:t>材料とプロセスを選択できます。 </a:t>
            </a:r>
          </a:p>
        </p:txBody>
      </p:sp>
      <p:cxnSp>
        <p:nvCxnSpPr>
          <p:cNvPr id="9" name="Straight Connector 8">
            <a:extLst>
              <a:ext uri="{FF2B5EF4-FFF2-40B4-BE49-F238E27FC236}">
                <a16:creationId xmlns:a16="http://schemas.microsoft.com/office/drawing/2014/main" id="{D4D25FE2-3132-F27D-C139-1A629A3B7715}"/>
              </a:ext>
            </a:extLst>
          </p:cNvPr>
          <p:cNvCxnSpPr>
            <a:cxnSpLocks/>
          </p:cNvCxnSpPr>
          <p:nvPr/>
        </p:nvCxnSpPr>
        <p:spPr>
          <a:xfrm>
            <a:off x="366714" y="2640603"/>
            <a:ext cx="4672012" cy="0"/>
          </a:xfrm>
          <a:prstGeom prst="line">
            <a:avLst/>
          </a:prstGeom>
          <a:ln w="6350">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3B26A620-A9FC-D881-7D35-389A523B889C}"/>
              </a:ext>
            </a:extLst>
          </p:cNvPr>
          <p:cNvSpPr txBox="1"/>
          <p:nvPr/>
        </p:nvSpPr>
        <p:spPr>
          <a:xfrm>
            <a:off x="366714" y="2819236"/>
            <a:ext cx="4672012" cy="337015"/>
          </a:xfrm>
          <a:prstGeom prst="rect">
            <a:avLst/>
          </a:prstGeom>
          <a:noFill/>
        </p:spPr>
        <p:txBody>
          <a:bodyPr wrap="square" lIns="0" tIns="0" rIns="0" bIns="0" rtlCol="0" anchor="t">
            <a:spAutoFit/>
          </a:bodyPr>
          <a:lstStyle/>
          <a:p>
            <a:pPr rtl="0">
              <a:lnSpc>
                <a:spcPct val="90000"/>
              </a:lnSpc>
              <a:spcBef>
                <a:spcPts val="300"/>
              </a:spcBef>
              <a:spcAft>
                <a:spcPts val="600"/>
              </a:spcAft>
              <a:buClr>
                <a:schemeClr val="tx2"/>
              </a:buClr>
            </a:pPr>
            <a:r>
              <a:rPr lang="ja-jp" sz="1200" b="1">
                <a:solidFill>
                  <a:schemeClr val="accent1"/>
                </a:solidFill>
                <a:ea typeface="Meiryo" panose="020B0604030504040204" pitchFamily="34" charset="-128"/>
              </a:rPr>
              <a:t>デジタル リテラシーとデータ スキルは、</a:t>
            </a:r>
            <a:br>
              <a:rPr lang="en-US" sz="1200" b="1" dirty="0">
                <a:solidFill>
                  <a:schemeClr val="accent1"/>
                </a:solidFill>
                <a:ea typeface="Meiryo" panose="020B0604030504040204" pitchFamily="34" charset="-128"/>
              </a:rPr>
            </a:br>
            <a:r>
              <a:rPr lang="ja-jp" sz="1200" b="1">
                <a:solidFill>
                  <a:schemeClr val="accent1"/>
                </a:solidFill>
                <a:ea typeface="Meiryo" panose="020B0604030504040204" pitchFamily="34" charset="-128"/>
              </a:rPr>
              <a:t>DfM の次の要素に必要です:</a:t>
            </a:r>
          </a:p>
        </p:txBody>
      </p:sp>
      <p:cxnSp>
        <p:nvCxnSpPr>
          <p:cNvPr id="27" name="Straight Connector 26">
            <a:extLst>
              <a:ext uri="{FF2B5EF4-FFF2-40B4-BE49-F238E27FC236}">
                <a16:creationId xmlns:a16="http://schemas.microsoft.com/office/drawing/2014/main" id="{0C60EBDA-93E0-0C8E-A731-4420B9F1E1F2}"/>
              </a:ext>
            </a:extLst>
          </p:cNvPr>
          <p:cNvCxnSpPr>
            <a:stCxn id="12" idx="4"/>
            <a:endCxn id="25" idx="0"/>
          </p:cNvCxnSpPr>
          <p:nvPr/>
        </p:nvCxnSpPr>
        <p:spPr>
          <a:xfrm>
            <a:off x="458153" y="3486953"/>
            <a:ext cx="0" cy="1097495"/>
          </a:xfrm>
          <a:prstGeom prst="line">
            <a:avLst/>
          </a:prstGeom>
          <a:ln w="15875" cap="rnd">
            <a:solidFill>
              <a:schemeClr val="bg2"/>
            </a:solidFill>
            <a:prstDash val="sysDot"/>
            <a:round/>
          </a:ln>
        </p:spPr>
        <p:style>
          <a:lnRef idx="1">
            <a:schemeClr val="accent1"/>
          </a:lnRef>
          <a:fillRef idx="0">
            <a:schemeClr val="accent1"/>
          </a:fillRef>
          <a:effectRef idx="0">
            <a:schemeClr val="accent1"/>
          </a:effectRef>
          <a:fontRef idx="minor">
            <a:schemeClr val="tx1"/>
          </a:fontRef>
        </p:style>
      </p:cxnSp>
      <p:grpSp>
        <p:nvGrpSpPr>
          <p:cNvPr id="32" name="Group 31">
            <a:extLst>
              <a:ext uri="{FF2B5EF4-FFF2-40B4-BE49-F238E27FC236}">
                <a16:creationId xmlns:a16="http://schemas.microsoft.com/office/drawing/2014/main" id="{946D010B-4D47-88CC-0B91-6D8206542DC6}"/>
              </a:ext>
            </a:extLst>
          </p:cNvPr>
          <p:cNvGrpSpPr/>
          <p:nvPr/>
        </p:nvGrpSpPr>
        <p:grpSpPr>
          <a:xfrm>
            <a:off x="366713" y="3304073"/>
            <a:ext cx="4672013" cy="182880"/>
            <a:chOff x="366713" y="3304073"/>
            <a:chExt cx="4672013" cy="182880"/>
          </a:xfrm>
        </p:grpSpPr>
        <p:sp>
          <p:nvSpPr>
            <p:cNvPr id="11" name="TextBox 10">
              <a:extLst>
                <a:ext uri="{FF2B5EF4-FFF2-40B4-BE49-F238E27FC236}">
                  <a16:creationId xmlns:a16="http://schemas.microsoft.com/office/drawing/2014/main" id="{2A14B674-B166-90B8-7B1B-133C5DE46891}"/>
                </a:ext>
              </a:extLst>
            </p:cNvPr>
            <p:cNvSpPr txBox="1"/>
            <p:nvPr/>
          </p:nvSpPr>
          <p:spPr>
            <a:xfrm>
              <a:off x="692944" y="3326264"/>
              <a:ext cx="4345782" cy="142347"/>
            </a:xfrm>
            <a:prstGeom prst="rect">
              <a:avLst/>
            </a:prstGeom>
            <a:noFill/>
          </p:spPr>
          <p:txBody>
            <a:bodyPr wrap="square" lIns="0" tIns="0" rIns="0" bIns="0" rtlCol="0" anchor="t">
              <a:spAutoFit/>
            </a:bodyPr>
            <a:lstStyle/>
            <a:p>
              <a:pPr rtl="0">
                <a:lnSpc>
                  <a:spcPct val="90000"/>
                </a:lnSpc>
                <a:spcBef>
                  <a:spcPts val="300"/>
                </a:spcBef>
                <a:spcAft>
                  <a:spcPts val="600"/>
                </a:spcAft>
                <a:buClr>
                  <a:schemeClr val="tx2"/>
                </a:buClr>
              </a:pPr>
              <a:r>
                <a:rPr lang="ja-jp" sz="1000">
                  <a:solidFill>
                    <a:schemeClr val="bg1"/>
                  </a:solidFill>
                  <a:ea typeface="Meiryo" panose="020B0604030504040204" pitchFamily="34" charset="-128"/>
                </a:rPr>
                <a:t>材料の選択</a:t>
              </a:r>
            </a:p>
          </p:txBody>
        </p:sp>
        <p:sp>
          <p:nvSpPr>
            <p:cNvPr id="12" name="Oval 11">
              <a:extLst>
                <a:ext uri="{FF2B5EF4-FFF2-40B4-BE49-F238E27FC236}">
                  <a16:creationId xmlns:a16="http://schemas.microsoft.com/office/drawing/2014/main" id="{751D5839-4BD6-3546-BBEE-245D34DF2522}"/>
                </a:ext>
              </a:extLst>
            </p:cNvPr>
            <p:cNvSpPr/>
            <p:nvPr/>
          </p:nvSpPr>
          <p:spPr>
            <a:xfrm>
              <a:off x="366713" y="3304073"/>
              <a:ext cx="182880" cy="182880"/>
            </a:xfrm>
            <a:prstGeom prst="ellipse">
              <a:avLst/>
            </a:prstGeom>
            <a:solidFill>
              <a:schemeClr val="bg1"/>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r>
                <a:rPr lang="ja-jp" sz="800" b="1">
                  <a:solidFill>
                    <a:schemeClr val="tx1"/>
                  </a:solidFill>
                  <a:ea typeface="Meiryo" panose="020B0604030504040204" pitchFamily="34" charset="-128"/>
                </a:rPr>
                <a:t>1</a:t>
              </a:r>
            </a:p>
          </p:txBody>
        </p:sp>
      </p:grpSp>
      <p:grpSp>
        <p:nvGrpSpPr>
          <p:cNvPr id="31" name="Group 30">
            <a:extLst>
              <a:ext uri="{FF2B5EF4-FFF2-40B4-BE49-F238E27FC236}">
                <a16:creationId xmlns:a16="http://schemas.microsoft.com/office/drawing/2014/main" id="{43E9731A-0DC0-CD2A-1DFE-2165C4B89381}"/>
              </a:ext>
            </a:extLst>
          </p:cNvPr>
          <p:cNvGrpSpPr/>
          <p:nvPr/>
        </p:nvGrpSpPr>
        <p:grpSpPr>
          <a:xfrm>
            <a:off x="366713" y="3624167"/>
            <a:ext cx="4672013" cy="182880"/>
            <a:chOff x="366713" y="3624167"/>
            <a:chExt cx="4672013" cy="182880"/>
          </a:xfrm>
        </p:grpSpPr>
        <p:sp>
          <p:nvSpPr>
            <p:cNvPr id="15" name="TextBox 14">
              <a:extLst>
                <a:ext uri="{FF2B5EF4-FFF2-40B4-BE49-F238E27FC236}">
                  <a16:creationId xmlns:a16="http://schemas.microsoft.com/office/drawing/2014/main" id="{9071DA4D-6103-3A02-2235-CD627FC073E2}"/>
                </a:ext>
              </a:extLst>
            </p:cNvPr>
            <p:cNvSpPr txBox="1"/>
            <p:nvPr/>
          </p:nvSpPr>
          <p:spPr>
            <a:xfrm>
              <a:off x="692944" y="3646358"/>
              <a:ext cx="4345782" cy="142347"/>
            </a:xfrm>
            <a:prstGeom prst="rect">
              <a:avLst/>
            </a:prstGeom>
            <a:noFill/>
          </p:spPr>
          <p:txBody>
            <a:bodyPr wrap="square" lIns="0" tIns="0" rIns="0" bIns="0" rtlCol="0" anchor="t">
              <a:spAutoFit/>
            </a:bodyPr>
            <a:lstStyle/>
            <a:p>
              <a:pPr rtl="0">
                <a:lnSpc>
                  <a:spcPct val="90000"/>
                </a:lnSpc>
                <a:spcBef>
                  <a:spcPts val="300"/>
                </a:spcBef>
                <a:spcAft>
                  <a:spcPts val="600"/>
                </a:spcAft>
                <a:buClr>
                  <a:schemeClr val="tx2"/>
                </a:buClr>
              </a:pPr>
              <a:r>
                <a:rPr lang="ja-jp" sz="1000">
                  <a:solidFill>
                    <a:schemeClr val="bg1"/>
                  </a:solidFill>
                  <a:ea typeface="Meiryo" panose="020B0604030504040204" pitchFamily="34" charset="-128"/>
                </a:rPr>
                <a:t>製造プロセスの選択と改善</a:t>
              </a:r>
            </a:p>
          </p:txBody>
        </p:sp>
        <p:sp>
          <p:nvSpPr>
            <p:cNvPr id="16" name="Oval 15">
              <a:extLst>
                <a:ext uri="{FF2B5EF4-FFF2-40B4-BE49-F238E27FC236}">
                  <a16:creationId xmlns:a16="http://schemas.microsoft.com/office/drawing/2014/main" id="{CF9F6B54-9691-1661-3F03-0E9652419154}"/>
                </a:ext>
              </a:extLst>
            </p:cNvPr>
            <p:cNvSpPr/>
            <p:nvPr/>
          </p:nvSpPr>
          <p:spPr>
            <a:xfrm>
              <a:off x="366713" y="3624167"/>
              <a:ext cx="182880" cy="182880"/>
            </a:xfrm>
            <a:prstGeom prst="ellipse">
              <a:avLst/>
            </a:prstGeom>
            <a:solidFill>
              <a:schemeClr val="bg1"/>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r>
                <a:rPr lang="ja-jp" sz="800" b="1">
                  <a:solidFill>
                    <a:schemeClr val="tx1"/>
                  </a:solidFill>
                  <a:ea typeface="Meiryo" panose="020B0604030504040204" pitchFamily="34" charset="-128"/>
                </a:rPr>
                <a:t>2</a:t>
              </a:r>
            </a:p>
          </p:txBody>
        </p:sp>
      </p:grpSp>
      <p:grpSp>
        <p:nvGrpSpPr>
          <p:cNvPr id="30" name="Group 29">
            <a:extLst>
              <a:ext uri="{FF2B5EF4-FFF2-40B4-BE49-F238E27FC236}">
                <a16:creationId xmlns:a16="http://schemas.microsoft.com/office/drawing/2014/main" id="{7713EA10-C1FE-C4E4-C320-22E0AB5F500C}"/>
              </a:ext>
            </a:extLst>
          </p:cNvPr>
          <p:cNvGrpSpPr/>
          <p:nvPr/>
        </p:nvGrpSpPr>
        <p:grpSpPr>
          <a:xfrm>
            <a:off x="366713" y="3944261"/>
            <a:ext cx="4672013" cy="182880"/>
            <a:chOff x="366713" y="3944261"/>
            <a:chExt cx="4672013" cy="182880"/>
          </a:xfrm>
        </p:grpSpPr>
        <p:sp>
          <p:nvSpPr>
            <p:cNvPr id="18" name="TextBox 17">
              <a:extLst>
                <a:ext uri="{FF2B5EF4-FFF2-40B4-BE49-F238E27FC236}">
                  <a16:creationId xmlns:a16="http://schemas.microsoft.com/office/drawing/2014/main" id="{3EA3108D-CC3E-A770-4C9F-1DF7054B7B3D}"/>
                </a:ext>
              </a:extLst>
            </p:cNvPr>
            <p:cNvSpPr txBox="1"/>
            <p:nvPr/>
          </p:nvSpPr>
          <p:spPr>
            <a:xfrm>
              <a:off x="692944" y="3966452"/>
              <a:ext cx="4345782" cy="142347"/>
            </a:xfrm>
            <a:prstGeom prst="rect">
              <a:avLst/>
            </a:prstGeom>
            <a:noFill/>
          </p:spPr>
          <p:txBody>
            <a:bodyPr wrap="square" lIns="0" tIns="0" rIns="0" bIns="0" rtlCol="0" anchor="t">
              <a:spAutoFit/>
            </a:bodyPr>
            <a:lstStyle/>
            <a:p>
              <a:pPr rtl="0">
                <a:lnSpc>
                  <a:spcPct val="90000"/>
                </a:lnSpc>
                <a:spcBef>
                  <a:spcPts val="300"/>
                </a:spcBef>
                <a:spcAft>
                  <a:spcPts val="600"/>
                </a:spcAft>
                <a:buClr>
                  <a:schemeClr val="tx2"/>
                </a:buClr>
              </a:pPr>
              <a:r>
                <a:rPr lang="ja-jp" sz="1000">
                  <a:solidFill>
                    <a:schemeClr val="bg1"/>
                  </a:solidFill>
                  <a:ea typeface="Meiryo" panose="020B0604030504040204" pitchFamily="34" charset="-128"/>
                </a:rPr>
                <a:t>製品ライフサイクル管理 </a:t>
              </a:r>
            </a:p>
          </p:txBody>
        </p:sp>
        <p:sp>
          <p:nvSpPr>
            <p:cNvPr id="19" name="Oval 18">
              <a:extLst>
                <a:ext uri="{FF2B5EF4-FFF2-40B4-BE49-F238E27FC236}">
                  <a16:creationId xmlns:a16="http://schemas.microsoft.com/office/drawing/2014/main" id="{F7E79BF7-6D2E-14A1-F2BA-14B3FD8A1B91}"/>
                </a:ext>
              </a:extLst>
            </p:cNvPr>
            <p:cNvSpPr/>
            <p:nvPr/>
          </p:nvSpPr>
          <p:spPr>
            <a:xfrm>
              <a:off x="366713" y="3944261"/>
              <a:ext cx="182880" cy="182880"/>
            </a:xfrm>
            <a:prstGeom prst="ellipse">
              <a:avLst/>
            </a:prstGeom>
            <a:solidFill>
              <a:schemeClr val="bg1"/>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r>
                <a:rPr lang="ja-jp" sz="800" b="1">
                  <a:solidFill>
                    <a:schemeClr val="tx1"/>
                  </a:solidFill>
                  <a:ea typeface="Meiryo" panose="020B0604030504040204" pitchFamily="34" charset="-128"/>
                </a:rPr>
                <a:t>3</a:t>
              </a:r>
            </a:p>
          </p:txBody>
        </p:sp>
      </p:grpSp>
      <p:grpSp>
        <p:nvGrpSpPr>
          <p:cNvPr id="29" name="Group 28">
            <a:extLst>
              <a:ext uri="{FF2B5EF4-FFF2-40B4-BE49-F238E27FC236}">
                <a16:creationId xmlns:a16="http://schemas.microsoft.com/office/drawing/2014/main" id="{6E248C78-E1CF-0A89-36B7-2AFEB24F0A86}"/>
              </a:ext>
            </a:extLst>
          </p:cNvPr>
          <p:cNvGrpSpPr/>
          <p:nvPr/>
        </p:nvGrpSpPr>
        <p:grpSpPr>
          <a:xfrm>
            <a:off x="366713" y="4264355"/>
            <a:ext cx="4672013" cy="182880"/>
            <a:chOff x="366713" y="4264355"/>
            <a:chExt cx="4672013" cy="182880"/>
          </a:xfrm>
        </p:grpSpPr>
        <p:sp>
          <p:nvSpPr>
            <p:cNvPr id="21" name="TextBox 20">
              <a:extLst>
                <a:ext uri="{FF2B5EF4-FFF2-40B4-BE49-F238E27FC236}">
                  <a16:creationId xmlns:a16="http://schemas.microsoft.com/office/drawing/2014/main" id="{E7211833-2009-AE46-9A5B-560308486BD9}"/>
                </a:ext>
              </a:extLst>
            </p:cNvPr>
            <p:cNvSpPr txBox="1"/>
            <p:nvPr/>
          </p:nvSpPr>
          <p:spPr>
            <a:xfrm>
              <a:off x="692944" y="4286546"/>
              <a:ext cx="4345782" cy="142347"/>
            </a:xfrm>
            <a:prstGeom prst="rect">
              <a:avLst/>
            </a:prstGeom>
            <a:noFill/>
          </p:spPr>
          <p:txBody>
            <a:bodyPr wrap="square" lIns="0" tIns="0" rIns="0" bIns="0" rtlCol="0" anchor="t">
              <a:spAutoFit/>
            </a:bodyPr>
            <a:lstStyle/>
            <a:p>
              <a:pPr rtl="0">
                <a:lnSpc>
                  <a:spcPct val="90000"/>
                </a:lnSpc>
                <a:spcBef>
                  <a:spcPts val="300"/>
                </a:spcBef>
                <a:spcAft>
                  <a:spcPts val="600"/>
                </a:spcAft>
                <a:buClr>
                  <a:schemeClr val="tx2"/>
                </a:buClr>
              </a:pPr>
              <a:r>
                <a:rPr lang="ja-jp" sz="1000">
                  <a:solidFill>
                    <a:schemeClr val="bg1"/>
                  </a:solidFill>
                  <a:ea typeface="Meiryo" panose="020B0604030504040204" pitchFamily="34" charset="-128"/>
                </a:rPr>
                <a:t>シミュレーションとモデリング </a:t>
              </a:r>
            </a:p>
          </p:txBody>
        </p:sp>
        <p:sp>
          <p:nvSpPr>
            <p:cNvPr id="22" name="Oval 21">
              <a:extLst>
                <a:ext uri="{FF2B5EF4-FFF2-40B4-BE49-F238E27FC236}">
                  <a16:creationId xmlns:a16="http://schemas.microsoft.com/office/drawing/2014/main" id="{D5AA1399-7506-6C00-95F4-95A0A390DDE7}"/>
                </a:ext>
              </a:extLst>
            </p:cNvPr>
            <p:cNvSpPr/>
            <p:nvPr/>
          </p:nvSpPr>
          <p:spPr>
            <a:xfrm>
              <a:off x="366713" y="4264355"/>
              <a:ext cx="182880" cy="182880"/>
            </a:xfrm>
            <a:prstGeom prst="ellipse">
              <a:avLst/>
            </a:prstGeom>
            <a:solidFill>
              <a:schemeClr val="bg1"/>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r>
                <a:rPr lang="ja-jp" sz="800" b="1">
                  <a:solidFill>
                    <a:schemeClr val="tx1"/>
                  </a:solidFill>
                  <a:ea typeface="Meiryo" panose="020B0604030504040204" pitchFamily="34" charset="-128"/>
                </a:rPr>
                <a:t>4</a:t>
              </a:r>
            </a:p>
          </p:txBody>
        </p:sp>
      </p:grpSp>
      <p:grpSp>
        <p:nvGrpSpPr>
          <p:cNvPr id="28" name="Group 27">
            <a:extLst>
              <a:ext uri="{FF2B5EF4-FFF2-40B4-BE49-F238E27FC236}">
                <a16:creationId xmlns:a16="http://schemas.microsoft.com/office/drawing/2014/main" id="{57D46649-8451-C456-6CDA-76627E3E726B}"/>
              </a:ext>
            </a:extLst>
          </p:cNvPr>
          <p:cNvGrpSpPr/>
          <p:nvPr/>
        </p:nvGrpSpPr>
        <p:grpSpPr>
          <a:xfrm>
            <a:off x="366713" y="4584448"/>
            <a:ext cx="4672013" cy="182880"/>
            <a:chOff x="366713" y="4584448"/>
            <a:chExt cx="4672013" cy="182880"/>
          </a:xfrm>
        </p:grpSpPr>
        <p:sp>
          <p:nvSpPr>
            <p:cNvPr id="24" name="TextBox 23">
              <a:extLst>
                <a:ext uri="{FF2B5EF4-FFF2-40B4-BE49-F238E27FC236}">
                  <a16:creationId xmlns:a16="http://schemas.microsoft.com/office/drawing/2014/main" id="{47419DA3-4A5A-5489-0DAC-CB87D132AE9C}"/>
                </a:ext>
              </a:extLst>
            </p:cNvPr>
            <p:cNvSpPr txBox="1"/>
            <p:nvPr/>
          </p:nvSpPr>
          <p:spPr>
            <a:xfrm>
              <a:off x="692944" y="4606639"/>
              <a:ext cx="4345782" cy="142347"/>
            </a:xfrm>
            <a:prstGeom prst="rect">
              <a:avLst/>
            </a:prstGeom>
            <a:noFill/>
          </p:spPr>
          <p:txBody>
            <a:bodyPr wrap="square" lIns="0" tIns="0" rIns="0" bIns="0" rtlCol="0" anchor="t">
              <a:spAutoFit/>
            </a:bodyPr>
            <a:lstStyle/>
            <a:p>
              <a:pPr rtl="0">
                <a:lnSpc>
                  <a:spcPct val="90000"/>
                </a:lnSpc>
                <a:spcBef>
                  <a:spcPts val="300"/>
                </a:spcBef>
                <a:spcAft>
                  <a:spcPts val="600"/>
                </a:spcAft>
                <a:buClr>
                  <a:schemeClr val="tx2"/>
                </a:buClr>
              </a:pPr>
              <a:r>
                <a:rPr lang="ja-jp" sz="1000">
                  <a:solidFill>
                    <a:schemeClr val="bg1"/>
                  </a:solidFill>
                  <a:ea typeface="Meiryo" panose="020B0604030504040204" pitchFamily="34" charset="-128"/>
                </a:rPr>
                <a:t>コミュニケーションとコラボレーション </a:t>
              </a:r>
            </a:p>
          </p:txBody>
        </p:sp>
        <p:sp>
          <p:nvSpPr>
            <p:cNvPr id="25" name="Oval 24">
              <a:extLst>
                <a:ext uri="{FF2B5EF4-FFF2-40B4-BE49-F238E27FC236}">
                  <a16:creationId xmlns:a16="http://schemas.microsoft.com/office/drawing/2014/main" id="{CA2A3DA4-F665-7C59-1754-6E33BE37AC23}"/>
                </a:ext>
              </a:extLst>
            </p:cNvPr>
            <p:cNvSpPr/>
            <p:nvPr/>
          </p:nvSpPr>
          <p:spPr>
            <a:xfrm>
              <a:off x="366713" y="4584448"/>
              <a:ext cx="182880" cy="182880"/>
            </a:xfrm>
            <a:prstGeom prst="ellipse">
              <a:avLst/>
            </a:prstGeom>
            <a:solidFill>
              <a:schemeClr val="bg1"/>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r>
                <a:rPr lang="ja-jp" sz="800" b="1">
                  <a:solidFill>
                    <a:schemeClr val="tx1"/>
                  </a:solidFill>
                  <a:ea typeface="Meiryo" panose="020B0604030504040204" pitchFamily="34" charset="-128"/>
                </a:rPr>
                <a:t>5</a:t>
              </a:r>
            </a:p>
          </p:txBody>
        </p:sp>
      </p:grpSp>
    </p:spTree>
    <p:extLst>
      <p:ext uri="{BB962C8B-B14F-4D97-AF65-F5344CB8AC3E}">
        <p14:creationId xmlns:p14="http://schemas.microsoft.com/office/powerpoint/2010/main" val="336915058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60DBAC7-C31D-7766-D1F9-94EDEA69F3FB}"/>
              </a:ext>
            </a:extLst>
          </p:cNvPr>
          <p:cNvSpPr>
            <a:spLocks noGrp="1"/>
          </p:cNvSpPr>
          <p:nvPr>
            <p:ph type="body" sz="quarter" idx="13"/>
          </p:nvPr>
        </p:nvSpPr>
        <p:spPr/>
        <p:txBody>
          <a:bodyPr rtlCol="0"/>
          <a:lstStyle/>
          <a:p>
            <a:pPr rtl="0"/>
            <a:r>
              <a:rPr lang="ja-jp">
                <a:ea typeface="Meiryo" panose="020B0604030504040204" pitchFamily="34" charset="-128"/>
              </a:rPr>
              <a:t>このモジュールでは、以下の内容を学習します。 </a:t>
            </a:r>
          </a:p>
        </p:txBody>
      </p:sp>
      <p:sp>
        <p:nvSpPr>
          <p:cNvPr id="2" name="Title 1">
            <a:extLst>
              <a:ext uri="{FF2B5EF4-FFF2-40B4-BE49-F238E27FC236}">
                <a16:creationId xmlns:a16="http://schemas.microsoft.com/office/drawing/2014/main" id="{16478793-46EE-DD15-2FFD-9ABF7DB014E2}"/>
              </a:ext>
            </a:extLst>
          </p:cNvPr>
          <p:cNvSpPr>
            <a:spLocks noGrp="1"/>
          </p:cNvSpPr>
          <p:nvPr>
            <p:ph type="title"/>
          </p:nvPr>
        </p:nvSpPr>
        <p:spPr/>
        <p:txBody>
          <a:bodyPr rtlCol="0"/>
          <a:lstStyle/>
          <a:p>
            <a:pPr rtl="0"/>
            <a:r>
              <a:rPr lang="ja-jp">
                <a:ea typeface="Meiryo" panose="020B0604030504040204" pitchFamily="34" charset="-128"/>
              </a:rPr>
              <a:t>学習目標</a:t>
            </a:r>
          </a:p>
        </p:txBody>
      </p:sp>
      <p:sp>
        <p:nvSpPr>
          <p:cNvPr id="4" name="Oval 3">
            <a:extLst>
              <a:ext uri="{FF2B5EF4-FFF2-40B4-BE49-F238E27FC236}">
                <a16:creationId xmlns:a16="http://schemas.microsoft.com/office/drawing/2014/main" id="{16AA6B0C-2CD7-1943-70B9-FD6A07F957BC}"/>
              </a:ext>
            </a:extLst>
          </p:cNvPr>
          <p:cNvSpPr/>
          <p:nvPr/>
        </p:nvSpPr>
        <p:spPr>
          <a:xfrm>
            <a:off x="369888" y="4295137"/>
            <a:ext cx="487362" cy="487362"/>
          </a:xfrm>
          <a:prstGeom prst="ellipse">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a:ln>
                <a:noFill/>
              </a:ln>
              <a:solidFill>
                <a:srgbClr val="FFFFFF"/>
              </a:solidFill>
              <a:effectLst/>
              <a:uLnTx/>
              <a:uFillTx/>
              <a:latin typeface="Artifakt ElementOfc"/>
              <a:ea typeface="Meiryo" panose="020B0604030504040204" pitchFamily="34" charset="-128"/>
              <a:cs typeface="+mn-cs"/>
            </a:endParaRPr>
          </a:p>
        </p:txBody>
      </p:sp>
      <p:sp>
        <p:nvSpPr>
          <p:cNvPr id="5" name="Title 5">
            <a:extLst>
              <a:ext uri="{FF2B5EF4-FFF2-40B4-BE49-F238E27FC236}">
                <a16:creationId xmlns:a16="http://schemas.microsoft.com/office/drawing/2014/main" id="{213C5C0D-8909-75DB-725D-4DAA9F0251FA}"/>
              </a:ext>
            </a:extLst>
          </p:cNvPr>
          <p:cNvSpPr txBox="1">
            <a:spLocks/>
          </p:cNvSpPr>
          <p:nvPr/>
        </p:nvSpPr>
        <p:spPr>
          <a:xfrm>
            <a:off x="1028700" y="4369540"/>
            <a:ext cx="3322320" cy="338554"/>
          </a:xfrm>
          <a:prstGeom prst="rect">
            <a:avLst/>
          </a:prstGeom>
        </p:spPr>
        <p:txBody>
          <a:bodyPr wrap="square" lIns="0" tIns="0" rIns="0" bIns="0" rtlCol="0" anchor="ctr" anchorCtr="0">
            <a:spAutoFit/>
          </a:bodyPr>
          <a:lstStyle>
            <a:lvl1pPr algn="l" defTabSz="685800" rtl="0" eaLnBrk="1" latinLnBrk="0" hangingPunct="1">
              <a:lnSpc>
                <a:spcPct val="100000"/>
              </a:lnSpc>
              <a:spcBef>
                <a:spcPct val="0"/>
              </a:spcBef>
              <a:buNone/>
              <a:defRPr sz="2800" kern="1200">
                <a:solidFill>
                  <a:schemeClr val="tx1"/>
                </a:solidFill>
                <a:latin typeface="+mj-lt"/>
                <a:ea typeface="+mj-ea"/>
                <a:cs typeface="+mj-cs"/>
              </a:defRPr>
            </a:lvl1pPr>
          </a:lstStyle>
          <a:p>
            <a:pPr marL="0" marR="0" lvl="1" indent="0" algn="l" defTabSz="685800" rtl="0" eaLnBrk="1" fontAlgn="auto" latinLnBrk="0" hangingPunct="1">
              <a:lnSpc>
                <a:spcPct val="100000"/>
              </a:lnSpc>
              <a:spcBef>
                <a:spcPct val="0"/>
              </a:spcBef>
              <a:spcAft>
                <a:spcPts val="0"/>
              </a:spcAft>
              <a:buClrTx/>
              <a:buSzTx/>
              <a:buFontTx/>
              <a:buNone/>
              <a:tabLst/>
              <a:defRPr/>
            </a:pPr>
            <a:r>
              <a:rPr lang="ja-jp" sz="1100" b="0" i="0" u="none" strike="noStrike" kern="1200" cap="none" spc="0" normalizeH="0" noProof="0" dirty="0">
                <a:ln>
                  <a:noFill/>
                </a:ln>
                <a:solidFill>
                  <a:srgbClr val="000000"/>
                </a:solidFill>
                <a:effectLst/>
                <a:uLnTx/>
                <a:uFillTx/>
                <a:latin typeface="Artifakt ElementOfc"/>
                <a:ea typeface="Meiryo" panose="020B0604030504040204" pitchFamily="34" charset="-128"/>
                <a:cs typeface="+mn-cs"/>
              </a:rPr>
              <a:t>シミュレーションとデジタル ツインの違いと</a:t>
            </a:r>
            <a:br>
              <a:rPr kumimoji="0" lang="en-US" sz="1100" b="0" i="0" u="none" strike="noStrike" kern="1200" cap="none" spc="0" normalizeH="0" baseline="0" noProof="0" dirty="0">
                <a:ln>
                  <a:noFill/>
                </a:ln>
                <a:solidFill>
                  <a:srgbClr val="000000"/>
                </a:solidFill>
                <a:effectLst/>
                <a:uLnTx/>
                <a:uFillTx/>
                <a:latin typeface="Artifakt ElementOfc"/>
                <a:ea typeface="Meiryo" panose="020B0604030504040204" pitchFamily="34" charset="-128"/>
                <a:cs typeface="+mn-cs"/>
              </a:rPr>
            </a:br>
            <a:r>
              <a:rPr lang="ja-jp" sz="1100" b="0" i="0" u="none" strike="noStrike" kern="1200" cap="none" spc="0" normalizeH="0" noProof="0" dirty="0">
                <a:ln>
                  <a:noFill/>
                </a:ln>
                <a:solidFill>
                  <a:srgbClr val="000000"/>
                </a:solidFill>
                <a:effectLst/>
                <a:uLnTx/>
                <a:uFillTx/>
                <a:latin typeface="Artifakt ElementOfc"/>
                <a:ea typeface="Meiryo" panose="020B0604030504040204" pitchFamily="34" charset="-128"/>
                <a:cs typeface="+mn-cs"/>
              </a:rPr>
              <a:t>製造プロセスを最適化するために活用する方法。</a:t>
            </a:r>
          </a:p>
        </p:txBody>
      </p:sp>
      <p:sp>
        <p:nvSpPr>
          <p:cNvPr id="6" name="Oval 5">
            <a:extLst>
              <a:ext uri="{FF2B5EF4-FFF2-40B4-BE49-F238E27FC236}">
                <a16:creationId xmlns:a16="http://schemas.microsoft.com/office/drawing/2014/main" id="{E61FC4CD-B4E9-D5D3-E893-82A95D330560}"/>
              </a:ext>
            </a:extLst>
          </p:cNvPr>
          <p:cNvSpPr/>
          <p:nvPr/>
        </p:nvSpPr>
        <p:spPr>
          <a:xfrm>
            <a:off x="369888" y="1190625"/>
            <a:ext cx="487362" cy="487362"/>
          </a:xfrm>
          <a:prstGeom prst="ellipse">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a:ln>
                <a:noFill/>
              </a:ln>
              <a:solidFill>
                <a:srgbClr val="FFFFFF"/>
              </a:solidFill>
              <a:effectLst/>
              <a:uLnTx/>
              <a:uFillTx/>
              <a:latin typeface="Artifakt ElementOfc"/>
              <a:ea typeface="Meiryo" panose="020B0604030504040204" pitchFamily="34" charset="-128"/>
              <a:cs typeface="+mn-cs"/>
            </a:endParaRPr>
          </a:p>
        </p:txBody>
      </p:sp>
      <p:sp>
        <p:nvSpPr>
          <p:cNvPr id="7" name="Title 5">
            <a:extLst>
              <a:ext uri="{FF2B5EF4-FFF2-40B4-BE49-F238E27FC236}">
                <a16:creationId xmlns:a16="http://schemas.microsoft.com/office/drawing/2014/main" id="{6877AD3D-2B9E-6575-D677-FE93C26F7309}"/>
              </a:ext>
            </a:extLst>
          </p:cNvPr>
          <p:cNvSpPr txBox="1">
            <a:spLocks/>
          </p:cNvSpPr>
          <p:nvPr/>
        </p:nvSpPr>
        <p:spPr>
          <a:xfrm>
            <a:off x="1028700" y="1265029"/>
            <a:ext cx="3322320" cy="338554"/>
          </a:xfrm>
          <a:prstGeom prst="rect">
            <a:avLst/>
          </a:prstGeom>
        </p:spPr>
        <p:txBody>
          <a:bodyPr wrap="square" lIns="0" tIns="0" rIns="0" bIns="0" rtlCol="0" anchor="ctr" anchorCtr="0">
            <a:spAutoFit/>
          </a:bodyPr>
          <a:lstStyle>
            <a:lvl1pPr algn="l" defTabSz="685800" rtl="0" eaLnBrk="1" latinLnBrk="0" hangingPunct="1">
              <a:lnSpc>
                <a:spcPct val="100000"/>
              </a:lnSpc>
              <a:spcBef>
                <a:spcPct val="0"/>
              </a:spcBef>
              <a:buNone/>
              <a:defRPr sz="2800" kern="1200">
                <a:solidFill>
                  <a:schemeClr val="tx1"/>
                </a:solidFill>
                <a:latin typeface="+mj-lt"/>
                <a:ea typeface="+mj-ea"/>
                <a:cs typeface="+mj-cs"/>
              </a:defRPr>
            </a:lvl1pPr>
          </a:lstStyle>
          <a:p>
            <a:pPr marL="0" marR="0" lvl="1" indent="0" algn="l" defTabSz="685800" rtl="0" eaLnBrk="1" fontAlgn="auto" latinLnBrk="0" hangingPunct="1">
              <a:lnSpc>
                <a:spcPct val="100000"/>
              </a:lnSpc>
              <a:spcBef>
                <a:spcPct val="0"/>
              </a:spcBef>
              <a:spcAft>
                <a:spcPts val="0"/>
              </a:spcAft>
              <a:buClrTx/>
              <a:buSzTx/>
              <a:buFontTx/>
              <a:buNone/>
              <a:tabLst/>
              <a:defRPr/>
            </a:pPr>
            <a:r>
              <a:rPr lang="ja-jp" sz="1100" b="0" i="0" u="none" strike="noStrike" kern="1200" cap="none" spc="0" normalizeH="0" noProof="0" dirty="0">
                <a:ln>
                  <a:noFill/>
                </a:ln>
                <a:solidFill>
                  <a:srgbClr val="000000"/>
                </a:solidFill>
                <a:effectLst/>
                <a:uLnTx/>
                <a:uFillTx/>
                <a:latin typeface="Artifakt ElementOfc"/>
                <a:ea typeface="Meiryo" panose="020B0604030504040204" pitchFamily="34" charset="-128"/>
                <a:cs typeface="+mn-cs"/>
              </a:rPr>
              <a:t>製造プロセスの概要と、デジタル</a:t>
            </a:r>
            <a:r>
              <a:rPr lang="ja-JP" altLang="en-US" sz="1100" b="0" i="0" u="none" strike="noStrike" kern="1200" cap="none" spc="0" normalizeH="0" noProof="0" dirty="0">
                <a:ln>
                  <a:noFill/>
                </a:ln>
                <a:solidFill>
                  <a:srgbClr val="000000"/>
                </a:solidFill>
                <a:effectLst/>
                <a:uLnTx/>
                <a:uFillTx/>
                <a:latin typeface="Artifakt ElementOfc"/>
                <a:ea typeface="Meiryo" panose="020B0604030504040204" pitchFamily="34" charset="-128"/>
                <a:cs typeface="+mn-cs"/>
              </a:rPr>
              <a:t>時代の製造業成長戦略</a:t>
            </a:r>
            <a:r>
              <a:rPr lang="ja-jp" sz="1100" b="0" i="0" u="none" strike="noStrike" kern="1200" cap="none" spc="0" normalizeH="0" noProof="0" dirty="0">
                <a:ln>
                  <a:noFill/>
                </a:ln>
                <a:solidFill>
                  <a:srgbClr val="000000"/>
                </a:solidFill>
                <a:effectLst/>
                <a:uLnTx/>
                <a:uFillTx/>
                <a:latin typeface="Artifakt ElementOfc"/>
                <a:ea typeface="Meiryo" panose="020B0604030504040204" pitchFamily="34" charset="-128"/>
                <a:cs typeface="+mn-cs"/>
              </a:rPr>
              <a:t>到来の経緯。 </a:t>
            </a:r>
          </a:p>
        </p:txBody>
      </p:sp>
      <p:sp>
        <p:nvSpPr>
          <p:cNvPr id="8" name="Oval 7">
            <a:extLst>
              <a:ext uri="{FF2B5EF4-FFF2-40B4-BE49-F238E27FC236}">
                <a16:creationId xmlns:a16="http://schemas.microsoft.com/office/drawing/2014/main" id="{EAA65F61-23B5-CA7C-5FE7-BC8EDE15351A}"/>
              </a:ext>
            </a:extLst>
          </p:cNvPr>
          <p:cNvSpPr/>
          <p:nvPr/>
        </p:nvSpPr>
        <p:spPr>
          <a:xfrm>
            <a:off x="369888" y="1966753"/>
            <a:ext cx="487362" cy="487362"/>
          </a:xfrm>
          <a:prstGeom prst="ellipse">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a:ln>
                <a:noFill/>
              </a:ln>
              <a:solidFill>
                <a:srgbClr val="FFFFFF"/>
              </a:solidFill>
              <a:effectLst/>
              <a:uLnTx/>
              <a:uFillTx/>
              <a:latin typeface="Artifakt ElementOfc"/>
              <a:ea typeface="Meiryo" panose="020B0604030504040204" pitchFamily="34" charset="-128"/>
              <a:cs typeface="+mn-cs"/>
            </a:endParaRPr>
          </a:p>
        </p:txBody>
      </p:sp>
      <p:sp>
        <p:nvSpPr>
          <p:cNvPr id="9" name="Title 5">
            <a:extLst>
              <a:ext uri="{FF2B5EF4-FFF2-40B4-BE49-F238E27FC236}">
                <a16:creationId xmlns:a16="http://schemas.microsoft.com/office/drawing/2014/main" id="{419ABAD5-1054-8894-FEB3-31E797CCCD57}"/>
              </a:ext>
            </a:extLst>
          </p:cNvPr>
          <p:cNvSpPr txBox="1">
            <a:spLocks/>
          </p:cNvSpPr>
          <p:nvPr/>
        </p:nvSpPr>
        <p:spPr>
          <a:xfrm>
            <a:off x="1028700" y="2041157"/>
            <a:ext cx="3322320" cy="338554"/>
          </a:xfrm>
          <a:prstGeom prst="rect">
            <a:avLst/>
          </a:prstGeom>
        </p:spPr>
        <p:txBody>
          <a:bodyPr wrap="square" lIns="0" tIns="0" rIns="0" bIns="0" rtlCol="0" anchor="ctr" anchorCtr="0">
            <a:spAutoFit/>
          </a:bodyPr>
          <a:lstStyle>
            <a:lvl1pPr algn="l" defTabSz="685800" rtl="0" eaLnBrk="1" latinLnBrk="0" hangingPunct="1">
              <a:lnSpc>
                <a:spcPct val="100000"/>
              </a:lnSpc>
              <a:spcBef>
                <a:spcPct val="0"/>
              </a:spcBef>
              <a:buNone/>
              <a:defRPr sz="2800" kern="1200">
                <a:solidFill>
                  <a:schemeClr val="tx1"/>
                </a:solidFill>
                <a:latin typeface="+mj-lt"/>
                <a:ea typeface="+mj-ea"/>
                <a:cs typeface="+mj-cs"/>
              </a:defRPr>
            </a:lvl1pPr>
          </a:lstStyle>
          <a:p>
            <a:pPr marL="0" marR="0" lvl="1" indent="0" algn="l" defTabSz="685800" rtl="0" eaLnBrk="1" fontAlgn="auto" latinLnBrk="0" hangingPunct="1">
              <a:lnSpc>
                <a:spcPct val="100000"/>
              </a:lnSpc>
              <a:spcBef>
                <a:spcPct val="0"/>
              </a:spcBef>
              <a:spcAft>
                <a:spcPts val="0"/>
              </a:spcAft>
              <a:buClrTx/>
              <a:buSzTx/>
              <a:buFontTx/>
              <a:buNone/>
              <a:tabLst/>
              <a:defRPr/>
            </a:pPr>
            <a:r>
              <a:rPr lang="ja-jp" sz="1100" b="0" i="0" u="none" strike="noStrike" kern="1200" cap="none" spc="0" normalizeH="0" noProof="0" dirty="0">
                <a:ln>
                  <a:noFill/>
                </a:ln>
                <a:solidFill>
                  <a:srgbClr val="000000"/>
                </a:solidFill>
                <a:effectLst/>
                <a:uLnTx/>
                <a:uFillTx/>
                <a:latin typeface="Artifakt ElementOfc"/>
                <a:ea typeface="Meiryo" panose="020B0604030504040204" pitchFamily="34" charset="-128"/>
                <a:cs typeface="+mn-cs"/>
              </a:rPr>
              <a:t>デジタル リテラシーとは何か、デジタル</a:t>
            </a:r>
            <a:r>
              <a:rPr lang="ja-JP" altLang="en-US" sz="1100" b="0" i="0" u="none" strike="noStrike" kern="1200" cap="none" spc="0" normalizeH="0" noProof="0" dirty="0">
                <a:ln>
                  <a:noFill/>
                </a:ln>
                <a:solidFill>
                  <a:srgbClr val="000000"/>
                </a:solidFill>
                <a:effectLst/>
                <a:uLnTx/>
                <a:uFillTx/>
                <a:latin typeface="Artifakt ElementOfc"/>
                <a:ea typeface="Meiryo" panose="020B0604030504040204" pitchFamily="34" charset="-128"/>
                <a:cs typeface="+mn-cs"/>
              </a:rPr>
              <a:t>時代の</a:t>
            </a:r>
            <a:endParaRPr lang="en-US" altLang="ja-JP" sz="1100" b="0" i="0" u="none" strike="noStrike" kern="1200" cap="none" spc="0" normalizeH="0" noProof="0" dirty="0">
              <a:ln>
                <a:noFill/>
              </a:ln>
              <a:solidFill>
                <a:srgbClr val="000000"/>
              </a:solidFill>
              <a:effectLst/>
              <a:uLnTx/>
              <a:uFillTx/>
              <a:latin typeface="Artifakt ElementOfc"/>
              <a:ea typeface="Meiryo" panose="020B0604030504040204" pitchFamily="34" charset="-128"/>
              <a:cs typeface="+mn-cs"/>
            </a:endParaRPr>
          </a:p>
          <a:p>
            <a:pPr marL="0" marR="0" lvl="1" indent="0" algn="l" defTabSz="685800" rtl="0" eaLnBrk="1" fontAlgn="auto" latinLnBrk="0" hangingPunct="1">
              <a:lnSpc>
                <a:spcPct val="100000"/>
              </a:lnSpc>
              <a:spcBef>
                <a:spcPct val="0"/>
              </a:spcBef>
              <a:spcAft>
                <a:spcPts val="0"/>
              </a:spcAft>
              <a:buClrTx/>
              <a:buSzTx/>
              <a:buFontTx/>
              <a:buNone/>
              <a:tabLst/>
              <a:defRPr/>
            </a:pPr>
            <a:r>
              <a:rPr lang="ja-JP" altLang="en-US" sz="1100" b="0" i="0" u="none" strike="noStrike" kern="1200" cap="none" spc="0" normalizeH="0" noProof="0" dirty="0">
                <a:ln>
                  <a:noFill/>
                </a:ln>
                <a:solidFill>
                  <a:srgbClr val="000000"/>
                </a:solidFill>
                <a:effectLst/>
                <a:uLnTx/>
                <a:uFillTx/>
                <a:latin typeface="Artifakt ElementOfc"/>
                <a:ea typeface="Meiryo" panose="020B0604030504040204" pitchFamily="34" charset="-128"/>
                <a:cs typeface="+mn-cs"/>
              </a:rPr>
              <a:t>製造業</a:t>
            </a:r>
            <a:r>
              <a:rPr lang="ja-jp" sz="1100" b="0" i="0" u="none" strike="noStrike" kern="1200" cap="none" spc="0" normalizeH="0" noProof="0" dirty="0">
                <a:ln>
                  <a:noFill/>
                </a:ln>
                <a:solidFill>
                  <a:srgbClr val="000000"/>
                </a:solidFill>
                <a:effectLst/>
                <a:uLnTx/>
                <a:uFillTx/>
                <a:latin typeface="Artifakt ElementOfc"/>
                <a:ea typeface="Meiryo" panose="020B0604030504040204" pitchFamily="34" charset="-128"/>
                <a:cs typeface="+mn-cs"/>
              </a:rPr>
              <a:t>とどのように結び付いているのか。 </a:t>
            </a:r>
          </a:p>
        </p:txBody>
      </p:sp>
      <p:sp>
        <p:nvSpPr>
          <p:cNvPr id="10" name="Oval 9">
            <a:extLst>
              <a:ext uri="{FF2B5EF4-FFF2-40B4-BE49-F238E27FC236}">
                <a16:creationId xmlns:a16="http://schemas.microsoft.com/office/drawing/2014/main" id="{B054533C-78F0-1951-4F0C-54B519E681BF}"/>
              </a:ext>
            </a:extLst>
          </p:cNvPr>
          <p:cNvSpPr/>
          <p:nvPr/>
        </p:nvSpPr>
        <p:spPr>
          <a:xfrm>
            <a:off x="369888" y="2742881"/>
            <a:ext cx="487362" cy="487362"/>
          </a:xfrm>
          <a:prstGeom prst="ellipse">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a:ln>
                <a:noFill/>
              </a:ln>
              <a:solidFill>
                <a:srgbClr val="FFFFFF"/>
              </a:solidFill>
              <a:effectLst/>
              <a:uLnTx/>
              <a:uFillTx/>
              <a:latin typeface="Artifakt ElementOfc"/>
              <a:ea typeface="Meiryo" panose="020B0604030504040204" pitchFamily="34" charset="-128"/>
              <a:cs typeface="+mn-cs"/>
            </a:endParaRPr>
          </a:p>
        </p:txBody>
      </p:sp>
      <p:sp>
        <p:nvSpPr>
          <p:cNvPr id="11" name="Title 5">
            <a:extLst>
              <a:ext uri="{FF2B5EF4-FFF2-40B4-BE49-F238E27FC236}">
                <a16:creationId xmlns:a16="http://schemas.microsoft.com/office/drawing/2014/main" id="{6217D9BA-1DAE-1304-3F9F-29257577CA64}"/>
              </a:ext>
            </a:extLst>
          </p:cNvPr>
          <p:cNvSpPr txBox="1">
            <a:spLocks/>
          </p:cNvSpPr>
          <p:nvPr/>
        </p:nvSpPr>
        <p:spPr>
          <a:xfrm>
            <a:off x="1028700" y="2732646"/>
            <a:ext cx="3322320" cy="507831"/>
          </a:xfrm>
          <a:prstGeom prst="rect">
            <a:avLst/>
          </a:prstGeom>
        </p:spPr>
        <p:txBody>
          <a:bodyPr wrap="square" lIns="0" tIns="0" rIns="0" bIns="0" rtlCol="0" anchor="ctr" anchorCtr="0">
            <a:spAutoFit/>
          </a:bodyPr>
          <a:lstStyle>
            <a:lvl1pPr algn="l" defTabSz="685800" rtl="0" eaLnBrk="1" latinLnBrk="0" hangingPunct="1">
              <a:lnSpc>
                <a:spcPct val="100000"/>
              </a:lnSpc>
              <a:spcBef>
                <a:spcPct val="0"/>
              </a:spcBef>
              <a:buNone/>
              <a:defRPr sz="2800" kern="1200">
                <a:solidFill>
                  <a:schemeClr val="tx1"/>
                </a:solidFill>
                <a:latin typeface="+mj-lt"/>
                <a:ea typeface="+mj-ea"/>
                <a:cs typeface="+mj-cs"/>
              </a:defRPr>
            </a:lvl1pPr>
          </a:lstStyle>
          <a:p>
            <a:pPr marL="0" marR="0" lvl="1" indent="0" algn="l" defTabSz="685800" rtl="0" eaLnBrk="1" fontAlgn="auto" latinLnBrk="0" hangingPunct="1">
              <a:lnSpc>
                <a:spcPct val="100000"/>
              </a:lnSpc>
              <a:spcBef>
                <a:spcPct val="0"/>
              </a:spcBef>
              <a:spcAft>
                <a:spcPts val="0"/>
              </a:spcAft>
              <a:buClrTx/>
              <a:buSzTx/>
              <a:buFontTx/>
              <a:buNone/>
              <a:tabLst/>
              <a:defRPr/>
            </a:pPr>
            <a:r>
              <a:rPr lang="ja-jp" sz="1100" b="0" i="0" u="none" strike="noStrike" kern="1200" cap="none" spc="0" normalizeH="0" noProof="0" dirty="0">
                <a:ln>
                  <a:noFill/>
                </a:ln>
                <a:solidFill>
                  <a:srgbClr val="000000"/>
                </a:solidFill>
                <a:effectLst/>
                <a:uLnTx/>
                <a:uFillTx/>
                <a:latin typeface="Artifakt ElementOfc"/>
                <a:ea typeface="Meiryo" panose="020B0604030504040204" pitchFamily="34" charset="-128"/>
                <a:cs typeface="+mn-cs"/>
              </a:rPr>
              <a:t>製造業はどのように</a:t>
            </a:r>
            <a:r>
              <a:rPr lang="ja-JP" altLang="en-US" sz="1100" b="0" i="0" u="none" strike="noStrike" kern="1200" cap="none" spc="0" normalizeH="0" noProof="0" dirty="0">
                <a:ln>
                  <a:noFill/>
                </a:ln>
                <a:solidFill>
                  <a:srgbClr val="000000"/>
                </a:solidFill>
                <a:effectLst/>
                <a:uLnTx/>
                <a:uFillTx/>
                <a:latin typeface="Artifakt ElementOfc"/>
                <a:ea typeface="Meiryo" panose="020B0604030504040204" pitchFamily="34" charset="-128"/>
                <a:cs typeface="+mn-cs"/>
              </a:rPr>
              <a:t>製造業のスマート化</a:t>
            </a:r>
            <a:r>
              <a:rPr lang="ja-jp" sz="1100" b="0" i="0" u="none" strike="noStrike" kern="1200" cap="none" spc="0" normalizeH="0" noProof="0" dirty="0">
                <a:ln>
                  <a:noFill/>
                </a:ln>
                <a:solidFill>
                  <a:srgbClr val="000000"/>
                </a:solidFill>
                <a:effectLst/>
                <a:uLnTx/>
                <a:uFillTx/>
                <a:latin typeface="Artifakt ElementOfc"/>
                <a:ea typeface="Meiryo" panose="020B0604030504040204" pitchFamily="34" charset="-128"/>
                <a:cs typeface="+mn-cs"/>
              </a:rPr>
              <a:t>に徐々に</a:t>
            </a:r>
            <a:br>
              <a:rPr lang="en-US" altLang="ja-JP" sz="1100" b="0" i="0" u="none" strike="noStrike" kern="1200" cap="none" spc="0" normalizeH="0" noProof="0" dirty="0">
                <a:ln>
                  <a:noFill/>
                </a:ln>
                <a:solidFill>
                  <a:srgbClr val="000000"/>
                </a:solidFill>
                <a:effectLst/>
                <a:uLnTx/>
                <a:uFillTx/>
                <a:latin typeface="Artifakt ElementOfc"/>
                <a:ea typeface="Meiryo" panose="020B0604030504040204" pitchFamily="34" charset="-128"/>
                <a:cs typeface="+mn-cs"/>
              </a:rPr>
            </a:br>
            <a:r>
              <a:rPr lang="ja-jp" sz="1100" b="0" i="0" u="none" strike="noStrike" kern="1200" cap="none" spc="0" normalizeH="0" noProof="0" dirty="0">
                <a:ln>
                  <a:noFill/>
                </a:ln>
                <a:solidFill>
                  <a:srgbClr val="000000"/>
                </a:solidFill>
                <a:effectLst/>
                <a:uLnTx/>
                <a:uFillTx/>
                <a:latin typeface="Artifakt ElementOfc"/>
                <a:ea typeface="Meiryo" panose="020B0604030504040204" pitchFamily="34" charset="-128"/>
                <a:cs typeface="+mn-cs"/>
              </a:rPr>
              <a:t>移行しているのか、この変化を推進する</a:t>
            </a:r>
            <a:r>
              <a:rPr lang="ja-JP" altLang="en-US" sz="1100" b="0" i="0" u="none" strike="noStrike" kern="1200" cap="none" spc="0" normalizeH="0" noProof="0" dirty="0">
                <a:ln>
                  <a:noFill/>
                </a:ln>
                <a:solidFill>
                  <a:srgbClr val="000000"/>
                </a:solidFill>
                <a:effectLst/>
                <a:uLnTx/>
                <a:uFillTx/>
                <a:latin typeface="Artifakt ElementOfc"/>
                <a:ea typeface="Meiryo" panose="020B0604030504040204" pitchFamily="34" charset="-128"/>
                <a:cs typeface="+mn-cs"/>
              </a:rPr>
              <a:t>先端</a:t>
            </a:r>
            <a:r>
              <a:rPr lang="ja-jp" sz="1100" b="0" i="0" u="none" strike="noStrike" kern="1200" cap="none" spc="0" normalizeH="0" noProof="0" dirty="0">
                <a:ln>
                  <a:noFill/>
                </a:ln>
                <a:solidFill>
                  <a:srgbClr val="000000"/>
                </a:solidFill>
                <a:effectLst/>
                <a:uLnTx/>
                <a:uFillTx/>
                <a:latin typeface="Artifakt ElementOfc"/>
                <a:ea typeface="Meiryo" panose="020B0604030504040204" pitchFamily="34" charset="-128"/>
                <a:cs typeface="+mn-cs"/>
              </a:rPr>
              <a:t>テク</a:t>
            </a:r>
            <a:br>
              <a:rPr lang="en-US" altLang="ja-JP" sz="1100" b="0" i="0" u="none" strike="noStrike" kern="1200" cap="none" spc="0" normalizeH="0" noProof="0" dirty="0">
                <a:ln>
                  <a:noFill/>
                </a:ln>
                <a:solidFill>
                  <a:srgbClr val="000000"/>
                </a:solidFill>
                <a:effectLst/>
                <a:uLnTx/>
                <a:uFillTx/>
                <a:latin typeface="Artifakt ElementOfc"/>
                <a:ea typeface="Meiryo" panose="020B0604030504040204" pitchFamily="34" charset="-128"/>
                <a:cs typeface="+mn-cs"/>
              </a:rPr>
            </a:br>
            <a:r>
              <a:rPr lang="ja-jp" sz="1100" b="0" i="0" u="none" strike="noStrike" kern="1200" cap="none" spc="0" normalizeH="0" noProof="0" dirty="0">
                <a:ln>
                  <a:noFill/>
                </a:ln>
                <a:solidFill>
                  <a:srgbClr val="000000"/>
                </a:solidFill>
                <a:effectLst/>
                <a:uLnTx/>
                <a:uFillTx/>
                <a:latin typeface="Artifakt ElementOfc"/>
                <a:ea typeface="Meiryo" panose="020B0604030504040204" pitchFamily="34" charset="-128"/>
                <a:cs typeface="+mn-cs"/>
              </a:rPr>
              <a:t>ノロジーとは。 </a:t>
            </a:r>
          </a:p>
        </p:txBody>
      </p:sp>
      <p:sp>
        <p:nvSpPr>
          <p:cNvPr id="12" name="Oval 11">
            <a:extLst>
              <a:ext uri="{FF2B5EF4-FFF2-40B4-BE49-F238E27FC236}">
                <a16:creationId xmlns:a16="http://schemas.microsoft.com/office/drawing/2014/main" id="{BC0A0645-C0EC-EF22-868B-E8B907364B18}"/>
              </a:ext>
            </a:extLst>
          </p:cNvPr>
          <p:cNvSpPr/>
          <p:nvPr/>
        </p:nvSpPr>
        <p:spPr>
          <a:xfrm>
            <a:off x="369888" y="3519009"/>
            <a:ext cx="487362" cy="487362"/>
          </a:xfrm>
          <a:prstGeom prst="ellipse">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a:ln>
                <a:noFill/>
              </a:ln>
              <a:solidFill>
                <a:srgbClr val="FFFFFF"/>
              </a:solidFill>
              <a:effectLst/>
              <a:uLnTx/>
              <a:uFillTx/>
              <a:latin typeface="Artifakt ElementOfc"/>
              <a:ea typeface="Meiryo" panose="020B0604030504040204" pitchFamily="34" charset="-128"/>
              <a:cs typeface="+mn-cs"/>
            </a:endParaRPr>
          </a:p>
        </p:txBody>
      </p:sp>
      <p:sp>
        <p:nvSpPr>
          <p:cNvPr id="13" name="Title 5">
            <a:extLst>
              <a:ext uri="{FF2B5EF4-FFF2-40B4-BE49-F238E27FC236}">
                <a16:creationId xmlns:a16="http://schemas.microsoft.com/office/drawing/2014/main" id="{3C11C9C3-F19D-4E23-8FD1-CDD4733E8B9F}"/>
              </a:ext>
            </a:extLst>
          </p:cNvPr>
          <p:cNvSpPr txBox="1">
            <a:spLocks/>
          </p:cNvSpPr>
          <p:nvPr/>
        </p:nvSpPr>
        <p:spPr>
          <a:xfrm>
            <a:off x="1028700" y="3678051"/>
            <a:ext cx="3322320" cy="169277"/>
          </a:xfrm>
          <a:prstGeom prst="rect">
            <a:avLst/>
          </a:prstGeom>
        </p:spPr>
        <p:txBody>
          <a:bodyPr wrap="square" lIns="0" tIns="0" rIns="0" bIns="0" rtlCol="0" anchor="ctr" anchorCtr="0">
            <a:spAutoFit/>
          </a:bodyPr>
          <a:lstStyle>
            <a:lvl1pPr algn="l" defTabSz="685800" rtl="0" eaLnBrk="1" latinLnBrk="0" hangingPunct="1">
              <a:lnSpc>
                <a:spcPct val="100000"/>
              </a:lnSpc>
              <a:spcBef>
                <a:spcPct val="0"/>
              </a:spcBef>
              <a:buNone/>
              <a:defRPr sz="2800" kern="1200">
                <a:solidFill>
                  <a:schemeClr val="tx1"/>
                </a:solidFill>
                <a:latin typeface="+mj-lt"/>
                <a:ea typeface="+mj-ea"/>
                <a:cs typeface="+mj-cs"/>
              </a:defRPr>
            </a:lvl1pPr>
          </a:lstStyle>
          <a:p>
            <a:pPr marL="0" marR="0" lvl="1" indent="0" algn="l" defTabSz="685800" rtl="0" eaLnBrk="1" fontAlgn="auto" latinLnBrk="0" hangingPunct="1">
              <a:lnSpc>
                <a:spcPct val="100000"/>
              </a:lnSpc>
              <a:spcBef>
                <a:spcPct val="0"/>
              </a:spcBef>
              <a:spcAft>
                <a:spcPts val="0"/>
              </a:spcAft>
              <a:buClrTx/>
              <a:buSzTx/>
              <a:buFontTx/>
              <a:buNone/>
              <a:tabLst/>
              <a:defRPr/>
            </a:pPr>
            <a:r>
              <a:rPr lang="ja-jp" sz="1100" b="0" i="0" u="none" strike="noStrike" kern="1200" cap="none" spc="0" normalizeH="0" noProof="0">
                <a:ln>
                  <a:noFill/>
                </a:ln>
                <a:solidFill>
                  <a:srgbClr val="000000"/>
                </a:solidFill>
                <a:effectLst/>
                <a:uLnTx/>
                <a:uFillTx/>
                <a:latin typeface="Artifakt ElementOfc"/>
                <a:ea typeface="Meiryo" panose="020B0604030504040204" pitchFamily="34" charset="-128"/>
                <a:cs typeface="+mn-cs"/>
              </a:rPr>
              <a:t>ビッグデータの役割と、製造業での使用方法。 </a:t>
            </a:r>
          </a:p>
        </p:txBody>
      </p:sp>
      <p:cxnSp>
        <p:nvCxnSpPr>
          <p:cNvPr id="14" name="Straight Connector 13">
            <a:extLst>
              <a:ext uri="{FF2B5EF4-FFF2-40B4-BE49-F238E27FC236}">
                <a16:creationId xmlns:a16="http://schemas.microsoft.com/office/drawing/2014/main" id="{47F500C7-6038-A0F6-66B8-824A6D767176}"/>
              </a:ext>
            </a:extLst>
          </p:cNvPr>
          <p:cNvCxnSpPr>
            <a:cxnSpLocks/>
          </p:cNvCxnSpPr>
          <p:nvPr/>
        </p:nvCxnSpPr>
        <p:spPr>
          <a:xfrm>
            <a:off x="369888" y="1822370"/>
            <a:ext cx="3981132" cy="0"/>
          </a:xfrm>
          <a:prstGeom prst="line">
            <a:avLst/>
          </a:prstGeom>
          <a:ln w="63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13B5547A-9B79-6CA9-C1FE-ED9CBED1B890}"/>
              </a:ext>
            </a:extLst>
          </p:cNvPr>
          <p:cNvCxnSpPr>
            <a:cxnSpLocks/>
          </p:cNvCxnSpPr>
          <p:nvPr/>
        </p:nvCxnSpPr>
        <p:spPr>
          <a:xfrm>
            <a:off x="369888" y="2598498"/>
            <a:ext cx="3981132" cy="0"/>
          </a:xfrm>
          <a:prstGeom prst="line">
            <a:avLst/>
          </a:prstGeom>
          <a:ln w="63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A5C8A7AC-C149-CF67-5E30-623050601EFD}"/>
              </a:ext>
            </a:extLst>
          </p:cNvPr>
          <p:cNvCxnSpPr>
            <a:cxnSpLocks/>
          </p:cNvCxnSpPr>
          <p:nvPr/>
        </p:nvCxnSpPr>
        <p:spPr>
          <a:xfrm>
            <a:off x="369888" y="3374626"/>
            <a:ext cx="3981132" cy="0"/>
          </a:xfrm>
          <a:prstGeom prst="line">
            <a:avLst/>
          </a:prstGeom>
          <a:ln w="63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38257996-0BEA-F0AB-57AF-1DFB28C4E798}"/>
              </a:ext>
            </a:extLst>
          </p:cNvPr>
          <p:cNvCxnSpPr>
            <a:cxnSpLocks/>
          </p:cNvCxnSpPr>
          <p:nvPr/>
        </p:nvCxnSpPr>
        <p:spPr>
          <a:xfrm>
            <a:off x="369888" y="4150754"/>
            <a:ext cx="3981132" cy="0"/>
          </a:xfrm>
          <a:prstGeom prst="line">
            <a:avLst/>
          </a:prstGeom>
          <a:ln w="63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4243AD52-FA39-814D-A05E-B60BF8E1042D}"/>
              </a:ext>
            </a:extLst>
          </p:cNvPr>
          <p:cNvCxnSpPr>
            <a:cxnSpLocks/>
          </p:cNvCxnSpPr>
          <p:nvPr/>
        </p:nvCxnSpPr>
        <p:spPr>
          <a:xfrm>
            <a:off x="4572000" y="1190625"/>
            <a:ext cx="0" cy="3589338"/>
          </a:xfrm>
          <a:prstGeom prst="line">
            <a:avLst/>
          </a:prstGeom>
          <a:ln w="63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9" name="Oval 18">
            <a:extLst>
              <a:ext uri="{FF2B5EF4-FFF2-40B4-BE49-F238E27FC236}">
                <a16:creationId xmlns:a16="http://schemas.microsoft.com/office/drawing/2014/main" id="{DAB1A112-7801-2101-E0BD-9D51FDBA762C}"/>
              </a:ext>
            </a:extLst>
          </p:cNvPr>
          <p:cNvSpPr/>
          <p:nvPr/>
        </p:nvSpPr>
        <p:spPr>
          <a:xfrm>
            <a:off x="4794378" y="1190625"/>
            <a:ext cx="487362" cy="487362"/>
          </a:xfrm>
          <a:prstGeom prst="ellipse">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a:ln>
                <a:noFill/>
              </a:ln>
              <a:solidFill>
                <a:srgbClr val="FFFFFF"/>
              </a:solidFill>
              <a:effectLst/>
              <a:uLnTx/>
              <a:uFillTx/>
              <a:latin typeface="Artifakt ElementOfc"/>
              <a:ea typeface="Meiryo" panose="020B0604030504040204" pitchFamily="34" charset="-128"/>
              <a:cs typeface="+mn-cs"/>
            </a:endParaRPr>
          </a:p>
        </p:txBody>
      </p:sp>
      <p:sp>
        <p:nvSpPr>
          <p:cNvPr id="20" name="Title 5">
            <a:extLst>
              <a:ext uri="{FF2B5EF4-FFF2-40B4-BE49-F238E27FC236}">
                <a16:creationId xmlns:a16="http://schemas.microsoft.com/office/drawing/2014/main" id="{F1F69CFC-9374-CB9C-687A-E030BDC0186C}"/>
              </a:ext>
            </a:extLst>
          </p:cNvPr>
          <p:cNvSpPr txBox="1">
            <a:spLocks/>
          </p:cNvSpPr>
          <p:nvPr/>
        </p:nvSpPr>
        <p:spPr>
          <a:xfrm>
            <a:off x="5453190" y="1265029"/>
            <a:ext cx="3322320" cy="338554"/>
          </a:xfrm>
          <a:prstGeom prst="rect">
            <a:avLst/>
          </a:prstGeom>
        </p:spPr>
        <p:txBody>
          <a:bodyPr wrap="square" lIns="0" tIns="0" rIns="0" bIns="0" rtlCol="0" anchor="ctr" anchorCtr="0">
            <a:spAutoFit/>
          </a:bodyPr>
          <a:lstStyle>
            <a:lvl1pPr algn="l" defTabSz="685800" rtl="0" eaLnBrk="1" latinLnBrk="0" hangingPunct="1">
              <a:lnSpc>
                <a:spcPct val="100000"/>
              </a:lnSpc>
              <a:spcBef>
                <a:spcPct val="0"/>
              </a:spcBef>
              <a:buNone/>
              <a:defRPr sz="2800" kern="1200">
                <a:solidFill>
                  <a:schemeClr val="tx1"/>
                </a:solidFill>
                <a:latin typeface="+mj-lt"/>
                <a:ea typeface="+mj-ea"/>
                <a:cs typeface="+mj-cs"/>
              </a:defRPr>
            </a:lvl1pPr>
          </a:lstStyle>
          <a:p>
            <a:pPr marL="0" marR="0" lvl="1" indent="0" algn="l" defTabSz="685800" rtl="0" eaLnBrk="1" fontAlgn="auto" latinLnBrk="0" hangingPunct="1">
              <a:lnSpc>
                <a:spcPct val="100000"/>
              </a:lnSpc>
              <a:spcBef>
                <a:spcPct val="0"/>
              </a:spcBef>
              <a:spcAft>
                <a:spcPts val="0"/>
              </a:spcAft>
              <a:buClrTx/>
              <a:buSzTx/>
              <a:buFontTx/>
              <a:buNone/>
              <a:tabLst/>
              <a:defRPr/>
            </a:pPr>
            <a:r>
              <a:rPr lang="ja-JP" altLang="en-US" sz="1100" b="0" i="0" u="none" strike="noStrike" kern="1200" cap="none" spc="0" normalizeH="0" noProof="0" dirty="0">
                <a:ln>
                  <a:noFill/>
                </a:ln>
                <a:solidFill>
                  <a:srgbClr val="000000"/>
                </a:solidFill>
                <a:effectLst/>
                <a:uLnTx/>
                <a:uFillTx/>
                <a:latin typeface="Artifakt ElementOfc"/>
                <a:ea typeface="Meiryo" panose="020B0604030504040204" pitchFamily="34" charset="-128"/>
                <a:cs typeface="+mn-cs"/>
              </a:rPr>
              <a:t>クラウド コンピューティングを使用してデータを</a:t>
            </a:r>
            <a:br>
              <a:rPr lang="en-US" altLang="ja-JP" sz="1100" b="0" i="0" u="none" strike="noStrike" kern="1200" cap="none" spc="0" normalizeH="0" noProof="0" dirty="0">
                <a:ln>
                  <a:noFill/>
                </a:ln>
                <a:solidFill>
                  <a:srgbClr val="000000"/>
                </a:solidFill>
                <a:effectLst/>
                <a:uLnTx/>
                <a:uFillTx/>
                <a:latin typeface="Artifakt ElementOfc"/>
                <a:ea typeface="Meiryo" panose="020B0604030504040204" pitchFamily="34" charset="-128"/>
                <a:cs typeface="+mn-cs"/>
              </a:rPr>
            </a:br>
            <a:r>
              <a:rPr lang="ja-JP" altLang="en-US" sz="1100" b="0" i="0" u="none" strike="noStrike" kern="1200" cap="none" spc="0" normalizeH="0" noProof="0" dirty="0">
                <a:ln>
                  <a:noFill/>
                </a:ln>
                <a:solidFill>
                  <a:srgbClr val="000000"/>
                </a:solidFill>
                <a:effectLst/>
                <a:uLnTx/>
                <a:uFillTx/>
                <a:latin typeface="Artifakt ElementOfc"/>
                <a:ea typeface="Meiryo" panose="020B0604030504040204" pitchFamily="34" charset="-128"/>
                <a:cs typeface="+mn-cs"/>
              </a:rPr>
              <a:t>保管、処理する方法とその利点。</a:t>
            </a:r>
            <a:endParaRPr lang="ja-jp" sz="1100" b="0" i="0" u="none" strike="noStrike" kern="1200" cap="none" spc="0" normalizeH="0" noProof="0" dirty="0">
              <a:ln>
                <a:noFill/>
              </a:ln>
              <a:solidFill>
                <a:srgbClr val="000000"/>
              </a:solidFill>
              <a:effectLst/>
              <a:uLnTx/>
              <a:uFillTx/>
              <a:latin typeface="Artifakt ElementOfc"/>
              <a:ea typeface="Meiryo" panose="020B0604030504040204" pitchFamily="34" charset="-128"/>
              <a:cs typeface="+mn-cs"/>
            </a:endParaRPr>
          </a:p>
        </p:txBody>
      </p:sp>
      <p:sp>
        <p:nvSpPr>
          <p:cNvPr id="21" name="Oval 20">
            <a:extLst>
              <a:ext uri="{FF2B5EF4-FFF2-40B4-BE49-F238E27FC236}">
                <a16:creationId xmlns:a16="http://schemas.microsoft.com/office/drawing/2014/main" id="{1DCBCDCD-12BE-C76B-D991-8619FC302009}"/>
              </a:ext>
            </a:extLst>
          </p:cNvPr>
          <p:cNvSpPr/>
          <p:nvPr/>
        </p:nvSpPr>
        <p:spPr>
          <a:xfrm>
            <a:off x="4794378" y="1966753"/>
            <a:ext cx="487362" cy="487362"/>
          </a:xfrm>
          <a:prstGeom prst="ellipse">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a:ln>
                <a:noFill/>
              </a:ln>
              <a:solidFill>
                <a:srgbClr val="FFFFFF"/>
              </a:solidFill>
              <a:effectLst/>
              <a:uLnTx/>
              <a:uFillTx/>
              <a:latin typeface="Artifakt ElementOfc"/>
              <a:ea typeface="Meiryo" panose="020B0604030504040204" pitchFamily="34" charset="-128"/>
              <a:cs typeface="+mn-cs"/>
            </a:endParaRPr>
          </a:p>
        </p:txBody>
      </p:sp>
      <p:sp>
        <p:nvSpPr>
          <p:cNvPr id="22" name="Title 5">
            <a:extLst>
              <a:ext uri="{FF2B5EF4-FFF2-40B4-BE49-F238E27FC236}">
                <a16:creationId xmlns:a16="http://schemas.microsoft.com/office/drawing/2014/main" id="{4D6AD294-733C-6731-5A51-2357CDA09BDC}"/>
              </a:ext>
            </a:extLst>
          </p:cNvPr>
          <p:cNvSpPr txBox="1">
            <a:spLocks/>
          </p:cNvSpPr>
          <p:nvPr/>
        </p:nvSpPr>
        <p:spPr>
          <a:xfrm>
            <a:off x="5453190" y="2125796"/>
            <a:ext cx="3322320" cy="169277"/>
          </a:xfrm>
          <a:prstGeom prst="rect">
            <a:avLst/>
          </a:prstGeom>
        </p:spPr>
        <p:txBody>
          <a:bodyPr wrap="square" lIns="0" tIns="0" rIns="0" bIns="0" rtlCol="0" anchor="ctr" anchorCtr="0">
            <a:spAutoFit/>
          </a:bodyPr>
          <a:lstStyle>
            <a:lvl1pPr algn="l" defTabSz="685800" rtl="0" eaLnBrk="1" latinLnBrk="0" hangingPunct="1">
              <a:lnSpc>
                <a:spcPct val="100000"/>
              </a:lnSpc>
              <a:spcBef>
                <a:spcPct val="0"/>
              </a:spcBef>
              <a:buNone/>
              <a:defRPr sz="2800" kern="1200">
                <a:solidFill>
                  <a:schemeClr val="tx1"/>
                </a:solidFill>
                <a:latin typeface="+mj-lt"/>
                <a:ea typeface="+mj-ea"/>
                <a:cs typeface="+mj-cs"/>
              </a:defRPr>
            </a:lvl1pPr>
          </a:lstStyle>
          <a:p>
            <a:pPr marL="0" marR="0" lvl="1" indent="0" algn="l" defTabSz="685800" rtl="0" eaLnBrk="1" fontAlgn="auto" latinLnBrk="0" hangingPunct="1">
              <a:lnSpc>
                <a:spcPct val="100000"/>
              </a:lnSpc>
              <a:spcBef>
                <a:spcPct val="0"/>
              </a:spcBef>
              <a:spcAft>
                <a:spcPts val="0"/>
              </a:spcAft>
              <a:buClrTx/>
              <a:buSzTx/>
              <a:buFontTx/>
              <a:buNone/>
              <a:tabLst/>
              <a:defRPr/>
            </a:pPr>
            <a:r>
              <a:rPr lang="ja-jp" sz="1100" b="0" i="0" u="none" strike="noStrike" kern="1200" cap="none" spc="0" normalizeH="0" noProof="0" dirty="0">
                <a:ln>
                  <a:noFill/>
                </a:ln>
                <a:solidFill>
                  <a:srgbClr val="000000"/>
                </a:solidFill>
                <a:effectLst/>
                <a:uLnTx/>
                <a:uFillTx/>
                <a:latin typeface="Artifakt ElementOfc"/>
                <a:ea typeface="Meiryo" panose="020B0604030504040204" pitchFamily="34" charset="-128"/>
                <a:cs typeface="+mn-cs"/>
              </a:rPr>
              <a:t>デジタル プラットフォームの</a:t>
            </a:r>
            <a:r>
              <a:rPr lang="ja-JP" altLang="en-US" sz="1100" b="0" i="0" u="none" strike="noStrike" kern="1200" cap="none" spc="0" normalizeH="0" noProof="0" dirty="0">
                <a:ln>
                  <a:noFill/>
                </a:ln>
                <a:solidFill>
                  <a:srgbClr val="000000"/>
                </a:solidFill>
                <a:effectLst/>
                <a:uLnTx/>
                <a:uFillTx/>
                <a:latin typeface="Artifakt ElementOfc"/>
                <a:ea typeface="Meiryo" panose="020B0604030504040204" pitchFamily="34" charset="-128"/>
                <a:cs typeface="+mn-cs"/>
              </a:rPr>
              <a:t>整備</a:t>
            </a:r>
            <a:r>
              <a:rPr lang="ja-jp" sz="1100" b="0" i="0" u="none" strike="noStrike" kern="1200" cap="none" spc="0" normalizeH="0" noProof="0" dirty="0">
                <a:ln>
                  <a:noFill/>
                </a:ln>
                <a:solidFill>
                  <a:srgbClr val="000000"/>
                </a:solidFill>
                <a:effectLst/>
                <a:uLnTx/>
                <a:uFillTx/>
                <a:latin typeface="Artifakt ElementOfc"/>
                <a:ea typeface="Meiryo" panose="020B0604030504040204" pitchFamily="34" charset="-128"/>
                <a:cs typeface="+mn-cs"/>
              </a:rPr>
              <a:t>と進化。</a:t>
            </a:r>
          </a:p>
        </p:txBody>
      </p:sp>
      <p:sp>
        <p:nvSpPr>
          <p:cNvPr id="23" name="Oval 22">
            <a:extLst>
              <a:ext uri="{FF2B5EF4-FFF2-40B4-BE49-F238E27FC236}">
                <a16:creationId xmlns:a16="http://schemas.microsoft.com/office/drawing/2014/main" id="{32C5D8BF-E15F-5900-87E4-B000065A4959}"/>
              </a:ext>
            </a:extLst>
          </p:cNvPr>
          <p:cNvSpPr/>
          <p:nvPr/>
        </p:nvSpPr>
        <p:spPr>
          <a:xfrm>
            <a:off x="4794378" y="2742881"/>
            <a:ext cx="487362" cy="487362"/>
          </a:xfrm>
          <a:prstGeom prst="ellipse">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a:ln>
                <a:noFill/>
              </a:ln>
              <a:solidFill>
                <a:srgbClr val="FFFFFF"/>
              </a:solidFill>
              <a:effectLst/>
              <a:uLnTx/>
              <a:uFillTx/>
              <a:latin typeface="Artifakt ElementOfc"/>
              <a:ea typeface="Meiryo" panose="020B0604030504040204" pitchFamily="34" charset="-128"/>
              <a:cs typeface="+mn-cs"/>
            </a:endParaRPr>
          </a:p>
        </p:txBody>
      </p:sp>
      <p:sp>
        <p:nvSpPr>
          <p:cNvPr id="24" name="Title 5">
            <a:extLst>
              <a:ext uri="{FF2B5EF4-FFF2-40B4-BE49-F238E27FC236}">
                <a16:creationId xmlns:a16="http://schemas.microsoft.com/office/drawing/2014/main" id="{C0701C9F-CF9A-8F6C-69B3-DCEC09813B2B}"/>
              </a:ext>
            </a:extLst>
          </p:cNvPr>
          <p:cNvSpPr txBox="1">
            <a:spLocks/>
          </p:cNvSpPr>
          <p:nvPr/>
        </p:nvSpPr>
        <p:spPr>
          <a:xfrm>
            <a:off x="5453190" y="2817285"/>
            <a:ext cx="3322320" cy="338554"/>
          </a:xfrm>
          <a:prstGeom prst="rect">
            <a:avLst/>
          </a:prstGeom>
        </p:spPr>
        <p:txBody>
          <a:bodyPr wrap="square" lIns="0" tIns="0" rIns="0" bIns="0" rtlCol="0" anchor="ctr" anchorCtr="0">
            <a:spAutoFit/>
          </a:bodyPr>
          <a:lstStyle>
            <a:lvl1pPr algn="l" defTabSz="685800" rtl="0" eaLnBrk="1" latinLnBrk="0" hangingPunct="1">
              <a:lnSpc>
                <a:spcPct val="100000"/>
              </a:lnSpc>
              <a:spcBef>
                <a:spcPct val="0"/>
              </a:spcBef>
              <a:buNone/>
              <a:defRPr sz="2800" kern="1200">
                <a:solidFill>
                  <a:schemeClr val="tx1"/>
                </a:solidFill>
                <a:latin typeface="+mj-lt"/>
                <a:ea typeface="+mj-ea"/>
                <a:cs typeface="+mj-cs"/>
              </a:defRPr>
            </a:lvl1pPr>
          </a:lstStyle>
          <a:p>
            <a:pPr marL="0" marR="0" lvl="1" indent="0" algn="l" defTabSz="685800" rtl="0" eaLnBrk="1" fontAlgn="auto" latinLnBrk="0" hangingPunct="1">
              <a:lnSpc>
                <a:spcPct val="100000"/>
              </a:lnSpc>
              <a:spcBef>
                <a:spcPct val="0"/>
              </a:spcBef>
              <a:spcAft>
                <a:spcPts val="0"/>
              </a:spcAft>
              <a:buClrTx/>
              <a:buSzTx/>
              <a:buFontTx/>
              <a:buNone/>
              <a:tabLst/>
              <a:defRPr/>
            </a:pPr>
            <a:r>
              <a:rPr lang="ja-jp" sz="1100" b="0" i="0" u="none" strike="noStrike" kern="1200" cap="none" spc="0" normalizeH="0" noProof="0" dirty="0">
                <a:ln>
                  <a:noFill/>
                </a:ln>
                <a:solidFill>
                  <a:srgbClr val="000000"/>
                </a:solidFill>
                <a:effectLst/>
                <a:uLnTx/>
                <a:uFillTx/>
                <a:latin typeface="Artifakt ElementOfc"/>
                <a:ea typeface="Meiryo" panose="020B0604030504040204" pitchFamily="34" charset="-128"/>
                <a:cs typeface="+mn-cs"/>
              </a:rPr>
              <a:t>リアルタイムのコラボレーションにおけるデジタル リテラシーとデータ スキルの役割。 </a:t>
            </a:r>
          </a:p>
        </p:txBody>
      </p:sp>
      <p:cxnSp>
        <p:nvCxnSpPr>
          <p:cNvPr id="27" name="Straight Connector 26">
            <a:extLst>
              <a:ext uri="{FF2B5EF4-FFF2-40B4-BE49-F238E27FC236}">
                <a16:creationId xmlns:a16="http://schemas.microsoft.com/office/drawing/2014/main" id="{06BC06F5-4896-C586-789C-D040AAED28BD}"/>
              </a:ext>
            </a:extLst>
          </p:cNvPr>
          <p:cNvCxnSpPr>
            <a:cxnSpLocks/>
          </p:cNvCxnSpPr>
          <p:nvPr/>
        </p:nvCxnSpPr>
        <p:spPr>
          <a:xfrm>
            <a:off x="4794378" y="1822370"/>
            <a:ext cx="3981132" cy="0"/>
          </a:xfrm>
          <a:prstGeom prst="line">
            <a:avLst/>
          </a:prstGeom>
          <a:ln w="63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D7A2A5B-E7F7-F749-AB9D-A7D558CB050B}"/>
              </a:ext>
            </a:extLst>
          </p:cNvPr>
          <p:cNvCxnSpPr>
            <a:cxnSpLocks/>
          </p:cNvCxnSpPr>
          <p:nvPr/>
        </p:nvCxnSpPr>
        <p:spPr>
          <a:xfrm>
            <a:off x="4794378" y="2598498"/>
            <a:ext cx="3981132" cy="0"/>
          </a:xfrm>
          <a:prstGeom prst="line">
            <a:avLst/>
          </a:prstGeom>
          <a:ln w="63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nvGrpSpPr>
          <p:cNvPr id="57" name="Graphic 249">
            <a:extLst>
              <a:ext uri="{FF2B5EF4-FFF2-40B4-BE49-F238E27FC236}">
                <a16:creationId xmlns:a16="http://schemas.microsoft.com/office/drawing/2014/main" id="{75065F03-246A-4DFF-4204-5F5503A20E45}"/>
              </a:ext>
            </a:extLst>
          </p:cNvPr>
          <p:cNvGrpSpPr>
            <a:grpSpLocks noChangeAspect="1"/>
          </p:cNvGrpSpPr>
          <p:nvPr/>
        </p:nvGrpSpPr>
        <p:grpSpPr>
          <a:xfrm>
            <a:off x="487615" y="1316037"/>
            <a:ext cx="251910" cy="236538"/>
            <a:chOff x="4245292" y="2265044"/>
            <a:chExt cx="652462" cy="613410"/>
          </a:xfrm>
          <a:solidFill>
            <a:schemeClr val="tx1"/>
          </a:solidFill>
        </p:grpSpPr>
        <p:sp>
          <p:nvSpPr>
            <p:cNvPr id="58" name="Freeform 252">
              <a:extLst>
                <a:ext uri="{FF2B5EF4-FFF2-40B4-BE49-F238E27FC236}">
                  <a16:creationId xmlns:a16="http://schemas.microsoft.com/office/drawing/2014/main" id="{57596235-3DE9-193A-BDFD-8E7C5405669C}"/>
                </a:ext>
              </a:extLst>
            </p:cNvPr>
            <p:cNvSpPr/>
            <p:nvPr/>
          </p:nvSpPr>
          <p:spPr>
            <a:xfrm>
              <a:off x="4245292" y="2265044"/>
              <a:ext cx="652462" cy="22860"/>
            </a:xfrm>
            <a:custGeom>
              <a:avLst/>
              <a:gdLst>
                <a:gd name="connsiteX0" fmla="*/ 641985 w 652462"/>
                <a:gd name="connsiteY0" fmla="*/ 0 h 22860"/>
                <a:gd name="connsiteX1" fmla="*/ 11430 w 652462"/>
                <a:gd name="connsiteY1" fmla="*/ 0 h 22860"/>
                <a:gd name="connsiteX2" fmla="*/ 0 w 652462"/>
                <a:gd name="connsiteY2" fmla="*/ 11430 h 22860"/>
                <a:gd name="connsiteX3" fmla="*/ 11430 w 652462"/>
                <a:gd name="connsiteY3" fmla="*/ 22860 h 22860"/>
                <a:gd name="connsiteX4" fmla="*/ 641033 w 652462"/>
                <a:gd name="connsiteY4" fmla="*/ 22860 h 22860"/>
                <a:gd name="connsiteX5" fmla="*/ 652462 w 652462"/>
                <a:gd name="connsiteY5" fmla="*/ 11430 h 22860"/>
                <a:gd name="connsiteX6" fmla="*/ 641985 w 652462"/>
                <a:gd name="connsiteY6" fmla="*/ 0 h 22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2462" h="22860">
                  <a:moveTo>
                    <a:pt x="641985" y="0"/>
                  </a:moveTo>
                  <a:lnTo>
                    <a:pt x="11430" y="0"/>
                  </a:lnTo>
                  <a:cubicBezTo>
                    <a:pt x="4763" y="0"/>
                    <a:pt x="0" y="5715"/>
                    <a:pt x="0" y="11430"/>
                  </a:cubicBezTo>
                  <a:cubicBezTo>
                    <a:pt x="0" y="17145"/>
                    <a:pt x="5715" y="22860"/>
                    <a:pt x="11430" y="22860"/>
                  </a:cubicBezTo>
                  <a:lnTo>
                    <a:pt x="641033" y="22860"/>
                  </a:lnTo>
                  <a:cubicBezTo>
                    <a:pt x="647700" y="22860"/>
                    <a:pt x="652462" y="17145"/>
                    <a:pt x="652462" y="11430"/>
                  </a:cubicBezTo>
                  <a:cubicBezTo>
                    <a:pt x="652462" y="5715"/>
                    <a:pt x="648653" y="0"/>
                    <a:pt x="641985" y="0"/>
                  </a:cubicBezTo>
                  <a:close/>
                </a:path>
              </a:pathLst>
            </a:custGeom>
            <a:grpFill/>
            <a:ln w="9525" cap="flat">
              <a:noFill/>
              <a:prstDash val="solid"/>
              <a:miter/>
            </a:ln>
          </p:spPr>
          <p:txBody>
            <a:bodyPr rtlCol="0" anchor="ctr"/>
            <a:lstStyle/>
            <a:p>
              <a:pPr rtl="0"/>
              <a:endParaRPr lang="en-US">
                <a:ea typeface="Meiryo" panose="020B0604030504040204" pitchFamily="34" charset="-128"/>
              </a:endParaRPr>
            </a:p>
          </p:txBody>
        </p:sp>
        <p:sp>
          <p:nvSpPr>
            <p:cNvPr id="59" name="Freeform 253">
              <a:extLst>
                <a:ext uri="{FF2B5EF4-FFF2-40B4-BE49-F238E27FC236}">
                  <a16:creationId xmlns:a16="http://schemas.microsoft.com/office/drawing/2014/main" id="{5E37D466-D33F-CB1B-3624-EEB5E64A2BD5}"/>
                </a:ext>
              </a:extLst>
            </p:cNvPr>
            <p:cNvSpPr/>
            <p:nvPr/>
          </p:nvSpPr>
          <p:spPr>
            <a:xfrm>
              <a:off x="4275193" y="2305050"/>
              <a:ext cx="593613" cy="572452"/>
            </a:xfrm>
            <a:custGeom>
              <a:avLst/>
              <a:gdLst>
                <a:gd name="connsiteX0" fmla="*/ 577794 w 593613"/>
                <a:gd name="connsiteY0" fmla="*/ 458153 h 572452"/>
                <a:gd name="connsiteX1" fmla="*/ 348242 w 593613"/>
                <a:gd name="connsiteY1" fmla="*/ 532448 h 572452"/>
                <a:gd name="connsiteX2" fmla="*/ 380627 w 593613"/>
                <a:gd name="connsiteY2" fmla="*/ 503873 h 572452"/>
                <a:gd name="connsiteX3" fmla="*/ 381579 w 593613"/>
                <a:gd name="connsiteY3" fmla="*/ 486728 h 572452"/>
                <a:gd name="connsiteX4" fmla="*/ 364434 w 593613"/>
                <a:gd name="connsiteY4" fmla="*/ 485775 h 572452"/>
                <a:gd name="connsiteX5" fmla="*/ 309189 w 593613"/>
                <a:gd name="connsiteY5" fmla="*/ 534353 h 572452"/>
                <a:gd name="connsiteX6" fmla="*/ 309189 w 593613"/>
                <a:gd name="connsiteY6" fmla="*/ 288608 h 572452"/>
                <a:gd name="connsiteX7" fmla="*/ 316809 w 593613"/>
                <a:gd name="connsiteY7" fmla="*/ 288608 h 572452"/>
                <a:gd name="connsiteX8" fmla="*/ 325382 w 593613"/>
                <a:gd name="connsiteY8" fmla="*/ 284798 h 572452"/>
                <a:gd name="connsiteX9" fmla="*/ 375864 w 593613"/>
                <a:gd name="connsiteY9" fmla="*/ 234315 h 572452"/>
                <a:gd name="connsiteX10" fmla="*/ 379674 w 593613"/>
                <a:gd name="connsiteY10" fmla="*/ 225743 h 572452"/>
                <a:gd name="connsiteX11" fmla="*/ 379674 w 593613"/>
                <a:gd name="connsiteY11" fmla="*/ 186690 h 572452"/>
                <a:gd name="connsiteX12" fmla="*/ 398724 w 593613"/>
                <a:gd name="connsiteY12" fmla="*/ 186690 h 572452"/>
                <a:gd name="connsiteX13" fmla="*/ 410154 w 593613"/>
                <a:gd name="connsiteY13" fmla="*/ 175260 h 572452"/>
                <a:gd name="connsiteX14" fmla="*/ 410154 w 593613"/>
                <a:gd name="connsiteY14" fmla="*/ 23813 h 572452"/>
                <a:gd name="connsiteX15" fmla="*/ 438729 w 593613"/>
                <a:gd name="connsiteY15" fmla="*/ 23813 h 572452"/>
                <a:gd name="connsiteX16" fmla="*/ 450159 w 593613"/>
                <a:gd name="connsiteY16" fmla="*/ 12382 h 572452"/>
                <a:gd name="connsiteX17" fmla="*/ 438729 w 593613"/>
                <a:gd name="connsiteY17" fmla="*/ 0 h 572452"/>
                <a:gd name="connsiteX18" fmla="*/ 154884 w 593613"/>
                <a:gd name="connsiteY18" fmla="*/ 0 h 572452"/>
                <a:gd name="connsiteX19" fmla="*/ 143454 w 593613"/>
                <a:gd name="connsiteY19" fmla="*/ 11430 h 572452"/>
                <a:gd name="connsiteX20" fmla="*/ 154884 w 593613"/>
                <a:gd name="connsiteY20" fmla="*/ 22860 h 572452"/>
                <a:gd name="connsiteX21" fmla="*/ 183459 w 593613"/>
                <a:gd name="connsiteY21" fmla="*/ 22860 h 572452"/>
                <a:gd name="connsiteX22" fmla="*/ 183459 w 593613"/>
                <a:gd name="connsiteY22" fmla="*/ 173355 h 572452"/>
                <a:gd name="connsiteX23" fmla="*/ 194889 w 593613"/>
                <a:gd name="connsiteY23" fmla="*/ 184785 h 572452"/>
                <a:gd name="connsiteX24" fmla="*/ 213939 w 593613"/>
                <a:gd name="connsiteY24" fmla="*/ 184785 h 572452"/>
                <a:gd name="connsiteX25" fmla="*/ 213939 w 593613"/>
                <a:gd name="connsiteY25" fmla="*/ 223838 h 572452"/>
                <a:gd name="connsiteX26" fmla="*/ 217749 w 593613"/>
                <a:gd name="connsiteY26" fmla="*/ 232410 h 572452"/>
                <a:gd name="connsiteX27" fmla="*/ 268232 w 593613"/>
                <a:gd name="connsiteY27" fmla="*/ 282893 h 572452"/>
                <a:gd name="connsiteX28" fmla="*/ 276804 w 593613"/>
                <a:gd name="connsiteY28" fmla="*/ 286703 h 572452"/>
                <a:gd name="connsiteX29" fmla="*/ 284424 w 593613"/>
                <a:gd name="connsiteY29" fmla="*/ 286703 h 572452"/>
                <a:gd name="connsiteX30" fmla="*/ 284424 w 593613"/>
                <a:gd name="connsiteY30" fmla="*/ 533400 h 572452"/>
                <a:gd name="connsiteX31" fmla="*/ 229179 w 593613"/>
                <a:gd name="connsiteY31" fmla="*/ 485775 h 572452"/>
                <a:gd name="connsiteX32" fmla="*/ 212034 w 593613"/>
                <a:gd name="connsiteY32" fmla="*/ 486728 h 572452"/>
                <a:gd name="connsiteX33" fmla="*/ 212987 w 593613"/>
                <a:gd name="connsiteY33" fmla="*/ 503873 h 572452"/>
                <a:gd name="connsiteX34" fmla="*/ 245372 w 593613"/>
                <a:gd name="connsiteY34" fmla="*/ 532448 h 572452"/>
                <a:gd name="connsiteX35" fmla="*/ 15819 w 593613"/>
                <a:gd name="connsiteY35" fmla="*/ 458153 h 572452"/>
                <a:gd name="connsiteX36" fmla="*/ 579 w 593613"/>
                <a:gd name="connsiteY36" fmla="*/ 465773 h 572452"/>
                <a:gd name="connsiteX37" fmla="*/ 8199 w 593613"/>
                <a:gd name="connsiteY37" fmla="*/ 481013 h 572452"/>
                <a:gd name="connsiteX38" fmla="*/ 222512 w 593613"/>
                <a:gd name="connsiteY38" fmla="*/ 549593 h 572452"/>
                <a:gd name="connsiteX39" fmla="*/ 113927 w 593613"/>
                <a:gd name="connsiteY39" fmla="*/ 549593 h 572452"/>
                <a:gd name="connsiteX40" fmla="*/ 102497 w 593613"/>
                <a:gd name="connsiteY40" fmla="*/ 561023 h 572452"/>
                <a:gd name="connsiteX41" fmla="*/ 113927 w 593613"/>
                <a:gd name="connsiteY41" fmla="*/ 572453 h 572452"/>
                <a:gd name="connsiteX42" fmla="*/ 469209 w 593613"/>
                <a:gd name="connsiteY42" fmla="*/ 572453 h 572452"/>
                <a:gd name="connsiteX43" fmla="*/ 480639 w 593613"/>
                <a:gd name="connsiteY43" fmla="*/ 561023 h 572452"/>
                <a:gd name="connsiteX44" fmla="*/ 469209 w 593613"/>
                <a:gd name="connsiteY44" fmla="*/ 549593 h 572452"/>
                <a:gd name="connsiteX45" fmla="*/ 371102 w 593613"/>
                <a:gd name="connsiteY45" fmla="*/ 549593 h 572452"/>
                <a:gd name="connsiteX46" fmla="*/ 585414 w 593613"/>
                <a:gd name="connsiteY46" fmla="*/ 481013 h 572452"/>
                <a:gd name="connsiteX47" fmla="*/ 593034 w 593613"/>
                <a:gd name="connsiteY47" fmla="*/ 465773 h 572452"/>
                <a:gd name="connsiteX48" fmla="*/ 577794 w 593613"/>
                <a:gd name="connsiteY48" fmla="*/ 458153 h 572452"/>
                <a:gd name="connsiteX49" fmla="*/ 207272 w 593613"/>
                <a:gd name="connsiteY49" fmla="*/ 162877 h 572452"/>
                <a:gd name="connsiteX50" fmla="*/ 207272 w 593613"/>
                <a:gd name="connsiteY50" fmla="*/ 145733 h 572452"/>
                <a:gd name="connsiteX51" fmla="*/ 386342 w 593613"/>
                <a:gd name="connsiteY51" fmla="*/ 145733 h 572452"/>
                <a:gd name="connsiteX52" fmla="*/ 386342 w 593613"/>
                <a:gd name="connsiteY52" fmla="*/ 162877 h 572452"/>
                <a:gd name="connsiteX53" fmla="*/ 367292 w 593613"/>
                <a:gd name="connsiteY53" fmla="*/ 162877 h 572452"/>
                <a:gd name="connsiteX54" fmla="*/ 306332 w 593613"/>
                <a:gd name="connsiteY54" fmla="*/ 162877 h 572452"/>
                <a:gd name="connsiteX55" fmla="*/ 287282 w 593613"/>
                <a:gd name="connsiteY55" fmla="*/ 162877 h 572452"/>
                <a:gd name="connsiteX56" fmla="*/ 226322 w 593613"/>
                <a:gd name="connsiteY56" fmla="*/ 162877 h 572452"/>
                <a:gd name="connsiteX57" fmla="*/ 207272 w 593613"/>
                <a:gd name="connsiteY57" fmla="*/ 162877 h 572452"/>
                <a:gd name="connsiteX58" fmla="*/ 354909 w 593613"/>
                <a:gd name="connsiteY58" fmla="*/ 220980 h 572452"/>
                <a:gd name="connsiteX59" fmla="*/ 317762 w 593613"/>
                <a:gd name="connsiteY59" fmla="*/ 258127 h 572452"/>
                <a:gd name="connsiteX60" fmla="*/ 317762 w 593613"/>
                <a:gd name="connsiteY60" fmla="*/ 186690 h 572452"/>
                <a:gd name="connsiteX61" fmla="*/ 354909 w 593613"/>
                <a:gd name="connsiteY61" fmla="*/ 186690 h 572452"/>
                <a:gd name="connsiteX62" fmla="*/ 354909 w 593613"/>
                <a:gd name="connsiteY62" fmla="*/ 220980 h 572452"/>
                <a:gd name="connsiteX63" fmla="*/ 386342 w 593613"/>
                <a:gd name="connsiteY63" fmla="*/ 23813 h 572452"/>
                <a:gd name="connsiteX64" fmla="*/ 386342 w 593613"/>
                <a:gd name="connsiteY64" fmla="*/ 121920 h 572452"/>
                <a:gd name="connsiteX65" fmla="*/ 207272 w 593613"/>
                <a:gd name="connsiteY65" fmla="*/ 121920 h 572452"/>
                <a:gd name="connsiteX66" fmla="*/ 207272 w 593613"/>
                <a:gd name="connsiteY66" fmla="*/ 23813 h 572452"/>
                <a:gd name="connsiteX67" fmla="*/ 386342 w 593613"/>
                <a:gd name="connsiteY67" fmla="*/ 23813 h 572452"/>
                <a:gd name="connsiteX68" fmla="*/ 275852 w 593613"/>
                <a:gd name="connsiteY68" fmla="*/ 258127 h 572452"/>
                <a:gd name="connsiteX69" fmla="*/ 238704 w 593613"/>
                <a:gd name="connsiteY69" fmla="*/ 220980 h 572452"/>
                <a:gd name="connsiteX70" fmla="*/ 238704 w 593613"/>
                <a:gd name="connsiteY70" fmla="*/ 186690 h 572452"/>
                <a:gd name="connsiteX71" fmla="*/ 275852 w 593613"/>
                <a:gd name="connsiteY71" fmla="*/ 186690 h 572452"/>
                <a:gd name="connsiteX72" fmla="*/ 275852 w 593613"/>
                <a:gd name="connsiteY72" fmla="*/ 258127 h 572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593613" h="572452">
                  <a:moveTo>
                    <a:pt x="577794" y="458153"/>
                  </a:moveTo>
                  <a:lnTo>
                    <a:pt x="348242" y="532448"/>
                  </a:lnTo>
                  <a:lnTo>
                    <a:pt x="380627" y="503873"/>
                  </a:lnTo>
                  <a:cubicBezTo>
                    <a:pt x="385389" y="499110"/>
                    <a:pt x="386342" y="492442"/>
                    <a:pt x="381579" y="486728"/>
                  </a:cubicBezTo>
                  <a:cubicBezTo>
                    <a:pt x="376817" y="481965"/>
                    <a:pt x="370149" y="481013"/>
                    <a:pt x="364434" y="485775"/>
                  </a:cubicBezTo>
                  <a:lnTo>
                    <a:pt x="309189" y="534353"/>
                  </a:lnTo>
                  <a:lnTo>
                    <a:pt x="309189" y="288608"/>
                  </a:lnTo>
                  <a:lnTo>
                    <a:pt x="316809" y="288608"/>
                  </a:lnTo>
                  <a:cubicBezTo>
                    <a:pt x="319667" y="288608"/>
                    <a:pt x="322524" y="287655"/>
                    <a:pt x="325382" y="284798"/>
                  </a:cubicBezTo>
                  <a:lnTo>
                    <a:pt x="375864" y="234315"/>
                  </a:lnTo>
                  <a:cubicBezTo>
                    <a:pt x="377769" y="232410"/>
                    <a:pt x="379674" y="228600"/>
                    <a:pt x="379674" y="225743"/>
                  </a:cubicBezTo>
                  <a:lnTo>
                    <a:pt x="379674" y="186690"/>
                  </a:lnTo>
                  <a:lnTo>
                    <a:pt x="398724" y="186690"/>
                  </a:lnTo>
                  <a:cubicBezTo>
                    <a:pt x="405392" y="186690"/>
                    <a:pt x="410154" y="180975"/>
                    <a:pt x="410154" y="175260"/>
                  </a:cubicBezTo>
                  <a:lnTo>
                    <a:pt x="410154" y="23813"/>
                  </a:lnTo>
                  <a:lnTo>
                    <a:pt x="438729" y="23813"/>
                  </a:lnTo>
                  <a:cubicBezTo>
                    <a:pt x="445397" y="23813"/>
                    <a:pt x="450159" y="18098"/>
                    <a:pt x="450159" y="12382"/>
                  </a:cubicBezTo>
                  <a:cubicBezTo>
                    <a:pt x="450159" y="6668"/>
                    <a:pt x="445397" y="0"/>
                    <a:pt x="438729" y="0"/>
                  </a:cubicBezTo>
                  <a:lnTo>
                    <a:pt x="154884" y="0"/>
                  </a:lnTo>
                  <a:cubicBezTo>
                    <a:pt x="148217" y="0"/>
                    <a:pt x="143454" y="5715"/>
                    <a:pt x="143454" y="11430"/>
                  </a:cubicBezTo>
                  <a:cubicBezTo>
                    <a:pt x="143454" y="17145"/>
                    <a:pt x="149169" y="22860"/>
                    <a:pt x="154884" y="22860"/>
                  </a:cubicBezTo>
                  <a:lnTo>
                    <a:pt x="183459" y="22860"/>
                  </a:lnTo>
                  <a:lnTo>
                    <a:pt x="183459" y="173355"/>
                  </a:lnTo>
                  <a:cubicBezTo>
                    <a:pt x="183459" y="180023"/>
                    <a:pt x="189174" y="184785"/>
                    <a:pt x="194889" y="184785"/>
                  </a:cubicBezTo>
                  <a:lnTo>
                    <a:pt x="213939" y="184785"/>
                  </a:lnTo>
                  <a:lnTo>
                    <a:pt x="213939" y="223838"/>
                  </a:lnTo>
                  <a:cubicBezTo>
                    <a:pt x="213939" y="226695"/>
                    <a:pt x="214892" y="229552"/>
                    <a:pt x="217749" y="232410"/>
                  </a:cubicBezTo>
                  <a:lnTo>
                    <a:pt x="268232" y="282893"/>
                  </a:lnTo>
                  <a:cubicBezTo>
                    <a:pt x="270137" y="284798"/>
                    <a:pt x="273947" y="286703"/>
                    <a:pt x="276804" y="286703"/>
                  </a:cubicBezTo>
                  <a:lnTo>
                    <a:pt x="284424" y="286703"/>
                  </a:lnTo>
                  <a:lnTo>
                    <a:pt x="284424" y="533400"/>
                  </a:lnTo>
                  <a:lnTo>
                    <a:pt x="229179" y="485775"/>
                  </a:lnTo>
                  <a:cubicBezTo>
                    <a:pt x="224417" y="481013"/>
                    <a:pt x="216797" y="481965"/>
                    <a:pt x="212034" y="486728"/>
                  </a:cubicBezTo>
                  <a:cubicBezTo>
                    <a:pt x="207272" y="491490"/>
                    <a:pt x="208224" y="499110"/>
                    <a:pt x="212987" y="503873"/>
                  </a:cubicBezTo>
                  <a:lnTo>
                    <a:pt x="245372" y="532448"/>
                  </a:lnTo>
                  <a:lnTo>
                    <a:pt x="15819" y="458153"/>
                  </a:lnTo>
                  <a:cubicBezTo>
                    <a:pt x="9152" y="456248"/>
                    <a:pt x="2484" y="460058"/>
                    <a:pt x="579" y="465773"/>
                  </a:cubicBezTo>
                  <a:cubicBezTo>
                    <a:pt x="-1326" y="472440"/>
                    <a:pt x="1532" y="479108"/>
                    <a:pt x="8199" y="481013"/>
                  </a:cubicBezTo>
                  <a:lnTo>
                    <a:pt x="222512" y="549593"/>
                  </a:lnTo>
                  <a:lnTo>
                    <a:pt x="113927" y="549593"/>
                  </a:lnTo>
                  <a:cubicBezTo>
                    <a:pt x="107259" y="549593"/>
                    <a:pt x="102497" y="555308"/>
                    <a:pt x="102497" y="561023"/>
                  </a:cubicBezTo>
                  <a:cubicBezTo>
                    <a:pt x="102497" y="566738"/>
                    <a:pt x="108212" y="572453"/>
                    <a:pt x="113927" y="572453"/>
                  </a:cubicBezTo>
                  <a:lnTo>
                    <a:pt x="469209" y="572453"/>
                  </a:lnTo>
                  <a:cubicBezTo>
                    <a:pt x="475877" y="572453"/>
                    <a:pt x="480639" y="566738"/>
                    <a:pt x="480639" y="561023"/>
                  </a:cubicBezTo>
                  <a:cubicBezTo>
                    <a:pt x="480639" y="555308"/>
                    <a:pt x="474924" y="549593"/>
                    <a:pt x="469209" y="549593"/>
                  </a:cubicBezTo>
                  <a:lnTo>
                    <a:pt x="371102" y="549593"/>
                  </a:lnTo>
                  <a:lnTo>
                    <a:pt x="585414" y="481013"/>
                  </a:lnTo>
                  <a:cubicBezTo>
                    <a:pt x="592082" y="479108"/>
                    <a:pt x="594939" y="472440"/>
                    <a:pt x="593034" y="465773"/>
                  </a:cubicBezTo>
                  <a:cubicBezTo>
                    <a:pt x="590177" y="460058"/>
                    <a:pt x="583509" y="456248"/>
                    <a:pt x="577794" y="458153"/>
                  </a:cubicBezTo>
                  <a:close/>
                  <a:moveTo>
                    <a:pt x="207272" y="162877"/>
                  </a:moveTo>
                  <a:lnTo>
                    <a:pt x="207272" y="145733"/>
                  </a:lnTo>
                  <a:lnTo>
                    <a:pt x="386342" y="145733"/>
                  </a:lnTo>
                  <a:lnTo>
                    <a:pt x="386342" y="162877"/>
                  </a:lnTo>
                  <a:lnTo>
                    <a:pt x="367292" y="162877"/>
                  </a:lnTo>
                  <a:lnTo>
                    <a:pt x="306332" y="162877"/>
                  </a:lnTo>
                  <a:lnTo>
                    <a:pt x="287282" y="162877"/>
                  </a:lnTo>
                  <a:lnTo>
                    <a:pt x="226322" y="162877"/>
                  </a:lnTo>
                  <a:lnTo>
                    <a:pt x="207272" y="162877"/>
                  </a:lnTo>
                  <a:close/>
                  <a:moveTo>
                    <a:pt x="354909" y="220980"/>
                  </a:moveTo>
                  <a:lnTo>
                    <a:pt x="317762" y="258127"/>
                  </a:lnTo>
                  <a:lnTo>
                    <a:pt x="317762" y="186690"/>
                  </a:lnTo>
                  <a:lnTo>
                    <a:pt x="354909" y="186690"/>
                  </a:lnTo>
                  <a:lnTo>
                    <a:pt x="354909" y="220980"/>
                  </a:lnTo>
                  <a:close/>
                  <a:moveTo>
                    <a:pt x="386342" y="23813"/>
                  </a:moveTo>
                  <a:lnTo>
                    <a:pt x="386342" y="121920"/>
                  </a:lnTo>
                  <a:lnTo>
                    <a:pt x="207272" y="121920"/>
                  </a:lnTo>
                  <a:lnTo>
                    <a:pt x="207272" y="23813"/>
                  </a:lnTo>
                  <a:lnTo>
                    <a:pt x="386342" y="23813"/>
                  </a:lnTo>
                  <a:close/>
                  <a:moveTo>
                    <a:pt x="275852" y="258127"/>
                  </a:moveTo>
                  <a:lnTo>
                    <a:pt x="238704" y="220980"/>
                  </a:lnTo>
                  <a:lnTo>
                    <a:pt x="238704" y="186690"/>
                  </a:lnTo>
                  <a:lnTo>
                    <a:pt x="275852" y="186690"/>
                  </a:lnTo>
                  <a:lnTo>
                    <a:pt x="275852" y="258127"/>
                  </a:lnTo>
                  <a:close/>
                </a:path>
              </a:pathLst>
            </a:custGeom>
            <a:grpFill/>
            <a:ln w="9525" cap="flat">
              <a:noFill/>
              <a:prstDash val="solid"/>
              <a:miter/>
            </a:ln>
          </p:spPr>
          <p:txBody>
            <a:bodyPr rtlCol="0" anchor="ctr"/>
            <a:lstStyle/>
            <a:p>
              <a:pPr rtl="0"/>
              <a:endParaRPr lang="en-US">
                <a:ea typeface="Meiryo" panose="020B0604030504040204" pitchFamily="34" charset="-128"/>
              </a:endParaRPr>
            </a:p>
          </p:txBody>
        </p:sp>
        <p:sp>
          <p:nvSpPr>
            <p:cNvPr id="60" name="Freeform 254">
              <a:extLst>
                <a:ext uri="{FF2B5EF4-FFF2-40B4-BE49-F238E27FC236}">
                  <a16:creationId xmlns:a16="http://schemas.microsoft.com/office/drawing/2014/main" id="{27EF12F7-F9CD-5680-0912-67FC484D9DCD}"/>
                </a:ext>
              </a:extLst>
            </p:cNvPr>
            <p:cNvSpPr/>
            <p:nvPr/>
          </p:nvSpPr>
          <p:spPr>
            <a:xfrm>
              <a:off x="4661261" y="2719113"/>
              <a:ext cx="74842" cy="69806"/>
            </a:xfrm>
            <a:custGeom>
              <a:avLst/>
              <a:gdLst>
                <a:gd name="connsiteX0" fmla="*/ 4084 w 74842"/>
                <a:gd name="connsiteY0" fmla="*/ 48851 h 69806"/>
                <a:gd name="connsiteX1" fmla="*/ 3131 w 74842"/>
                <a:gd name="connsiteY1" fmla="*/ 65996 h 69806"/>
                <a:gd name="connsiteX2" fmla="*/ 11704 w 74842"/>
                <a:gd name="connsiteY2" fmla="*/ 69806 h 69806"/>
                <a:gd name="connsiteX3" fmla="*/ 19324 w 74842"/>
                <a:gd name="connsiteY3" fmla="*/ 66949 h 69806"/>
                <a:gd name="connsiteX4" fmla="*/ 70759 w 74842"/>
                <a:gd name="connsiteY4" fmla="*/ 21229 h 69806"/>
                <a:gd name="connsiteX5" fmla="*/ 71711 w 74842"/>
                <a:gd name="connsiteY5" fmla="*/ 4084 h 69806"/>
                <a:gd name="connsiteX6" fmla="*/ 54566 w 74842"/>
                <a:gd name="connsiteY6" fmla="*/ 3131 h 69806"/>
                <a:gd name="connsiteX7" fmla="*/ 4084 w 74842"/>
                <a:gd name="connsiteY7" fmla="*/ 48851 h 69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4842" h="69806">
                  <a:moveTo>
                    <a:pt x="4084" y="48851"/>
                  </a:moveTo>
                  <a:cubicBezTo>
                    <a:pt x="-679" y="53614"/>
                    <a:pt x="-1631" y="60281"/>
                    <a:pt x="3131" y="65996"/>
                  </a:cubicBezTo>
                  <a:cubicBezTo>
                    <a:pt x="5036" y="68854"/>
                    <a:pt x="8846" y="69806"/>
                    <a:pt x="11704" y="69806"/>
                  </a:cubicBezTo>
                  <a:cubicBezTo>
                    <a:pt x="14561" y="69806"/>
                    <a:pt x="17419" y="68854"/>
                    <a:pt x="19324" y="66949"/>
                  </a:cubicBezTo>
                  <a:lnTo>
                    <a:pt x="70759" y="21229"/>
                  </a:lnTo>
                  <a:cubicBezTo>
                    <a:pt x="75521" y="16466"/>
                    <a:pt x="76474" y="9799"/>
                    <a:pt x="71711" y="4084"/>
                  </a:cubicBezTo>
                  <a:cubicBezTo>
                    <a:pt x="66949" y="-679"/>
                    <a:pt x="60281" y="-1631"/>
                    <a:pt x="54566" y="3131"/>
                  </a:cubicBezTo>
                  <a:lnTo>
                    <a:pt x="4084" y="48851"/>
                  </a:lnTo>
                  <a:close/>
                </a:path>
              </a:pathLst>
            </a:custGeom>
            <a:grpFill/>
            <a:ln w="9525" cap="flat">
              <a:noFill/>
              <a:prstDash val="solid"/>
              <a:miter/>
            </a:ln>
          </p:spPr>
          <p:txBody>
            <a:bodyPr rtlCol="0" anchor="ctr"/>
            <a:lstStyle/>
            <a:p>
              <a:pPr rtl="0"/>
              <a:endParaRPr lang="en-US">
                <a:ea typeface="Meiryo" panose="020B0604030504040204" pitchFamily="34" charset="-128"/>
              </a:endParaRPr>
            </a:p>
          </p:txBody>
        </p:sp>
        <p:sp>
          <p:nvSpPr>
            <p:cNvPr id="61" name="Freeform 255">
              <a:extLst>
                <a:ext uri="{FF2B5EF4-FFF2-40B4-BE49-F238E27FC236}">
                  <a16:creationId xmlns:a16="http://schemas.microsoft.com/office/drawing/2014/main" id="{48FCA088-7C47-A7AA-E82F-B07732AA2912}"/>
                </a:ext>
              </a:extLst>
            </p:cNvPr>
            <p:cNvSpPr/>
            <p:nvPr/>
          </p:nvSpPr>
          <p:spPr>
            <a:xfrm>
              <a:off x="4405991" y="2719113"/>
              <a:ext cx="75794" cy="69806"/>
            </a:xfrm>
            <a:custGeom>
              <a:avLst/>
              <a:gdLst>
                <a:gd name="connsiteX0" fmla="*/ 64091 w 75794"/>
                <a:gd name="connsiteY0" fmla="*/ 69806 h 69806"/>
                <a:gd name="connsiteX1" fmla="*/ 72664 w 75794"/>
                <a:gd name="connsiteY1" fmla="*/ 65996 h 69806"/>
                <a:gd name="connsiteX2" fmla="*/ 71711 w 75794"/>
                <a:gd name="connsiteY2" fmla="*/ 48851 h 69806"/>
                <a:gd name="connsiteX3" fmla="*/ 20276 w 75794"/>
                <a:gd name="connsiteY3" fmla="*/ 3131 h 69806"/>
                <a:gd name="connsiteX4" fmla="*/ 3131 w 75794"/>
                <a:gd name="connsiteY4" fmla="*/ 4084 h 69806"/>
                <a:gd name="connsiteX5" fmla="*/ 4084 w 75794"/>
                <a:gd name="connsiteY5" fmla="*/ 21229 h 69806"/>
                <a:gd name="connsiteX6" fmla="*/ 55519 w 75794"/>
                <a:gd name="connsiteY6" fmla="*/ 66949 h 69806"/>
                <a:gd name="connsiteX7" fmla="*/ 64091 w 75794"/>
                <a:gd name="connsiteY7" fmla="*/ 69806 h 69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5794" h="69806">
                  <a:moveTo>
                    <a:pt x="64091" y="69806"/>
                  </a:moveTo>
                  <a:cubicBezTo>
                    <a:pt x="66949" y="69806"/>
                    <a:pt x="70759" y="68854"/>
                    <a:pt x="72664" y="65996"/>
                  </a:cubicBezTo>
                  <a:cubicBezTo>
                    <a:pt x="77426" y="61234"/>
                    <a:pt x="76474" y="53614"/>
                    <a:pt x="71711" y="48851"/>
                  </a:cubicBezTo>
                  <a:lnTo>
                    <a:pt x="20276" y="3131"/>
                  </a:lnTo>
                  <a:cubicBezTo>
                    <a:pt x="15514" y="-1631"/>
                    <a:pt x="7894" y="-679"/>
                    <a:pt x="3131" y="4084"/>
                  </a:cubicBezTo>
                  <a:cubicBezTo>
                    <a:pt x="-1631" y="8846"/>
                    <a:pt x="-679" y="16466"/>
                    <a:pt x="4084" y="21229"/>
                  </a:cubicBezTo>
                  <a:lnTo>
                    <a:pt x="55519" y="66949"/>
                  </a:lnTo>
                  <a:cubicBezTo>
                    <a:pt x="58376" y="68854"/>
                    <a:pt x="61234" y="69806"/>
                    <a:pt x="64091" y="69806"/>
                  </a:cubicBezTo>
                  <a:close/>
                </a:path>
              </a:pathLst>
            </a:custGeom>
            <a:grpFill/>
            <a:ln w="9525" cap="flat">
              <a:noFill/>
              <a:prstDash val="solid"/>
              <a:miter/>
            </a:ln>
          </p:spPr>
          <p:txBody>
            <a:bodyPr rtlCol="0" anchor="ctr"/>
            <a:lstStyle/>
            <a:p>
              <a:pPr rtl="0"/>
              <a:endParaRPr lang="en-US">
                <a:ea typeface="Meiryo" panose="020B0604030504040204" pitchFamily="34" charset="-128"/>
              </a:endParaRPr>
            </a:p>
          </p:txBody>
        </p:sp>
        <p:sp>
          <p:nvSpPr>
            <p:cNvPr id="62" name="Freeform 256">
              <a:extLst>
                <a:ext uri="{FF2B5EF4-FFF2-40B4-BE49-F238E27FC236}">
                  <a16:creationId xmlns:a16="http://schemas.microsoft.com/office/drawing/2014/main" id="{0B02B025-8E73-4C91-ED26-2E0A4C3B94DE}"/>
                </a:ext>
              </a:extLst>
            </p:cNvPr>
            <p:cNvSpPr/>
            <p:nvPr/>
          </p:nvSpPr>
          <p:spPr>
            <a:xfrm>
              <a:off x="4560570" y="2386965"/>
              <a:ext cx="22860" cy="22860"/>
            </a:xfrm>
            <a:custGeom>
              <a:avLst/>
              <a:gdLst>
                <a:gd name="connsiteX0" fmla="*/ 22860 w 22860"/>
                <a:gd name="connsiteY0" fmla="*/ 11430 h 22860"/>
                <a:gd name="connsiteX1" fmla="*/ 11430 w 22860"/>
                <a:gd name="connsiteY1" fmla="*/ 22860 h 22860"/>
                <a:gd name="connsiteX2" fmla="*/ 0 w 22860"/>
                <a:gd name="connsiteY2" fmla="*/ 11430 h 22860"/>
                <a:gd name="connsiteX3" fmla="*/ 11430 w 22860"/>
                <a:gd name="connsiteY3" fmla="*/ 0 h 22860"/>
                <a:gd name="connsiteX4" fmla="*/ 22860 w 22860"/>
                <a:gd name="connsiteY4" fmla="*/ 11430 h 228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60" h="22860">
                  <a:moveTo>
                    <a:pt x="22860" y="11430"/>
                  </a:moveTo>
                  <a:cubicBezTo>
                    <a:pt x="22860" y="17743"/>
                    <a:pt x="17743" y="22860"/>
                    <a:pt x="11430" y="22860"/>
                  </a:cubicBezTo>
                  <a:cubicBezTo>
                    <a:pt x="5117" y="22860"/>
                    <a:pt x="0" y="17743"/>
                    <a:pt x="0" y="11430"/>
                  </a:cubicBezTo>
                  <a:cubicBezTo>
                    <a:pt x="0" y="5117"/>
                    <a:pt x="5117" y="0"/>
                    <a:pt x="11430" y="0"/>
                  </a:cubicBezTo>
                  <a:cubicBezTo>
                    <a:pt x="17743" y="0"/>
                    <a:pt x="22860" y="5117"/>
                    <a:pt x="22860" y="11430"/>
                  </a:cubicBezTo>
                  <a:close/>
                </a:path>
              </a:pathLst>
            </a:custGeom>
            <a:grpFill/>
            <a:ln w="9525" cap="flat">
              <a:noFill/>
              <a:prstDash val="solid"/>
              <a:miter/>
            </a:ln>
          </p:spPr>
          <p:txBody>
            <a:bodyPr rtlCol="0" anchor="ctr"/>
            <a:lstStyle/>
            <a:p>
              <a:pPr rtl="0"/>
              <a:endParaRPr lang="en-US">
                <a:ea typeface="Meiryo" panose="020B0604030504040204" pitchFamily="34" charset="-128"/>
              </a:endParaRPr>
            </a:p>
          </p:txBody>
        </p:sp>
        <p:sp>
          <p:nvSpPr>
            <p:cNvPr id="63" name="Freeform 257">
              <a:extLst>
                <a:ext uri="{FF2B5EF4-FFF2-40B4-BE49-F238E27FC236}">
                  <a16:creationId xmlns:a16="http://schemas.microsoft.com/office/drawing/2014/main" id="{4C1B78F9-2F64-E175-3A8D-5C945B449730}"/>
                </a:ext>
              </a:extLst>
            </p:cNvPr>
            <p:cNvSpPr/>
            <p:nvPr/>
          </p:nvSpPr>
          <p:spPr>
            <a:xfrm>
              <a:off x="4601527" y="2386965"/>
              <a:ext cx="22860" cy="22860"/>
            </a:xfrm>
            <a:custGeom>
              <a:avLst/>
              <a:gdLst>
                <a:gd name="connsiteX0" fmla="*/ 22860 w 22860"/>
                <a:gd name="connsiteY0" fmla="*/ 11430 h 22860"/>
                <a:gd name="connsiteX1" fmla="*/ 11430 w 22860"/>
                <a:gd name="connsiteY1" fmla="*/ 22860 h 22860"/>
                <a:gd name="connsiteX2" fmla="*/ 0 w 22860"/>
                <a:gd name="connsiteY2" fmla="*/ 11430 h 22860"/>
                <a:gd name="connsiteX3" fmla="*/ 11430 w 22860"/>
                <a:gd name="connsiteY3" fmla="*/ 0 h 22860"/>
                <a:gd name="connsiteX4" fmla="*/ 22860 w 22860"/>
                <a:gd name="connsiteY4" fmla="*/ 11430 h 228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60" h="22860">
                  <a:moveTo>
                    <a:pt x="22860" y="11430"/>
                  </a:moveTo>
                  <a:cubicBezTo>
                    <a:pt x="22860" y="17743"/>
                    <a:pt x="17743" y="22860"/>
                    <a:pt x="11430" y="22860"/>
                  </a:cubicBezTo>
                  <a:cubicBezTo>
                    <a:pt x="5117" y="22860"/>
                    <a:pt x="0" y="17743"/>
                    <a:pt x="0" y="11430"/>
                  </a:cubicBezTo>
                  <a:cubicBezTo>
                    <a:pt x="0" y="5117"/>
                    <a:pt x="5117" y="0"/>
                    <a:pt x="11430" y="0"/>
                  </a:cubicBezTo>
                  <a:cubicBezTo>
                    <a:pt x="17743" y="0"/>
                    <a:pt x="22860" y="5117"/>
                    <a:pt x="22860" y="11430"/>
                  </a:cubicBezTo>
                  <a:close/>
                </a:path>
              </a:pathLst>
            </a:custGeom>
            <a:grpFill/>
            <a:ln w="9525" cap="flat">
              <a:noFill/>
              <a:prstDash val="solid"/>
              <a:miter/>
            </a:ln>
          </p:spPr>
          <p:txBody>
            <a:bodyPr rtlCol="0" anchor="ctr"/>
            <a:lstStyle/>
            <a:p>
              <a:pPr rtl="0"/>
              <a:endParaRPr lang="en-US">
                <a:ea typeface="Meiryo" panose="020B0604030504040204" pitchFamily="34" charset="-128"/>
              </a:endParaRPr>
            </a:p>
          </p:txBody>
        </p:sp>
        <p:sp>
          <p:nvSpPr>
            <p:cNvPr id="64" name="Freeform 258">
              <a:extLst>
                <a:ext uri="{FF2B5EF4-FFF2-40B4-BE49-F238E27FC236}">
                  <a16:creationId xmlns:a16="http://schemas.microsoft.com/office/drawing/2014/main" id="{FFA11935-F433-3C9C-B0EC-64702156EB81}"/>
                </a:ext>
              </a:extLst>
            </p:cNvPr>
            <p:cNvSpPr/>
            <p:nvPr/>
          </p:nvSpPr>
          <p:spPr>
            <a:xfrm>
              <a:off x="4519612" y="2386965"/>
              <a:ext cx="22860" cy="22860"/>
            </a:xfrm>
            <a:custGeom>
              <a:avLst/>
              <a:gdLst>
                <a:gd name="connsiteX0" fmla="*/ 22860 w 22860"/>
                <a:gd name="connsiteY0" fmla="*/ 11430 h 22860"/>
                <a:gd name="connsiteX1" fmla="*/ 11430 w 22860"/>
                <a:gd name="connsiteY1" fmla="*/ 22860 h 22860"/>
                <a:gd name="connsiteX2" fmla="*/ 0 w 22860"/>
                <a:gd name="connsiteY2" fmla="*/ 11430 h 22860"/>
                <a:gd name="connsiteX3" fmla="*/ 11430 w 22860"/>
                <a:gd name="connsiteY3" fmla="*/ 0 h 22860"/>
                <a:gd name="connsiteX4" fmla="*/ 22860 w 22860"/>
                <a:gd name="connsiteY4" fmla="*/ 11430 h 228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60" h="22860">
                  <a:moveTo>
                    <a:pt x="22860" y="11430"/>
                  </a:moveTo>
                  <a:cubicBezTo>
                    <a:pt x="22860" y="17743"/>
                    <a:pt x="17743" y="22860"/>
                    <a:pt x="11430" y="22860"/>
                  </a:cubicBezTo>
                  <a:cubicBezTo>
                    <a:pt x="5117" y="22860"/>
                    <a:pt x="0" y="17743"/>
                    <a:pt x="0" y="11430"/>
                  </a:cubicBezTo>
                  <a:cubicBezTo>
                    <a:pt x="0" y="5117"/>
                    <a:pt x="5117" y="0"/>
                    <a:pt x="11430" y="0"/>
                  </a:cubicBezTo>
                  <a:cubicBezTo>
                    <a:pt x="17743" y="0"/>
                    <a:pt x="22860" y="5117"/>
                    <a:pt x="22860" y="11430"/>
                  </a:cubicBezTo>
                  <a:close/>
                </a:path>
              </a:pathLst>
            </a:custGeom>
            <a:grpFill/>
            <a:ln w="9525" cap="flat">
              <a:noFill/>
              <a:prstDash val="solid"/>
              <a:miter/>
            </a:ln>
          </p:spPr>
          <p:txBody>
            <a:bodyPr rtlCol="0" anchor="ctr"/>
            <a:lstStyle/>
            <a:p>
              <a:pPr rtl="0"/>
              <a:endParaRPr lang="en-US">
                <a:ea typeface="Meiryo" panose="020B0604030504040204" pitchFamily="34" charset="-128"/>
              </a:endParaRPr>
            </a:p>
          </p:txBody>
        </p:sp>
        <p:sp>
          <p:nvSpPr>
            <p:cNvPr id="65" name="Freeform 259">
              <a:extLst>
                <a:ext uri="{FF2B5EF4-FFF2-40B4-BE49-F238E27FC236}">
                  <a16:creationId xmlns:a16="http://schemas.microsoft.com/office/drawing/2014/main" id="{A7835D25-E423-F973-D33C-CC9EACE554E6}"/>
                </a:ext>
              </a:extLst>
            </p:cNvPr>
            <p:cNvSpPr/>
            <p:nvPr/>
          </p:nvSpPr>
          <p:spPr>
            <a:xfrm>
              <a:off x="4769167" y="2855595"/>
              <a:ext cx="22860" cy="22860"/>
            </a:xfrm>
            <a:custGeom>
              <a:avLst/>
              <a:gdLst>
                <a:gd name="connsiteX0" fmla="*/ 22860 w 22860"/>
                <a:gd name="connsiteY0" fmla="*/ 11430 h 22860"/>
                <a:gd name="connsiteX1" fmla="*/ 11430 w 22860"/>
                <a:gd name="connsiteY1" fmla="*/ 22860 h 22860"/>
                <a:gd name="connsiteX2" fmla="*/ 0 w 22860"/>
                <a:gd name="connsiteY2" fmla="*/ 11430 h 22860"/>
                <a:gd name="connsiteX3" fmla="*/ 11430 w 22860"/>
                <a:gd name="connsiteY3" fmla="*/ 0 h 22860"/>
                <a:gd name="connsiteX4" fmla="*/ 22860 w 22860"/>
                <a:gd name="connsiteY4" fmla="*/ 11430 h 228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60" h="22860">
                  <a:moveTo>
                    <a:pt x="22860" y="11430"/>
                  </a:moveTo>
                  <a:cubicBezTo>
                    <a:pt x="22860" y="17743"/>
                    <a:pt x="17743" y="22860"/>
                    <a:pt x="11430" y="22860"/>
                  </a:cubicBezTo>
                  <a:cubicBezTo>
                    <a:pt x="5117" y="22860"/>
                    <a:pt x="0" y="17743"/>
                    <a:pt x="0" y="11430"/>
                  </a:cubicBezTo>
                  <a:cubicBezTo>
                    <a:pt x="0" y="5117"/>
                    <a:pt x="5117" y="0"/>
                    <a:pt x="11430" y="0"/>
                  </a:cubicBezTo>
                  <a:cubicBezTo>
                    <a:pt x="17743" y="0"/>
                    <a:pt x="22860" y="5117"/>
                    <a:pt x="22860" y="11430"/>
                  </a:cubicBezTo>
                  <a:close/>
                </a:path>
              </a:pathLst>
            </a:custGeom>
            <a:grpFill/>
            <a:ln w="9525" cap="flat">
              <a:noFill/>
              <a:prstDash val="solid"/>
              <a:miter/>
            </a:ln>
          </p:spPr>
          <p:txBody>
            <a:bodyPr rtlCol="0" anchor="ctr"/>
            <a:lstStyle/>
            <a:p>
              <a:pPr rtl="0"/>
              <a:endParaRPr lang="en-US">
                <a:ea typeface="Meiryo" panose="020B0604030504040204" pitchFamily="34" charset="-128"/>
              </a:endParaRPr>
            </a:p>
          </p:txBody>
        </p:sp>
        <p:sp>
          <p:nvSpPr>
            <p:cNvPr id="66" name="Freeform 260">
              <a:extLst>
                <a:ext uri="{FF2B5EF4-FFF2-40B4-BE49-F238E27FC236}">
                  <a16:creationId xmlns:a16="http://schemas.microsoft.com/office/drawing/2014/main" id="{7FA5DAA9-356F-CA15-EC1D-6A1F5ED5BE98}"/>
                </a:ext>
              </a:extLst>
            </p:cNvPr>
            <p:cNvSpPr/>
            <p:nvPr/>
          </p:nvSpPr>
          <p:spPr>
            <a:xfrm>
              <a:off x="4805362" y="2855595"/>
              <a:ext cx="22860" cy="22860"/>
            </a:xfrm>
            <a:custGeom>
              <a:avLst/>
              <a:gdLst>
                <a:gd name="connsiteX0" fmla="*/ 22860 w 22860"/>
                <a:gd name="connsiteY0" fmla="*/ 11430 h 22860"/>
                <a:gd name="connsiteX1" fmla="*/ 11430 w 22860"/>
                <a:gd name="connsiteY1" fmla="*/ 22860 h 22860"/>
                <a:gd name="connsiteX2" fmla="*/ 0 w 22860"/>
                <a:gd name="connsiteY2" fmla="*/ 11430 h 22860"/>
                <a:gd name="connsiteX3" fmla="*/ 11430 w 22860"/>
                <a:gd name="connsiteY3" fmla="*/ 0 h 22860"/>
                <a:gd name="connsiteX4" fmla="*/ 22860 w 22860"/>
                <a:gd name="connsiteY4" fmla="*/ 11430 h 228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60" h="22860">
                  <a:moveTo>
                    <a:pt x="22860" y="11430"/>
                  </a:moveTo>
                  <a:cubicBezTo>
                    <a:pt x="22860" y="17743"/>
                    <a:pt x="17743" y="22860"/>
                    <a:pt x="11430" y="22860"/>
                  </a:cubicBezTo>
                  <a:cubicBezTo>
                    <a:pt x="5117" y="22860"/>
                    <a:pt x="0" y="17743"/>
                    <a:pt x="0" y="11430"/>
                  </a:cubicBezTo>
                  <a:cubicBezTo>
                    <a:pt x="0" y="5117"/>
                    <a:pt x="5117" y="0"/>
                    <a:pt x="11430" y="0"/>
                  </a:cubicBezTo>
                  <a:cubicBezTo>
                    <a:pt x="17743" y="0"/>
                    <a:pt x="22860" y="5117"/>
                    <a:pt x="22860" y="11430"/>
                  </a:cubicBezTo>
                  <a:close/>
                </a:path>
              </a:pathLst>
            </a:custGeom>
            <a:grpFill/>
            <a:ln w="9525" cap="flat">
              <a:noFill/>
              <a:prstDash val="solid"/>
              <a:miter/>
            </a:ln>
          </p:spPr>
          <p:txBody>
            <a:bodyPr rtlCol="0" anchor="ctr"/>
            <a:lstStyle/>
            <a:p>
              <a:pPr rtl="0"/>
              <a:endParaRPr lang="en-US">
                <a:ea typeface="Meiryo" panose="020B0604030504040204" pitchFamily="34" charset="-128"/>
              </a:endParaRPr>
            </a:p>
          </p:txBody>
        </p:sp>
        <p:sp>
          <p:nvSpPr>
            <p:cNvPr id="67" name="Freeform 283">
              <a:extLst>
                <a:ext uri="{FF2B5EF4-FFF2-40B4-BE49-F238E27FC236}">
                  <a16:creationId xmlns:a16="http://schemas.microsoft.com/office/drawing/2014/main" id="{430A8C94-B991-1E18-5558-0427F65FC675}"/>
                </a:ext>
              </a:extLst>
            </p:cNvPr>
            <p:cNvSpPr/>
            <p:nvPr/>
          </p:nvSpPr>
          <p:spPr>
            <a:xfrm>
              <a:off x="4341495" y="2855595"/>
              <a:ext cx="22860" cy="22860"/>
            </a:xfrm>
            <a:custGeom>
              <a:avLst/>
              <a:gdLst>
                <a:gd name="connsiteX0" fmla="*/ 22860 w 22860"/>
                <a:gd name="connsiteY0" fmla="*/ 11430 h 22860"/>
                <a:gd name="connsiteX1" fmla="*/ 11430 w 22860"/>
                <a:gd name="connsiteY1" fmla="*/ 22860 h 22860"/>
                <a:gd name="connsiteX2" fmla="*/ 0 w 22860"/>
                <a:gd name="connsiteY2" fmla="*/ 11430 h 22860"/>
                <a:gd name="connsiteX3" fmla="*/ 11430 w 22860"/>
                <a:gd name="connsiteY3" fmla="*/ 0 h 22860"/>
                <a:gd name="connsiteX4" fmla="*/ 22860 w 22860"/>
                <a:gd name="connsiteY4" fmla="*/ 11430 h 228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60" h="22860">
                  <a:moveTo>
                    <a:pt x="22860" y="11430"/>
                  </a:moveTo>
                  <a:cubicBezTo>
                    <a:pt x="22860" y="17743"/>
                    <a:pt x="17743" y="22860"/>
                    <a:pt x="11430" y="22860"/>
                  </a:cubicBezTo>
                  <a:cubicBezTo>
                    <a:pt x="5117" y="22860"/>
                    <a:pt x="0" y="17743"/>
                    <a:pt x="0" y="11430"/>
                  </a:cubicBezTo>
                  <a:cubicBezTo>
                    <a:pt x="0" y="5117"/>
                    <a:pt x="5117" y="0"/>
                    <a:pt x="11430" y="0"/>
                  </a:cubicBezTo>
                  <a:cubicBezTo>
                    <a:pt x="17743" y="0"/>
                    <a:pt x="22860" y="5117"/>
                    <a:pt x="22860" y="11430"/>
                  </a:cubicBezTo>
                  <a:close/>
                </a:path>
              </a:pathLst>
            </a:custGeom>
            <a:grpFill/>
            <a:ln w="9525" cap="flat">
              <a:noFill/>
              <a:prstDash val="solid"/>
              <a:miter/>
            </a:ln>
          </p:spPr>
          <p:txBody>
            <a:bodyPr rtlCol="0" anchor="ctr"/>
            <a:lstStyle/>
            <a:p>
              <a:pPr rtl="0"/>
              <a:endParaRPr lang="en-US">
                <a:ea typeface="Meiryo" panose="020B0604030504040204" pitchFamily="34" charset="-128"/>
              </a:endParaRPr>
            </a:p>
          </p:txBody>
        </p:sp>
        <p:sp>
          <p:nvSpPr>
            <p:cNvPr id="68" name="Freeform 284">
              <a:extLst>
                <a:ext uri="{FF2B5EF4-FFF2-40B4-BE49-F238E27FC236}">
                  <a16:creationId xmlns:a16="http://schemas.microsoft.com/office/drawing/2014/main" id="{58C02ADD-5DD2-BDFF-3749-8BD638206327}"/>
                </a:ext>
              </a:extLst>
            </p:cNvPr>
            <p:cNvSpPr/>
            <p:nvPr/>
          </p:nvSpPr>
          <p:spPr>
            <a:xfrm>
              <a:off x="4306252" y="2855595"/>
              <a:ext cx="22860" cy="22860"/>
            </a:xfrm>
            <a:custGeom>
              <a:avLst/>
              <a:gdLst>
                <a:gd name="connsiteX0" fmla="*/ 22860 w 22860"/>
                <a:gd name="connsiteY0" fmla="*/ 11430 h 22860"/>
                <a:gd name="connsiteX1" fmla="*/ 11430 w 22860"/>
                <a:gd name="connsiteY1" fmla="*/ 22860 h 22860"/>
                <a:gd name="connsiteX2" fmla="*/ 0 w 22860"/>
                <a:gd name="connsiteY2" fmla="*/ 11430 h 22860"/>
                <a:gd name="connsiteX3" fmla="*/ 11430 w 22860"/>
                <a:gd name="connsiteY3" fmla="*/ 0 h 22860"/>
                <a:gd name="connsiteX4" fmla="*/ 22860 w 22860"/>
                <a:gd name="connsiteY4" fmla="*/ 11430 h 228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60" h="22860">
                  <a:moveTo>
                    <a:pt x="22860" y="11430"/>
                  </a:moveTo>
                  <a:cubicBezTo>
                    <a:pt x="22860" y="17743"/>
                    <a:pt x="17743" y="22860"/>
                    <a:pt x="11430" y="22860"/>
                  </a:cubicBezTo>
                  <a:cubicBezTo>
                    <a:pt x="5117" y="22860"/>
                    <a:pt x="0" y="17743"/>
                    <a:pt x="0" y="11430"/>
                  </a:cubicBezTo>
                  <a:cubicBezTo>
                    <a:pt x="0" y="5117"/>
                    <a:pt x="5117" y="0"/>
                    <a:pt x="11430" y="0"/>
                  </a:cubicBezTo>
                  <a:cubicBezTo>
                    <a:pt x="17743" y="0"/>
                    <a:pt x="22860" y="5117"/>
                    <a:pt x="22860" y="11430"/>
                  </a:cubicBezTo>
                  <a:close/>
                </a:path>
              </a:pathLst>
            </a:custGeom>
            <a:grpFill/>
            <a:ln w="9525" cap="flat">
              <a:noFill/>
              <a:prstDash val="solid"/>
              <a:miter/>
            </a:ln>
          </p:spPr>
          <p:txBody>
            <a:bodyPr rtlCol="0" anchor="ctr"/>
            <a:lstStyle/>
            <a:p>
              <a:pPr rtl="0"/>
              <a:endParaRPr lang="en-US">
                <a:ea typeface="Meiryo" panose="020B0604030504040204" pitchFamily="34" charset="-128"/>
              </a:endParaRPr>
            </a:p>
          </p:txBody>
        </p:sp>
      </p:grpSp>
      <p:grpSp>
        <p:nvGrpSpPr>
          <p:cNvPr id="69" name="Group 68">
            <a:extLst>
              <a:ext uri="{FF2B5EF4-FFF2-40B4-BE49-F238E27FC236}">
                <a16:creationId xmlns:a16="http://schemas.microsoft.com/office/drawing/2014/main" id="{DA1AB057-31C1-9A41-9B50-D2D531FC7B7B}"/>
              </a:ext>
            </a:extLst>
          </p:cNvPr>
          <p:cNvGrpSpPr/>
          <p:nvPr/>
        </p:nvGrpSpPr>
        <p:grpSpPr>
          <a:xfrm>
            <a:off x="454329" y="2111057"/>
            <a:ext cx="318480" cy="198756"/>
            <a:chOff x="2450872" y="1248032"/>
            <a:chExt cx="4242173" cy="2647435"/>
          </a:xfrm>
          <a:solidFill>
            <a:schemeClr val="tx1"/>
          </a:solidFill>
        </p:grpSpPr>
        <p:sp>
          <p:nvSpPr>
            <p:cNvPr id="70" name="Freeform 16">
              <a:extLst>
                <a:ext uri="{FF2B5EF4-FFF2-40B4-BE49-F238E27FC236}">
                  <a16:creationId xmlns:a16="http://schemas.microsoft.com/office/drawing/2014/main" id="{BE2AD3A7-69A9-7071-9429-AC205B5C2D32}"/>
                </a:ext>
              </a:extLst>
            </p:cNvPr>
            <p:cNvSpPr/>
            <p:nvPr/>
          </p:nvSpPr>
          <p:spPr>
            <a:xfrm>
              <a:off x="3106999" y="1444542"/>
              <a:ext cx="2929164" cy="2029091"/>
            </a:xfrm>
            <a:custGeom>
              <a:avLst/>
              <a:gdLst>
                <a:gd name="connsiteX0" fmla="*/ 2876777 w 2929164"/>
                <a:gd name="connsiteY0" fmla="*/ 2029092 h 2029091"/>
                <a:gd name="connsiteX1" fmla="*/ 52388 w 2929164"/>
                <a:gd name="connsiteY1" fmla="*/ 2029092 h 2029091"/>
                <a:gd name="connsiteX2" fmla="*/ 0 w 2929164"/>
                <a:gd name="connsiteY2" fmla="*/ 1976704 h 2029091"/>
                <a:gd name="connsiteX3" fmla="*/ 0 w 2929164"/>
                <a:gd name="connsiteY3" fmla="*/ 52388 h 2029091"/>
                <a:gd name="connsiteX4" fmla="*/ 52388 w 2929164"/>
                <a:gd name="connsiteY4" fmla="*/ 0 h 2029091"/>
                <a:gd name="connsiteX5" fmla="*/ 2876777 w 2929164"/>
                <a:gd name="connsiteY5" fmla="*/ 0 h 2029091"/>
                <a:gd name="connsiteX6" fmla="*/ 2929164 w 2929164"/>
                <a:gd name="connsiteY6" fmla="*/ 52388 h 2029091"/>
                <a:gd name="connsiteX7" fmla="*/ 2929164 w 2929164"/>
                <a:gd name="connsiteY7" fmla="*/ 1976704 h 2029091"/>
                <a:gd name="connsiteX8" fmla="*/ 2876777 w 2929164"/>
                <a:gd name="connsiteY8" fmla="*/ 2029092 h 2029091"/>
                <a:gd name="connsiteX9" fmla="*/ 104775 w 2929164"/>
                <a:gd name="connsiteY9" fmla="*/ 1924317 h 2029091"/>
                <a:gd name="connsiteX10" fmla="*/ 2824389 w 2929164"/>
                <a:gd name="connsiteY10" fmla="*/ 1924317 h 2029091"/>
                <a:gd name="connsiteX11" fmla="*/ 2824389 w 2929164"/>
                <a:gd name="connsiteY11" fmla="*/ 104775 h 2029091"/>
                <a:gd name="connsiteX12" fmla="*/ 104775 w 2929164"/>
                <a:gd name="connsiteY12" fmla="*/ 104775 h 20290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929164" h="2029091">
                  <a:moveTo>
                    <a:pt x="2876777" y="2029092"/>
                  </a:moveTo>
                  <a:lnTo>
                    <a:pt x="52388" y="2029092"/>
                  </a:lnTo>
                  <a:cubicBezTo>
                    <a:pt x="23456" y="2029082"/>
                    <a:pt x="3" y="2005632"/>
                    <a:pt x="0" y="1976704"/>
                  </a:cubicBezTo>
                  <a:lnTo>
                    <a:pt x="0" y="52388"/>
                  </a:lnTo>
                  <a:cubicBezTo>
                    <a:pt x="3" y="23460"/>
                    <a:pt x="23456" y="10"/>
                    <a:pt x="52388" y="0"/>
                  </a:cubicBezTo>
                  <a:lnTo>
                    <a:pt x="2876777" y="0"/>
                  </a:lnTo>
                  <a:cubicBezTo>
                    <a:pt x="2905704" y="10"/>
                    <a:pt x="2929155" y="23460"/>
                    <a:pt x="2929164" y="52388"/>
                  </a:cubicBezTo>
                  <a:lnTo>
                    <a:pt x="2929164" y="1976704"/>
                  </a:lnTo>
                  <a:cubicBezTo>
                    <a:pt x="2929155" y="2005632"/>
                    <a:pt x="2905704" y="2029082"/>
                    <a:pt x="2876777" y="2029092"/>
                  </a:cubicBezTo>
                  <a:close/>
                  <a:moveTo>
                    <a:pt x="104775" y="1924317"/>
                  </a:moveTo>
                  <a:lnTo>
                    <a:pt x="2824389" y="1924317"/>
                  </a:lnTo>
                  <a:lnTo>
                    <a:pt x="2824389" y="104775"/>
                  </a:lnTo>
                  <a:lnTo>
                    <a:pt x="104775" y="104775"/>
                  </a:lnTo>
                  <a:close/>
                </a:path>
              </a:pathLst>
            </a:custGeom>
            <a:grpFill/>
            <a:ln w="9525" cap="flat">
              <a:noFill/>
              <a:prstDash val="solid"/>
              <a:miter/>
            </a:ln>
          </p:spPr>
          <p:txBody>
            <a:bodyPr rtlCol="0" anchor="ctr"/>
            <a:lstStyle/>
            <a:p>
              <a:pPr rtl="0"/>
              <a:endParaRPr lang="en-US">
                <a:ea typeface="Meiryo" panose="020B0604030504040204" pitchFamily="34" charset="-128"/>
              </a:endParaRPr>
            </a:p>
          </p:txBody>
        </p:sp>
        <p:sp>
          <p:nvSpPr>
            <p:cNvPr id="71" name="Freeform 17">
              <a:extLst>
                <a:ext uri="{FF2B5EF4-FFF2-40B4-BE49-F238E27FC236}">
                  <a16:creationId xmlns:a16="http://schemas.microsoft.com/office/drawing/2014/main" id="{45E1E8DD-43BE-A9C3-7D37-F2BF82D6B52C}"/>
                </a:ext>
              </a:extLst>
            </p:cNvPr>
            <p:cNvSpPr/>
            <p:nvPr/>
          </p:nvSpPr>
          <p:spPr>
            <a:xfrm>
              <a:off x="2897468" y="1248032"/>
              <a:ext cx="3348969" cy="2433342"/>
            </a:xfrm>
            <a:custGeom>
              <a:avLst/>
              <a:gdLst>
                <a:gd name="connsiteX0" fmla="*/ 3301344 w 3348969"/>
                <a:gd name="connsiteY0" fmla="*/ 2433342 h 2433342"/>
                <a:gd name="connsiteX1" fmla="*/ 47625 w 3348969"/>
                <a:gd name="connsiteY1" fmla="*/ 2433342 h 2433342"/>
                <a:gd name="connsiteX2" fmla="*/ 0 w 3348969"/>
                <a:gd name="connsiteY2" fmla="*/ 2385727 h 2433342"/>
                <a:gd name="connsiteX3" fmla="*/ 0 w 3348969"/>
                <a:gd name="connsiteY3" fmla="*/ 2385717 h 2433342"/>
                <a:gd name="connsiteX4" fmla="*/ 0 w 3348969"/>
                <a:gd name="connsiteY4" fmla="*/ 200025 h 2433342"/>
                <a:gd name="connsiteX5" fmla="*/ 200025 w 3348969"/>
                <a:gd name="connsiteY5" fmla="*/ 0 h 2433342"/>
                <a:gd name="connsiteX6" fmla="*/ 3148944 w 3348969"/>
                <a:gd name="connsiteY6" fmla="*/ 0 h 2433342"/>
                <a:gd name="connsiteX7" fmla="*/ 3348969 w 3348969"/>
                <a:gd name="connsiteY7" fmla="*/ 200025 h 2433342"/>
                <a:gd name="connsiteX8" fmla="*/ 3348969 w 3348969"/>
                <a:gd name="connsiteY8" fmla="*/ 2385717 h 2433342"/>
                <a:gd name="connsiteX9" fmla="*/ 3301354 w 3348969"/>
                <a:gd name="connsiteY9" fmla="*/ 2433342 h 2433342"/>
                <a:gd name="connsiteX10" fmla="*/ 3301344 w 3348969"/>
                <a:gd name="connsiteY10" fmla="*/ 2433342 h 2433342"/>
                <a:gd name="connsiteX11" fmla="*/ 95250 w 3348969"/>
                <a:gd name="connsiteY11" fmla="*/ 2338092 h 2433342"/>
                <a:gd name="connsiteX12" fmla="*/ 3253719 w 3348969"/>
                <a:gd name="connsiteY12" fmla="*/ 2338092 h 2433342"/>
                <a:gd name="connsiteX13" fmla="*/ 3253719 w 3348969"/>
                <a:gd name="connsiteY13" fmla="*/ 200025 h 2433342"/>
                <a:gd name="connsiteX14" fmla="*/ 3148944 w 3348969"/>
                <a:gd name="connsiteY14" fmla="*/ 95250 h 2433342"/>
                <a:gd name="connsiteX15" fmla="*/ 200025 w 3348969"/>
                <a:gd name="connsiteY15" fmla="*/ 95250 h 2433342"/>
                <a:gd name="connsiteX16" fmla="*/ 95250 w 3348969"/>
                <a:gd name="connsiteY16" fmla="*/ 200025 h 24333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348969" h="2433342">
                  <a:moveTo>
                    <a:pt x="3301344" y="2433342"/>
                  </a:moveTo>
                  <a:lnTo>
                    <a:pt x="47625" y="2433342"/>
                  </a:lnTo>
                  <a:cubicBezTo>
                    <a:pt x="21324" y="2433342"/>
                    <a:pt x="2" y="2412025"/>
                    <a:pt x="0" y="2385727"/>
                  </a:cubicBezTo>
                  <a:cubicBezTo>
                    <a:pt x="0" y="2385727"/>
                    <a:pt x="0" y="2385717"/>
                    <a:pt x="0" y="2385717"/>
                  </a:cubicBezTo>
                  <a:lnTo>
                    <a:pt x="0" y="200025"/>
                  </a:lnTo>
                  <a:cubicBezTo>
                    <a:pt x="120" y="89611"/>
                    <a:pt x="89604" y="124"/>
                    <a:pt x="200025" y="0"/>
                  </a:cubicBezTo>
                  <a:lnTo>
                    <a:pt x="3148944" y="0"/>
                  </a:lnTo>
                  <a:cubicBezTo>
                    <a:pt x="3259367" y="124"/>
                    <a:pt x="3348845" y="89611"/>
                    <a:pt x="3348969" y="200025"/>
                  </a:cubicBezTo>
                  <a:lnTo>
                    <a:pt x="3348969" y="2385717"/>
                  </a:lnTo>
                  <a:cubicBezTo>
                    <a:pt x="3348969" y="2412016"/>
                    <a:pt x="3327652" y="2433342"/>
                    <a:pt x="3301354" y="2433342"/>
                  </a:cubicBezTo>
                  <a:cubicBezTo>
                    <a:pt x="3301344" y="2433342"/>
                    <a:pt x="3301344" y="2433342"/>
                    <a:pt x="3301344" y="2433342"/>
                  </a:cubicBezTo>
                  <a:close/>
                  <a:moveTo>
                    <a:pt x="95250" y="2338092"/>
                  </a:moveTo>
                  <a:lnTo>
                    <a:pt x="3253719" y="2338092"/>
                  </a:lnTo>
                  <a:lnTo>
                    <a:pt x="3253719" y="200025"/>
                  </a:lnTo>
                  <a:cubicBezTo>
                    <a:pt x="3253643" y="142189"/>
                    <a:pt x="3206780" y="95326"/>
                    <a:pt x="3148944" y="95250"/>
                  </a:cubicBezTo>
                  <a:lnTo>
                    <a:pt x="200025" y="95250"/>
                  </a:lnTo>
                  <a:cubicBezTo>
                    <a:pt x="142189" y="95326"/>
                    <a:pt x="95321" y="142189"/>
                    <a:pt x="95250" y="200025"/>
                  </a:cubicBezTo>
                  <a:close/>
                </a:path>
              </a:pathLst>
            </a:custGeom>
            <a:grpFill/>
            <a:ln w="9525" cap="flat">
              <a:noFill/>
              <a:prstDash val="solid"/>
              <a:miter/>
            </a:ln>
          </p:spPr>
          <p:txBody>
            <a:bodyPr rtlCol="0" anchor="ctr"/>
            <a:lstStyle/>
            <a:p>
              <a:pPr rtl="0"/>
              <a:endParaRPr lang="en-US">
                <a:ea typeface="Meiryo" panose="020B0604030504040204" pitchFamily="34" charset="-128"/>
              </a:endParaRPr>
            </a:p>
          </p:txBody>
        </p:sp>
        <p:sp>
          <p:nvSpPr>
            <p:cNvPr id="72" name="Freeform 18">
              <a:extLst>
                <a:ext uri="{FF2B5EF4-FFF2-40B4-BE49-F238E27FC236}">
                  <a16:creationId xmlns:a16="http://schemas.microsoft.com/office/drawing/2014/main" id="{80A88D0F-DC74-73BA-80F1-78DBB8B04D85}"/>
                </a:ext>
              </a:extLst>
            </p:cNvPr>
            <p:cNvSpPr/>
            <p:nvPr/>
          </p:nvSpPr>
          <p:spPr>
            <a:xfrm>
              <a:off x="2450872" y="3586124"/>
              <a:ext cx="4242173" cy="309343"/>
            </a:xfrm>
            <a:custGeom>
              <a:avLst/>
              <a:gdLst>
                <a:gd name="connsiteX0" fmla="*/ 4020651 w 4242173"/>
                <a:gd name="connsiteY0" fmla="*/ 309343 h 309343"/>
                <a:gd name="connsiteX1" fmla="*/ 207057 w 4242173"/>
                <a:gd name="connsiteY1" fmla="*/ 309343 h 309343"/>
                <a:gd name="connsiteX2" fmla="*/ 182501 w 4242173"/>
                <a:gd name="connsiteY2" fmla="*/ 302514 h 309343"/>
                <a:gd name="connsiteX3" fmla="*/ 49914 w 4242173"/>
                <a:gd name="connsiteY3" fmla="*/ 222685 h 309343"/>
                <a:gd name="connsiteX4" fmla="*/ 43625 w 4242173"/>
                <a:gd name="connsiteY4" fmla="*/ 218161 h 309343"/>
                <a:gd name="connsiteX5" fmla="*/ 29485 w 4242173"/>
                <a:gd name="connsiteY5" fmla="*/ 43624 h 309343"/>
                <a:gd name="connsiteX6" fmla="*/ 123825 w 4242173"/>
                <a:gd name="connsiteY6" fmla="*/ 0 h 309343"/>
                <a:gd name="connsiteX7" fmla="*/ 4118349 w 4242173"/>
                <a:gd name="connsiteY7" fmla="*/ 0 h 309343"/>
                <a:gd name="connsiteX8" fmla="*/ 4242174 w 4242173"/>
                <a:gd name="connsiteY8" fmla="*/ 123844 h 309343"/>
                <a:gd name="connsiteX9" fmla="*/ 4187129 w 4242173"/>
                <a:gd name="connsiteY9" fmla="*/ 226800 h 309343"/>
                <a:gd name="connsiteX10" fmla="*/ 4183052 w 4242173"/>
                <a:gd name="connsiteY10" fmla="*/ 229229 h 309343"/>
                <a:gd name="connsiteX11" fmla="*/ 4043025 w 4242173"/>
                <a:gd name="connsiteY11" fmla="*/ 303762 h 309343"/>
                <a:gd name="connsiteX12" fmla="*/ 4020651 w 4242173"/>
                <a:gd name="connsiteY12" fmla="*/ 309343 h 309343"/>
                <a:gd name="connsiteX13" fmla="*/ 220284 w 4242173"/>
                <a:gd name="connsiteY13" fmla="*/ 214093 h 309343"/>
                <a:gd name="connsiteX14" fmla="*/ 4008764 w 4242173"/>
                <a:gd name="connsiteY14" fmla="*/ 214093 h 309343"/>
                <a:gd name="connsiteX15" fmla="*/ 4135789 w 4242173"/>
                <a:gd name="connsiteY15" fmla="*/ 146485 h 309343"/>
                <a:gd name="connsiteX16" fmla="*/ 4140999 w 4242173"/>
                <a:gd name="connsiteY16" fmla="*/ 106404 h 309343"/>
                <a:gd name="connsiteX17" fmla="*/ 4118349 w 4242173"/>
                <a:gd name="connsiteY17" fmla="*/ 95250 h 309343"/>
                <a:gd name="connsiteX18" fmla="*/ 123825 w 4242173"/>
                <a:gd name="connsiteY18" fmla="*/ 95250 h 309343"/>
                <a:gd name="connsiteX19" fmla="*/ 95236 w 4242173"/>
                <a:gd name="connsiteY19" fmla="*/ 123863 h 309343"/>
                <a:gd name="connsiteX20" fmla="*/ 103064 w 4242173"/>
                <a:gd name="connsiteY20" fmla="*/ 143504 h 309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242173" h="309343">
                  <a:moveTo>
                    <a:pt x="4020651" y="309343"/>
                  </a:moveTo>
                  <a:lnTo>
                    <a:pt x="207057" y="309343"/>
                  </a:lnTo>
                  <a:cubicBezTo>
                    <a:pt x="198404" y="309343"/>
                    <a:pt x="189913" y="306981"/>
                    <a:pt x="182501" y="302514"/>
                  </a:cubicBezTo>
                  <a:lnTo>
                    <a:pt x="49914" y="222685"/>
                  </a:lnTo>
                  <a:cubicBezTo>
                    <a:pt x="47696" y="221351"/>
                    <a:pt x="45593" y="219846"/>
                    <a:pt x="43625" y="218161"/>
                  </a:cubicBezTo>
                  <a:cubicBezTo>
                    <a:pt x="-8478" y="173869"/>
                    <a:pt x="-14808" y="95726"/>
                    <a:pt x="29485" y="43624"/>
                  </a:cubicBezTo>
                  <a:cubicBezTo>
                    <a:pt x="53011" y="15954"/>
                    <a:pt x="87502" y="0"/>
                    <a:pt x="123825" y="0"/>
                  </a:cubicBezTo>
                  <a:lnTo>
                    <a:pt x="4118349" y="0"/>
                  </a:lnTo>
                  <a:cubicBezTo>
                    <a:pt x="4186738" y="10"/>
                    <a:pt x="4242174" y="55454"/>
                    <a:pt x="4242174" y="123844"/>
                  </a:cubicBezTo>
                  <a:cubicBezTo>
                    <a:pt x="4242164" y="165202"/>
                    <a:pt x="4221514" y="203825"/>
                    <a:pt x="4187129" y="226800"/>
                  </a:cubicBezTo>
                  <a:cubicBezTo>
                    <a:pt x="4185805" y="227667"/>
                    <a:pt x="4184452" y="228486"/>
                    <a:pt x="4183052" y="229229"/>
                  </a:cubicBezTo>
                  <a:lnTo>
                    <a:pt x="4043025" y="303762"/>
                  </a:lnTo>
                  <a:cubicBezTo>
                    <a:pt x="4036139" y="307419"/>
                    <a:pt x="4028452" y="309334"/>
                    <a:pt x="4020651" y="309343"/>
                  </a:cubicBezTo>
                  <a:close/>
                  <a:moveTo>
                    <a:pt x="220284" y="214093"/>
                  </a:moveTo>
                  <a:lnTo>
                    <a:pt x="4008764" y="214093"/>
                  </a:lnTo>
                  <a:lnTo>
                    <a:pt x="4135789" y="146485"/>
                  </a:lnTo>
                  <a:cubicBezTo>
                    <a:pt x="4148295" y="136855"/>
                    <a:pt x="4150629" y="118910"/>
                    <a:pt x="4140999" y="106404"/>
                  </a:cubicBezTo>
                  <a:cubicBezTo>
                    <a:pt x="4135589" y="99374"/>
                    <a:pt x="4127226" y="95250"/>
                    <a:pt x="4118349" y="95250"/>
                  </a:cubicBezTo>
                  <a:lnTo>
                    <a:pt x="123825" y="95250"/>
                  </a:lnTo>
                  <a:cubicBezTo>
                    <a:pt x="108030" y="95260"/>
                    <a:pt x="95231" y="108071"/>
                    <a:pt x="95236" y="123863"/>
                  </a:cubicBezTo>
                  <a:cubicBezTo>
                    <a:pt x="95239" y="131169"/>
                    <a:pt x="98040" y="138198"/>
                    <a:pt x="103064" y="143504"/>
                  </a:cubicBezTo>
                  <a:close/>
                </a:path>
              </a:pathLst>
            </a:custGeom>
            <a:grpFill/>
            <a:ln w="9525" cap="flat">
              <a:noFill/>
              <a:prstDash val="solid"/>
              <a:miter/>
            </a:ln>
          </p:spPr>
          <p:txBody>
            <a:bodyPr rtlCol="0" anchor="ctr"/>
            <a:lstStyle/>
            <a:p>
              <a:pPr rtl="0"/>
              <a:endParaRPr lang="en-US">
                <a:ea typeface="Meiryo" panose="020B0604030504040204" pitchFamily="34" charset="-128"/>
              </a:endParaRPr>
            </a:p>
          </p:txBody>
        </p:sp>
        <p:sp>
          <p:nvSpPr>
            <p:cNvPr id="73" name="Freeform 19">
              <a:extLst>
                <a:ext uri="{FF2B5EF4-FFF2-40B4-BE49-F238E27FC236}">
                  <a16:creationId xmlns:a16="http://schemas.microsoft.com/office/drawing/2014/main" id="{9F4FA0D1-6E7D-7621-0FF0-64743C0EBB2E}"/>
                </a:ext>
              </a:extLst>
            </p:cNvPr>
            <p:cNvSpPr/>
            <p:nvPr/>
          </p:nvSpPr>
          <p:spPr>
            <a:xfrm>
              <a:off x="3111762" y="1449304"/>
              <a:ext cx="2919639" cy="507149"/>
            </a:xfrm>
            <a:custGeom>
              <a:avLst/>
              <a:gdLst>
                <a:gd name="connsiteX0" fmla="*/ 2872014 w 2919639"/>
                <a:gd name="connsiteY0" fmla="*/ 507149 h 507149"/>
                <a:gd name="connsiteX1" fmla="*/ 47625 w 2919639"/>
                <a:gd name="connsiteY1" fmla="*/ 507149 h 507149"/>
                <a:gd name="connsiteX2" fmla="*/ 0 w 2919639"/>
                <a:gd name="connsiteY2" fmla="*/ 459534 h 507149"/>
                <a:gd name="connsiteX3" fmla="*/ 0 w 2919639"/>
                <a:gd name="connsiteY3" fmla="*/ 459524 h 507149"/>
                <a:gd name="connsiteX4" fmla="*/ 0 w 2919639"/>
                <a:gd name="connsiteY4" fmla="*/ 47625 h 507149"/>
                <a:gd name="connsiteX5" fmla="*/ 47617 w 2919639"/>
                <a:gd name="connsiteY5" fmla="*/ 0 h 507149"/>
                <a:gd name="connsiteX6" fmla="*/ 47625 w 2919639"/>
                <a:gd name="connsiteY6" fmla="*/ 0 h 507149"/>
                <a:gd name="connsiteX7" fmla="*/ 2872014 w 2919639"/>
                <a:gd name="connsiteY7" fmla="*/ 0 h 507149"/>
                <a:gd name="connsiteX8" fmla="*/ 2919639 w 2919639"/>
                <a:gd name="connsiteY8" fmla="*/ 47615 h 507149"/>
                <a:gd name="connsiteX9" fmla="*/ 2919639 w 2919639"/>
                <a:gd name="connsiteY9" fmla="*/ 47625 h 507149"/>
                <a:gd name="connsiteX10" fmla="*/ 2919639 w 2919639"/>
                <a:gd name="connsiteY10" fmla="*/ 459524 h 507149"/>
                <a:gd name="connsiteX11" fmla="*/ 2872014 w 2919639"/>
                <a:gd name="connsiteY11" fmla="*/ 507149 h 507149"/>
                <a:gd name="connsiteX12" fmla="*/ 2872014 w 2919639"/>
                <a:gd name="connsiteY12" fmla="*/ 507149 h 507149"/>
                <a:gd name="connsiteX13" fmla="*/ 95250 w 2919639"/>
                <a:gd name="connsiteY13" fmla="*/ 411899 h 507149"/>
                <a:gd name="connsiteX14" fmla="*/ 2824389 w 2919639"/>
                <a:gd name="connsiteY14" fmla="*/ 411899 h 507149"/>
                <a:gd name="connsiteX15" fmla="*/ 2824389 w 2919639"/>
                <a:gd name="connsiteY15" fmla="*/ 95250 h 507149"/>
                <a:gd name="connsiteX16" fmla="*/ 95250 w 2919639"/>
                <a:gd name="connsiteY16" fmla="*/ 95250 h 507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19639" h="507149">
                  <a:moveTo>
                    <a:pt x="2872014" y="507149"/>
                  </a:moveTo>
                  <a:lnTo>
                    <a:pt x="47625" y="507149"/>
                  </a:lnTo>
                  <a:cubicBezTo>
                    <a:pt x="21325" y="507159"/>
                    <a:pt x="2" y="485832"/>
                    <a:pt x="0" y="459534"/>
                  </a:cubicBezTo>
                  <a:cubicBezTo>
                    <a:pt x="0" y="459534"/>
                    <a:pt x="0" y="459534"/>
                    <a:pt x="0" y="459524"/>
                  </a:cubicBezTo>
                  <a:lnTo>
                    <a:pt x="0" y="47625"/>
                  </a:lnTo>
                  <a:cubicBezTo>
                    <a:pt x="-2" y="21327"/>
                    <a:pt x="21317" y="0"/>
                    <a:pt x="47617" y="0"/>
                  </a:cubicBezTo>
                  <a:cubicBezTo>
                    <a:pt x="47620" y="0"/>
                    <a:pt x="47622" y="0"/>
                    <a:pt x="47625" y="0"/>
                  </a:cubicBezTo>
                  <a:lnTo>
                    <a:pt x="2872014" y="0"/>
                  </a:lnTo>
                  <a:cubicBezTo>
                    <a:pt x="2898313" y="0"/>
                    <a:pt x="2919630" y="21317"/>
                    <a:pt x="2919639" y="47615"/>
                  </a:cubicBezTo>
                  <a:cubicBezTo>
                    <a:pt x="2919639" y="47625"/>
                    <a:pt x="2919639" y="47625"/>
                    <a:pt x="2919639" y="47625"/>
                  </a:cubicBezTo>
                  <a:lnTo>
                    <a:pt x="2919639" y="459524"/>
                  </a:lnTo>
                  <a:cubicBezTo>
                    <a:pt x="2919639" y="485832"/>
                    <a:pt x="2898322" y="507149"/>
                    <a:pt x="2872014" y="507149"/>
                  </a:cubicBezTo>
                  <a:cubicBezTo>
                    <a:pt x="2872014" y="507149"/>
                    <a:pt x="2872014" y="507149"/>
                    <a:pt x="2872014" y="507149"/>
                  </a:cubicBezTo>
                  <a:close/>
                  <a:moveTo>
                    <a:pt x="95250" y="411899"/>
                  </a:moveTo>
                  <a:lnTo>
                    <a:pt x="2824389" y="411899"/>
                  </a:lnTo>
                  <a:lnTo>
                    <a:pt x="2824389" y="95250"/>
                  </a:lnTo>
                  <a:lnTo>
                    <a:pt x="95250" y="95250"/>
                  </a:lnTo>
                  <a:close/>
                </a:path>
              </a:pathLst>
            </a:custGeom>
            <a:grpFill/>
            <a:ln w="9525" cap="flat">
              <a:noFill/>
              <a:prstDash val="solid"/>
              <a:miter/>
            </a:ln>
          </p:spPr>
          <p:txBody>
            <a:bodyPr rtlCol="0" anchor="ctr"/>
            <a:lstStyle/>
            <a:p>
              <a:pPr rtl="0"/>
              <a:endParaRPr lang="en-US">
                <a:ea typeface="Meiryo" panose="020B0604030504040204" pitchFamily="34" charset="-128"/>
              </a:endParaRPr>
            </a:p>
          </p:txBody>
        </p:sp>
        <p:sp>
          <p:nvSpPr>
            <p:cNvPr id="74" name="Freeform 20">
              <a:extLst>
                <a:ext uri="{FF2B5EF4-FFF2-40B4-BE49-F238E27FC236}">
                  <a16:creationId xmlns:a16="http://schemas.microsoft.com/office/drawing/2014/main" id="{5F679C5E-E27A-4A21-B477-73E918CD07F8}"/>
                </a:ext>
              </a:extLst>
            </p:cNvPr>
            <p:cNvSpPr/>
            <p:nvPr/>
          </p:nvSpPr>
          <p:spPr>
            <a:xfrm>
              <a:off x="3774690" y="1639490"/>
              <a:ext cx="142875" cy="142875"/>
            </a:xfrm>
            <a:custGeom>
              <a:avLst/>
              <a:gdLst>
                <a:gd name="connsiteX0" fmla="*/ 142875 w 142875"/>
                <a:gd name="connsiteY0" fmla="*/ 71438 h 142875"/>
                <a:gd name="connsiteX1" fmla="*/ 71437 w 142875"/>
                <a:gd name="connsiteY1" fmla="*/ 142875 h 142875"/>
                <a:gd name="connsiteX2" fmla="*/ 0 w 142875"/>
                <a:gd name="connsiteY2" fmla="*/ 71438 h 142875"/>
                <a:gd name="connsiteX3" fmla="*/ 71437 w 142875"/>
                <a:gd name="connsiteY3" fmla="*/ 0 h 142875"/>
                <a:gd name="connsiteX4" fmla="*/ 142875 w 142875"/>
                <a:gd name="connsiteY4" fmla="*/ 71438 h 1428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875" h="142875">
                  <a:moveTo>
                    <a:pt x="142875" y="71438"/>
                  </a:moveTo>
                  <a:cubicBezTo>
                    <a:pt x="142875" y="110891"/>
                    <a:pt x="110891" y="142875"/>
                    <a:pt x="71437" y="142875"/>
                  </a:cubicBezTo>
                  <a:cubicBezTo>
                    <a:pt x="31984" y="142875"/>
                    <a:pt x="0" y="110891"/>
                    <a:pt x="0" y="71438"/>
                  </a:cubicBezTo>
                  <a:cubicBezTo>
                    <a:pt x="0" y="31984"/>
                    <a:pt x="31984" y="0"/>
                    <a:pt x="71437" y="0"/>
                  </a:cubicBezTo>
                  <a:cubicBezTo>
                    <a:pt x="110891" y="0"/>
                    <a:pt x="142875" y="31984"/>
                    <a:pt x="142875" y="71438"/>
                  </a:cubicBezTo>
                  <a:close/>
                </a:path>
              </a:pathLst>
            </a:custGeom>
            <a:grpFill/>
            <a:ln w="9525" cap="flat">
              <a:noFill/>
              <a:prstDash val="solid"/>
              <a:miter/>
            </a:ln>
          </p:spPr>
          <p:txBody>
            <a:bodyPr rtlCol="0" anchor="ctr"/>
            <a:lstStyle/>
            <a:p>
              <a:pPr rtl="0"/>
              <a:endParaRPr lang="en-US">
                <a:ea typeface="Meiryo" panose="020B0604030504040204" pitchFamily="34" charset="-128"/>
              </a:endParaRPr>
            </a:p>
          </p:txBody>
        </p:sp>
        <p:sp>
          <p:nvSpPr>
            <p:cNvPr id="75" name="Freeform 21">
              <a:extLst>
                <a:ext uri="{FF2B5EF4-FFF2-40B4-BE49-F238E27FC236}">
                  <a16:creationId xmlns:a16="http://schemas.microsoft.com/office/drawing/2014/main" id="{75EBA13E-D7A2-D001-F092-8975E801B5C4}"/>
                </a:ext>
              </a:extLst>
            </p:cNvPr>
            <p:cNvSpPr/>
            <p:nvPr/>
          </p:nvSpPr>
          <p:spPr>
            <a:xfrm>
              <a:off x="3535118" y="1639490"/>
              <a:ext cx="142875" cy="142875"/>
            </a:xfrm>
            <a:custGeom>
              <a:avLst/>
              <a:gdLst>
                <a:gd name="connsiteX0" fmla="*/ 142875 w 142875"/>
                <a:gd name="connsiteY0" fmla="*/ 71438 h 142875"/>
                <a:gd name="connsiteX1" fmla="*/ 71438 w 142875"/>
                <a:gd name="connsiteY1" fmla="*/ 142875 h 142875"/>
                <a:gd name="connsiteX2" fmla="*/ 0 w 142875"/>
                <a:gd name="connsiteY2" fmla="*/ 71438 h 142875"/>
                <a:gd name="connsiteX3" fmla="*/ 71438 w 142875"/>
                <a:gd name="connsiteY3" fmla="*/ 0 h 142875"/>
                <a:gd name="connsiteX4" fmla="*/ 142875 w 142875"/>
                <a:gd name="connsiteY4" fmla="*/ 71438 h 1428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875" h="142875">
                  <a:moveTo>
                    <a:pt x="142875" y="71438"/>
                  </a:moveTo>
                  <a:cubicBezTo>
                    <a:pt x="142875" y="110891"/>
                    <a:pt x="110891" y="142875"/>
                    <a:pt x="71438" y="142875"/>
                  </a:cubicBezTo>
                  <a:cubicBezTo>
                    <a:pt x="31984" y="142875"/>
                    <a:pt x="0" y="110891"/>
                    <a:pt x="0" y="71438"/>
                  </a:cubicBezTo>
                  <a:cubicBezTo>
                    <a:pt x="0" y="31984"/>
                    <a:pt x="31984" y="0"/>
                    <a:pt x="71438" y="0"/>
                  </a:cubicBezTo>
                  <a:cubicBezTo>
                    <a:pt x="110891" y="0"/>
                    <a:pt x="142875" y="31984"/>
                    <a:pt x="142875" y="71438"/>
                  </a:cubicBezTo>
                  <a:close/>
                </a:path>
              </a:pathLst>
            </a:custGeom>
            <a:grpFill/>
            <a:ln w="9525" cap="flat">
              <a:noFill/>
              <a:prstDash val="solid"/>
              <a:miter/>
            </a:ln>
          </p:spPr>
          <p:txBody>
            <a:bodyPr rtlCol="0" anchor="ctr"/>
            <a:lstStyle/>
            <a:p>
              <a:pPr rtl="0"/>
              <a:endParaRPr lang="en-US">
                <a:ea typeface="Meiryo" panose="020B0604030504040204" pitchFamily="34" charset="-128"/>
              </a:endParaRPr>
            </a:p>
          </p:txBody>
        </p:sp>
        <p:sp>
          <p:nvSpPr>
            <p:cNvPr id="76" name="Freeform 22">
              <a:extLst>
                <a:ext uri="{FF2B5EF4-FFF2-40B4-BE49-F238E27FC236}">
                  <a16:creationId xmlns:a16="http://schemas.microsoft.com/office/drawing/2014/main" id="{6AB96923-068C-72B6-3720-AC105F2191D6}"/>
                </a:ext>
              </a:extLst>
            </p:cNvPr>
            <p:cNvSpPr/>
            <p:nvPr/>
          </p:nvSpPr>
          <p:spPr>
            <a:xfrm>
              <a:off x="3287287" y="1639490"/>
              <a:ext cx="142875" cy="142875"/>
            </a:xfrm>
            <a:custGeom>
              <a:avLst/>
              <a:gdLst>
                <a:gd name="connsiteX0" fmla="*/ 142875 w 142875"/>
                <a:gd name="connsiteY0" fmla="*/ 71438 h 142875"/>
                <a:gd name="connsiteX1" fmla="*/ 71438 w 142875"/>
                <a:gd name="connsiteY1" fmla="*/ 142875 h 142875"/>
                <a:gd name="connsiteX2" fmla="*/ 0 w 142875"/>
                <a:gd name="connsiteY2" fmla="*/ 71438 h 142875"/>
                <a:gd name="connsiteX3" fmla="*/ 71438 w 142875"/>
                <a:gd name="connsiteY3" fmla="*/ 0 h 142875"/>
                <a:gd name="connsiteX4" fmla="*/ 142875 w 142875"/>
                <a:gd name="connsiteY4" fmla="*/ 71438 h 1428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875" h="142875">
                  <a:moveTo>
                    <a:pt x="142875" y="71438"/>
                  </a:moveTo>
                  <a:cubicBezTo>
                    <a:pt x="142875" y="110891"/>
                    <a:pt x="110891" y="142875"/>
                    <a:pt x="71438" y="142875"/>
                  </a:cubicBezTo>
                  <a:cubicBezTo>
                    <a:pt x="31984" y="142875"/>
                    <a:pt x="0" y="110891"/>
                    <a:pt x="0" y="71438"/>
                  </a:cubicBezTo>
                  <a:cubicBezTo>
                    <a:pt x="0" y="31984"/>
                    <a:pt x="31984" y="0"/>
                    <a:pt x="71438" y="0"/>
                  </a:cubicBezTo>
                  <a:cubicBezTo>
                    <a:pt x="110891" y="0"/>
                    <a:pt x="142875" y="31984"/>
                    <a:pt x="142875" y="71438"/>
                  </a:cubicBezTo>
                  <a:close/>
                </a:path>
              </a:pathLst>
            </a:custGeom>
            <a:grpFill/>
            <a:ln w="9525" cap="flat">
              <a:noFill/>
              <a:prstDash val="solid"/>
              <a:miter/>
            </a:ln>
          </p:spPr>
          <p:txBody>
            <a:bodyPr rtlCol="0" anchor="ctr"/>
            <a:lstStyle/>
            <a:p>
              <a:pPr rtl="0"/>
              <a:endParaRPr lang="en-US">
                <a:ea typeface="Meiryo" panose="020B0604030504040204" pitchFamily="34" charset="-128"/>
              </a:endParaRPr>
            </a:p>
          </p:txBody>
        </p:sp>
        <p:sp>
          <p:nvSpPr>
            <p:cNvPr id="77" name="Freeform 23">
              <a:extLst>
                <a:ext uri="{FF2B5EF4-FFF2-40B4-BE49-F238E27FC236}">
                  <a16:creationId xmlns:a16="http://schemas.microsoft.com/office/drawing/2014/main" id="{945DBD5A-5CA3-7DF0-850F-C5C7203C35C3}"/>
                </a:ext>
              </a:extLst>
            </p:cNvPr>
            <p:cNvSpPr/>
            <p:nvPr/>
          </p:nvSpPr>
          <p:spPr>
            <a:xfrm>
              <a:off x="4000519" y="2271731"/>
              <a:ext cx="1143000" cy="781821"/>
            </a:xfrm>
            <a:custGeom>
              <a:avLst/>
              <a:gdLst>
                <a:gd name="connsiteX0" fmla="*/ 6096 w 1143000"/>
                <a:gd name="connsiteY0" fmla="*/ 781822 h 781821"/>
                <a:gd name="connsiteX1" fmla="*/ 706136 w 1143000"/>
                <a:gd name="connsiteY1" fmla="*/ 346396 h 781821"/>
                <a:gd name="connsiteX2" fmla="*/ 1069258 w 1143000"/>
                <a:gd name="connsiteY2" fmla="*/ 346396 h 781821"/>
                <a:gd name="connsiteX3" fmla="*/ 1090489 w 1143000"/>
                <a:gd name="connsiteY3" fmla="*/ 367589 h 781821"/>
                <a:gd name="connsiteX4" fmla="*/ 1090489 w 1143000"/>
                <a:gd name="connsiteY4" fmla="*/ 367617 h 781821"/>
                <a:gd name="connsiteX5" fmla="*/ 1080430 w 1143000"/>
                <a:gd name="connsiteY5" fmla="*/ 385496 h 781821"/>
                <a:gd name="connsiteX6" fmla="*/ 736606 w 1143000"/>
                <a:gd name="connsiteY6" fmla="*/ 591588 h 781821"/>
                <a:gd name="connsiteX7" fmla="*/ 706431 w 1143000"/>
                <a:gd name="connsiteY7" fmla="*/ 651920 h 781821"/>
                <a:gd name="connsiteX8" fmla="*/ 706088 w 1143000"/>
                <a:gd name="connsiteY8" fmla="*/ 781822 h 781821"/>
                <a:gd name="connsiteX9" fmla="*/ 1143000 w 1143000"/>
                <a:gd name="connsiteY9" fmla="*/ 781822 h 781821"/>
                <a:gd name="connsiteX10" fmla="*/ 1143000 w 1143000"/>
                <a:gd name="connsiteY10" fmla="*/ 26842 h 781821"/>
                <a:gd name="connsiteX11" fmla="*/ 1116349 w 1143000"/>
                <a:gd name="connsiteY11" fmla="*/ 0 h 781821"/>
                <a:gd name="connsiteX12" fmla="*/ 1115063 w 1143000"/>
                <a:gd name="connsiteY12" fmla="*/ 29 h 781821"/>
                <a:gd name="connsiteX13" fmla="*/ 698316 w 1143000"/>
                <a:gd name="connsiteY13" fmla="*/ 29 h 781821"/>
                <a:gd name="connsiteX14" fmla="*/ 0 w 1143000"/>
                <a:gd name="connsiteY14" fmla="*/ 433540 h 781821"/>
                <a:gd name="connsiteX15" fmla="*/ 0 w 1143000"/>
                <a:gd name="connsiteY15" fmla="*/ 781822 h 781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143000" h="781821">
                  <a:moveTo>
                    <a:pt x="6096" y="781822"/>
                  </a:moveTo>
                  <a:lnTo>
                    <a:pt x="706136" y="346396"/>
                  </a:lnTo>
                  <a:lnTo>
                    <a:pt x="1069258" y="346396"/>
                  </a:lnTo>
                  <a:cubicBezTo>
                    <a:pt x="1080973" y="346386"/>
                    <a:pt x="1090479" y="355873"/>
                    <a:pt x="1090489" y="367589"/>
                  </a:cubicBezTo>
                  <a:cubicBezTo>
                    <a:pt x="1090489" y="367598"/>
                    <a:pt x="1090489" y="367608"/>
                    <a:pt x="1090489" y="367617"/>
                  </a:cubicBezTo>
                  <a:cubicBezTo>
                    <a:pt x="1091032" y="375056"/>
                    <a:pt x="1087069" y="382105"/>
                    <a:pt x="1080430" y="385496"/>
                  </a:cubicBezTo>
                  <a:lnTo>
                    <a:pt x="736606" y="591588"/>
                  </a:lnTo>
                  <a:cubicBezTo>
                    <a:pt x="714261" y="605000"/>
                    <a:pt x="706431" y="631812"/>
                    <a:pt x="706431" y="651920"/>
                  </a:cubicBezTo>
                  <a:lnTo>
                    <a:pt x="706088" y="781822"/>
                  </a:lnTo>
                  <a:lnTo>
                    <a:pt x="1143000" y="781822"/>
                  </a:lnTo>
                  <a:lnTo>
                    <a:pt x="1143000" y="26842"/>
                  </a:lnTo>
                  <a:cubicBezTo>
                    <a:pt x="1143048" y="12068"/>
                    <a:pt x="1131113" y="57"/>
                    <a:pt x="1116349" y="0"/>
                  </a:cubicBezTo>
                  <a:cubicBezTo>
                    <a:pt x="1115920" y="0"/>
                    <a:pt x="1115492" y="10"/>
                    <a:pt x="1115063" y="29"/>
                  </a:cubicBezTo>
                  <a:lnTo>
                    <a:pt x="698316" y="29"/>
                  </a:lnTo>
                  <a:lnTo>
                    <a:pt x="0" y="433540"/>
                  </a:lnTo>
                  <a:lnTo>
                    <a:pt x="0" y="781822"/>
                  </a:lnTo>
                  <a:close/>
                </a:path>
              </a:pathLst>
            </a:custGeom>
            <a:grpFill/>
            <a:ln w="9525" cap="flat">
              <a:noFill/>
              <a:prstDash val="solid"/>
              <a:miter/>
            </a:ln>
          </p:spPr>
          <p:txBody>
            <a:bodyPr rtlCol="0" anchor="ctr"/>
            <a:lstStyle/>
            <a:p>
              <a:pPr rtl="0"/>
              <a:endParaRPr lang="en-US">
                <a:ea typeface="Meiryo" panose="020B0604030504040204" pitchFamily="34" charset="-128"/>
              </a:endParaRPr>
            </a:p>
          </p:txBody>
        </p:sp>
      </p:grpSp>
      <p:grpSp>
        <p:nvGrpSpPr>
          <p:cNvPr id="78" name="Group 77">
            <a:extLst>
              <a:ext uri="{FF2B5EF4-FFF2-40B4-BE49-F238E27FC236}">
                <a16:creationId xmlns:a16="http://schemas.microsoft.com/office/drawing/2014/main" id="{20313A3C-732A-AABA-3822-B61015BC8550}"/>
              </a:ext>
            </a:extLst>
          </p:cNvPr>
          <p:cNvGrpSpPr>
            <a:grpSpLocks noChangeAspect="1"/>
          </p:cNvGrpSpPr>
          <p:nvPr/>
        </p:nvGrpSpPr>
        <p:grpSpPr>
          <a:xfrm>
            <a:off x="475183" y="2870355"/>
            <a:ext cx="276774" cy="232414"/>
            <a:chOff x="7680325" y="3698875"/>
            <a:chExt cx="31230888" cy="26225500"/>
          </a:xfrm>
          <a:solidFill>
            <a:schemeClr val="tx1"/>
          </a:solidFill>
        </p:grpSpPr>
        <p:sp>
          <p:nvSpPr>
            <p:cNvPr id="79" name="Freeform 78">
              <a:extLst>
                <a:ext uri="{FF2B5EF4-FFF2-40B4-BE49-F238E27FC236}">
                  <a16:creationId xmlns:a16="http://schemas.microsoft.com/office/drawing/2014/main" id="{2EDBC8D0-FEA3-5F40-865F-B50693F9D41F}"/>
                </a:ext>
              </a:extLst>
            </p:cNvPr>
            <p:cNvSpPr>
              <a:spLocks noEditPoints="1"/>
            </p:cNvSpPr>
            <p:nvPr/>
          </p:nvSpPr>
          <p:spPr bwMode="auto">
            <a:xfrm>
              <a:off x="9837738" y="5726113"/>
              <a:ext cx="26914475" cy="18534063"/>
            </a:xfrm>
            <a:custGeom>
              <a:avLst/>
              <a:gdLst>
                <a:gd name="T0" fmla="*/ 2928 w 2968"/>
                <a:gd name="T1" fmla="*/ 0 h 2048"/>
                <a:gd name="T2" fmla="*/ 40 w 2968"/>
                <a:gd name="T3" fmla="*/ 0 h 2048"/>
                <a:gd name="T4" fmla="*/ 0 w 2968"/>
                <a:gd name="T5" fmla="*/ 41 h 2048"/>
                <a:gd name="T6" fmla="*/ 0 w 2968"/>
                <a:gd name="T7" fmla="*/ 2008 h 2048"/>
                <a:gd name="T8" fmla="*/ 40 w 2968"/>
                <a:gd name="T9" fmla="*/ 2048 h 2048"/>
                <a:gd name="T10" fmla="*/ 2928 w 2968"/>
                <a:gd name="T11" fmla="*/ 2048 h 2048"/>
                <a:gd name="T12" fmla="*/ 2968 w 2968"/>
                <a:gd name="T13" fmla="*/ 2008 h 2048"/>
                <a:gd name="T14" fmla="*/ 2968 w 2968"/>
                <a:gd name="T15" fmla="*/ 41 h 2048"/>
                <a:gd name="T16" fmla="*/ 2928 w 2968"/>
                <a:gd name="T17" fmla="*/ 0 h 2048"/>
                <a:gd name="T18" fmla="*/ 2887 w 2968"/>
                <a:gd name="T19" fmla="*/ 1968 h 2048"/>
                <a:gd name="T20" fmla="*/ 80 w 2968"/>
                <a:gd name="T21" fmla="*/ 1968 h 2048"/>
                <a:gd name="T22" fmla="*/ 80 w 2968"/>
                <a:gd name="T23" fmla="*/ 81 h 2048"/>
                <a:gd name="T24" fmla="*/ 2887 w 2968"/>
                <a:gd name="T25" fmla="*/ 81 h 2048"/>
                <a:gd name="T26" fmla="*/ 2887 w 2968"/>
                <a:gd name="T27" fmla="*/ 1968 h 20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968" h="2048">
                  <a:moveTo>
                    <a:pt x="2928" y="0"/>
                  </a:moveTo>
                  <a:cubicBezTo>
                    <a:pt x="40" y="0"/>
                    <a:pt x="40" y="0"/>
                    <a:pt x="40" y="0"/>
                  </a:cubicBezTo>
                  <a:cubicBezTo>
                    <a:pt x="18" y="0"/>
                    <a:pt x="0" y="18"/>
                    <a:pt x="0" y="41"/>
                  </a:cubicBezTo>
                  <a:cubicBezTo>
                    <a:pt x="0" y="2008"/>
                    <a:pt x="0" y="2008"/>
                    <a:pt x="0" y="2008"/>
                  </a:cubicBezTo>
                  <a:cubicBezTo>
                    <a:pt x="0" y="2030"/>
                    <a:pt x="18" y="2048"/>
                    <a:pt x="40" y="2048"/>
                  </a:cubicBezTo>
                  <a:cubicBezTo>
                    <a:pt x="2928" y="2048"/>
                    <a:pt x="2928" y="2048"/>
                    <a:pt x="2928" y="2048"/>
                  </a:cubicBezTo>
                  <a:cubicBezTo>
                    <a:pt x="2950" y="2048"/>
                    <a:pt x="2968" y="2030"/>
                    <a:pt x="2968" y="2008"/>
                  </a:cubicBezTo>
                  <a:cubicBezTo>
                    <a:pt x="2968" y="41"/>
                    <a:pt x="2968" y="41"/>
                    <a:pt x="2968" y="41"/>
                  </a:cubicBezTo>
                  <a:cubicBezTo>
                    <a:pt x="2968" y="18"/>
                    <a:pt x="2950" y="0"/>
                    <a:pt x="2928" y="0"/>
                  </a:cubicBezTo>
                  <a:close/>
                  <a:moveTo>
                    <a:pt x="2887" y="1968"/>
                  </a:moveTo>
                  <a:cubicBezTo>
                    <a:pt x="80" y="1968"/>
                    <a:pt x="80" y="1968"/>
                    <a:pt x="80" y="1968"/>
                  </a:cubicBezTo>
                  <a:cubicBezTo>
                    <a:pt x="80" y="81"/>
                    <a:pt x="80" y="81"/>
                    <a:pt x="80" y="81"/>
                  </a:cubicBezTo>
                  <a:cubicBezTo>
                    <a:pt x="2887" y="81"/>
                    <a:pt x="2887" y="81"/>
                    <a:pt x="2887" y="81"/>
                  </a:cubicBezTo>
                  <a:lnTo>
                    <a:pt x="2887" y="1968"/>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ea typeface="Meiryo" panose="020B0604030504040204" pitchFamily="34" charset="-128"/>
              </a:endParaRPr>
            </a:p>
          </p:txBody>
        </p:sp>
        <p:sp>
          <p:nvSpPr>
            <p:cNvPr id="80" name="Oval 79">
              <a:extLst>
                <a:ext uri="{FF2B5EF4-FFF2-40B4-BE49-F238E27FC236}">
                  <a16:creationId xmlns:a16="http://schemas.microsoft.com/office/drawing/2014/main" id="{B06C3624-FDA3-61BF-A9A3-2E525000E27C}"/>
                </a:ext>
              </a:extLst>
            </p:cNvPr>
            <p:cNvSpPr>
              <a:spLocks noChangeArrowheads="1"/>
            </p:cNvSpPr>
            <p:nvPr/>
          </p:nvSpPr>
          <p:spPr bwMode="auto">
            <a:xfrm>
              <a:off x="11779250" y="8939213"/>
              <a:ext cx="960438" cy="96678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ea typeface="Meiryo" panose="020B0604030504040204" pitchFamily="34" charset="-128"/>
              </a:endParaRPr>
            </a:p>
          </p:txBody>
        </p:sp>
        <p:sp>
          <p:nvSpPr>
            <p:cNvPr id="81" name="Oval 80">
              <a:extLst>
                <a:ext uri="{FF2B5EF4-FFF2-40B4-BE49-F238E27FC236}">
                  <a16:creationId xmlns:a16="http://schemas.microsoft.com/office/drawing/2014/main" id="{AAC16991-1671-9E45-31DF-18C08079C01E}"/>
                </a:ext>
              </a:extLst>
            </p:cNvPr>
            <p:cNvSpPr>
              <a:spLocks noChangeArrowheads="1"/>
            </p:cNvSpPr>
            <p:nvPr/>
          </p:nvSpPr>
          <p:spPr bwMode="auto">
            <a:xfrm>
              <a:off x="11779250" y="10729913"/>
              <a:ext cx="960438" cy="96837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ea typeface="Meiryo" panose="020B0604030504040204" pitchFamily="34" charset="-128"/>
              </a:endParaRPr>
            </a:p>
          </p:txBody>
        </p:sp>
        <p:sp>
          <p:nvSpPr>
            <p:cNvPr id="82" name="Oval 81">
              <a:extLst>
                <a:ext uri="{FF2B5EF4-FFF2-40B4-BE49-F238E27FC236}">
                  <a16:creationId xmlns:a16="http://schemas.microsoft.com/office/drawing/2014/main" id="{962B4887-082D-C13F-D1A0-53625BCEBCB9}"/>
                </a:ext>
              </a:extLst>
            </p:cNvPr>
            <p:cNvSpPr>
              <a:spLocks noChangeArrowheads="1"/>
            </p:cNvSpPr>
            <p:nvPr/>
          </p:nvSpPr>
          <p:spPr bwMode="auto">
            <a:xfrm>
              <a:off x="11779250" y="12512675"/>
              <a:ext cx="960438" cy="96837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ea typeface="Meiryo" panose="020B0604030504040204" pitchFamily="34" charset="-128"/>
              </a:endParaRPr>
            </a:p>
          </p:txBody>
        </p:sp>
        <p:sp>
          <p:nvSpPr>
            <p:cNvPr id="83" name="Freeform 82">
              <a:extLst>
                <a:ext uri="{FF2B5EF4-FFF2-40B4-BE49-F238E27FC236}">
                  <a16:creationId xmlns:a16="http://schemas.microsoft.com/office/drawing/2014/main" id="{DD2F3F60-A812-72FB-D098-D1D9CDBF3AD4}"/>
                </a:ext>
              </a:extLst>
            </p:cNvPr>
            <p:cNvSpPr>
              <a:spLocks noEditPoints="1"/>
            </p:cNvSpPr>
            <p:nvPr/>
          </p:nvSpPr>
          <p:spPr bwMode="auto">
            <a:xfrm>
              <a:off x="7680325" y="3698875"/>
              <a:ext cx="31230888" cy="26225500"/>
            </a:xfrm>
            <a:custGeom>
              <a:avLst/>
              <a:gdLst>
                <a:gd name="T0" fmla="*/ 3230 w 3444"/>
                <a:gd name="T1" fmla="*/ 0 h 2898"/>
                <a:gd name="T2" fmla="*/ 214 w 3444"/>
                <a:gd name="T3" fmla="*/ 0 h 2898"/>
                <a:gd name="T4" fmla="*/ 0 w 3444"/>
                <a:gd name="T5" fmla="*/ 215 h 2898"/>
                <a:gd name="T6" fmla="*/ 0 w 3444"/>
                <a:gd name="T7" fmla="*/ 2294 h 2898"/>
                <a:gd name="T8" fmla="*/ 214 w 3444"/>
                <a:gd name="T9" fmla="*/ 2508 h 2898"/>
                <a:gd name="T10" fmla="*/ 1268 w 3444"/>
                <a:gd name="T11" fmla="*/ 2508 h 2898"/>
                <a:gd name="T12" fmla="*/ 922 w 3444"/>
                <a:gd name="T13" fmla="*/ 2794 h 2898"/>
                <a:gd name="T14" fmla="*/ 905 w 3444"/>
                <a:gd name="T15" fmla="*/ 2859 h 2898"/>
                <a:gd name="T16" fmla="*/ 959 w 3444"/>
                <a:gd name="T17" fmla="*/ 2898 h 2898"/>
                <a:gd name="T18" fmla="*/ 2485 w 3444"/>
                <a:gd name="T19" fmla="*/ 2898 h 2898"/>
                <a:gd name="T20" fmla="*/ 2539 w 3444"/>
                <a:gd name="T21" fmla="*/ 2859 h 2898"/>
                <a:gd name="T22" fmla="*/ 2522 w 3444"/>
                <a:gd name="T23" fmla="*/ 2794 h 2898"/>
                <a:gd name="T24" fmla="*/ 2176 w 3444"/>
                <a:gd name="T25" fmla="*/ 2508 h 2898"/>
                <a:gd name="T26" fmla="*/ 3230 w 3444"/>
                <a:gd name="T27" fmla="*/ 2508 h 2898"/>
                <a:gd name="T28" fmla="*/ 3444 w 3444"/>
                <a:gd name="T29" fmla="*/ 2294 h 2898"/>
                <a:gd name="T30" fmla="*/ 3444 w 3444"/>
                <a:gd name="T31" fmla="*/ 215 h 2898"/>
                <a:gd name="T32" fmla="*/ 3230 w 3444"/>
                <a:gd name="T33" fmla="*/ 0 h 2898"/>
                <a:gd name="T34" fmla="*/ 2322 w 3444"/>
                <a:gd name="T35" fmla="*/ 2781 h 2898"/>
                <a:gd name="T36" fmla="*/ 1122 w 3444"/>
                <a:gd name="T37" fmla="*/ 2781 h 2898"/>
                <a:gd name="T38" fmla="*/ 1451 w 3444"/>
                <a:gd name="T39" fmla="*/ 2508 h 2898"/>
                <a:gd name="T40" fmla="*/ 1993 w 3444"/>
                <a:gd name="T41" fmla="*/ 2508 h 2898"/>
                <a:gd name="T42" fmla="*/ 2322 w 3444"/>
                <a:gd name="T43" fmla="*/ 2781 h 2898"/>
                <a:gd name="T44" fmla="*/ 3327 w 3444"/>
                <a:gd name="T45" fmla="*/ 2294 h 2898"/>
                <a:gd name="T46" fmla="*/ 3230 w 3444"/>
                <a:gd name="T47" fmla="*/ 2391 h 2898"/>
                <a:gd name="T48" fmla="*/ 2014 w 3444"/>
                <a:gd name="T49" fmla="*/ 2391 h 2898"/>
                <a:gd name="T50" fmla="*/ 2014 w 3444"/>
                <a:gd name="T51" fmla="*/ 2391 h 2898"/>
                <a:gd name="T52" fmla="*/ 1430 w 3444"/>
                <a:gd name="T53" fmla="*/ 2391 h 2898"/>
                <a:gd name="T54" fmla="*/ 1430 w 3444"/>
                <a:gd name="T55" fmla="*/ 2391 h 2898"/>
                <a:gd name="T56" fmla="*/ 214 w 3444"/>
                <a:gd name="T57" fmla="*/ 2391 h 2898"/>
                <a:gd name="T58" fmla="*/ 117 w 3444"/>
                <a:gd name="T59" fmla="*/ 2294 h 2898"/>
                <a:gd name="T60" fmla="*/ 117 w 3444"/>
                <a:gd name="T61" fmla="*/ 215 h 2898"/>
                <a:gd name="T62" fmla="*/ 214 w 3444"/>
                <a:gd name="T63" fmla="*/ 117 h 2898"/>
                <a:gd name="T64" fmla="*/ 3230 w 3444"/>
                <a:gd name="T65" fmla="*/ 117 h 2898"/>
                <a:gd name="T66" fmla="*/ 3327 w 3444"/>
                <a:gd name="T67" fmla="*/ 215 h 2898"/>
                <a:gd name="T68" fmla="*/ 3327 w 3444"/>
                <a:gd name="T69" fmla="*/ 2294 h 28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444" h="2898">
                  <a:moveTo>
                    <a:pt x="3230" y="0"/>
                  </a:moveTo>
                  <a:cubicBezTo>
                    <a:pt x="214" y="0"/>
                    <a:pt x="214" y="0"/>
                    <a:pt x="214" y="0"/>
                  </a:cubicBezTo>
                  <a:cubicBezTo>
                    <a:pt x="96" y="0"/>
                    <a:pt x="0" y="96"/>
                    <a:pt x="0" y="215"/>
                  </a:cubicBezTo>
                  <a:cubicBezTo>
                    <a:pt x="0" y="2294"/>
                    <a:pt x="0" y="2294"/>
                    <a:pt x="0" y="2294"/>
                  </a:cubicBezTo>
                  <a:cubicBezTo>
                    <a:pt x="0" y="2412"/>
                    <a:pt x="96" y="2508"/>
                    <a:pt x="214" y="2508"/>
                  </a:cubicBezTo>
                  <a:cubicBezTo>
                    <a:pt x="1268" y="2508"/>
                    <a:pt x="1268" y="2508"/>
                    <a:pt x="1268" y="2508"/>
                  </a:cubicBezTo>
                  <a:cubicBezTo>
                    <a:pt x="922" y="2794"/>
                    <a:pt x="922" y="2794"/>
                    <a:pt x="922" y="2794"/>
                  </a:cubicBezTo>
                  <a:cubicBezTo>
                    <a:pt x="903" y="2810"/>
                    <a:pt x="896" y="2836"/>
                    <a:pt x="905" y="2859"/>
                  </a:cubicBezTo>
                  <a:cubicBezTo>
                    <a:pt x="913" y="2882"/>
                    <a:pt x="935" y="2898"/>
                    <a:pt x="959" y="2898"/>
                  </a:cubicBezTo>
                  <a:cubicBezTo>
                    <a:pt x="2485" y="2898"/>
                    <a:pt x="2485" y="2898"/>
                    <a:pt x="2485" y="2898"/>
                  </a:cubicBezTo>
                  <a:cubicBezTo>
                    <a:pt x="2509" y="2898"/>
                    <a:pt x="2531" y="2882"/>
                    <a:pt x="2539" y="2859"/>
                  </a:cubicBezTo>
                  <a:cubicBezTo>
                    <a:pt x="2548" y="2836"/>
                    <a:pt x="2541" y="2810"/>
                    <a:pt x="2522" y="2794"/>
                  </a:cubicBezTo>
                  <a:cubicBezTo>
                    <a:pt x="2176" y="2508"/>
                    <a:pt x="2176" y="2508"/>
                    <a:pt x="2176" y="2508"/>
                  </a:cubicBezTo>
                  <a:cubicBezTo>
                    <a:pt x="3230" y="2508"/>
                    <a:pt x="3230" y="2508"/>
                    <a:pt x="3230" y="2508"/>
                  </a:cubicBezTo>
                  <a:cubicBezTo>
                    <a:pt x="3348" y="2508"/>
                    <a:pt x="3444" y="2412"/>
                    <a:pt x="3444" y="2294"/>
                  </a:cubicBezTo>
                  <a:cubicBezTo>
                    <a:pt x="3444" y="215"/>
                    <a:pt x="3444" y="215"/>
                    <a:pt x="3444" y="215"/>
                  </a:cubicBezTo>
                  <a:cubicBezTo>
                    <a:pt x="3444" y="96"/>
                    <a:pt x="3348" y="0"/>
                    <a:pt x="3230" y="0"/>
                  </a:cubicBezTo>
                  <a:close/>
                  <a:moveTo>
                    <a:pt x="2322" y="2781"/>
                  </a:moveTo>
                  <a:cubicBezTo>
                    <a:pt x="1122" y="2781"/>
                    <a:pt x="1122" y="2781"/>
                    <a:pt x="1122" y="2781"/>
                  </a:cubicBezTo>
                  <a:cubicBezTo>
                    <a:pt x="1451" y="2508"/>
                    <a:pt x="1451" y="2508"/>
                    <a:pt x="1451" y="2508"/>
                  </a:cubicBezTo>
                  <a:cubicBezTo>
                    <a:pt x="1993" y="2508"/>
                    <a:pt x="1993" y="2508"/>
                    <a:pt x="1993" y="2508"/>
                  </a:cubicBezTo>
                  <a:lnTo>
                    <a:pt x="2322" y="2781"/>
                  </a:lnTo>
                  <a:close/>
                  <a:moveTo>
                    <a:pt x="3327" y="2294"/>
                  </a:moveTo>
                  <a:cubicBezTo>
                    <a:pt x="3327" y="2347"/>
                    <a:pt x="3283" y="2391"/>
                    <a:pt x="3230" y="2391"/>
                  </a:cubicBezTo>
                  <a:cubicBezTo>
                    <a:pt x="2014" y="2391"/>
                    <a:pt x="2014" y="2391"/>
                    <a:pt x="2014" y="2391"/>
                  </a:cubicBezTo>
                  <a:cubicBezTo>
                    <a:pt x="2014" y="2391"/>
                    <a:pt x="2014" y="2391"/>
                    <a:pt x="2014" y="2391"/>
                  </a:cubicBezTo>
                  <a:cubicBezTo>
                    <a:pt x="1430" y="2391"/>
                    <a:pt x="1430" y="2391"/>
                    <a:pt x="1430" y="2391"/>
                  </a:cubicBezTo>
                  <a:cubicBezTo>
                    <a:pt x="1430" y="2391"/>
                    <a:pt x="1430" y="2391"/>
                    <a:pt x="1430" y="2391"/>
                  </a:cubicBezTo>
                  <a:cubicBezTo>
                    <a:pt x="214" y="2391"/>
                    <a:pt x="214" y="2391"/>
                    <a:pt x="214" y="2391"/>
                  </a:cubicBezTo>
                  <a:cubicBezTo>
                    <a:pt x="161" y="2391"/>
                    <a:pt x="117" y="2347"/>
                    <a:pt x="117" y="2294"/>
                  </a:cubicBezTo>
                  <a:cubicBezTo>
                    <a:pt x="117" y="215"/>
                    <a:pt x="117" y="215"/>
                    <a:pt x="117" y="215"/>
                  </a:cubicBezTo>
                  <a:cubicBezTo>
                    <a:pt x="117" y="161"/>
                    <a:pt x="161" y="117"/>
                    <a:pt x="214" y="117"/>
                  </a:cubicBezTo>
                  <a:cubicBezTo>
                    <a:pt x="3230" y="117"/>
                    <a:pt x="3230" y="117"/>
                    <a:pt x="3230" y="117"/>
                  </a:cubicBezTo>
                  <a:cubicBezTo>
                    <a:pt x="3283" y="117"/>
                    <a:pt x="3327" y="161"/>
                    <a:pt x="3327" y="215"/>
                  </a:cubicBezTo>
                  <a:lnTo>
                    <a:pt x="3327" y="2294"/>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ea typeface="Meiryo" panose="020B0604030504040204" pitchFamily="34" charset="-128"/>
              </a:endParaRPr>
            </a:p>
          </p:txBody>
        </p:sp>
        <p:sp>
          <p:nvSpPr>
            <p:cNvPr id="84" name="Freeform 83">
              <a:extLst>
                <a:ext uri="{FF2B5EF4-FFF2-40B4-BE49-F238E27FC236}">
                  <a16:creationId xmlns:a16="http://schemas.microsoft.com/office/drawing/2014/main" id="{ACCB0C36-0DFA-1C2E-5199-249E510010C9}"/>
                </a:ext>
              </a:extLst>
            </p:cNvPr>
            <p:cNvSpPr>
              <a:spLocks noEditPoints="1"/>
            </p:cNvSpPr>
            <p:nvPr/>
          </p:nvSpPr>
          <p:spPr bwMode="auto">
            <a:xfrm>
              <a:off x="15787688" y="7707313"/>
              <a:ext cx="14309725" cy="14271625"/>
            </a:xfrm>
            <a:custGeom>
              <a:avLst/>
              <a:gdLst>
                <a:gd name="T0" fmla="*/ 482 w 1578"/>
                <a:gd name="T1" fmla="*/ 1515 h 1577"/>
                <a:gd name="T2" fmla="*/ 1096 w 1578"/>
                <a:gd name="T3" fmla="*/ 1515 h 1577"/>
                <a:gd name="T4" fmla="*/ 1516 w 1578"/>
                <a:gd name="T5" fmla="*/ 1095 h 1577"/>
                <a:gd name="T6" fmla="*/ 1516 w 1578"/>
                <a:gd name="T7" fmla="*/ 481 h 1577"/>
                <a:gd name="T8" fmla="*/ 1096 w 1578"/>
                <a:gd name="T9" fmla="*/ 62 h 1577"/>
                <a:gd name="T10" fmla="*/ 482 w 1578"/>
                <a:gd name="T11" fmla="*/ 62 h 1577"/>
                <a:gd name="T12" fmla="*/ 62 w 1578"/>
                <a:gd name="T13" fmla="*/ 481 h 1577"/>
                <a:gd name="T14" fmla="*/ 62 w 1578"/>
                <a:gd name="T15" fmla="*/ 1095 h 1577"/>
                <a:gd name="T16" fmla="*/ 73 w 1578"/>
                <a:gd name="T17" fmla="*/ 788 h 1577"/>
                <a:gd name="T18" fmla="*/ 353 w 1578"/>
                <a:gd name="T19" fmla="*/ 608 h 1577"/>
                <a:gd name="T20" fmla="*/ 82 w 1578"/>
                <a:gd name="T21" fmla="*/ 906 h 1577"/>
                <a:gd name="T22" fmla="*/ 1449 w 1578"/>
                <a:gd name="T23" fmla="*/ 1067 h 1577"/>
                <a:gd name="T24" fmla="*/ 1356 w 1578"/>
                <a:gd name="T25" fmla="*/ 1107 h 1577"/>
                <a:gd name="T26" fmla="*/ 1500 w 1578"/>
                <a:gd name="T27" fmla="*/ 876 h 1577"/>
                <a:gd name="T28" fmla="*/ 1395 w 1578"/>
                <a:gd name="T29" fmla="*/ 1171 h 1577"/>
                <a:gd name="T30" fmla="*/ 1379 w 1578"/>
                <a:gd name="T31" fmla="*/ 1176 h 1577"/>
                <a:gd name="T32" fmla="*/ 1287 w 1578"/>
                <a:gd name="T33" fmla="*/ 1128 h 1577"/>
                <a:gd name="T34" fmla="*/ 1014 w 1578"/>
                <a:gd name="T35" fmla="*/ 1020 h 1577"/>
                <a:gd name="T36" fmla="*/ 1287 w 1578"/>
                <a:gd name="T37" fmla="*/ 1128 h 1577"/>
                <a:gd name="T38" fmla="*/ 668 w 1578"/>
                <a:gd name="T39" fmla="*/ 1311 h 1577"/>
                <a:gd name="T40" fmla="*/ 945 w 1578"/>
                <a:gd name="T41" fmla="*/ 1041 h 1577"/>
                <a:gd name="T42" fmla="*/ 992 w 1578"/>
                <a:gd name="T43" fmla="*/ 952 h 1577"/>
                <a:gd name="T44" fmla="*/ 1041 w 1578"/>
                <a:gd name="T45" fmla="*/ 404 h 1577"/>
                <a:gd name="T46" fmla="*/ 992 w 1578"/>
                <a:gd name="T47" fmla="*/ 952 h 1577"/>
                <a:gd name="T48" fmla="*/ 923 w 1578"/>
                <a:gd name="T49" fmla="*/ 972 h 1577"/>
                <a:gd name="T50" fmla="*/ 422 w 1578"/>
                <a:gd name="T51" fmla="*/ 587 h 1577"/>
                <a:gd name="T52" fmla="*/ 98 w 1578"/>
                <a:gd name="T53" fmla="*/ 977 h 1577"/>
                <a:gd name="T54" fmla="*/ 517 w 1578"/>
                <a:gd name="T55" fmla="*/ 1092 h 1577"/>
                <a:gd name="T56" fmla="*/ 129 w 1578"/>
                <a:gd name="T57" fmla="*/ 1067 h 1577"/>
                <a:gd name="T58" fmla="*/ 241 w 1578"/>
                <a:gd name="T59" fmla="*/ 1249 h 1577"/>
                <a:gd name="T60" fmla="*/ 598 w 1578"/>
                <a:gd name="T61" fmla="*/ 1331 h 1577"/>
                <a:gd name="T62" fmla="*/ 282 w 1578"/>
                <a:gd name="T63" fmla="*/ 1295 h 1577"/>
                <a:gd name="T64" fmla="*/ 489 w 1578"/>
                <a:gd name="T65" fmla="*/ 1439 h 1577"/>
                <a:gd name="T66" fmla="*/ 653 w 1578"/>
                <a:gd name="T67" fmla="*/ 1492 h 1577"/>
                <a:gd name="T68" fmla="*/ 489 w 1578"/>
                <a:gd name="T69" fmla="*/ 1439 h 1577"/>
                <a:gd name="T70" fmla="*/ 733 w 1578"/>
                <a:gd name="T71" fmla="*/ 1503 h 1577"/>
                <a:gd name="T72" fmla="*/ 1022 w 1578"/>
                <a:gd name="T73" fmla="*/ 1281 h 1577"/>
                <a:gd name="T74" fmla="*/ 1068 w 1578"/>
                <a:gd name="T75" fmla="*/ 1448 h 1577"/>
                <a:gd name="T76" fmla="*/ 1141 w 1578"/>
                <a:gd name="T77" fmla="*/ 1413 h 1577"/>
                <a:gd name="T78" fmla="*/ 1310 w 1578"/>
                <a:gd name="T79" fmla="*/ 1196 h 1577"/>
                <a:gd name="T80" fmla="*/ 1296 w 1578"/>
                <a:gd name="T81" fmla="*/ 1295 h 1577"/>
                <a:gd name="T82" fmla="*/ 1506 w 1578"/>
                <a:gd name="T83" fmla="*/ 788 h 1577"/>
                <a:gd name="T84" fmla="*/ 1275 w 1578"/>
                <a:gd name="T85" fmla="*/ 868 h 1577"/>
                <a:gd name="T86" fmla="*/ 1330 w 1578"/>
                <a:gd name="T87" fmla="*/ 318 h 1577"/>
                <a:gd name="T88" fmla="*/ 1506 w 1578"/>
                <a:gd name="T89" fmla="*/ 788 h 1577"/>
                <a:gd name="T90" fmla="*/ 1087 w 1578"/>
                <a:gd name="T91" fmla="*/ 315 h 1577"/>
                <a:gd name="T92" fmla="*/ 1068 w 1578"/>
                <a:gd name="T93" fmla="*/ 128 h 1577"/>
                <a:gd name="T94" fmla="*/ 510 w 1578"/>
                <a:gd name="T95" fmla="*/ 128 h 1577"/>
                <a:gd name="T96" fmla="*/ 934 w 1578"/>
                <a:gd name="T97" fmla="*/ 86 h 1577"/>
                <a:gd name="T98" fmla="*/ 399 w 1578"/>
                <a:gd name="T99" fmla="*/ 518 h 1577"/>
                <a:gd name="T100" fmla="*/ 510 w 1578"/>
                <a:gd name="T101" fmla="*/ 128 h 1577"/>
                <a:gd name="T102" fmla="*/ 330 w 1578"/>
                <a:gd name="T103" fmla="*/ 539 h 1577"/>
                <a:gd name="T104" fmla="*/ 129 w 1578"/>
                <a:gd name="T105" fmla="*/ 509 h 15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578" h="1577">
                  <a:moveTo>
                    <a:pt x="231" y="1346"/>
                  </a:moveTo>
                  <a:cubicBezTo>
                    <a:pt x="304" y="1418"/>
                    <a:pt x="388" y="1475"/>
                    <a:pt x="482" y="1515"/>
                  </a:cubicBezTo>
                  <a:cubicBezTo>
                    <a:pt x="579" y="1556"/>
                    <a:pt x="683" y="1577"/>
                    <a:pt x="789" y="1577"/>
                  </a:cubicBezTo>
                  <a:cubicBezTo>
                    <a:pt x="896" y="1577"/>
                    <a:pt x="999" y="1556"/>
                    <a:pt x="1096" y="1515"/>
                  </a:cubicBezTo>
                  <a:cubicBezTo>
                    <a:pt x="1190" y="1475"/>
                    <a:pt x="1274" y="1418"/>
                    <a:pt x="1347" y="1346"/>
                  </a:cubicBezTo>
                  <a:cubicBezTo>
                    <a:pt x="1419" y="1274"/>
                    <a:pt x="1476" y="1189"/>
                    <a:pt x="1516" y="1095"/>
                  </a:cubicBezTo>
                  <a:cubicBezTo>
                    <a:pt x="1557" y="998"/>
                    <a:pt x="1578" y="895"/>
                    <a:pt x="1578" y="788"/>
                  </a:cubicBezTo>
                  <a:cubicBezTo>
                    <a:pt x="1578" y="682"/>
                    <a:pt x="1557" y="579"/>
                    <a:pt x="1516" y="481"/>
                  </a:cubicBezTo>
                  <a:cubicBezTo>
                    <a:pt x="1476" y="387"/>
                    <a:pt x="1419" y="303"/>
                    <a:pt x="1347" y="231"/>
                  </a:cubicBezTo>
                  <a:cubicBezTo>
                    <a:pt x="1274" y="158"/>
                    <a:pt x="1190" y="101"/>
                    <a:pt x="1096" y="62"/>
                  </a:cubicBezTo>
                  <a:cubicBezTo>
                    <a:pt x="999" y="20"/>
                    <a:pt x="896" y="0"/>
                    <a:pt x="789" y="0"/>
                  </a:cubicBezTo>
                  <a:cubicBezTo>
                    <a:pt x="683" y="0"/>
                    <a:pt x="579" y="20"/>
                    <a:pt x="482" y="62"/>
                  </a:cubicBezTo>
                  <a:cubicBezTo>
                    <a:pt x="388" y="101"/>
                    <a:pt x="304" y="158"/>
                    <a:pt x="231" y="231"/>
                  </a:cubicBezTo>
                  <a:cubicBezTo>
                    <a:pt x="159" y="303"/>
                    <a:pt x="102" y="387"/>
                    <a:pt x="62" y="481"/>
                  </a:cubicBezTo>
                  <a:cubicBezTo>
                    <a:pt x="21" y="579"/>
                    <a:pt x="0" y="682"/>
                    <a:pt x="0" y="788"/>
                  </a:cubicBezTo>
                  <a:cubicBezTo>
                    <a:pt x="0" y="895"/>
                    <a:pt x="21" y="998"/>
                    <a:pt x="62" y="1095"/>
                  </a:cubicBezTo>
                  <a:cubicBezTo>
                    <a:pt x="102" y="1189"/>
                    <a:pt x="159" y="1274"/>
                    <a:pt x="231" y="1346"/>
                  </a:cubicBezTo>
                  <a:close/>
                  <a:moveTo>
                    <a:pt x="73" y="788"/>
                  </a:moveTo>
                  <a:cubicBezTo>
                    <a:pt x="73" y="755"/>
                    <a:pt x="75" y="721"/>
                    <a:pt x="79" y="688"/>
                  </a:cubicBezTo>
                  <a:cubicBezTo>
                    <a:pt x="353" y="608"/>
                    <a:pt x="353" y="608"/>
                    <a:pt x="353" y="608"/>
                  </a:cubicBezTo>
                  <a:cubicBezTo>
                    <a:pt x="419" y="803"/>
                    <a:pt x="419" y="803"/>
                    <a:pt x="419" y="803"/>
                  </a:cubicBezTo>
                  <a:cubicBezTo>
                    <a:pt x="82" y="906"/>
                    <a:pt x="82" y="906"/>
                    <a:pt x="82" y="906"/>
                  </a:cubicBezTo>
                  <a:cubicBezTo>
                    <a:pt x="76" y="868"/>
                    <a:pt x="73" y="828"/>
                    <a:pt x="73" y="788"/>
                  </a:cubicBezTo>
                  <a:close/>
                  <a:moveTo>
                    <a:pt x="1449" y="1067"/>
                  </a:moveTo>
                  <a:cubicBezTo>
                    <a:pt x="1447" y="1072"/>
                    <a:pt x="1445" y="1077"/>
                    <a:pt x="1443" y="1081"/>
                  </a:cubicBezTo>
                  <a:cubicBezTo>
                    <a:pt x="1356" y="1107"/>
                    <a:pt x="1356" y="1107"/>
                    <a:pt x="1356" y="1107"/>
                  </a:cubicBezTo>
                  <a:cubicBezTo>
                    <a:pt x="1298" y="936"/>
                    <a:pt x="1298" y="936"/>
                    <a:pt x="1298" y="936"/>
                  </a:cubicBezTo>
                  <a:cubicBezTo>
                    <a:pt x="1500" y="876"/>
                    <a:pt x="1500" y="876"/>
                    <a:pt x="1500" y="876"/>
                  </a:cubicBezTo>
                  <a:cubicBezTo>
                    <a:pt x="1492" y="942"/>
                    <a:pt x="1475" y="1006"/>
                    <a:pt x="1449" y="1067"/>
                  </a:cubicBezTo>
                  <a:close/>
                  <a:moveTo>
                    <a:pt x="1395" y="1171"/>
                  </a:moveTo>
                  <a:cubicBezTo>
                    <a:pt x="1391" y="1177"/>
                    <a:pt x="1387" y="1183"/>
                    <a:pt x="1384" y="1188"/>
                  </a:cubicBezTo>
                  <a:cubicBezTo>
                    <a:pt x="1379" y="1176"/>
                    <a:pt x="1379" y="1176"/>
                    <a:pt x="1379" y="1176"/>
                  </a:cubicBezTo>
                  <a:lnTo>
                    <a:pt x="1395" y="1171"/>
                  </a:lnTo>
                  <a:close/>
                  <a:moveTo>
                    <a:pt x="1287" y="1128"/>
                  </a:moveTo>
                  <a:cubicBezTo>
                    <a:pt x="1069" y="1192"/>
                    <a:pt x="1069" y="1192"/>
                    <a:pt x="1069" y="1192"/>
                  </a:cubicBezTo>
                  <a:cubicBezTo>
                    <a:pt x="1014" y="1020"/>
                    <a:pt x="1014" y="1020"/>
                    <a:pt x="1014" y="1020"/>
                  </a:cubicBezTo>
                  <a:cubicBezTo>
                    <a:pt x="1229" y="957"/>
                    <a:pt x="1229" y="957"/>
                    <a:pt x="1229" y="957"/>
                  </a:cubicBezTo>
                  <a:lnTo>
                    <a:pt x="1287" y="1128"/>
                  </a:lnTo>
                  <a:close/>
                  <a:moveTo>
                    <a:pt x="1000" y="1212"/>
                  </a:moveTo>
                  <a:cubicBezTo>
                    <a:pt x="668" y="1311"/>
                    <a:pt x="668" y="1311"/>
                    <a:pt x="668" y="1311"/>
                  </a:cubicBezTo>
                  <a:cubicBezTo>
                    <a:pt x="610" y="1140"/>
                    <a:pt x="610" y="1140"/>
                    <a:pt x="610" y="1140"/>
                  </a:cubicBezTo>
                  <a:cubicBezTo>
                    <a:pt x="945" y="1041"/>
                    <a:pt x="945" y="1041"/>
                    <a:pt x="945" y="1041"/>
                  </a:cubicBezTo>
                  <a:lnTo>
                    <a:pt x="1000" y="1212"/>
                  </a:lnTo>
                  <a:close/>
                  <a:moveTo>
                    <a:pt x="992" y="952"/>
                  </a:moveTo>
                  <a:cubicBezTo>
                    <a:pt x="835" y="465"/>
                    <a:pt x="835" y="465"/>
                    <a:pt x="835" y="465"/>
                  </a:cubicBezTo>
                  <a:cubicBezTo>
                    <a:pt x="1041" y="404"/>
                    <a:pt x="1041" y="404"/>
                    <a:pt x="1041" y="404"/>
                  </a:cubicBezTo>
                  <a:cubicBezTo>
                    <a:pt x="1206" y="888"/>
                    <a:pt x="1206" y="888"/>
                    <a:pt x="1206" y="888"/>
                  </a:cubicBezTo>
                  <a:lnTo>
                    <a:pt x="992" y="952"/>
                  </a:lnTo>
                  <a:close/>
                  <a:moveTo>
                    <a:pt x="765" y="485"/>
                  </a:moveTo>
                  <a:cubicBezTo>
                    <a:pt x="923" y="972"/>
                    <a:pt x="923" y="972"/>
                    <a:pt x="923" y="972"/>
                  </a:cubicBezTo>
                  <a:cubicBezTo>
                    <a:pt x="586" y="1072"/>
                    <a:pt x="586" y="1072"/>
                    <a:pt x="586" y="1072"/>
                  </a:cubicBezTo>
                  <a:cubicBezTo>
                    <a:pt x="422" y="587"/>
                    <a:pt x="422" y="587"/>
                    <a:pt x="422" y="587"/>
                  </a:cubicBezTo>
                  <a:lnTo>
                    <a:pt x="765" y="485"/>
                  </a:lnTo>
                  <a:close/>
                  <a:moveTo>
                    <a:pt x="98" y="977"/>
                  </a:moveTo>
                  <a:cubicBezTo>
                    <a:pt x="442" y="872"/>
                    <a:pt x="442" y="872"/>
                    <a:pt x="442" y="872"/>
                  </a:cubicBezTo>
                  <a:cubicBezTo>
                    <a:pt x="517" y="1092"/>
                    <a:pt x="517" y="1092"/>
                    <a:pt x="517" y="1092"/>
                  </a:cubicBezTo>
                  <a:cubicBezTo>
                    <a:pt x="194" y="1188"/>
                    <a:pt x="194" y="1188"/>
                    <a:pt x="194" y="1188"/>
                  </a:cubicBezTo>
                  <a:cubicBezTo>
                    <a:pt x="169" y="1150"/>
                    <a:pt x="147" y="1110"/>
                    <a:pt x="129" y="1067"/>
                  </a:cubicBezTo>
                  <a:cubicBezTo>
                    <a:pt x="116" y="1038"/>
                    <a:pt x="106" y="1008"/>
                    <a:pt x="98" y="977"/>
                  </a:cubicBezTo>
                  <a:close/>
                  <a:moveTo>
                    <a:pt x="241" y="1249"/>
                  </a:moveTo>
                  <a:cubicBezTo>
                    <a:pt x="540" y="1161"/>
                    <a:pt x="540" y="1161"/>
                    <a:pt x="540" y="1161"/>
                  </a:cubicBezTo>
                  <a:cubicBezTo>
                    <a:pt x="598" y="1331"/>
                    <a:pt x="598" y="1331"/>
                    <a:pt x="598" y="1331"/>
                  </a:cubicBezTo>
                  <a:cubicBezTo>
                    <a:pt x="400" y="1390"/>
                    <a:pt x="400" y="1390"/>
                    <a:pt x="400" y="1390"/>
                  </a:cubicBezTo>
                  <a:cubicBezTo>
                    <a:pt x="358" y="1363"/>
                    <a:pt x="318" y="1331"/>
                    <a:pt x="282" y="1295"/>
                  </a:cubicBezTo>
                  <a:cubicBezTo>
                    <a:pt x="268" y="1280"/>
                    <a:pt x="254" y="1265"/>
                    <a:pt x="241" y="1249"/>
                  </a:cubicBezTo>
                  <a:close/>
                  <a:moveTo>
                    <a:pt x="489" y="1439"/>
                  </a:moveTo>
                  <a:cubicBezTo>
                    <a:pt x="621" y="1400"/>
                    <a:pt x="621" y="1400"/>
                    <a:pt x="621" y="1400"/>
                  </a:cubicBezTo>
                  <a:cubicBezTo>
                    <a:pt x="653" y="1492"/>
                    <a:pt x="653" y="1492"/>
                    <a:pt x="653" y="1492"/>
                  </a:cubicBezTo>
                  <a:cubicBezTo>
                    <a:pt x="604" y="1482"/>
                    <a:pt x="556" y="1468"/>
                    <a:pt x="510" y="1448"/>
                  </a:cubicBezTo>
                  <a:cubicBezTo>
                    <a:pt x="503" y="1445"/>
                    <a:pt x="496" y="1442"/>
                    <a:pt x="489" y="1439"/>
                  </a:cubicBezTo>
                  <a:close/>
                  <a:moveTo>
                    <a:pt x="789" y="1505"/>
                  </a:moveTo>
                  <a:cubicBezTo>
                    <a:pt x="770" y="1505"/>
                    <a:pt x="751" y="1504"/>
                    <a:pt x="733" y="1503"/>
                  </a:cubicBezTo>
                  <a:cubicBezTo>
                    <a:pt x="691" y="1379"/>
                    <a:pt x="691" y="1379"/>
                    <a:pt x="691" y="1379"/>
                  </a:cubicBezTo>
                  <a:cubicBezTo>
                    <a:pt x="1022" y="1281"/>
                    <a:pt x="1022" y="1281"/>
                    <a:pt x="1022" y="1281"/>
                  </a:cubicBezTo>
                  <a:cubicBezTo>
                    <a:pt x="1075" y="1445"/>
                    <a:pt x="1075" y="1445"/>
                    <a:pt x="1075" y="1445"/>
                  </a:cubicBezTo>
                  <a:cubicBezTo>
                    <a:pt x="1073" y="1446"/>
                    <a:pt x="1070" y="1447"/>
                    <a:pt x="1068" y="1448"/>
                  </a:cubicBezTo>
                  <a:cubicBezTo>
                    <a:pt x="980" y="1486"/>
                    <a:pt x="886" y="1505"/>
                    <a:pt x="789" y="1505"/>
                  </a:cubicBezTo>
                  <a:close/>
                  <a:moveTo>
                    <a:pt x="1141" y="1413"/>
                  </a:moveTo>
                  <a:cubicBezTo>
                    <a:pt x="1092" y="1261"/>
                    <a:pt x="1092" y="1261"/>
                    <a:pt x="1092" y="1261"/>
                  </a:cubicBezTo>
                  <a:cubicBezTo>
                    <a:pt x="1310" y="1196"/>
                    <a:pt x="1310" y="1196"/>
                    <a:pt x="1310" y="1196"/>
                  </a:cubicBezTo>
                  <a:cubicBezTo>
                    <a:pt x="1331" y="1257"/>
                    <a:pt x="1331" y="1257"/>
                    <a:pt x="1331" y="1257"/>
                  </a:cubicBezTo>
                  <a:cubicBezTo>
                    <a:pt x="1319" y="1270"/>
                    <a:pt x="1308" y="1283"/>
                    <a:pt x="1296" y="1295"/>
                  </a:cubicBezTo>
                  <a:cubicBezTo>
                    <a:pt x="1249" y="1341"/>
                    <a:pt x="1197" y="1381"/>
                    <a:pt x="1141" y="1413"/>
                  </a:cubicBezTo>
                  <a:close/>
                  <a:moveTo>
                    <a:pt x="1506" y="788"/>
                  </a:moveTo>
                  <a:cubicBezTo>
                    <a:pt x="1506" y="792"/>
                    <a:pt x="1505" y="796"/>
                    <a:pt x="1505" y="800"/>
                  </a:cubicBezTo>
                  <a:cubicBezTo>
                    <a:pt x="1275" y="868"/>
                    <a:pt x="1275" y="868"/>
                    <a:pt x="1275" y="868"/>
                  </a:cubicBezTo>
                  <a:cubicBezTo>
                    <a:pt x="1111" y="383"/>
                    <a:pt x="1111" y="383"/>
                    <a:pt x="1111" y="383"/>
                  </a:cubicBezTo>
                  <a:cubicBezTo>
                    <a:pt x="1330" y="318"/>
                    <a:pt x="1330" y="318"/>
                    <a:pt x="1330" y="318"/>
                  </a:cubicBezTo>
                  <a:cubicBezTo>
                    <a:pt x="1380" y="375"/>
                    <a:pt x="1420" y="439"/>
                    <a:pt x="1449" y="509"/>
                  </a:cubicBezTo>
                  <a:cubicBezTo>
                    <a:pt x="1487" y="598"/>
                    <a:pt x="1506" y="692"/>
                    <a:pt x="1506" y="788"/>
                  </a:cubicBezTo>
                  <a:close/>
                  <a:moveTo>
                    <a:pt x="1273" y="260"/>
                  </a:moveTo>
                  <a:cubicBezTo>
                    <a:pt x="1087" y="315"/>
                    <a:pt x="1087" y="315"/>
                    <a:pt x="1087" y="315"/>
                  </a:cubicBezTo>
                  <a:cubicBezTo>
                    <a:pt x="1018" y="109"/>
                    <a:pt x="1018" y="109"/>
                    <a:pt x="1018" y="109"/>
                  </a:cubicBezTo>
                  <a:cubicBezTo>
                    <a:pt x="1035" y="115"/>
                    <a:pt x="1051" y="121"/>
                    <a:pt x="1068" y="128"/>
                  </a:cubicBezTo>
                  <a:cubicBezTo>
                    <a:pt x="1144" y="160"/>
                    <a:pt x="1212" y="204"/>
                    <a:pt x="1273" y="260"/>
                  </a:cubicBezTo>
                  <a:close/>
                  <a:moveTo>
                    <a:pt x="510" y="128"/>
                  </a:moveTo>
                  <a:cubicBezTo>
                    <a:pt x="598" y="91"/>
                    <a:pt x="692" y="72"/>
                    <a:pt x="789" y="72"/>
                  </a:cubicBezTo>
                  <a:cubicBezTo>
                    <a:pt x="838" y="72"/>
                    <a:pt x="886" y="77"/>
                    <a:pt x="934" y="86"/>
                  </a:cubicBezTo>
                  <a:cubicBezTo>
                    <a:pt x="1018" y="335"/>
                    <a:pt x="1018" y="335"/>
                    <a:pt x="1018" y="335"/>
                  </a:cubicBezTo>
                  <a:cubicBezTo>
                    <a:pt x="399" y="518"/>
                    <a:pt x="399" y="518"/>
                    <a:pt x="399" y="518"/>
                  </a:cubicBezTo>
                  <a:cubicBezTo>
                    <a:pt x="310" y="256"/>
                    <a:pt x="310" y="256"/>
                    <a:pt x="310" y="256"/>
                  </a:cubicBezTo>
                  <a:cubicBezTo>
                    <a:pt x="369" y="202"/>
                    <a:pt x="436" y="159"/>
                    <a:pt x="510" y="128"/>
                  </a:cubicBezTo>
                  <a:close/>
                  <a:moveTo>
                    <a:pt x="253" y="313"/>
                  </a:moveTo>
                  <a:cubicBezTo>
                    <a:pt x="330" y="539"/>
                    <a:pt x="330" y="539"/>
                    <a:pt x="330" y="539"/>
                  </a:cubicBezTo>
                  <a:cubicBezTo>
                    <a:pt x="95" y="608"/>
                    <a:pt x="95" y="608"/>
                    <a:pt x="95" y="608"/>
                  </a:cubicBezTo>
                  <a:cubicBezTo>
                    <a:pt x="104" y="575"/>
                    <a:pt x="115" y="542"/>
                    <a:pt x="129" y="509"/>
                  </a:cubicBezTo>
                  <a:cubicBezTo>
                    <a:pt x="159" y="437"/>
                    <a:pt x="201" y="371"/>
                    <a:pt x="253" y="31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ea typeface="Meiryo" panose="020B0604030504040204" pitchFamily="34" charset="-128"/>
              </a:endParaRPr>
            </a:p>
          </p:txBody>
        </p:sp>
        <p:sp>
          <p:nvSpPr>
            <p:cNvPr id="85" name="Freeform 84">
              <a:extLst>
                <a:ext uri="{FF2B5EF4-FFF2-40B4-BE49-F238E27FC236}">
                  <a16:creationId xmlns:a16="http://schemas.microsoft.com/office/drawing/2014/main" id="{7622F208-7D4B-A519-836A-0D1C6CF1BA56}"/>
                </a:ext>
              </a:extLst>
            </p:cNvPr>
            <p:cNvSpPr>
              <a:spLocks/>
            </p:cNvSpPr>
            <p:nvPr/>
          </p:nvSpPr>
          <p:spPr bwMode="auto">
            <a:xfrm>
              <a:off x="20710525" y="12957175"/>
              <a:ext cx="1887538" cy="1881188"/>
            </a:xfrm>
            <a:custGeom>
              <a:avLst/>
              <a:gdLst>
                <a:gd name="T0" fmla="*/ 275 w 1189"/>
                <a:gd name="T1" fmla="*/ 1185 h 1185"/>
                <a:gd name="T2" fmla="*/ 1189 w 1189"/>
                <a:gd name="T3" fmla="*/ 912 h 1185"/>
                <a:gd name="T4" fmla="*/ 914 w 1189"/>
                <a:gd name="T5" fmla="*/ 0 h 1185"/>
                <a:gd name="T6" fmla="*/ 0 w 1189"/>
                <a:gd name="T7" fmla="*/ 273 h 1185"/>
                <a:gd name="T8" fmla="*/ 275 w 1189"/>
                <a:gd name="T9" fmla="*/ 1185 h 1185"/>
              </a:gdLst>
              <a:ahLst/>
              <a:cxnLst>
                <a:cxn ang="0">
                  <a:pos x="T0" y="T1"/>
                </a:cxn>
                <a:cxn ang="0">
                  <a:pos x="T2" y="T3"/>
                </a:cxn>
                <a:cxn ang="0">
                  <a:pos x="T4" y="T5"/>
                </a:cxn>
                <a:cxn ang="0">
                  <a:pos x="T6" y="T7"/>
                </a:cxn>
                <a:cxn ang="0">
                  <a:pos x="T8" y="T9"/>
                </a:cxn>
              </a:cxnLst>
              <a:rect l="0" t="0" r="r" b="b"/>
              <a:pathLst>
                <a:path w="1189" h="1185">
                  <a:moveTo>
                    <a:pt x="275" y="1185"/>
                  </a:moveTo>
                  <a:lnTo>
                    <a:pt x="1189" y="912"/>
                  </a:lnTo>
                  <a:lnTo>
                    <a:pt x="914" y="0"/>
                  </a:lnTo>
                  <a:lnTo>
                    <a:pt x="0" y="273"/>
                  </a:lnTo>
                  <a:lnTo>
                    <a:pt x="275" y="1185"/>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ea typeface="Meiryo" panose="020B0604030504040204" pitchFamily="34" charset="-128"/>
              </a:endParaRPr>
            </a:p>
          </p:txBody>
        </p:sp>
        <p:sp>
          <p:nvSpPr>
            <p:cNvPr id="86" name="Freeform 85">
              <a:extLst>
                <a:ext uri="{FF2B5EF4-FFF2-40B4-BE49-F238E27FC236}">
                  <a16:creationId xmlns:a16="http://schemas.microsoft.com/office/drawing/2014/main" id="{C0C3FD8C-1794-7ABA-5A1F-8D19D7BD6B9B}"/>
                </a:ext>
              </a:extLst>
            </p:cNvPr>
            <p:cNvSpPr>
              <a:spLocks/>
            </p:cNvSpPr>
            <p:nvPr/>
          </p:nvSpPr>
          <p:spPr bwMode="auto">
            <a:xfrm>
              <a:off x="21844000" y="9761538"/>
              <a:ext cx="1406525" cy="1403350"/>
            </a:xfrm>
            <a:custGeom>
              <a:avLst/>
              <a:gdLst>
                <a:gd name="T0" fmla="*/ 886 w 886"/>
                <a:gd name="T1" fmla="*/ 679 h 884"/>
                <a:gd name="T2" fmla="*/ 686 w 886"/>
                <a:gd name="T3" fmla="*/ 0 h 884"/>
                <a:gd name="T4" fmla="*/ 0 w 886"/>
                <a:gd name="T5" fmla="*/ 200 h 884"/>
                <a:gd name="T6" fmla="*/ 206 w 886"/>
                <a:gd name="T7" fmla="*/ 884 h 884"/>
                <a:gd name="T8" fmla="*/ 886 w 886"/>
                <a:gd name="T9" fmla="*/ 679 h 884"/>
              </a:gdLst>
              <a:ahLst/>
              <a:cxnLst>
                <a:cxn ang="0">
                  <a:pos x="T0" y="T1"/>
                </a:cxn>
                <a:cxn ang="0">
                  <a:pos x="T2" y="T3"/>
                </a:cxn>
                <a:cxn ang="0">
                  <a:pos x="T4" y="T5"/>
                </a:cxn>
                <a:cxn ang="0">
                  <a:pos x="T6" y="T7"/>
                </a:cxn>
                <a:cxn ang="0">
                  <a:pos x="T8" y="T9"/>
                </a:cxn>
              </a:cxnLst>
              <a:rect l="0" t="0" r="r" b="b"/>
              <a:pathLst>
                <a:path w="886" h="884">
                  <a:moveTo>
                    <a:pt x="886" y="679"/>
                  </a:moveTo>
                  <a:lnTo>
                    <a:pt x="686" y="0"/>
                  </a:lnTo>
                  <a:lnTo>
                    <a:pt x="0" y="200"/>
                  </a:lnTo>
                  <a:lnTo>
                    <a:pt x="206" y="884"/>
                  </a:lnTo>
                  <a:lnTo>
                    <a:pt x="886" y="679"/>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ea typeface="Meiryo" panose="020B0604030504040204" pitchFamily="34" charset="-128"/>
              </a:endParaRPr>
            </a:p>
          </p:txBody>
        </p:sp>
        <p:sp>
          <p:nvSpPr>
            <p:cNvPr id="87" name="Freeform 86">
              <a:extLst>
                <a:ext uri="{FF2B5EF4-FFF2-40B4-BE49-F238E27FC236}">
                  <a16:creationId xmlns:a16="http://schemas.microsoft.com/office/drawing/2014/main" id="{4FFCE886-911E-3BF9-9070-67E4C840B694}"/>
                </a:ext>
              </a:extLst>
            </p:cNvPr>
            <p:cNvSpPr>
              <a:spLocks/>
            </p:cNvSpPr>
            <p:nvPr/>
          </p:nvSpPr>
          <p:spPr bwMode="auto">
            <a:xfrm>
              <a:off x="27557413" y="13752513"/>
              <a:ext cx="1006475" cy="995363"/>
            </a:xfrm>
            <a:custGeom>
              <a:avLst/>
              <a:gdLst>
                <a:gd name="T0" fmla="*/ 0 w 634"/>
                <a:gd name="T1" fmla="*/ 143 h 627"/>
                <a:gd name="T2" fmla="*/ 149 w 634"/>
                <a:gd name="T3" fmla="*/ 627 h 627"/>
                <a:gd name="T4" fmla="*/ 634 w 634"/>
                <a:gd name="T5" fmla="*/ 485 h 627"/>
                <a:gd name="T6" fmla="*/ 486 w 634"/>
                <a:gd name="T7" fmla="*/ 0 h 627"/>
                <a:gd name="T8" fmla="*/ 0 w 634"/>
                <a:gd name="T9" fmla="*/ 143 h 627"/>
              </a:gdLst>
              <a:ahLst/>
              <a:cxnLst>
                <a:cxn ang="0">
                  <a:pos x="T0" y="T1"/>
                </a:cxn>
                <a:cxn ang="0">
                  <a:pos x="T2" y="T3"/>
                </a:cxn>
                <a:cxn ang="0">
                  <a:pos x="T4" y="T5"/>
                </a:cxn>
                <a:cxn ang="0">
                  <a:pos x="T6" y="T7"/>
                </a:cxn>
                <a:cxn ang="0">
                  <a:pos x="T8" y="T9"/>
                </a:cxn>
              </a:cxnLst>
              <a:rect l="0" t="0" r="r" b="b"/>
              <a:pathLst>
                <a:path w="634" h="627">
                  <a:moveTo>
                    <a:pt x="0" y="143"/>
                  </a:moveTo>
                  <a:lnTo>
                    <a:pt x="149" y="627"/>
                  </a:lnTo>
                  <a:lnTo>
                    <a:pt x="634" y="485"/>
                  </a:lnTo>
                  <a:lnTo>
                    <a:pt x="486" y="0"/>
                  </a:lnTo>
                  <a:lnTo>
                    <a:pt x="0" y="143"/>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ea typeface="Meiryo" panose="020B0604030504040204" pitchFamily="34" charset="-128"/>
              </a:endParaRPr>
            </a:p>
          </p:txBody>
        </p:sp>
      </p:grpSp>
      <p:grpSp>
        <p:nvGrpSpPr>
          <p:cNvPr id="88" name="Group 87">
            <a:extLst>
              <a:ext uri="{FF2B5EF4-FFF2-40B4-BE49-F238E27FC236}">
                <a16:creationId xmlns:a16="http://schemas.microsoft.com/office/drawing/2014/main" id="{771513BD-2808-F400-BCDC-784A68A43569}"/>
              </a:ext>
            </a:extLst>
          </p:cNvPr>
          <p:cNvGrpSpPr>
            <a:grpSpLocks noChangeAspect="1"/>
          </p:cNvGrpSpPr>
          <p:nvPr/>
        </p:nvGrpSpPr>
        <p:grpSpPr>
          <a:xfrm>
            <a:off x="509005" y="3641561"/>
            <a:ext cx="209130" cy="242258"/>
            <a:chOff x="12322175" y="3740153"/>
            <a:chExt cx="22547263" cy="26119144"/>
          </a:xfrm>
          <a:solidFill>
            <a:schemeClr val="tx1"/>
          </a:solidFill>
        </p:grpSpPr>
        <p:sp>
          <p:nvSpPr>
            <p:cNvPr id="89" name="Freeform 282">
              <a:extLst>
                <a:ext uri="{FF2B5EF4-FFF2-40B4-BE49-F238E27FC236}">
                  <a16:creationId xmlns:a16="http://schemas.microsoft.com/office/drawing/2014/main" id="{D09CC06B-2D87-7761-2C12-D4A06E127314}"/>
                </a:ext>
              </a:extLst>
            </p:cNvPr>
            <p:cNvSpPr>
              <a:spLocks noEditPoints="1"/>
            </p:cNvSpPr>
            <p:nvPr/>
          </p:nvSpPr>
          <p:spPr bwMode="auto">
            <a:xfrm>
              <a:off x="12322175" y="3740153"/>
              <a:ext cx="22547263" cy="26119144"/>
            </a:xfrm>
            <a:custGeom>
              <a:avLst/>
              <a:gdLst>
                <a:gd name="T0" fmla="*/ 2366 w 2486"/>
                <a:gd name="T1" fmla="*/ 264 h 2886"/>
                <a:gd name="T2" fmla="*/ 1243 w 2486"/>
                <a:gd name="T3" fmla="*/ 0 h 2886"/>
                <a:gd name="T4" fmla="*/ 120 w 2486"/>
                <a:gd name="T5" fmla="*/ 264 h 2886"/>
                <a:gd name="T6" fmla="*/ 0 w 2486"/>
                <a:gd name="T7" fmla="*/ 481 h 2886"/>
                <a:gd name="T8" fmla="*/ 35 w 2486"/>
                <a:gd name="T9" fmla="*/ 2402 h 2886"/>
                <a:gd name="T10" fmla="*/ 536 w 2486"/>
                <a:gd name="T11" fmla="*/ 2759 h 2886"/>
                <a:gd name="T12" fmla="*/ 1943 w 2486"/>
                <a:gd name="T13" fmla="*/ 2759 h 2886"/>
                <a:gd name="T14" fmla="*/ 2450 w 2486"/>
                <a:gd name="T15" fmla="*/ 2402 h 2886"/>
                <a:gd name="T16" fmla="*/ 2486 w 2486"/>
                <a:gd name="T17" fmla="*/ 481 h 2886"/>
                <a:gd name="T18" fmla="*/ 220 w 2486"/>
                <a:gd name="T19" fmla="*/ 386 h 2886"/>
                <a:gd name="T20" fmla="*/ 801 w 2486"/>
                <a:gd name="T21" fmla="*/ 188 h 2886"/>
                <a:gd name="T22" fmla="*/ 1685 w 2486"/>
                <a:gd name="T23" fmla="*/ 188 h 2886"/>
                <a:gd name="T24" fmla="*/ 2266 w 2486"/>
                <a:gd name="T25" fmla="*/ 386 h 2886"/>
                <a:gd name="T26" fmla="*/ 2266 w 2486"/>
                <a:gd name="T27" fmla="*/ 577 h 2886"/>
                <a:gd name="T28" fmla="*/ 1685 w 2486"/>
                <a:gd name="T29" fmla="*/ 774 h 2886"/>
                <a:gd name="T30" fmla="*/ 801 w 2486"/>
                <a:gd name="T31" fmla="*/ 774 h 2886"/>
                <a:gd name="T32" fmla="*/ 220 w 2486"/>
                <a:gd name="T33" fmla="*/ 577 h 2886"/>
                <a:gd name="T34" fmla="*/ 220 w 2486"/>
                <a:gd name="T35" fmla="*/ 386 h 2886"/>
                <a:gd name="T36" fmla="*/ 1238 w 2486"/>
                <a:gd name="T37" fmla="*/ 2728 h 2886"/>
                <a:gd name="T38" fmla="*/ 157 w 2486"/>
                <a:gd name="T39" fmla="*/ 2245 h 2886"/>
                <a:gd name="T40" fmla="*/ 394 w 2486"/>
                <a:gd name="T41" fmla="*/ 2113 h 2886"/>
                <a:gd name="T42" fmla="*/ 2092 w 2486"/>
                <a:gd name="T43" fmla="*/ 2113 h 2886"/>
                <a:gd name="T44" fmla="*/ 2329 w 2486"/>
                <a:gd name="T45" fmla="*/ 2244 h 2886"/>
                <a:gd name="T46" fmla="*/ 2266 w 2486"/>
                <a:gd name="T47" fmla="*/ 1850 h 2886"/>
                <a:gd name="T48" fmla="*/ 1685 w 2486"/>
                <a:gd name="T49" fmla="*/ 2047 h 2886"/>
                <a:gd name="T50" fmla="*/ 801 w 2486"/>
                <a:gd name="T51" fmla="*/ 2047 h 2886"/>
                <a:gd name="T52" fmla="*/ 220 w 2486"/>
                <a:gd name="T53" fmla="*/ 1850 h 2886"/>
                <a:gd name="T54" fmla="*/ 157 w 2486"/>
                <a:gd name="T55" fmla="*/ 1319 h 2886"/>
                <a:gd name="T56" fmla="*/ 1243 w 2486"/>
                <a:gd name="T57" fmla="*/ 1555 h 2886"/>
                <a:gd name="T58" fmla="*/ 2329 w 2486"/>
                <a:gd name="T59" fmla="*/ 1319 h 2886"/>
                <a:gd name="T60" fmla="*/ 2266 w 2486"/>
                <a:gd name="T61" fmla="*/ 1850 h 2886"/>
                <a:gd name="T62" fmla="*/ 2041 w 2486"/>
                <a:gd name="T63" fmla="*/ 1284 h 2886"/>
                <a:gd name="T64" fmla="*/ 1243 w 2486"/>
                <a:gd name="T65" fmla="*/ 1397 h 2886"/>
                <a:gd name="T66" fmla="*/ 445 w 2486"/>
                <a:gd name="T67" fmla="*/ 1284 h 2886"/>
                <a:gd name="T68" fmla="*/ 157 w 2486"/>
                <a:gd name="T69" fmla="*/ 1074 h 2886"/>
                <a:gd name="T70" fmla="*/ 394 w 2486"/>
                <a:gd name="T71" fmla="*/ 840 h 2886"/>
                <a:gd name="T72" fmla="*/ 2092 w 2486"/>
                <a:gd name="T73" fmla="*/ 840 h 2886"/>
                <a:gd name="T74" fmla="*/ 2329 w 2486"/>
                <a:gd name="T75" fmla="*/ 1074 h 28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486" h="2886">
                  <a:moveTo>
                    <a:pt x="2452" y="360"/>
                  </a:moveTo>
                  <a:cubicBezTo>
                    <a:pt x="2432" y="326"/>
                    <a:pt x="2403" y="294"/>
                    <a:pt x="2366" y="264"/>
                  </a:cubicBezTo>
                  <a:cubicBezTo>
                    <a:pt x="2300" y="210"/>
                    <a:pt x="2208" y="162"/>
                    <a:pt x="2092" y="122"/>
                  </a:cubicBezTo>
                  <a:cubicBezTo>
                    <a:pt x="1864" y="43"/>
                    <a:pt x="1563" y="0"/>
                    <a:pt x="1243" y="0"/>
                  </a:cubicBezTo>
                  <a:cubicBezTo>
                    <a:pt x="923" y="0"/>
                    <a:pt x="622" y="43"/>
                    <a:pt x="394" y="122"/>
                  </a:cubicBezTo>
                  <a:cubicBezTo>
                    <a:pt x="278" y="162"/>
                    <a:pt x="186" y="210"/>
                    <a:pt x="120" y="264"/>
                  </a:cubicBezTo>
                  <a:cubicBezTo>
                    <a:pt x="83" y="294"/>
                    <a:pt x="54" y="326"/>
                    <a:pt x="34" y="360"/>
                  </a:cubicBezTo>
                  <a:cubicBezTo>
                    <a:pt x="11" y="399"/>
                    <a:pt x="0" y="440"/>
                    <a:pt x="0" y="481"/>
                  </a:cubicBezTo>
                  <a:cubicBezTo>
                    <a:pt x="0" y="2245"/>
                    <a:pt x="0" y="2245"/>
                    <a:pt x="0" y="2245"/>
                  </a:cubicBezTo>
                  <a:cubicBezTo>
                    <a:pt x="0" y="2299"/>
                    <a:pt x="12" y="2353"/>
                    <a:pt x="35" y="2402"/>
                  </a:cubicBezTo>
                  <a:cubicBezTo>
                    <a:pt x="59" y="2451"/>
                    <a:pt x="93" y="2494"/>
                    <a:pt x="135" y="2528"/>
                  </a:cubicBezTo>
                  <a:cubicBezTo>
                    <a:pt x="214" y="2593"/>
                    <a:pt x="348" y="2685"/>
                    <a:pt x="536" y="2759"/>
                  </a:cubicBezTo>
                  <a:cubicBezTo>
                    <a:pt x="750" y="2843"/>
                    <a:pt x="986" y="2886"/>
                    <a:pt x="1238" y="2886"/>
                  </a:cubicBezTo>
                  <a:cubicBezTo>
                    <a:pt x="1490" y="2886"/>
                    <a:pt x="1727" y="2843"/>
                    <a:pt x="1943" y="2759"/>
                  </a:cubicBezTo>
                  <a:cubicBezTo>
                    <a:pt x="2132" y="2685"/>
                    <a:pt x="2268" y="2593"/>
                    <a:pt x="2349" y="2528"/>
                  </a:cubicBezTo>
                  <a:cubicBezTo>
                    <a:pt x="2391" y="2494"/>
                    <a:pt x="2426" y="2451"/>
                    <a:pt x="2450" y="2402"/>
                  </a:cubicBezTo>
                  <a:cubicBezTo>
                    <a:pt x="2474" y="2353"/>
                    <a:pt x="2486" y="2298"/>
                    <a:pt x="2486" y="2244"/>
                  </a:cubicBezTo>
                  <a:cubicBezTo>
                    <a:pt x="2486" y="481"/>
                    <a:pt x="2486" y="481"/>
                    <a:pt x="2486" y="481"/>
                  </a:cubicBezTo>
                  <a:cubicBezTo>
                    <a:pt x="2486" y="440"/>
                    <a:pt x="2475" y="399"/>
                    <a:pt x="2452" y="360"/>
                  </a:cubicBezTo>
                  <a:close/>
                  <a:moveTo>
                    <a:pt x="220" y="386"/>
                  </a:moveTo>
                  <a:cubicBezTo>
                    <a:pt x="271" y="344"/>
                    <a:pt x="349" y="305"/>
                    <a:pt x="445" y="271"/>
                  </a:cubicBezTo>
                  <a:cubicBezTo>
                    <a:pt x="548" y="236"/>
                    <a:pt x="667" y="208"/>
                    <a:pt x="801" y="188"/>
                  </a:cubicBezTo>
                  <a:cubicBezTo>
                    <a:pt x="941" y="168"/>
                    <a:pt x="1090" y="158"/>
                    <a:pt x="1243" y="158"/>
                  </a:cubicBezTo>
                  <a:cubicBezTo>
                    <a:pt x="1396" y="158"/>
                    <a:pt x="1545" y="168"/>
                    <a:pt x="1685" y="188"/>
                  </a:cubicBezTo>
                  <a:cubicBezTo>
                    <a:pt x="1819" y="208"/>
                    <a:pt x="1938" y="236"/>
                    <a:pt x="2041" y="271"/>
                  </a:cubicBezTo>
                  <a:cubicBezTo>
                    <a:pt x="2137" y="305"/>
                    <a:pt x="2215" y="344"/>
                    <a:pt x="2266" y="386"/>
                  </a:cubicBezTo>
                  <a:cubicBezTo>
                    <a:pt x="2295" y="409"/>
                    <a:pt x="2329" y="444"/>
                    <a:pt x="2329" y="481"/>
                  </a:cubicBezTo>
                  <a:cubicBezTo>
                    <a:pt x="2329" y="518"/>
                    <a:pt x="2295" y="554"/>
                    <a:pt x="2266" y="577"/>
                  </a:cubicBezTo>
                  <a:cubicBezTo>
                    <a:pt x="2215" y="618"/>
                    <a:pt x="2137" y="658"/>
                    <a:pt x="2041" y="691"/>
                  </a:cubicBezTo>
                  <a:cubicBezTo>
                    <a:pt x="1938" y="727"/>
                    <a:pt x="1819" y="755"/>
                    <a:pt x="1685" y="774"/>
                  </a:cubicBezTo>
                  <a:cubicBezTo>
                    <a:pt x="1545" y="795"/>
                    <a:pt x="1396" y="805"/>
                    <a:pt x="1243" y="805"/>
                  </a:cubicBezTo>
                  <a:cubicBezTo>
                    <a:pt x="1090" y="805"/>
                    <a:pt x="941" y="795"/>
                    <a:pt x="801" y="774"/>
                  </a:cubicBezTo>
                  <a:cubicBezTo>
                    <a:pt x="667" y="755"/>
                    <a:pt x="548" y="727"/>
                    <a:pt x="445" y="691"/>
                  </a:cubicBezTo>
                  <a:cubicBezTo>
                    <a:pt x="349" y="658"/>
                    <a:pt x="271" y="618"/>
                    <a:pt x="220" y="577"/>
                  </a:cubicBezTo>
                  <a:cubicBezTo>
                    <a:pt x="191" y="554"/>
                    <a:pt x="157" y="518"/>
                    <a:pt x="157" y="481"/>
                  </a:cubicBezTo>
                  <a:cubicBezTo>
                    <a:pt x="157" y="444"/>
                    <a:pt x="191" y="409"/>
                    <a:pt x="220" y="386"/>
                  </a:cubicBezTo>
                  <a:close/>
                  <a:moveTo>
                    <a:pt x="2250" y="2405"/>
                  </a:moveTo>
                  <a:cubicBezTo>
                    <a:pt x="2099" y="2526"/>
                    <a:pt x="1766" y="2728"/>
                    <a:pt x="1238" y="2728"/>
                  </a:cubicBezTo>
                  <a:cubicBezTo>
                    <a:pt x="711" y="2728"/>
                    <a:pt x="383" y="2526"/>
                    <a:pt x="234" y="2406"/>
                  </a:cubicBezTo>
                  <a:cubicBezTo>
                    <a:pt x="185" y="2366"/>
                    <a:pt x="157" y="2308"/>
                    <a:pt x="157" y="2245"/>
                  </a:cubicBezTo>
                  <a:cubicBezTo>
                    <a:pt x="157" y="1999"/>
                    <a:pt x="157" y="1999"/>
                    <a:pt x="157" y="1999"/>
                  </a:cubicBezTo>
                  <a:cubicBezTo>
                    <a:pt x="219" y="2042"/>
                    <a:pt x="298" y="2080"/>
                    <a:pt x="394" y="2113"/>
                  </a:cubicBezTo>
                  <a:cubicBezTo>
                    <a:pt x="622" y="2192"/>
                    <a:pt x="923" y="2235"/>
                    <a:pt x="1243" y="2235"/>
                  </a:cubicBezTo>
                  <a:cubicBezTo>
                    <a:pt x="1563" y="2235"/>
                    <a:pt x="1864" y="2192"/>
                    <a:pt x="2092" y="2113"/>
                  </a:cubicBezTo>
                  <a:cubicBezTo>
                    <a:pt x="2188" y="2080"/>
                    <a:pt x="2267" y="2042"/>
                    <a:pt x="2329" y="1999"/>
                  </a:cubicBezTo>
                  <a:cubicBezTo>
                    <a:pt x="2329" y="2244"/>
                    <a:pt x="2329" y="2244"/>
                    <a:pt x="2329" y="2244"/>
                  </a:cubicBezTo>
                  <a:cubicBezTo>
                    <a:pt x="2329" y="2307"/>
                    <a:pt x="2300" y="2365"/>
                    <a:pt x="2250" y="2405"/>
                  </a:cubicBezTo>
                  <a:close/>
                  <a:moveTo>
                    <a:pt x="2266" y="1850"/>
                  </a:moveTo>
                  <a:cubicBezTo>
                    <a:pt x="2215" y="1891"/>
                    <a:pt x="2137" y="1931"/>
                    <a:pt x="2041" y="1964"/>
                  </a:cubicBezTo>
                  <a:cubicBezTo>
                    <a:pt x="1938" y="1999"/>
                    <a:pt x="1819" y="2027"/>
                    <a:pt x="1685" y="2047"/>
                  </a:cubicBezTo>
                  <a:cubicBezTo>
                    <a:pt x="1545" y="2067"/>
                    <a:pt x="1396" y="2078"/>
                    <a:pt x="1243" y="2078"/>
                  </a:cubicBezTo>
                  <a:cubicBezTo>
                    <a:pt x="1090" y="2078"/>
                    <a:pt x="941" y="2067"/>
                    <a:pt x="801" y="2047"/>
                  </a:cubicBezTo>
                  <a:cubicBezTo>
                    <a:pt x="667" y="2027"/>
                    <a:pt x="548" y="1999"/>
                    <a:pt x="445" y="1964"/>
                  </a:cubicBezTo>
                  <a:cubicBezTo>
                    <a:pt x="349" y="1931"/>
                    <a:pt x="271" y="1891"/>
                    <a:pt x="220" y="1850"/>
                  </a:cubicBezTo>
                  <a:cubicBezTo>
                    <a:pt x="191" y="1826"/>
                    <a:pt x="157" y="1791"/>
                    <a:pt x="157" y="1754"/>
                  </a:cubicBezTo>
                  <a:cubicBezTo>
                    <a:pt x="157" y="1319"/>
                    <a:pt x="157" y="1319"/>
                    <a:pt x="157" y="1319"/>
                  </a:cubicBezTo>
                  <a:cubicBezTo>
                    <a:pt x="219" y="1362"/>
                    <a:pt x="298" y="1400"/>
                    <a:pt x="394" y="1433"/>
                  </a:cubicBezTo>
                  <a:cubicBezTo>
                    <a:pt x="622" y="1512"/>
                    <a:pt x="923" y="1555"/>
                    <a:pt x="1243" y="1555"/>
                  </a:cubicBezTo>
                  <a:cubicBezTo>
                    <a:pt x="1563" y="1555"/>
                    <a:pt x="1864" y="1512"/>
                    <a:pt x="2092" y="1433"/>
                  </a:cubicBezTo>
                  <a:cubicBezTo>
                    <a:pt x="2188" y="1400"/>
                    <a:pt x="2267" y="1362"/>
                    <a:pt x="2329" y="1319"/>
                  </a:cubicBezTo>
                  <a:cubicBezTo>
                    <a:pt x="2329" y="1754"/>
                    <a:pt x="2329" y="1754"/>
                    <a:pt x="2329" y="1754"/>
                  </a:cubicBezTo>
                  <a:cubicBezTo>
                    <a:pt x="2329" y="1791"/>
                    <a:pt x="2295" y="1826"/>
                    <a:pt x="2266" y="1850"/>
                  </a:cubicBezTo>
                  <a:close/>
                  <a:moveTo>
                    <a:pt x="2266" y="1169"/>
                  </a:moveTo>
                  <a:cubicBezTo>
                    <a:pt x="2215" y="1211"/>
                    <a:pt x="2137" y="1250"/>
                    <a:pt x="2041" y="1284"/>
                  </a:cubicBezTo>
                  <a:cubicBezTo>
                    <a:pt x="1938" y="1319"/>
                    <a:pt x="1819" y="1347"/>
                    <a:pt x="1685" y="1367"/>
                  </a:cubicBezTo>
                  <a:cubicBezTo>
                    <a:pt x="1545" y="1387"/>
                    <a:pt x="1396" y="1397"/>
                    <a:pt x="1243" y="1397"/>
                  </a:cubicBezTo>
                  <a:cubicBezTo>
                    <a:pt x="1090" y="1397"/>
                    <a:pt x="941" y="1387"/>
                    <a:pt x="801" y="1367"/>
                  </a:cubicBezTo>
                  <a:cubicBezTo>
                    <a:pt x="667" y="1347"/>
                    <a:pt x="548" y="1319"/>
                    <a:pt x="445" y="1284"/>
                  </a:cubicBezTo>
                  <a:cubicBezTo>
                    <a:pt x="349" y="1250"/>
                    <a:pt x="271" y="1211"/>
                    <a:pt x="220" y="1169"/>
                  </a:cubicBezTo>
                  <a:cubicBezTo>
                    <a:pt x="191" y="1146"/>
                    <a:pt x="157" y="1110"/>
                    <a:pt x="157" y="1074"/>
                  </a:cubicBezTo>
                  <a:cubicBezTo>
                    <a:pt x="157" y="727"/>
                    <a:pt x="157" y="727"/>
                    <a:pt x="157" y="727"/>
                  </a:cubicBezTo>
                  <a:cubicBezTo>
                    <a:pt x="219" y="769"/>
                    <a:pt x="298" y="807"/>
                    <a:pt x="394" y="840"/>
                  </a:cubicBezTo>
                  <a:cubicBezTo>
                    <a:pt x="622" y="919"/>
                    <a:pt x="923" y="963"/>
                    <a:pt x="1243" y="963"/>
                  </a:cubicBezTo>
                  <a:cubicBezTo>
                    <a:pt x="1563" y="963"/>
                    <a:pt x="1864" y="919"/>
                    <a:pt x="2092" y="840"/>
                  </a:cubicBezTo>
                  <a:cubicBezTo>
                    <a:pt x="2188" y="807"/>
                    <a:pt x="2267" y="769"/>
                    <a:pt x="2329" y="727"/>
                  </a:cubicBezTo>
                  <a:cubicBezTo>
                    <a:pt x="2329" y="1074"/>
                    <a:pt x="2329" y="1074"/>
                    <a:pt x="2329" y="1074"/>
                  </a:cubicBezTo>
                  <a:cubicBezTo>
                    <a:pt x="2329" y="1110"/>
                    <a:pt x="2295" y="1146"/>
                    <a:pt x="2266" y="1169"/>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ea typeface="Meiryo" panose="020B0604030504040204" pitchFamily="34" charset="-128"/>
              </a:endParaRPr>
            </a:p>
          </p:txBody>
        </p:sp>
        <p:sp>
          <p:nvSpPr>
            <p:cNvPr id="90" name="Oval 283">
              <a:extLst>
                <a:ext uri="{FF2B5EF4-FFF2-40B4-BE49-F238E27FC236}">
                  <a16:creationId xmlns:a16="http://schemas.microsoft.com/office/drawing/2014/main" id="{20EE7058-5FF6-FD30-3887-9A58192460EB}"/>
                </a:ext>
              </a:extLst>
            </p:cNvPr>
            <p:cNvSpPr>
              <a:spLocks noChangeArrowheads="1"/>
            </p:cNvSpPr>
            <p:nvPr/>
          </p:nvSpPr>
          <p:spPr bwMode="auto">
            <a:xfrm>
              <a:off x="30924500" y="12355517"/>
              <a:ext cx="1431926" cy="143033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ea typeface="Meiryo" panose="020B0604030504040204" pitchFamily="34" charset="-128"/>
              </a:endParaRPr>
            </a:p>
          </p:txBody>
        </p:sp>
        <p:sp>
          <p:nvSpPr>
            <p:cNvPr id="91" name="Oval 284">
              <a:extLst>
                <a:ext uri="{FF2B5EF4-FFF2-40B4-BE49-F238E27FC236}">
                  <a16:creationId xmlns:a16="http://schemas.microsoft.com/office/drawing/2014/main" id="{DC315986-5C21-4D3B-C0B6-479E30D86479}"/>
                </a:ext>
              </a:extLst>
            </p:cNvPr>
            <p:cNvSpPr>
              <a:spLocks noChangeArrowheads="1"/>
            </p:cNvSpPr>
            <p:nvPr/>
          </p:nvSpPr>
          <p:spPr bwMode="auto">
            <a:xfrm>
              <a:off x="30924500" y="18184819"/>
              <a:ext cx="1431926" cy="142875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ea typeface="Meiryo" panose="020B0604030504040204" pitchFamily="34" charset="-128"/>
              </a:endParaRPr>
            </a:p>
          </p:txBody>
        </p:sp>
        <p:sp>
          <p:nvSpPr>
            <p:cNvPr id="92" name="Oval 285">
              <a:extLst>
                <a:ext uri="{FF2B5EF4-FFF2-40B4-BE49-F238E27FC236}">
                  <a16:creationId xmlns:a16="http://schemas.microsoft.com/office/drawing/2014/main" id="{9FFF140C-9CFC-7B22-2281-C99D53D3D960}"/>
                </a:ext>
              </a:extLst>
            </p:cNvPr>
            <p:cNvSpPr>
              <a:spLocks noChangeArrowheads="1"/>
            </p:cNvSpPr>
            <p:nvPr/>
          </p:nvSpPr>
          <p:spPr bwMode="auto">
            <a:xfrm>
              <a:off x="30924500" y="23596600"/>
              <a:ext cx="1431926" cy="143033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ea typeface="Meiryo" panose="020B0604030504040204" pitchFamily="34" charset="-128"/>
              </a:endParaRPr>
            </a:p>
          </p:txBody>
        </p:sp>
      </p:grpSp>
      <p:grpSp>
        <p:nvGrpSpPr>
          <p:cNvPr id="93" name="Group 92">
            <a:extLst>
              <a:ext uri="{FF2B5EF4-FFF2-40B4-BE49-F238E27FC236}">
                <a16:creationId xmlns:a16="http://schemas.microsoft.com/office/drawing/2014/main" id="{F5E65326-3BDB-02C9-569A-C164BB004535}"/>
              </a:ext>
            </a:extLst>
          </p:cNvPr>
          <p:cNvGrpSpPr>
            <a:grpSpLocks noChangeAspect="1"/>
          </p:cNvGrpSpPr>
          <p:nvPr/>
        </p:nvGrpSpPr>
        <p:grpSpPr>
          <a:xfrm>
            <a:off x="485267" y="4401658"/>
            <a:ext cx="256604" cy="274320"/>
            <a:chOff x="15574963" y="3876676"/>
            <a:chExt cx="25041225" cy="26770011"/>
          </a:xfrm>
          <a:solidFill>
            <a:schemeClr val="tx1"/>
          </a:solidFill>
        </p:grpSpPr>
        <p:sp>
          <p:nvSpPr>
            <p:cNvPr id="94" name="Freeform 77">
              <a:extLst>
                <a:ext uri="{FF2B5EF4-FFF2-40B4-BE49-F238E27FC236}">
                  <a16:creationId xmlns:a16="http://schemas.microsoft.com/office/drawing/2014/main" id="{F53B26EE-AF8A-2E03-E8C8-8AAA7EED828C}"/>
                </a:ext>
              </a:extLst>
            </p:cNvPr>
            <p:cNvSpPr>
              <a:spLocks/>
            </p:cNvSpPr>
            <p:nvPr/>
          </p:nvSpPr>
          <p:spPr bwMode="auto">
            <a:xfrm>
              <a:off x="21915438" y="18592800"/>
              <a:ext cx="18564223" cy="12053887"/>
            </a:xfrm>
            <a:custGeom>
              <a:avLst/>
              <a:gdLst>
                <a:gd name="T0" fmla="*/ 1988 w 2047"/>
                <a:gd name="T1" fmla="*/ 8 h 1332"/>
                <a:gd name="T2" fmla="*/ 1911 w 2047"/>
                <a:gd name="T3" fmla="*/ 59 h 1332"/>
                <a:gd name="T4" fmla="*/ 1754 w 2047"/>
                <a:gd name="T5" fmla="*/ 457 h 1332"/>
                <a:gd name="T6" fmla="*/ 1479 w 2047"/>
                <a:gd name="T7" fmla="*/ 774 h 1332"/>
                <a:gd name="T8" fmla="*/ 1113 w 2047"/>
                <a:gd name="T9" fmla="*/ 985 h 1332"/>
                <a:gd name="T10" fmla="*/ 681 w 2047"/>
                <a:gd name="T11" fmla="*/ 1061 h 1332"/>
                <a:gd name="T12" fmla="*/ 391 w 2047"/>
                <a:gd name="T13" fmla="*/ 1027 h 1332"/>
                <a:gd name="T14" fmla="*/ 235 w 2047"/>
                <a:gd name="T15" fmla="*/ 979 h 1332"/>
                <a:gd name="T16" fmla="*/ 420 w 2047"/>
                <a:gd name="T17" fmla="*/ 892 h 1332"/>
                <a:gd name="T18" fmla="*/ 365 w 2047"/>
                <a:gd name="T19" fmla="*/ 773 h 1332"/>
                <a:gd name="T20" fmla="*/ 45 w 2047"/>
                <a:gd name="T21" fmla="*/ 923 h 1332"/>
                <a:gd name="T22" fmla="*/ 10 w 2047"/>
                <a:gd name="T23" fmla="*/ 1002 h 1332"/>
                <a:gd name="T24" fmla="*/ 114 w 2047"/>
                <a:gd name="T25" fmla="*/ 1332 h 1332"/>
                <a:gd name="T26" fmla="*/ 240 w 2047"/>
                <a:gd name="T27" fmla="*/ 1292 h 1332"/>
                <a:gd name="T28" fmla="*/ 178 w 2047"/>
                <a:gd name="T29" fmla="*/ 1099 h 1332"/>
                <a:gd name="T30" fmla="*/ 361 w 2047"/>
                <a:gd name="T31" fmla="*/ 1156 h 1332"/>
                <a:gd name="T32" fmla="*/ 681 w 2047"/>
                <a:gd name="T33" fmla="*/ 1193 h 1332"/>
                <a:gd name="T34" fmla="*/ 1158 w 2047"/>
                <a:gd name="T35" fmla="*/ 1108 h 1332"/>
                <a:gd name="T36" fmla="*/ 1563 w 2047"/>
                <a:gd name="T37" fmla="*/ 876 h 1332"/>
                <a:gd name="T38" fmla="*/ 1867 w 2047"/>
                <a:gd name="T39" fmla="*/ 525 h 1332"/>
                <a:gd name="T40" fmla="*/ 2040 w 2047"/>
                <a:gd name="T41" fmla="*/ 85 h 1332"/>
                <a:gd name="T42" fmla="*/ 1988 w 2047"/>
                <a:gd name="T43" fmla="*/ 8 h 13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047" h="1332">
                  <a:moveTo>
                    <a:pt x="1988" y="8"/>
                  </a:moveTo>
                  <a:cubicBezTo>
                    <a:pt x="1953" y="0"/>
                    <a:pt x="1918" y="23"/>
                    <a:pt x="1911" y="59"/>
                  </a:cubicBezTo>
                  <a:cubicBezTo>
                    <a:pt x="1882" y="200"/>
                    <a:pt x="1829" y="334"/>
                    <a:pt x="1754" y="457"/>
                  </a:cubicBezTo>
                  <a:cubicBezTo>
                    <a:pt x="1681" y="577"/>
                    <a:pt x="1589" y="684"/>
                    <a:pt x="1479" y="774"/>
                  </a:cubicBezTo>
                  <a:cubicBezTo>
                    <a:pt x="1369" y="865"/>
                    <a:pt x="1246" y="936"/>
                    <a:pt x="1113" y="985"/>
                  </a:cubicBezTo>
                  <a:cubicBezTo>
                    <a:pt x="975" y="1035"/>
                    <a:pt x="829" y="1061"/>
                    <a:pt x="681" y="1061"/>
                  </a:cubicBezTo>
                  <a:cubicBezTo>
                    <a:pt x="583" y="1061"/>
                    <a:pt x="486" y="1050"/>
                    <a:pt x="391" y="1027"/>
                  </a:cubicBezTo>
                  <a:cubicBezTo>
                    <a:pt x="338" y="1015"/>
                    <a:pt x="286" y="999"/>
                    <a:pt x="235" y="979"/>
                  </a:cubicBezTo>
                  <a:cubicBezTo>
                    <a:pt x="420" y="892"/>
                    <a:pt x="420" y="892"/>
                    <a:pt x="420" y="892"/>
                  </a:cubicBezTo>
                  <a:cubicBezTo>
                    <a:pt x="365" y="773"/>
                    <a:pt x="365" y="773"/>
                    <a:pt x="365" y="773"/>
                  </a:cubicBezTo>
                  <a:cubicBezTo>
                    <a:pt x="45" y="923"/>
                    <a:pt x="45" y="923"/>
                    <a:pt x="45" y="923"/>
                  </a:cubicBezTo>
                  <a:cubicBezTo>
                    <a:pt x="15" y="937"/>
                    <a:pt x="0" y="971"/>
                    <a:pt x="10" y="1002"/>
                  </a:cubicBezTo>
                  <a:cubicBezTo>
                    <a:pt x="114" y="1332"/>
                    <a:pt x="114" y="1332"/>
                    <a:pt x="114" y="1332"/>
                  </a:cubicBezTo>
                  <a:cubicBezTo>
                    <a:pt x="240" y="1292"/>
                    <a:pt x="240" y="1292"/>
                    <a:pt x="240" y="1292"/>
                  </a:cubicBezTo>
                  <a:cubicBezTo>
                    <a:pt x="178" y="1099"/>
                    <a:pt x="178" y="1099"/>
                    <a:pt x="178" y="1099"/>
                  </a:cubicBezTo>
                  <a:cubicBezTo>
                    <a:pt x="238" y="1122"/>
                    <a:pt x="299" y="1141"/>
                    <a:pt x="361" y="1156"/>
                  </a:cubicBezTo>
                  <a:cubicBezTo>
                    <a:pt x="465" y="1180"/>
                    <a:pt x="573" y="1193"/>
                    <a:pt x="681" y="1193"/>
                  </a:cubicBezTo>
                  <a:cubicBezTo>
                    <a:pt x="845" y="1193"/>
                    <a:pt x="1005" y="1164"/>
                    <a:pt x="1158" y="1108"/>
                  </a:cubicBezTo>
                  <a:cubicBezTo>
                    <a:pt x="1305" y="1054"/>
                    <a:pt x="1442" y="976"/>
                    <a:pt x="1563" y="876"/>
                  </a:cubicBezTo>
                  <a:cubicBezTo>
                    <a:pt x="1684" y="776"/>
                    <a:pt x="1786" y="658"/>
                    <a:pt x="1867" y="525"/>
                  </a:cubicBezTo>
                  <a:cubicBezTo>
                    <a:pt x="1950" y="389"/>
                    <a:pt x="2008" y="241"/>
                    <a:pt x="2040" y="85"/>
                  </a:cubicBezTo>
                  <a:cubicBezTo>
                    <a:pt x="2047" y="50"/>
                    <a:pt x="2024" y="15"/>
                    <a:pt x="1988" y="8"/>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ea typeface="Meiryo" panose="020B0604030504040204" pitchFamily="34" charset="-128"/>
              </a:endParaRPr>
            </a:p>
          </p:txBody>
        </p:sp>
        <p:sp>
          <p:nvSpPr>
            <p:cNvPr id="95" name="Freeform 78">
              <a:extLst>
                <a:ext uri="{FF2B5EF4-FFF2-40B4-BE49-F238E27FC236}">
                  <a16:creationId xmlns:a16="http://schemas.microsoft.com/office/drawing/2014/main" id="{19AFD3DD-900E-A627-9939-A3D26A482AFB}"/>
                </a:ext>
              </a:extLst>
            </p:cNvPr>
            <p:cNvSpPr>
              <a:spLocks/>
            </p:cNvSpPr>
            <p:nvPr/>
          </p:nvSpPr>
          <p:spPr bwMode="auto">
            <a:xfrm>
              <a:off x="36163250" y="7994648"/>
              <a:ext cx="1423991" cy="1357311"/>
            </a:xfrm>
            <a:custGeom>
              <a:avLst/>
              <a:gdLst>
                <a:gd name="T0" fmla="*/ 35 w 157"/>
                <a:gd name="T1" fmla="*/ 129 h 150"/>
                <a:gd name="T2" fmla="*/ 84 w 157"/>
                <a:gd name="T3" fmla="*/ 150 h 150"/>
                <a:gd name="T4" fmla="*/ 128 w 157"/>
                <a:gd name="T5" fmla="*/ 133 h 150"/>
                <a:gd name="T6" fmla="*/ 132 w 157"/>
                <a:gd name="T7" fmla="*/ 40 h 150"/>
                <a:gd name="T8" fmla="*/ 121 w 157"/>
                <a:gd name="T9" fmla="*/ 28 h 150"/>
                <a:gd name="T10" fmla="*/ 28 w 157"/>
                <a:gd name="T11" fmla="*/ 25 h 150"/>
                <a:gd name="T12" fmla="*/ 25 w 157"/>
                <a:gd name="T13" fmla="*/ 118 h 150"/>
                <a:gd name="T14" fmla="*/ 35 w 157"/>
                <a:gd name="T15" fmla="*/ 129 h 15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7" h="150">
                  <a:moveTo>
                    <a:pt x="35" y="129"/>
                  </a:moveTo>
                  <a:cubicBezTo>
                    <a:pt x="48" y="143"/>
                    <a:pt x="66" y="150"/>
                    <a:pt x="84" y="150"/>
                  </a:cubicBezTo>
                  <a:cubicBezTo>
                    <a:pt x="100" y="150"/>
                    <a:pt x="116" y="144"/>
                    <a:pt x="128" y="133"/>
                  </a:cubicBezTo>
                  <a:cubicBezTo>
                    <a:pt x="155" y="108"/>
                    <a:pt x="157" y="67"/>
                    <a:pt x="132" y="40"/>
                  </a:cubicBezTo>
                  <a:cubicBezTo>
                    <a:pt x="128" y="36"/>
                    <a:pt x="125" y="32"/>
                    <a:pt x="121" y="28"/>
                  </a:cubicBezTo>
                  <a:cubicBezTo>
                    <a:pt x="96" y="1"/>
                    <a:pt x="55" y="0"/>
                    <a:pt x="28" y="25"/>
                  </a:cubicBezTo>
                  <a:cubicBezTo>
                    <a:pt x="2" y="50"/>
                    <a:pt x="0" y="91"/>
                    <a:pt x="25" y="118"/>
                  </a:cubicBezTo>
                  <a:cubicBezTo>
                    <a:pt x="28" y="121"/>
                    <a:pt x="32" y="125"/>
                    <a:pt x="35" y="129"/>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ea typeface="Meiryo" panose="020B0604030504040204" pitchFamily="34" charset="-128"/>
              </a:endParaRPr>
            </a:p>
          </p:txBody>
        </p:sp>
        <p:sp>
          <p:nvSpPr>
            <p:cNvPr id="96" name="Freeform 79">
              <a:extLst>
                <a:ext uri="{FF2B5EF4-FFF2-40B4-BE49-F238E27FC236}">
                  <a16:creationId xmlns:a16="http://schemas.microsoft.com/office/drawing/2014/main" id="{7E167983-2207-060A-C412-437DBA937439}"/>
                </a:ext>
              </a:extLst>
            </p:cNvPr>
            <p:cNvSpPr>
              <a:spLocks/>
            </p:cNvSpPr>
            <p:nvPr/>
          </p:nvSpPr>
          <p:spPr bwMode="auto">
            <a:xfrm>
              <a:off x="37587241" y="9850441"/>
              <a:ext cx="1504948" cy="1511298"/>
            </a:xfrm>
            <a:custGeom>
              <a:avLst/>
              <a:gdLst>
                <a:gd name="T0" fmla="*/ 35 w 166"/>
                <a:gd name="T1" fmla="*/ 135 h 167"/>
                <a:gd name="T2" fmla="*/ 91 w 166"/>
                <a:gd name="T3" fmla="*/ 167 h 167"/>
                <a:gd name="T4" fmla="*/ 125 w 166"/>
                <a:gd name="T5" fmla="*/ 158 h 167"/>
                <a:gd name="T6" fmla="*/ 148 w 166"/>
                <a:gd name="T7" fmla="*/ 68 h 167"/>
                <a:gd name="T8" fmla="*/ 131 w 166"/>
                <a:gd name="T9" fmla="*/ 40 h 167"/>
                <a:gd name="T10" fmla="*/ 41 w 166"/>
                <a:gd name="T11" fmla="*/ 19 h 167"/>
                <a:gd name="T12" fmla="*/ 20 w 166"/>
                <a:gd name="T13" fmla="*/ 110 h 167"/>
                <a:gd name="T14" fmla="*/ 35 w 166"/>
                <a:gd name="T15" fmla="*/ 135 h 16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6" h="167">
                  <a:moveTo>
                    <a:pt x="35" y="135"/>
                  </a:moveTo>
                  <a:cubicBezTo>
                    <a:pt x="47" y="156"/>
                    <a:pt x="69" y="167"/>
                    <a:pt x="91" y="167"/>
                  </a:cubicBezTo>
                  <a:cubicBezTo>
                    <a:pt x="103" y="167"/>
                    <a:pt x="114" y="164"/>
                    <a:pt x="125" y="158"/>
                  </a:cubicBezTo>
                  <a:cubicBezTo>
                    <a:pt x="156" y="140"/>
                    <a:pt x="166" y="99"/>
                    <a:pt x="148" y="68"/>
                  </a:cubicBezTo>
                  <a:cubicBezTo>
                    <a:pt x="143" y="59"/>
                    <a:pt x="137" y="49"/>
                    <a:pt x="131" y="40"/>
                  </a:cubicBezTo>
                  <a:cubicBezTo>
                    <a:pt x="112" y="9"/>
                    <a:pt x="71" y="0"/>
                    <a:pt x="41" y="19"/>
                  </a:cubicBezTo>
                  <a:cubicBezTo>
                    <a:pt x="10" y="38"/>
                    <a:pt x="0" y="79"/>
                    <a:pt x="20" y="110"/>
                  </a:cubicBezTo>
                  <a:cubicBezTo>
                    <a:pt x="25" y="118"/>
                    <a:pt x="30" y="126"/>
                    <a:pt x="35" y="13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ea typeface="Meiryo" panose="020B0604030504040204" pitchFamily="34" charset="-128"/>
              </a:endParaRPr>
            </a:p>
          </p:txBody>
        </p:sp>
        <p:sp>
          <p:nvSpPr>
            <p:cNvPr id="97" name="Freeform 80">
              <a:extLst>
                <a:ext uri="{FF2B5EF4-FFF2-40B4-BE49-F238E27FC236}">
                  <a16:creationId xmlns:a16="http://schemas.microsoft.com/office/drawing/2014/main" id="{0229135D-8578-28A9-2E1C-BF0980CF1C42}"/>
                </a:ext>
              </a:extLst>
            </p:cNvPr>
            <p:cNvSpPr>
              <a:spLocks/>
            </p:cNvSpPr>
            <p:nvPr/>
          </p:nvSpPr>
          <p:spPr bwMode="auto">
            <a:xfrm>
              <a:off x="38693728" y="12112627"/>
              <a:ext cx="1431924" cy="1528760"/>
            </a:xfrm>
            <a:custGeom>
              <a:avLst/>
              <a:gdLst>
                <a:gd name="T0" fmla="*/ 12 w 158"/>
                <a:gd name="T1" fmla="*/ 96 h 169"/>
                <a:gd name="T2" fmla="*/ 22 w 158"/>
                <a:gd name="T3" fmla="*/ 124 h 169"/>
                <a:gd name="T4" fmla="*/ 84 w 158"/>
                <a:gd name="T5" fmla="*/ 169 h 169"/>
                <a:gd name="T6" fmla="*/ 105 w 158"/>
                <a:gd name="T7" fmla="*/ 165 h 169"/>
                <a:gd name="T8" fmla="*/ 146 w 158"/>
                <a:gd name="T9" fmla="*/ 82 h 169"/>
                <a:gd name="T10" fmla="*/ 136 w 158"/>
                <a:gd name="T11" fmla="*/ 51 h 169"/>
                <a:gd name="T12" fmla="*/ 52 w 158"/>
                <a:gd name="T13" fmla="*/ 12 h 169"/>
                <a:gd name="T14" fmla="*/ 12 w 158"/>
                <a:gd name="T15" fmla="*/ 96 h 16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8" h="169">
                  <a:moveTo>
                    <a:pt x="12" y="96"/>
                  </a:moveTo>
                  <a:cubicBezTo>
                    <a:pt x="15" y="105"/>
                    <a:pt x="19" y="114"/>
                    <a:pt x="22" y="124"/>
                  </a:cubicBezTo>
                  <a:cubicBezTo>
                    <a:pt x="31" y="151"/>
                    <a:pt x="57" y="169"/>
                    <a:pt x="84" y="169"/>
                  </a:cubicBezTo>
                  <a:cubicBezTo>
                    <a:pt x="91" y="169"/>
                    <a:pt x="98" y="168"/>
                    <a:pt x="105" y="165"/>
                  </a:cubicBezTo>
                  <a:cubicBezTo>
                    <a:pt x="139" y="154"/>
                    <a:pt x="158" y="116"/>
                    <a:pt x="146" y="82"/>
                  </a:cubicBezTo>
                  <a:cubicBezTo>
                    <a:pt x="143" y="72"/>
                    <a:pt x="140" y="62"/>
                    <a:pt x="136" y="51"/>
                  </a:cubicBezTo>
                  <a:cubicBezTo>
                    <a:pt x="124" y="17"/>
                    <a:pt x="86" y="0"/>
                    <a:pt x="52" y="12"/>
                  </a:cubicBezTo>
                  <a:cubicBezTo>
                    <a:pt x="17" y="24"/>
                    <a:pt x="0" y="62"/>
                    <a:pt x="12" y="96"/>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ea typeface="Meiryo" panose="020B0604030504040204" pitchFamily="34" charset="-128"/>
              </a:endParaRPr>
            </a:p>
          </p:txBody>
        </p:sp>
        <p:sp>
          <p:nvSpPr>
            <p:cNvPr id="98" name="Freeform 81">
              <a:extLst>
                <a:ext uri="{FF2B5EF4-FFF2-40B4-BE49-F238E27FC236}">
                  <a16:creationId xmlns:a16="http://schemas.microsoft.com/office/drawing/2014/main" id="{99B0C7A8-E752-FF98-421E-FADFEE54F237}"/>
                </a:ext>
              </a:extLst>
            </p:cNvPr>
            <p:cNvSpPr>
              <a:spLocks/>
            </p:cNvSpPr>
            <p:nvPr/>
          </p:nvSpPr>
          <p:spPr bwMode="auto">
            <a:xfrm>
              <a:off x="39328723" y="14573253"/>
              <a:ext cx="1287465" cy="1376361"/>
            </a:xfrm>
            <a:custGeom>
              <a:avLst/>
              <a:gdLst>
                <a:gd name="T0" fmla="*/ 61 w 142"/>
                <a:gd name="T1" fmla="*/ 5 h 152"/>
                <a:gd name="T2" fmla="*/ 5 w 142"/>
                <a:gd name="T3" fmla="*/ 79 h 152"/>
                <a:gd name="T4" fmla="*/ 7 w 142"/>
                <a:gd name="T5" fmla="*/ 94 h 152"/>
                <a:gd name="T6" fmla="*/ 72 w 142"/>
                <a:gd name="T7" fmla="*/ 152 h 152"/>
                <a:gd name="T8" fmla="*/ 80 w 142"/>
                <a:gd name="T9" fmla="*/ 151 h 152"/>
                <a:gd name="T10" fmla="*/ 137 w 142"/>
                <a:gd name="T11" fmla="*/ 78 h 152"/>
                <a:gd name="T12" fmla="*/ 135 w 142"/>
                <a:gd name="T13" fmla="*/ 61 h 152"/>
                <a:gd name="T14" fmla="*/ 61 w 142"/>
                <a:gd name="T15" fmla="*/ 5 h 1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2" h="152">
                  <a:moveTo>
                    <a:pt x="61" y="5"/>
                  </a:moveTo>
                  <a:cubicBezTo>
                    <a:pt x="25" y="10"/>
                    <a:pt x="0" y="43"/>
                    <a:pt x="5" y="79"/>
                  </a:cubicBezTo>
                  <a:cubicBezTo>
                    <a:pt x="5" y="84"/>
                    <a:pt x="6" y="89"/>
                    <a:pt x="7" y="94"/>
                  </a:cubicBezTo>
                  <a:cubicBezTo>
                    <a:pt x="11" y="127"/>
                    <a:pt x="39" y="152"/>
                    <a:pt x="72" y="152"/>
                  </a:cubicBezTo>
                  <a:cubicBezTo>
                    <a:pt x="74" y="152"/>
                    <a:pt x="77" y="151"/>
                    <a:pt x="80" y="151"/>
                  </a:cubicBezTo>
                  <a:cubicBezTo>
                    <a:pt x="116" y="147"/>
                    <a:pt x="142" y="114"/>
                    <a:pt x="137" y="78"/>
                  </a:cubicBezTo>
                  <a:cubicBezTo>
                    <a:pt x="136" y="72"/>
                    <a:pt x="136" y="67"/>
                    <a:pt x="135" y="61"/>
                  </a:cubicBezTo>
                  <a:cubicBezTo>
                    <a:pt x="130" y="25"/>
                    <a:pt x="97" y="0"/>
                    <a:pt x="61" y="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ea typeface="Meiryo" panose="020B0604030504040204" pitchFamily="34" charset="-128"/>
              </a:endParaRPr>
            </a:p>
          </p:txBody>
        </p:sp>
        <p:sp>
          <p:nvSpPr>
            <p:cNvPr id="99" name="Freeform 82">
              <a:extLst>
                <a:ext uri="{FF2B5EF4-FFF2-40B4-BE49-F238E27FC236}">
                  <a16:creationId xmlns:a16="http://schemas.microsoft.com/office/drawing/2014/main" id="{7B732820-9924-E0DF-416A-7716FCC77572}"/>
                </a:ext>
              </a:extLst>
            </p:cNvPr>
            <p:cNvSpPr>
              <a:spLocks/>
            </p:cNvSpPr>
            <p:nvPr/>
          </p:nvSpPr>
          <p:spPr bwMode="auto">
            <a:xfrm>
              <a:off x="16200436" y="3876676"/>
              <a:ext cx="19435766" cy="9339260"/>
            </a:xfrm>
            <a:custGeom>
              <a:avLst/>
              <a:gdLst>
                <a:gd name="T0" fmla="*/ 51 w 2143"/>
                <a:gd name="T1" fmla="*/ 1028 h 1032"/>
                <a:gd name="T2" fmla="*/ 75 w 2143"/>
                <a:gd name="T3" fmla="*/ 1032 h 1032"/>
                <a:gd name="T4" fmla="*/ 136 w 2143"/>
                <a:gd name="T5" fmla="*/ 990 h 1032"/>
                <a:gd name="T6" fmla="*/ 320 w 2143"/>
                <a:gd name="T7" fmla="*/ 662 h 1032"/>
                <a:gd name="T8" fmla="*/ 589 w 2143"/>
                <a:gd name="T9" fmla="*/ 405 h 1032"/>
                <a:gd name="T10" fmla="*/ 1311 w 2143"/>
                <a:gd name="T11" fmla="*/ 177 h 1032"/>
                <a:gd name="T12" fmla="*/ 1657 w 2143"/>
                <a:gd name="T13" fmla="*/ 225 h 1032"/>
                <a:gd name="T14" fmla="*/ 1911 w 2143"/>
                <a:gd name="T15" fmla="*/ 329 h 1032"/>
                <a:gd name="T16" fmla="*/ 1716 w 2143"/>
                <a:gd name="T17" fmla="*/ 386 h 1032"/>
                <a:gd name="T18" fmla="*/ 1752 w 2143"/>
                <a:gd name="T19" fmla="*/ 512 h 1032"/>
                <a:gd name="T20" fmla="*/ 2091 w 2143"/>
                <a:gd name="T21" fmla="*/ 415 h 1032"/>
                <a:gd name="T22" fmla="*/ 2138 w 2143"/>
                <a:gd name="T23" fmla="*/ 342 h 1032"/>
                <a:gd name="T24" fmla="*/ 2087 w 2143"/>
                <a:gd name="T25" fmla="*/ 0 h 1032"/>
                <a:gd name="T26" fmla="*/ 1957 w 2143"/>
                <a:gd name="T27" fmla="*/ 19 h 1032"/>
                <a:gd name="T28" fmla="*/ 1987 w 2143"/>
                <a:gd name="T29" fmla="*/ 221 h 1032"/>
                <a:gd name="T30" fmla="*/ 1693 w 2143"/>
                <a:gd name="T31" fmla="*/ 99 h 1032"/>
                <a:gd name="T32" fmla="*/ 1311 w 2143"/>
                <a:gd name="T33" fmla="*/ 45 h 1032"/>
                <a:gd name="T34" fmla="*/ 886 w 2143"/>
                <a:gd name="T35" fmla="*/ 112 h 1032"/>
                <a:gd name="T36" fmla="*/ 513 w 2143"/>
                <a:gd name="T37" fmla="*/ 297 h 1032"/>
                <a:gd name="T38" fmla="*/ 216 w 2143"/>
                <a:gd name="T39" fmla="*/ 581 h 1032"/>
                <a:gd name="T40" fmla="*/ 13 w 2143"/>
                <a:gd name="T41" fmla="*/ 943 h 1032"/>
                <a:gd name="T42" fmla="*/ 51 w 2143"/>
                <a:gd name="T43" fmla="*/ 1028 h 10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143" h="1032">
                  <a:moveTo>
                    <a:pt x="51" y="1028"/>
                  </a:moveTo>
                  <a:cubicBezTo>
                    <a:pt x="59" y="1031"/>
                    <a:pt x="67" y="1032"/>
                    <a:pt x="75" y="1032"/>
                  </a:cubicBezTo>
                  <a:cubicBezTo>
                    <a:pt x="101" y="1032"/>
                    <a:pt x="126" y="1016"/>
                    <a:pt x="136" y="990"/>
                  </a:cubicBezTo>
                  <a:cubicBezTo>
                    <a:pt x="180" y="872"/>
                    <a:pt x="242" y="762"/>
                    <a:pt x="320" y="662"/>
                  </a:cubicBezTo>
                  <a:cubicBezTo>
                    <a:pt x="396" y="564"/>
                    <a:pt x="487" y="477"/>
                    <a:pt x="589" y="405"/>
                  </a:cubicBezTo>
                  <a:cubicBezTo>
                    <a:pt x="801" y="256"/>
                    <a:pt x="1051" y="177"/>
                    <a:pt x="1311" y="177"/>
                  </a:cubicBezTo>
                  <a:cubicBezTo>
                    <a:pt x="1429" y="177"/>
                    <a:pt x="1545" y="193"/>
                    <a:pt x="1657" y="225"/>
                  </a:cubicBezTo>
                  <a:cubicBezTo>
                    <a:pt x="1745" y="250"/>
                    <a:pt x="1831" y="285"/>
                    <a:pt x="1911" y="329"/>
                  </a:cubicBezTo>
                  <a:cubicBezTo>
                    <a:pt x="1716" y="386"/>
                    <a:pt x="1716" y="386"/>
                    <a:pt x="1716" y="386"/>
                  </a:cubicBezTo>
                  <a:cubicBezTo>
                    <a:pt x="1752" y="512"/>
                    <a:pt x="1752" y="512"/>
                    <a:pt x="1752" y="512"/>
                  </a:cubicBezTo>
                  <a:cubicBezTo>
                    <a:pt x="2091" y="415"/>
                    <a:pt x="2091" y="415"/>
                    <a:pt x="2091" y="415"/>
                  </a:cubicBezTo>
                  <a:cubicBezTo>
                    <a:pt x="2123" y="406"/>
                    <a:pt x="2143" y="374"/>
                    <a:pt x="2138" y="342"/>
                  </a:cubicBezTo>
                  <a:cubicBezTo>
                    <a:pt x="2087" y="0"/>
                    <a:pt x="2087" y="0"/>
                    <a:pt x="2087" y="0"/>
                  </a:cubicBezTo>
                  <a:cubicBezTo>
                    <a:pt x="1957" y="19"/>
                    <a:pt x="1957" y="19"/>
                    <a:pt x="1957" y="19"/>
                  </a:cubicBezTo>
                  <a:cubicBezTo>
                    <a:pt x="1987" y="221"/>
                    <a:pt x="1987" y="221"/>
                    <a:pt x="1987" y="221"/>
                  </a:cubicBezTo>
                  <a:cubicBezTo>
                    <a:pt x="1894" y="169"/>
                    <a:pt x="1795" y="128"/>
                    <a:pt x="1693" y="99"/>
                  </a:cubicBezTo>
                  <a:cubicBezTo>
                    <a:pt x="1569" y="63"/>
                    <a:pt x="1441" y="45"/>
                    <a:pt x="1311" y="45"/>
                  </a:cubicBezTo>
                  <a:cubicBezTo>
                    <a:pt x="1166" y="45"/>
                    <a:pt x="1023" y="68"/>
                    <a:pt x="886" y="112"/>
                  </a:cubicBezTo>
                  <a:cubicBezTo>
                    <a:pt x="753" y="154"/>
                    <a:pt x="628" y="217"/>
                    <a:pt x="513" y="297"/>
                  </a:cubicBezTo>
                  <a:cubicBezTo>
                    <a:pt x="401" y="377"/>
                    <a:pt x="300" y="472"/>
                    <a:pt x="216" y="581"/>
                  </a:cubicBezTo>
                  <a:cubicBezTo>
                    <a:pt x="130" y="692"/>
                    <a:pt x="62" y="813"/>
                    <a:pt x="13" y="943"/>
                  </a:cubicBezTo>
                  <a:cubicBezTo>
                    <a:pt x="0" y="977"/>
                    <a:pt x="17" y="1015"/>
                    <a:pt x="51" y="1028"/>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ea typeface="Meiryo" panose="020B0604030504040204" pitchFamily="34" charset="-128"/>
              </a:endParaRPr>
            </a:p>
          </p:txBody>
        </p:sp>
        <p:sp>
          <p:nvSpPr>
            <p:cNvPr id="100" name="Freeform 83">
              <a:extLst>
                <a:ext uri="{FF2B5EF4-FFF2-40B4-BE49-F238E27FC236}">
                  <a16:creationId xmlns:a16="http://schemas.microsoft.com/office/drawing/2014/main" id="{BDE5F8D0-AB5B-473E-73D4-73FE40DE96EF}"/>
                </a:ext>
              </a:extLst>
            </p:cNvPr>
            <p:cNvSpPr>
              <a:spLocks/>
            </p:cNvSpPr>
            <p:nvPr/>
          </p:nvSpPr>
          <p:spPr bwMode="auto">
            <a:xfrm>
              <a:off x="16119472" y="20139028"/>
              <a:ext cx="1441453" cy="1530349"/>
            </a:xfrm>
            <a:custGeom>
              <a:avLst/>
              <a:gdLst>
                <a:gd name="T0" fmla="*/ 146 w 159"/>
                <a:gd name="T1" fmla="*/ 80 h 169"/>
                <a:gd name="T2" fmla="*/ 136 w 159"/>
                <a:gd name="T3" fmla="*/ 52 h 169"/>
                <a:gd name="T4" fmla="*/ 52 w 159"/>
                <a:gd name="T5" fmla="*/ 12 h 169"/>
                <a:gd name="T6" fmla="*/ 12 w 159"/>
                <a:gd name="T7" fmla="*/ 96 h 169"/>
                <a:gd name="T8" fmla="*/ 23 w 159"/>
                <a:gd name="T9" fmla="*/ 127 h 169"/>
                <a:gd name="T10" fmla="*/ 85 w 159"/>
                <a:gd name="T11" fmla="*/ 169 h 169"/>
                <a:gd name="T12" fmla="*/ 108 w 159"/>
                <a:gd name="T13" fmla="*/ 165 h 169"/>
                <a:gd name="T14" fmla="*/ 146 w 159"/>
                <a:gd name="T15" fmla="*/ 80 h 16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9" h="169">
                  <a:moveTo>
                    <a:pt x="146" y="80"/>
                  </a:moveTo>
                  <a:cubicBezTo>
                    <a:pt x="143" y="71"/>
                    <a:pt x="139" y="61"/>
                    <a:pt x="136" y="52"/>
                  </a:cubicBezTo>
                  <a:cubicBezTo>
                    <a:pt x="124" y="18"/>
                    <a:pt x="86" y="0"/>
                    <a:pt x="52" y="12"/>
                  </a:cubicBezTo>
                  <a:cubicBezTo>
                    <a:pt x="18" y="24"/>
                    <a:pt x="0" y="62"/>
                    <a:pt x="12" y="96"/>
                  </a:cubicBezTo>
                  <a:cubicBezTo>
                    <a:pt x="15" y="106"/>
                    <a:pt x="19" y="116"/>
                    <a:pt x="23" y="127"/>
                  </a:cubicBezTo>
                  <a:cubicBezTo>
                    <a:pt x="33" y="153"/>
                    <a:pt x="58" y="169"/>
                    <a:pt x="85" y="169"/>
                  </a:cubicBezTo>
                  <a:cubicBezTo>
                    <a:pt x="92" y="169"/>
                    <a:pt x="100" y="168"/>
                    <a:pt x="108" y="165"/>
                  </a:cubicBezTo>
                  <a:cubicBezTo>
                    <a:pt x="142" y="152"/>
                    <a:pt x="159" y="114"/>
                    <a:pt x="146" y="8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ea typeface="Meiryo" panose="020B0604030504040204" pitchFamily="34" charset="-128"/>
              </a:endParaRPr>
            </a:p>
          </p:txBody>
        </p:sp>
        <p:sp>
          <p:nvSpPr>
            <p:cNvPr id="101" name="Freeform 84">
              <a:extLst>
                <a:ext uri="{FF2B5EF4-FFF2-40B4-BE49-F238E27FC236}">
                  <a16:creationId xmlns:a16="http://schemas.microsoft.com/office/drawing/2014/main" id="{9B2D73FC-CBF1-C642-09E0-369590C4A898}"/>
                </a:ext>
              </a:extLst>
            </p:cNvPr>
            <p:cNvSpPr>
              <a:spLocks/>
            </p:cNvSpPr>
            <p:nvPr/>
          </p:nvSpPr>
          <p:spPr bwMode="auto">
            <a:xfrm>
              <a:off x="18767426" y="24430038"/>
              <a:ext cx="1506537" cy="1455736"/>
            </a:xfrm>
            <a:custGeom>
              <a:avLst/>
              <a:gdLst>
                <a:gd name="T0" fmla="*/ 120 w 166"/>
                <a:gd name="T1" fmla="*/ 27 h 161"/>
                <a:gd name="T2" fmla="*/ 27 w 166"/>
                <a:gd name="T3" fmla="*/ 25 h 161"/>
                <a:gd name="T4" fmla="*/ 25 w 166"/>
                <a:gd name="T5" fmla="*/ 118 h 161"/>
                <a:gd name="T6" fmla="*/ 48 w 166"/>
                <a:gd name="T7" fmla="*/ 141 h 161"/>
                <a:gd name="T8" fmla="*/ 94 w 166"/>
                <a:gd name="T9" fmla="*/ 161 h 161"/>
                <a:gd name="T10" fmla="*/ 141 w 166"/>
                <a:gd name="T11" fmla="*/ 141 h 161"/>
                <a:gd name="T12" fmla="*/ 141 w 166"/>
                <a:gd name="T13" fmla="*/ 48 h 161"/>
                <a:gd name="T14" fmla="*/ 120 w 166"/>
                <a:gd name="T15" fmla="*/ 27 h 16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6" h="161">
                  <a:moveTo>
                    <a:pt x="120" y="27"/>
                  </a:moveTo>
                  <a:cubicBezTo>
                    <a:pt x="95" y="1"/>
                    <a:pt x="53" y="0"/>
                    <a:pt x="27" y="25"/>
                  </a:cubicBezTo>
                  <a:cubicBezTo>
                    <a:pt x="1" y="50"/>
                    <a:pt x="0" y="92"/>
                    <a:pt x="25" y="118"/>
                  </a:cubicBezTo>
                  <a:cubicBezTo>
                    <a:pt x="32" y="126"/>
                    <a:pt x="40" y="134"/>
                    <a:pt x="48" y="141"/>
                  </a:cubicBezTo>
                  <a:cubicBezTo>
                    <a:pt x="60" y="154"/>
                    <a:pt x="77" y="161"/>
                    <a:pt x="94" y="161"/>
                  </a:cubicBezTo>
                  <a:cubicBezTo>
                    <a:pt x="111" y="161"/>
                    <a:pt x="128" y="154"/>
                    <a:pt x="141" y="141"/>
                  </a:cubicBezTo>
                  <a:cubicBezTo>
                    <a:pt x="166" y="116"/>
                    <a:pt x="166" y="74"/>
                    <a:pt x="141" y="48"/>
                  </a:cubicBezTo>
                  <a:cubicBezTo>
                    <a:pt x="134" y="41"/>
                    <a:pt x="127" y="34"/>
                    <a:pt x="120" y="27"/>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ea typeface="Meiryo" panose="020B0604030504040204" pitchFamily="34" charset="-128"/>
              </a:endParaRPr>
            </a:p>
          </p:txBody>
        </p:sp>
        <p:sp>
          <p:nvSpPr>
            <p:cNvPr id="102" name="Freeform 85">
              <a:extLst>
                <a:ext uri="{FF2B5EF4-FFF2-40B4-BE49-F238E27FC236}">
                  <a16:creationId xmlns:a16="http://schemas.microsoft.com/office/drawing/2014/main" id="{C009F178-5C24-4634-0723-0F41B89A3004}"/>
                </a:ext>
              </a:extLst>
            </p:cNvPr>
            <p:cNvSpPr>
              <a:spLocks/>
            </p:cNvSpPr>
            <p:nvPr/>
          </p:nvSpPr>
          <p:spPr bwMode="auto">
            <a:xfrm>
              <a:off x="17198976" y="22410736"/>
              <a:ext cx="1514477" cy="1511298"/>
            </a:xfrm>
            <a:custGeom>
              <a:avLst/>
              <a:gdLst>
                <a:gd name="T0" fmla="*/ 131 w 167"/>
                <a:gd name="T1" fmla="*/ 40 h 167"/>
                <a:gd name="T2" fmla="*/ 41 w 167"/>
                <a:gd name="T3" fmla="*/ 19 h 167"/>
                <a:gd name="T4" fmla="*/ 19 w 167"/>
                <a:gd name="T5" fmla="*/ 109 h 167"/>
                <a:gd name="T6" fmla="*/ 36 w 167"/>
                <a:gd name="T7" fmla="*/ 137 h 167"/>
                <a:gd name="T8" fmla="*/ 92 w 167"/>
                <a:gd name="T9" fmla="*/ 167 h 167"/>
                <a:gd name="T10" fmla="*/ 127 w 167"/>
                <a:gd name="T11" fmla="*/ 156 h 167"/>
                <a:gd name="T12" fmla="*/ 147 w 167"/>
                <a:gd name="T13" fmla="*/ 65 h 167"/>
                <a:gd name="T14" fmla="*/ 131 w 167"/>
                <a:gd name="T15" fmla="*/ 40 h 16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7" h="167">
                  <a:moveTo>
                    <a:pt x="131" y="40"/>
                  </a:moveTo>
                  <a:cubicBezTo>
                    <a:pt x="112" y="9"/>
                    <a:pt x="72" y="0"/>
                    <a:pt x="41" y="19"/>
                  </a:cubicBezTo>
                  <a:cubicBezTo>
                    <a:pt x="10" y="38"/>
                    <a:pt x="0" y="78"/>
                    <a:pt x="19" y="109"/>
                  </a:cubicBezTo>
                  <a:cubicBezTo>
                    <a:pt x="25" y="118"/>
                    <a:pt x="31" y="128"/>
                    <a:pt x="36" y="137"/>
                  </a:cubicBezTo>
                  <a:cubicBezTo>
                    <a:pt x="49" y="156"/>
                    <a:pt x="70" y="167"/>
                    <a:pt x="92" y="167"/>
                  </a:cubicBezTo>
                  <a:cubicBezTo>
                    <a:pt x="104" y="167"/>
                    <a:pt x="116" y="163"/>
                    <a:pt x="127" y="156"/>
                  </a:cubicBezTo>
                  <a:cubicBezTo>
                    <a:pt x="158" y="137"/>
                    <a:pt x="167" y="96"/>
                    <a:pt x="147" y="65"/>
                  </a:cubicBezTo>
                  <a:cubicBezTo>
                    <a:pt x="141" y="57"/>
                    <a:pt x="136" y="49"/>
                    <a:pt x="131" y="4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ea typeface="Meiryo" panose="020B0604030504040204" pitchFamily="34" charset="-128"/>
              </a:endParaRPr>
            </a:p>
          </p:txBody>
        </p:sp>
        <p:sp>
          <p:nvSpPr>
            <p:cNvPr id="103" name="Freeform 86">
              <a:extLst>
                <a:ext uri="{FF2B5EF4-FFF2-40B4-BE49-F238E27FC236}">
                  <a16:creationId xmlns:a16="http://schemas.microsoft.com/office/drawing/2014/main" id="{C19BC65D-C72C-16E2-24AE-DA42D8EBC932}"/>
                </a:ext>
              </a:extLst>
            </p:cNvPr>
            <p:cNvSpPr>
              <a:spLocks/>
            </p:cNvSpPr>
            <p:nvPr/>
          </p:nvSpPr>
          <p:spPr bwMode="auto">
            <a:xfrm>
              <a:off x="15574963" y="17722847"/>
              <a:ext cx="1306516" cy="1503365"/>
            </a:xfrm>
            <a:custGeom>
              <a:avLst/>
              <a:gdLst>
                <a:gd name="T0" fmla="*/ 84 w 144"/>
                <a:gd name="T1" fmla="*/ 166 h 166"/>
                <a:gd name="T2" fmla="*/ 139 w 144"/>
                <a:gd name="T3" fmla="*/ 91 h 166"/>
                <a:gd name="T4" fmla="*/ 135 w 144"/>
                <a:gd name="T5" fmla="*/ 62 h 166"/>
                <a:gd name="T6" fmla="*/ 61 w 144"/>
                <a:gd name="T7" fmla="*/ 5 h 166"/>
                <a:gd name="T8" fmla="*/ 4 w 144"/>
                <a:gd name="T9" fmla="*/ 78 h 166"/>
                <a:gd name="T10" fmla="*/ 9 w 144"/>
                <a:gd name="T11" fmla="*/ 110 h 166"/>
                <a:gd name="T12" fmla="*/ 74 w 144"/>
                <a:gd name="T13" fmla="*/ 166 h 166"/>
                <a:gd name="T14" fmla="*/ 84 w 144"/>
                <a:gd name="T15" fmla="*/ 166 h 16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4" h="166">
                  <a:moveTo>
                    <a:pt x="84" y="166"/>
                  </a:moveTo>
                  <a:cubicBezTo>
                    <a:pt x="120" y="160"/>
                    <a:pt x="144" y="127"/>
                    <a:pt x="139" y="91"/>
                  </a:cubicBezTo>
                  <a:cubicBezTo>
                    <a:pt x="138" y="81"/>
                    <a:pt x="136" y="71"/>
                    <a:pt x="135" y="62"/>
                  </a:cubicBezTo>
                  <a:cubicBezTo>
                    <a:pt x="130" y="25"/>
                    <a:pt x="97" y="0"/>
                    <a:pt x="61" y="5"/>
                  </a:cubicBezTo>
                  <a:cubicBezTo>
                    <a:pt x="25" y="9"/>
                    <a:pt x="0" y="42"/>
                    <a:pt x="4" y="78"/>
                  </a:cubicBezTo>
                  <a:cubicBezTo>
                    <a:pt x="6" y="89"/>
                    <a:pt x="7" y="100"/>
                    <a:pt x="9" y="110"/>
                  </a:cubicBezTo>
                  <a:cubicBezTo>
                    <a:pt x="14" y="143"/>
                    <a:pt x="42" y="166"/>
                    <a:pt x="74" y="166"/>
                  </a:cubicBezTo>
                  <a:cubicBezTo>
                    <a:pt x="77" y="166"/>
                    <a:pt x="80" y="166"/>
                    <a:pt x="84" y="166"/>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ea typeface="Meiryo" panose="020B0604030504040204" pitchFamily="34" charset="-128"/>
              </a:endParaRPr>
            </a:p>
          </p:txBody>
        </p:sp>
        <p:sp>
          <p:nvSpPr>
            <p:cNvPr id="104" name="Freeform 87">
              <a:extLst>
                <a:ext uri="{FF2B5EF4-FFF2-40B4-BE49-F238E27FC236}">
                  <a16:creationId xmlns:a16="http://schemas.microsoft.com/office/drawing/2014/main" id="{B56631AB-035A-6F32-AFE9-7E96F5F83DE7}"/>
                </a:ext>
              </a:extLst>
            </p:cNvPr>
            <p:cNvSpPr>
              <a:spLocks noEditPoints="1"/>
            </p:cNvSpPr>
            <p:nvPr/>
          </p:nvSpPr>
          <p:spPr bwMode="auto">
            <a:xfrm>
              <a:off x="21505866" y="10699747"/>
              <a:ext cx="13079412" cy="13050838"/>
            </a:xfrm>
            <a:custGeom>
              <a:avLst/>
              <a:gdLst>
                <a:gd name="T0" fmla="*/ 1442 w 1442"/>
                <a:gd name="T1" fmla="*/ 1397 h 1442"/>
                <a:gd name="T2" fmla="*/ 1442 w 1442"/>
                <a:gd name="T3" fmla="*/ 45 h 1442"/>
                <a:gd name="T4" fmla="*/ 1397 w 1442"/>
                <a:gd name="T5" fmla="*/ 0 h 1442"/>
                <a:gd name="T6" fmla="*/ 45 w 1442"/>
                <a:gd name="T7" fmla="*/ 0 h 1442"/>
                <a:gd name="T8" fmla="*/ 0 w 1442"/>
                <a:gd name="T9" fmla="*/ 45 h 1442"/>
                <a:gd name="T10" fmla="*/ 0 w 1442"/>
                <a:gd name="T11" fmla="*/ 1397 h 1442"/>
                <a:gd name="T12" fmla="*/ 45 w 1442"/>
                <a:gd name="T13" fmla="*/ 1442 h 1442"/>
                <a:gd name="T14" fmla="*/ 1397 w 1442"/>
                <a:gd name="T15" fmla="*/ 1442 h 1442"/>
                <a:gd name="T16" fmla="*/ 1442 w 1442"/>
                <a:gd name="T17" fmla="*/ 1397 h 1442"/>
                <a:gd name="T18" fmla="*/ 1352 w 1442"/>
                <a:gd name="T19" fmla="*/ 90 h 1442"/>
                <a:gd name="T20" fmla="*/ 1352 w 1442"/>
                <a:gd name="T21" fmla="*/ 323 h 1442"/>
                <a:gd name="T22" fmla="*/ 90 w 1442"/>
                <a:gd name="T23" fmla="*/ 323 h 1442"/>
                <a:gd name="T24" fmla="*/ 90 w 1442"/>
                <a:gd name="T25" fmla="*/ 90 h 1442"/>
                <a:gd name="T26" fmla="*/ 1352 w 1442"/>
                <a:gd name="T27" fmla="*/ 90 h 1442"/>
                <a:gd name="T28" fmla="*/ 90 w 1442"/>
                <a:gd name="T29" fmla="*/ 1352 h 1442"/>
                <a:gd name="T30" fmla="*/ 90 w 1442"/>
                <a:gd name="T31" fmla="*/ 414 h 1442"/>
                <a:gd name="T32" fmla="*/ 1352 w 1442"/>
                <a:gd name="T33" fmla="*/ 414 h 1442"/>
                <a:gd name="T34" fmla="*/ 1352 w 1442"/>
                <a:gd name="T35" fmla="*/ 1352 h 1442"/>
                <a:gd name="T36" fmla="*/ 90 w 1442"/>
                <a:gd name="T37" fmla="*/ 1352 h 14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442" h="1442">
                  <a:moveTo>
                    <a:pt x="1442" y="1397"/>
                  </a:moveTo>
                  <a:cubicBezTo>
                    <a:pt x="1442" y="45"/>
                    <a:pt x="1442" y="45"/>
                    <a:pt x="1442" y="45"/>
                  </a:cubicBezTo>
                  <a:cubicBezTo>
                    <a:pt x="1442" y="20"/>
                    <a:pt x="1422" y="0"/>
                    <a:pt x="1397" y="0"/>
                  </a:cubicBezTo>
                  <a:cubicBezTo>
                    <a:pt x="45" y="0"/>
                    <a:pt x="45" y="0"/>
                    <a:pt x="45" y="0"/>
                  </a:cubicBezTo>
                  <a:cubicBezTo>
                    <a:pt x="20" y="0"/>
                    <a:pt x="0" y="20"/>
                    <a:pt x="0" y="45"/>
                  </a:cubicBezTo>
                  <a:cubicBezTo>
                    <a:pt x="0" y="1397"/>
                    <a:pt x="0" y="1397"/>
                    <a:pt x="0" y="1397"/>
                  </a:cubicBezTo>
                  <a:cubicBezTo>
                    <a:pt x="0" y="1422"/>
                    <a:pt x="20" y="1442"/>
                    <a:pt x="45" y="1442"/>
                  </a:cubicBezTo>
                  <a:cubicBezTo>
                    <a:pt x="1397" y="1442"/>
                    <a:pt x="1397" y="1442"/>
                    <a:pt x="1397" y="1442"/>
                  </a:cubicBezTo>
                  <a:cubicBezTo>
                    <a:pt x="1422" y="1442"/>
                    <a:pt x="1442" y="1422"/>
                    <a:pt x="1442" y="1397"/>
                  </a:cubicBezTo>
                  <a:close/>
                  <a:moveTo>
                    <a:pt x="1352" y="90"/>
                  </a:moveTo>
                  <a:cubicBezTo>
                    <a:pt x="1352" y="323"/>
                    <a:pt x="1352" y="323"/>
                    <a:pt x="1352" y="323"/>
                  </a:cubicBezTo>
                  <a:cubicBezTo>
                    <a:pt x="90" y="323"/>
                    <a:pt x="90" y="323"/>
                    <a:pt x="90" y="323"/>
                  </a:cubicBezTo>
                  <a:cubicBezTo>
                    <a:pt x="90" y="90"/>
                    <a:pt x="90" y="90"/>
                    <a:pt x="90" y="90"/>
                  </a:cubicBezTo>
                  <a:lnTo>
                    <a:pt x="1352" y="90"/>
                  </a:lnTo>
                  <a:close/>
                  <a:moveTo>
                    <a:pt x="90" y="1352"/>
                  </a:moveTo>
                  <a:cubicBezTo>
                    <a:pt x="90" y="414"/>
                    <a:pt x="90" y="414"/>
                    <a:pt x="90" y="414"/>
                  </a:cubicBezTo>
                  <a:cubicBezTo>
                    <a:pt x="1352" y="414"/>
                    <a:pt x="1352" y="414"/>
                    <a:pt x="1352" y="414"/>
                  </a:cubicBezTo>
                  <a:cubicBezTo>
                    <a:pt x="1352" y="1352"/>
                    <a:pt x="1352" y="1352"/>
                    <a:pt x="1352" y="1352"/>
                  </a:cubicBezTo>
                  <a:lnTo>
                    <a:pt x="90" y="1352"/>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ea typeface="Meiryo" panose="020B0604030504040204" pitchFamily="34" charset="-128"/>
              </a:endParaRPr>
            </a:p>
          </p:txBody>
        </p:sp>
        <p:sp>
          <p:nvSpPr>
            <p:cNvPr id="105" name="Oval 88">
              <a:extLst>
                <a:ext uri="{FF2B5EF4-FFF2-40B4-BE49-F238E27FC236}">
                  <a16:creationId xmlns:a16="http://schemas.microsoft.com/office/drawing/2014/main" id="{9E17E176-807F-6E21-F849-46F8772D18BF}"/>
                </a:ext>
              </a:extLst>
            </p:cNvPr>
            <p:cNvSpPr>
              <a:spLocks noChangeArrowheads="1"/>
            </p:cNvSpPr>
            <p:nvPr/>
          </p:nvSpPr>
          <p:spPr bwMode="auto">
            <a:xfrm>
              <a:off x="23175913" y="12139610"/>
              <a:ext cx="906465" cy="89534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ea typeface="Meiryo" panose="020B0604030504040204" pitchFamily="34" charset="-128"/>
              </a:endParaRPr>
            </a:p>
          </p:txBody>
        </p:sp>
        <p:sp>
          <p:nvSpPr>
            <p:cNvPr id="106" name="Oval 89">
              <a:extLst>
                <a:ext uri="{FF2B5EF4-FFF2-40B4-BE49-F238E27FC236}">
                  <a16:creationId xmlns:a16="http://schemas.microsoft.com/office/drawing/2014/main" id="{0DE34EB4-38D2-50A9-814C-45B7D74FC6CF}"/>
                </a:ext>
              </a:extLst>
            </p:cNvPr>
            <p:cNvSpPr>
              <a:spLocks noChangeArrowheads="1"/>
            </p:cNvSpPr>
            <p:nvPr/>
          </p:nvSpPr>
          <p:spPr bwMode="auto">
            <a:xfrm>
              <a:off x="24853900" y="12139610"/>
              <a:ext cx="906465" cy="89534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ea typeface="Meiryo" panose="020B0604030504040204" pitchFamily="34" charset="-128"/>
              </a:endParaRPr>
            </a:p>
          </p:txBody>
        </p:sp>
        <p:sp>
          <p:nvSpPr>
            <p:cNvPr id="107" name="Oval 90">
              <a:extLst>
                <a:ext uri="{FF2B5EF4-FFF2-40B4-BE49-F238E27FC236}">
                  <a16:creationId xmlns:a16="http://schemas.microsoft.com/office/drawing/2014/main" id="{614A7004-1AE0-8058-0716-650510E08C8E}"/>
                </a:ext>
              </a:extLst>
            </p:cNvPr>
            <p:cNvSpPr>
              <a:spLocks noChangeArrowheads="1"/>
            </p:cNvSpPr>
            <p:nvPr/>
          </p:nvSpPr>
          <p:spPr bwMode="auto">
            <a:xfrm>
              <a:off x="26522364" y="12139610"/>
              <a:ext cx="896937" cy="89534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ea typeface="Meiryo" panose="020B0604030504040204" pitchFamily="34" charset="-128"/>
              </a:endParaRPr>
            </a:p>
          </p:txBody>
        </p:sp>
        <p:sp>
          <p:nvSpPr>
            <p:cNvPr id="108" name="Freeform 91">
              <a:extLst>
                <a:ext uri="{FF2B5EF4-FFF2-40B4-BE49-F238E27FC236}">
                  <a16:creationId xmlns:a16="http://schemas.microsoft.com/office/drawing/2014/main" id="{DCD0E47A-1D34-2D4E-34DF-41D137D44CB5}"/>
                </a:ext>
              </a:extLst>
            </p:cNvPr>
            <p:cNvSpPr>
              <a:spLocks/>
            </p:cNvSpPr>
            <p:nvPr/>
          </p:nvSpPr>
          <p:spPr bwMode="auto">
            <a:xfrm>
              <a:off x="24571325" y="19750088"/>
              <a:ext cx="1697037" cy="1728788"/>
            </a:xfrm>
            <a:custGeom>
              <a:avLst/>
              <a:gdLst>
                <a:gd name="T0" fmla="*/ 0 w 187"/>
                <a:gd name="T1" fmla="*/ 191 h 191"/>
                <a:gd name="T2" fmla="*/ 129 w 187"/>
                <a:gd name="T3" fmla="*/ 63 h 191"/>
                <a:gd name="T4" fmla="*/ 0 w 187"/>
                <a:gd name="T5" fmla="*/ 191 h 191"/>
              </a:gdLst>
              <a:ahLst/>
              <a:cxnLst>
                <a:cxn ang="0">
                  <a:pos x="T0" y="T1"/>
                </a:cxn>
                <a:cxn ang="0">
                  <a:pos x="T2" y="T3"/>
                </a:cxn>
                <a:cxn ang="0">
                  <a:pos x="T4" y="T5"/>
                </a:cxn>
              </a:cxnLst>
              <a:rect l="0" t="0" r="r" b="b"/>
              <a:pathLst>
                <a:path w="187" h="191">
                  <a:moveTo>
                    <a:pt x="0" y="191"/>
                  </a:moveTo>
                  <a:cubicBezTo>
                    <a:pt x="85" y="191"/>
                    <a:pt x="187" y="120"/>
                    <a:pt x="129" y="63"/>
                  </a:cubicBezTo>
                  <a:cubicBezTo>
                    <a:pt x="67" y="0"/>
                    <a:pt x="0" y="100"/>
                    <a:pt x="0" y="191"/>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ea typeface="Meiryo" panose="020B0604030504040204" pitchFamily="34" charset="-128"/>
              </a:endParaRPr>
            </a:p>
          </p:txBody>
        </p:sp>
        <p:sp>
          <p:nvSpPr>
            <p:cNvPr id="109" name="Freeform 92">
              <a:extLst>
                <a:ext uri="{FF2B5EF4-FFF2-40B4-BE49-F238E27FC236}">
                  <a16:creationId xmlns:a16="http://schemas.microsoft.com/office/drawing/2014/main" id="{11A81F27-E931-DFD9-3677-34872199FDDB}"/>
                </a:ext>
              </a:extLst>
            </p:cNvPr>
            <p:cNvSpPr>
              <a:spLocks/>
            </p:cNvSpPr>
            <p:nvPr/>
          </p:nvSpPr>
          <p:spPr bwMode="auto">
            <a:xfrm>
              <a:off x="30132339" y="20085047"/>
              <a:ext cx="1450975" cy="1447803"/>
            </a:xfrm>
            <a:custGeom>
              <a:avLst/>
              <a:gdLst>
                <a:gd name="T0" fmla="*/ 86 w 160"/>
                <a:gd name="T1" fmla="*/ 5 h 160"/>
                <a:gd name="T2" fmla="*/ 80 w 160"/>
                <a:gd name="T3" fmla="*/ 1 h 160"/>
                <a:gd name="T4" fmla="*/ 74 w 160"/>
                <a:gd name="T5" fmla="*/ 3 h 160"/>
                <a:gd name="T6" fmla="*/ 2 w 160"/>
                <a:gd name="T7" fmla="*/ 74 h 160"/>
                <a:gd name="T8" fmla="*/ 0 w 160"/>
                <a:gd name="T9" fmla="*/ 81 h 160"/>
                <a:gd name="T10" fmla="*/ 4 w 160"/>
                <a:gd name="T11" fmla="*/ 86 h 160"/>
                <a:gd name="T12" fmla="*/ 149 w 160"/>
                <a:gd name="T13" fmla="*/ 159 h 160"/>
                <a:gd name="T14" fmla="*/ 152 w 160"/>
                <a:gd name="T15" fmla="*/ 160 h 160"/>
                <a:gd name="T16" fmla="*/ 158 w 160"/>
                <a:gd name="T17" fmla="*/ 157 h 160"/>
                <a:gd name="T18" fmla="*/ 159 w 160"/>
                <a:gd name="T19" fmla="*/ 149 h 160"/>
                <a:gd name="T20" fmla="*/ 86 w 160"/>
                <a:gd name="T21" fmla="*/ 5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60" h="160">
                  <a:moveTo>
                    <a:pt x="86" y="5"/>
                  </a:moveTo>
                  <a:cubicBezTo>
                    <a:pt x="85" y="3"/>
                    <a:pt x="83" y="1"/>
                    <a:pt x="80" y="1"/>
                  </a:cubicBezTo>
                  <a:cubicBezTo>
                    <a:pt x="78" y="0"/>
                    <a:pt x="75" y="1"/>
                    <a:pt x="74" y="3"/>
                  </a:cubicBezTo>
                  <a:cubicBezTo>
                    <a:pt x="2" y="74"/>
                    <a:pt x="2" y="74"/>
                    <a:pt x="2" y="74"/>
                  </a:cubicBezTo>
                  <a:cubicBezTo>
                    <a:pt x="1" y="76"/>
                    <a:pt x="0" y="78"/>
                    <a:pt x="0" y="81"/>
                  </a:cubicBezTo>
                  <a:cubicBezTo>
                    <a:pt x="1" y="83"/>
                    <a:pt x="2" y="85"/>
                    <a:pt x="4" y="86"/>
                  </a:cubicBezTo>
                  <a:cubicBezTo>
                    <a:pt x="149" y="159"/>
                    <a:pt x="149" y="159"/>
                    <a:pt x="149" y="159"/>
                  </a:cubicBezTo>
                  <a:cubicBezTo>
                    <a:pt x="150" y="159"/>
                    <a:pt x="151" y="160"/>
                    <a:pt x="152" y="160"/>
                  </a:cubicBezTo>
                  <a:cubicBezTo>
                    <a:pt x="154" y="160"/>
                    <a:pt x="156" y="159"/>
                    <a:pt x="158" y="157"/>
                  </a:cubicBezTo>
                  <a:cubicBezTo>
                    <a:pt x="160" y="155"/>
                    <a:pt x="160" y="152"/>
                    <a:pt x="159" y="149"/>
                  </a:cubicBezTo>
                  <a:lnTo>
                    <a:pt x="86" y="5"/>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ea typeface="Meiryo" panose="020B0604030504040204" pitchFamily="34" charset="-128"/>
              </a:endParaRPr>
            </a:p>
          </p:txBody>
        </p:sp>
        <p:sp>
          <p:nvSpPr>
            <p:cNvPr id="110" name="Freeform 93">
              <a:extLst>
                <a:ext uri="{FF2B5EF4-FFF2-40B4-BE49-F238E27FC236}">
                  <a16:creationId xmlns:a16="http://schemas.microsoft.com/office/drawing/2014/main" id="{F06785DB-2AB7-84A0-8C3E-3E22F2A72F31}"/>
                </a:ext>
              </a:extLst>
            </p:cNvPr>
            <p:cNvSpPr>
              <a:spLocks/>
            </p:cNvSpPr>
            <p:nvPr/>
          </p:nvSpPr>
          <p:spPr bwMode="auto">
            <a:xfrm>
              <a:off x="25677812" y="15641638"/>
              <a:ext cx="4879972" cy="4878389"/>
            </a:xfrm>
            <a:custGeom>
              <a:avLst/>
              <a:gdLst>
                <a:gd name="T0" fmla="*/ 509 w 538"/>
                <a:gd name="T1" fmla="*/ 446 h 539"/>
                <a:gd name="T2" fmla="*/ 505 w 538"/>
                <a:gd name="T3" fmla="*/ 441 h 539"/>
                <a:gd name="T4" fmla="*/ 325 w 538"/>
                <a:gd name="T5" fmla="*/ 261 h 539"/>
                <a:gd name="T6" fmla="*/ 505 w 538"/>
                <a:gd name="T7" fmla="*/ 81 h 539"/>
                <a:gd name="T8" fmla="*/ 505 w 538"/>
                <a:gd name="T9" fmla="*/ 17 h 539"/>
                <a:gd name="T10" fmla="*/ 441 w 538"/>
                <a:gd name="T11" fmla="*/ 17 h 539"/>
                <a:gd name="T12" fmla="*/ 261 w 538"/>
                <a:gd name="T13" fmla="*/ 197 h 539"/>
                <a:gd name="T14" fmla="*/ 81 w 538"/>
                <a:gd name="T15" fmla="*/ 17 h 539"/>
                <a:gd name="T16" fmla="*/ 17 w 538"/>
                <a:gd name="T17" fmla="*/ 17 h 539"/>
                <a:gd name="T18" fmla="*/ 17 w 538"/>
                <a:gd name="T19" fmla="*/ 81 h 539"/>
                <a:gd name="T20" fmla="*/ 197 w 538"/>
                <a:gd name="T21" fmla="*/ 261 h 539"/>
                <a:gd name="T22" fmla="*/ 17 w 538"/>
                <a:gd name="T23" fmla="*/ 441 h 539"/>
                <a:gd name="T24" fmla="*/ 17 w 538"/>
                <a:gd name="T25" fmla="*/ 505 h 539"/>
                <a:gd name="T26" fmla="*/ 49 w 538"/>
                <a:gd name="T27" fmla="*/ 518 h 539"/>
                <a:gd name="T28" fmla="*/ 81 w 538"/>
                <a:gd name="T29" fmla="*/ 505 h 539"/>
                <a:gd name="T30" fmla="*/ 261 w 538"/>
                <a:gd name="T31" fmla="*/ 325 h 539"/>
                <a:gd name="T32" fmla="*/ 377 w 538"/>
                <a:gd name="T33" fmla="*/ 441 h 539"/>
                <a:gd name="T34" fmla="*/ 377 w 538"/>
                <a:gd name="T35" fmla="*/ 441 h 539"/>
                <a:gd name="T36" fmla="*/ 475 w 538"/>
                <a:gd name="T37" fmla="*/ 539 h 539"/>
                <a:gd name="T38" fmla="*/ 538 w 538"/>
                <a:gd name="T39" fmla="*/ 476 h 539"/>
                <a:gd name="T40" fmla="*/ 509 w 538"/>
                <a:gd name="T41" fmla="*/ 446 h 5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38" h="539">
                  <a:moveTo>
                    <a:pt x="509" y="446"/>
                  </a:moveTo>
                  <a:cubicBezTo>
                    <a:pt x="508" y="444"/>
                    <a:pt x="506" y="443"/>
                    <a:pt x="505" y="441"/>
                  </a:cubicBezTo>
                  <a:cubicBezTo>
                    <a:pt x="325" y="261"/>
                    <a:pt x="325" y="261"/>
                    <a:pt x="325" y="261"/>
                  </a:cubicBezTo>
                  <a:cubicBezTo>
                    <a:pt x="505" y="81"/>
                    <a:pt x="505" y="81"/>
                    <a:pt x="505" y="81"/>
                  </a:cubicBezTo>
                  <a:cubicBezTo>
                    <a:pt x="522" y="64"/>
                    <a:pt x="522" y="35"/>
                    <a:pt x="505" y="17"/>
                  </a:cubicBezTo>
                  <a:cubicBezTo>
                    <a:pt x="487" y="0"/>
                    <a:pt x="459" y="0"/>
                    <a:pt x="441" y="17"/>
                  </a:cubicBezTo>
                  <a:cubicBezTo>
                    <a:pt x="261" y="197"/>
                    <a:pt x="261" y="197"/>
                    <a:pt x="261" y="197"/>
                  </a:cubicBezTo>
                  <a:cubicBezTo>
                    <a:pt x="81" y="17"/>
                    <a:pt x="81" y="17"/>
                    <a:pt x="81" y="17"/>
                  </a:cubicBezTo>
                  <a:cubicBezTo>
                    <a:pt x="63" y="0"/>
                    <a:pt x="35" y="0"/>
                    <a:pt x="17" y="17"/>
                  </a:cubicBezTo>
                  <a:cubicBezTo>
                    <a:pt x="0" y="35"/>
                    <a:pt x="0" y="64"/>
                    <a:pt x="17" y="81"/>
                  </a:cubicBezTo>
                  <a:cubicBezTo>
                    <a:pt x="197" y="261"/>
                    <a:pt x="197" y="261"/>
                    <a:pt x="197" y="261"/>
                  </a:cubicBezTo>
                  <a:cubicBezTo>
                    <a:pt x="17" y="441"/>
                    <a:pt x="17" y="441"/>
                    <a:pt x="17" y="441"/>
                  </a:cubicBezTo>
                  <a:cubicBezTo>
                    <a:pt x="0" y="459"/>
                    <a:pt x="0" y="487"/>
                    <a:pt x="17" y="505"/>
                  </a:cubicBezTo>
                  <a:cubicBezTo>
                    <a:pt x="26" y="514"/>
                    <a:pt x="38" y="518"/>
                    <a:pt x="49" y="518"/>
                  </a:cubicBezTo>
                  <a:cubicBezTo>
                    <a:pt x="61" y="518"/>
                    <a:pt x="72" y="514"/>
                    <a:pt x="81" y="505"/>
                  </a:cubicBezTo>
                  <a:cubicBezTo>
                    <a:pt x="261" y="325"/>
                    <a:pt x="261" y="325"/>
                    <a:pt x="261" y="325"/>
                  </a:cubicBezTo>
                  <a:cubicBezTo>
                    <a:pt x="377" y="441"/>
                    <a:pt x="377" y="441"/>
                    <a:pt x="377" y="441"/>
                  </a:cubicBezTo>
                  <a:cubicBezTo>
                    <a:pt x="377" y="441"/>
                    <a:pt x="377" y="441"/>
                    <a:pt x="377" y="441"/>
                  </a:cubicBezTo>
                  <a:cubicBezTo>
                    <a:pt x="475" y="539"/>
                    <a:pt x="475" y="539"/>
                    <a:pt x="475" y="539"/>
                  </a:cubicBezTo>
                  <a:cubicBezTo>
                    <a:pt x="538" y="476"/>
                    <a:pt x="538" y="476"/>
                    <a:pt x="538" y="476"/>
                  </a:cubicBezTo>
                  <a:lnTo>
                    <a:pt x="509" y="446"/>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ea typeface="Meiryo" panose="020B0604030504040204" pitchFamily="34" charset="-128"/>
              </a:endParaRPr>
            </a:p>
          </p:txBody>
        </p:sp>
      </p:grpSp>
      <p:grpSp>
        <p:nvGrpSpPr>
          <p:cNvPr id="112" name="Graphic 50">
            <a:extLst>
              <a:ext uri="{FF2B5EF4-FFF2-40B4-BE49-F238E27FC236}">
                <a16:creationId xmlns:a16="http://schemas.microsoft.com/office/drawing/2014/main" id="{F62BB8C2-60C4-B7E2-6E98-D561089000DF}"/>
              </a:ext>
            </a:extLst>
          </p:cNvPr>
          <p:cNvGrpSpPr>
            <a:grpSpLocks noChangeAspect="1"/>
          </p:cNvGrpSpPr>
          <p:nvPr/>
        </p:nvGrpSpPr>
        <p:grpSpPr>
          <a:xfrm>
            <a:off x="4882859" y="1316037"/>
            <a:ext cx="310400" cy="236538"/>
            <a:chOff x="3005137" y="1380172"/>
            <a:chExt cx="3131823" cy="2384107"/>
          </a:xfrm>
          <a:solidFill>
            <a:schemeClr val="tx1"/>
          </a:solidFill>
        </p:grpSpPr>
        <p:sp>
          <p:nvSpPr>
            <p:cNvPr id="113" name="Freeform 52">
              <a:extLst>
                <a:ext uri="{FF2B5EF4-FFF2-40B4-BE49-F238E27FC236}">
                  <a16:creationId xmlns:a16="http://schemas.microsoft.com/office/drawing/2014/main" id="{31FD3BA7-38F6-829B-AB16-669565A6D327}"/>
                </a:ext>
              </a:extLst>
            </p:cNvPr>
            <p:cNvSpPr/>
            <p:nvPr/>
          </p:nvSpPr>
          <p:spPr>
            <a:xfrm>
              <a:off x="3005137" y="1380172"/>
              <a:ext cx="3131823" cy="2384107"/>
            </a:xfrm>
            <a:custGeom>
              <a:avLst/>
              <a:gdLst>
                <a:gd name="connsiteX0" fmla="*/ 2696528 w 3131823"/>
                <a:gd name="connsiteY0" fmla="*/ 842010 h 2384107"/>
                <a:gd name="connsiteX1" fmla="*/ 2676525 w 3131823"/>
                <a:gd name="connsiteY1" fmla="*/ 842962 h 2384107"/>
                <a:gd name="connsiteX2" fmla="*/ 2695575 w 3131823"/>
                <a:gd name="connsiteY2" fmla="*/ 684848 h 2384107"/>
                <a:gd name="connsiteX3" fmla="*/ 2010728 w 3131823"/>
                <a:gd name="connsiteY3" fmla="*/ 0 h 2384107"/>
                <a:gd name="connsiteX4" fmla="*/ 1384935 w 3131823"/>
                <a:gd name="connsiteY4" fmla="*/ 407670 h 2384107"/>
                <a:gd name="connsiteX5" fmla="*/ 867728 w 3131823"/>
                <a:gd name="connsiteY5" fmla="*/ 845820 h 2384107"/>
                <a:gd name="connsiteX6" fmla="*/ 818197 w 3131823"/>
                <a:gd name="connsiteY6" fmla="*/ 842010 h 2384107"/>
                <a:gd name="connsiteX7" fmla="*/ 418148 w 3131823"/>
                <a:gd name="connsiteY7" fmla="*/ 1047750 h 2384107"/>
                <a:gd name="connsiteX8" fmla="*/ 0 w 3131823"/>
                <a:gd name="connsiteY8" fmla="*/ 1269683 h 2384107"/>
                <a:gd name="connsiteX9" fmla="*/ 0 w 3131823"/>
                <a:gd name="connsiteY9" fmla="*/ 2153603 h 2384107"/>
                <a:gd name="connsiteX10" fmla="*/ 565785 w 3131823"/>
                <a:gd name="connsiteY10" fmla="*/ 2384108 h 2384107"/>
                <a:gd name="connsiteX11" fmla="*/ 565785 w 3131823"/>
                <a:gd name="connsiteY11" fmla="*/ 2384108 h 2384107"/>
                <a:gd name="connsiteX12" fmla="*/ 568643 w 3131823"/>
                <a:gd name="connsiteY12" fmla="*/ 2384108 h 2384107"/>
                <a:gd name="connsiteX13" fmla="*/ 1133475 w 3131823"/>
                <a:gd name="connsiteY13" fmla="*/ 2153603 h 2384107"/>
                <a:gd name="connsiteX14" fmla="*/ 1133475 w 3131823"/>
                <a:gd name="connsiteY14" fmla="*/ 1714500 h 2384107"/>
                <a:gd name="connsiteX15" fmla="*/ 2695575 w 3131823"/>
                <a:gd name="connsiteY15" fmla="*/ 1714500 h 2384107"/>
                <a:gd name="connsiteX16" fmla="*/ 3131820 w 3131823"/>
                <a:gd name="connsiteY16" fmla="*/ 1278255 h 2384107"/>
                <a:gd name="connsiteX17" fmla="*/ 2696528 w 3131823"/>
                <a:gd name="connsiteY17" fmla="*/ 842010 h 2384107"/>
                <a:gd name="connsiteX18" fmla="*/ 563880 w 3131823"/>
                <a:gd name="connsiteY18" fmla="*/ 1133475 h 2384107"/>
                <a:gd name="connsiteX19" fmla="*/ 567690 w 3131823"/>
                <a:gd name="connsiteY19" fmla="*/ 1133475 h 2384107"/>
                <a:gd name="connsiteX20" fmla="*/ 1038225 w 3131823"/>
                <a:gd name="connsiteY20" fmla="*/ 1268730 h 2384107"/>
                <a:gd name="connsiteX21" fmla="*/ 570547 w 3131823"/>
                <a:gd name="connsiteY21" fmla="*/ 1403985 h 2384107"/>
                <a:gd name="connsiteX22" fmla="*/ 567690 w 3131823"/>
                <a:gd name="connsiteY22" fmla="*/ 1403985 h 2384107"/>
                <a:gd name="connsiteX23" fmla="*/ 565785 w 3131823"/>
                <a:gd name="connsiteY23" fmla="*/ 1403985 h 2384107"/>
                <a:gd name="connsiteX24" fmla="*/ 95250 w 3131823"/>
                <a:gd name="connsiteY24" fmla="*/ 1268730 h 2384107"/>
                <a:gd name="connsiteX25" fmla="*/ 563880 w 3131823"/>
                <a:gd name="connsiteY25" fmla="*/ 1133475 h 2384107"/>
                <a:gd name="connsiteX26" fmla="*/ 1039178 w 3131823"/>
                <a:gd name="connsiteY26" fmla="*/ 1556385 h 2384107"/>
                <a:gd name="connsiteX27" fmla="*/ 567690 w 3131823"/>
                <a:gd name="connsiteY27" fmla="*/ 1691640 h 2384107"/>
                <a:gd name="connsiteX28" fmla="*/ 566738 w 3131823"/>
                <a:gd name="connsiteY28" fmla="*/ 1691640 h 2384107"/>
                <a:gd name="connsiteX29" fmla="*/ 96202 w 3131823"/>
                <a:gd name="connsiteY29" fmla="*/ 1556385 h 2384107"/>
                <a:gd name="connsiteX30" fmla="*/ 96202 w 3131823"/>
                <a:gd name="connsiteY30" fmla="*/ 1401128 h 2384107"/>
                <a:gd name="connsiteX31" fmla="*/ 567690 w 3131823"/>
                <a:gd name="connsiteY31" fmla="*/ 1500187 h 2384107"/>
                <a:gd name="connsiteX32" fmla="*/ 568643 w 3131823"/>
                <a:gd name="connsiteY32" fmla="*/ 1500187 h 2384107"/>
                <a:gd name="connsiteX33" fmla="*/ 570547 w 3131823"/>
                <a:gd name="connsiteY33" fmla="*/ 1500187 h 2384107"/>
                <a:gd name="connsiteX34" fmla="*/ 1040130 w 3131823"/>
                <a:gd name="connsiteY34" fmla="*/ 1401128 h 2384107"/>
                <a:gd name="connsiteX35" fmla="*/ 1040130 w 3131823"/>
                <a:gd name="connsiteY35" fmla="*/ 1556385 h 2384107"/>
                <a:gd name="connsiteX36" fmla="*/ 96202 w 3131823"/>
                <a:gd name="connsiteY36" fmla="*/ 1687830 h 2384107"/>
                <a:gd name="connsiteX37" fmla="*/ 567690 w 3131823"/>
                <a:gd name="connsiteY37" fmla="*/ 1786890 h 2384107"/>
                <a:gd name="connsiteX38" fmla="*/ 568643 w 3131823"/>
                <a:gd name="connsiteY38" fmla="*/ 1786890 h 2384107"/>
                <a:gd name="connsiteX39" fmla="*/ 570547 w 3131823"/>
                <a:gd name="connsiteY39" fmla="*/ 1786890 h 2384107"/>
                <a:gd name="connsiteX40" fmla="*/ 1040130 w 3131823"/>
                <a:gd name="connsiteY40" fmla="*/ 1687830 h 2384107"/>
                <a:gd name="connsiteX41" fmla="*/ 1040130 w 3131823"/>
                <a:gd name="connsiteY41" fmla="*/ 1864043 h 2384107"/>
                <a:gd name="connsiteX42" fmla="*/ 569595 w 3131823"/>
                <a:gd name="connsiteY42" fmla="*/ 1999297 h 2384107"/>
                <a:gd name="connsiteX43" fmla="*/ 568643 w 3131823"/>
                <a:gd name="connsiteY43" fmla="*/ 1999297 h 2384107"/>
                <a:gd name="connsiteX44" fmla="*/ 98108 w 3131823"/>
                <a:gd name="connsiteY44" fmla="*/ 1864043 h 2384107"/>
                <a:gd name="connsiteX45" fmla="*/ 98108 w 3131823"/>
                <a:gd name="connsiteY45" fmla="*/ 1687830 h 2384107"/>
                <a:gd name="connsiteX46" fmla="*/ 570547 w 3131823"/>
                <a:gd name="connsiteY46" fmla="*/ 2288858 h 2384107"/>
                <a:gd name="connsiteX47" fmla="*/ 567690 w 3131823"/>
                <a:gd name="connsiteY47" fmla="*/ 2288858 h 2384107"/>
                <a:gd name="connsiteX48" fmla="*/ 97155 w 3131823"/>
                <a:gd name="connsiteY48" fmla="*/ 2153603 h 2384107"/>
                <a:gd name="connsiteX49" fmla="*/ 97155 w 3131823"/>
                <a:gd name="connsiteY49" fmla="*/ 1996440 h 2384107"/>
                <a:gd name="connsiteX50" fmla="*/ 568643 w 3131823"/>
                <a:gd name="connsiteY50" fmla="*/ 2095500 h 2384107"/>
                <a:gd name="connsiteX51" fmla="*/ 568643 w 3131823"/>
                <a:gd name="connsiteY51" fmla="*/ 2095500 h 2384107"/>
                <a:gd name="connsiteX52" fmla="*/ 570547 w 3131823"/>
                <a:gd name="connsiteY52" fmla="*/ 2095500 h 2384107"/>
                <a:gd name="connsiteX53" fmla="*/ 1040130 w 3131823"/>
                <a:gd name="connsiteY53" fmla="*/ 1996440 h 2384107"/>
                <a:gd name="connsiteX54" fmla="*/ 1040130 w 3131823"/>
                <a:gd name="connsiteY54" fmla="*/ 2153603 h 2384107"/>
                <a:gd name="connsiteX55" fmla="*/ 570547 w 3131823"/>
                <a:gd name="connsiteY55" fmla="*/ 2288858 h 2384107"/>
                <a:gd name="connsiteX56" fmla="*/ 2696528 w 3131823"/>
                <a:gd name="connsiteY56" fmla="*/ 1619250 h 2384107"/>
                <a:gd name="connsiteX57" fmla="*/ 1134428 w 3131823"/>
                <a:gd name="connsiteY57" fmla="*/ 1619250 h 2384107"/>
                <a:gd name="connsiteX58" fmla="*/ 1134428 w 3131823"/>
                <a:gd name="connsiteY58" fmla="*/ 1269683 h 2384107"/>
                <a:gd name="connsiteX59" fmla="*/ 567690 w 3131823"/>
                <a:gd name="connsiteY59" fmla="*/ 1039178 h 2384107"/>
                <a:gd name="connsiteX60" fmla="*/ 565785 w 3131823"/>
                <a:gd name="connsiteY60" fmla="*/ 1039178 h 2384107"/>
                <a:gd name="connsiteX61" fmla="*/ 539115 w 3131823"/>
                <a:gd name="connsiteY61" fmla="*/ 1040130 h 2384107"/>
                <a:gd name="connsiteX62" fmla="*/ 817245 w 3131823"/>
                <a:gd name="connsiteY62" fmla="*/ 937260 h 2384107"/>
                <a:gd name="connsiteX63" fmla="*/ 895350 w 3131823"/>
                <a:gd name="connsiteY63" fmla="*/ 946785 h 2384107"/>
                <a:gd name="connsiteX64" fmla="*/ 932497 w 3131823"/>
                <a:gd name="connsiteY64" fmla="*/ 940118 h 2384107"/>
                <a:gd name="connsiteX65" fmla="*/ 952500 w 3131823"/>
                <a:gd name="connsiteY65" fmla="*/ 907732 h 2384107"/>
                <a:gd name="connsiteX66" fmla="*/ 1417320 w 3131823"/>
                <a:gd name="connsiteY66" fmla="*/ 501015 h 2384107"/>
                <a:gd name="connsiteX67" fmla="*/ 1461135 w 3131823"/>
                <a:gd name="connsiteY67" fmla="*/ 470535 h 2384107"/>
                <a:gd name="connsiteX68" fmla="*/ 2009775 w 3131823"/>
                <a:gd name="connsiteY68" fmla="*/ 95250 h 2384107"/>
                <a:gd name="connsiteX69" fmla="*/ 2599373 w 3131823"/>
                <a:gd name="connsiteY69" fmla="*/ 684848 h 2384107"/>
                <a:gd name="connsiteX70" fmla="*/ 2564130 w 3131823"/>
                <a:gd name="connsiteY70" fmla="*/ 884873 h 2384107"/>
                <a:gd name="connsiteX71" fmla="*/ 2573655 w 3131823"/>
                <a:gd name="connsiteY71" fmla="*/ 932498 h 2384107"/>
                <a:gd name="connsiteX72" fmla="*/ 2620328 w 3131823"/>
                <a:gd name="connsiteY72" fmla="*/ 947737 h 2384107"/>
                <a:gd name="connsiteX73" fmla="*/ 2696528 w 3131823"/>
                <a:gd name="connsiteY73" fmla="*/ 938212 h 2384107"/>
                <a:gd name="connsiteX74" fmla="*/ 3037523 w 3131823"/>
                <a:gd name="connsiteY74" fmla="*/ 1279208 h 2384107"/>
                <a:gd name="connsiteX75" fmla="*/ 2696528 w 3131823"/>
                <a:gd name="connsiteY75" fmla="*/ 1619250 h 2384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3131823" h="2384107">
                  <a:moveTo>
                    <a:pt x="2696528" y="842010"/>
                  </a:moveTo>
                  <a:cubicBezTo>
                    <a:pt x="2689860" y="842010"/>
                    <a:pt x="2683193" y="842010"/>
                    <a:pt x="2676525" y="842962"/>
                  </a:cubicBezTo>
                  <a:cubicBezTo>
                    <a:pt x="2688908" y="790575"/>
                    <a:pt x="2695575" y="738187"/>
                    <a:pt x="2695575" y="684848"/>
                  </a:cubicBezTo>
                  <a:cubicBezTo>
                    <a:pt x="2695575" y="307657"/>
                    <a:pt x="2388870" y="0"/>
                    <a:pt x="2010728" y="0"/>
                  </a:cubicBezTo>
                  <a:cubicBezTo>
                    <a:pt x="1737360" y="0"/>
                    <a:pt x="1495425" y="159068"/>
                    <a:pt x="1384935" y="407670"/>
                  </a:cubicBezTo>
                  <a:cubicBezTo>
                    <a:pt x="1132523" y="423862"/>
                    <a:pt x="924878" y="601980"/>
                    <a:pt x="867728" y="845820"/>
                  </a:cubicBezTo>
                  <a:cubicBezTo>
                    <a:pt x="851535" y="843915"/>
                    <a:pt x="835343" y="842962"/>
                    <a:pt x="818197" y="842010"/>
                  </a:cubicBezTo>
                  <a:cubicBezTo>
                    <a:pt x="629603" y="840105"/>
                    <a:pt x="495300" y="908685"/>
                    <a:pt x="418148" y="1047750"/>
                  </a:cubicBezTo>
                  <a:cubicBezTo>
                    <a:pt x="193358" y="1071562"/>
                    <a:pt x="0" y="1147762"/>
                    <a:pt x="0" y="1269683"/>
                  </a:cubicBezTo>
                  <a:lnTo>
                    <a:pt x="0" y="2153603"/>
                  </a:lnTo>
                  <a:cubicBezTo>
                    <a:pt x="0" y="2302193"/>
                    <a:pt x="284798" y="2382203"/>
                    <a:pt x="565785" y="2384108"/>
                  </a:cubicBezTo>
                  <a:cubicBezTo>
                    <a:pt x="565785" y="2384108"/>
                    <a:pt x="565785" y="2384108"/>
                    <a:pt x="565785" y="2384108"/>
                  </a:cubicBezTo>
                  <a:cubicBezTo>
                    <a:pt x="566738" y="2384108"/>
                    <a:pt x="567690" y="2384108"/>
                    <a:pt x="568643" y="2384108"/>
                  </a:cubicBezTo>
                  <a:cubicBezTo>
                    <a:pt x="849630" y="2382203"/>
                    <a:pt x="1133475" y="2302193"/>
                    <a:pt x="1133475" y="2153603"/>
                  </a:cubicBezTo>
                  <a:lnTo>
                    <a:pt x="1133475" y="1714500"/>
                  </a:lnTo>
                  <a:lnTo>
                    <a:pt x="2695575" y="1714500"/>
                  </a:lnTo>
                  <a:cubicBezTo>
                    <a:pt x="2936558" y="1714500"/>
                    <a:pt x="3131820" y="1518285"/>
                    <a:pt x="3131820" y="1278255"/>
                  </a:cubicBezTo>
                  <a:cubicBezTo>
                    <a:pt x="3132773" y="1037273"/>
                    <a:pt x="2937510" y="842010"/>
                    <a:pt x="2696528" y="842010"/>
                  </a:cubicBezTo>
                  <a:close/>
                  <a:moveTo>
                    <a:pt x="563880" y="1133475"/>
                  </a:moveTo>
                  <a:cubicBezTo>
                    <a:pt x="564833" y="1133475"/>
                    <a:pt x="566738" y="1133475"/>
                    <a:pt x="567690" y="1133475"/>
                  </a:cubicBezTo>
                  <a:cubicBezTo>
                    <a:pt x="872490" y="1135380"/>
                    <a:pt x="1038225" y="1223962"/>
                    <a:pt x="1038225" y="1268730"/>
                  </a:cubicBezTo>
                  <a:cubicBezTo>
                    <a:pt x="1038225" y="1313498"/>
                    <a:pt x="872490" y="1402080"/>
                    <a:pt x="570547" y="1403985"/>
                  </a:cubicBezTo>
                  <a:cubicBezTo>
                    <a:pt x="569595" y="1403985"/>
                    <a:pt x="568643" y="1403985"/>
                    <a:pt x="567690" y="1403985"/>
                  </a:cubicBezTo>
                  <a:cubicBezTo>
                    <a:pt x="566738" y="1403985"/>
                    <a:pt x="566738" y="1403985"/>
                    <a:pt x="565785" y="1403985"/>
                  </a:cubicBezTo>
                  <a:cubicBezTo>
                    <a:pt x="260985" y="1402080"/>
                    <a:pt x="95250" y="1313498"/>
                    <a:pt x="95250" y="1268730"/>
                  </a:cubicBezTo>
                  <a:cubicBezTo>
                    <a:pt x="95250" y="1223962"/>
                    <a:pt x="261938" y="1136333"/>
                    <a:pt x="563880" y="1133475"/>
                  </a:cubicBezTo>
                  <a:close/>
                  <a:moveTo>
                    <a:pt x="1039178" y="1556385"/>
                  </a:moveTo>
                  <a:cubicBezTo>
                    <a:pt x="1039178" y="1601153"/>
                    <a:pt x="873443" y="1688783"/>
                    <a:pt x="567690" y="1691640"/>
                  </a:cubicBezTo>
                  <a:cubicBezTo>
                    <a:pt x="567690" y="1691640"/>
                    <a:pt x="566738" y="1691640"/>
                    <a:pt x="566738" y="1691640"/>
                  </a:cubicBezTo>
                  <a:cubicBezTo>
                    <a:pt x="261938" y="1689735"/>
                    <a:pt x="96202" y="1601153"/>
                    <a:pt x="96202" y="1556385"/>
                  </a:cubicBezTo>
                  <a:lnTo>
                    <a:pt x="96202" y="1401128"/>
                  </a:lnTo>
                  <a:cubicBezTo>
                    <a:pt x="202883" y="1464945"/>
                    <a:pt x="385763" y="1498283"/>
                    <a:pt x="567690" y="1500187"/>
                  </a:cubicBezTo>
                  <a:cubicBezTo>
                    <a:pt x="567690" y="1500187"/>
                    <a:pt x="567690" y="1500187"/>
                    <a:pt x="568643" y="1500187"/>
                  </a:cubicBezTo>
                  <a:cubicBezTo>
                    <a:pt x="569595" y="1500187"/>
                    <a:pt x="569595" y="1500187"/>
                    <a:pt x="570547" y="1500187"/>
                  </a:cubicBezTo>
                  <a:cubicBezTo>
                    <a:pt x="751522" y="1499235"/>
                    <a:pt x="933450" y="1464945"/>
                    <a:pt x="1040130" y="1401128"/>
                  </a:cubicBezTo>
                  <a:lnTo>
                    <a:pt x="1040130" y="1556385"/>
                  </a:lnTo>
                  <a:close/>
                  <a:moveTo>
                    <a:pt x="96202" y="1687830"/>
                  </a:moveTo>
                  <a:cubicBezTo>
                    <a:pt x="202883" y="1751647"/>
                    <a:pt x="385763" y="1784985"/>
                    <a:pt x="567690" y="1786890"/>
                  </a:cubicBezTo>
                  <a:cubicBezTo>
                    <a:pt x="567690" y="1786890"/>
                    <a:pt x="567690" y="1786890"/>
                    <a:pt x="568643" y="1786890"/>
                  </a:cubicBezTo>
                  <a:cubicBezTo>
                    <a:pt x="569595" y="1786890"/>
                    <a:pt x="569595" y="1786890"/>
                    <a:pt x="570547" y="1786890"/>
                  </a:cubicBezTo>
                  <a:cubicBezTo>
                    <a:pt x="751522" y="1784985"/>
                    <a:pt x="933450" y="1751647"/>
                    <a:pt x="1040130" y="1687830"/>
                  </a:cubicBezTo>
                  <a:lnTo>
                    <a:pt x="1040130" y="1864043"/>
                  </a:lnTo>
                  <a:cubicBezTo>
                    <a:pt x="1040130" y="1908810"/>
                    <a:pt x="874395" y="1996440"/>
                    <a:pt x="569595" y="1999297"/>
                  </a:cubicBezTo>
                  <a:cubicBezTo>
                    <a:pt x="569595" y="1999297"/>
                    <a:pt x="568643" y="1999297"/>
                    <a:pt x="568643" y="1999297"/>
                  </a:cubicBezTo>
                  <a:cubicBezTo>
                    <a:pt x="263842" y="1997393"/>
                    <a:pt x="98108" y="1908810"/>
                    <a:pt x="98108" y="1864043"/>
                  </a:cubicBezTo>
                  <a:lnTo>
                    <a:pt x="98108" y="1687830"/>
                  </a:lnTo>
                  <a:close/>
                  <a:moveTo>
                    <a:pt x="570547" y="2288858"/>
                  </a:moveTo>
                  <a:cubicBezTo>
                    <a:pt x="569595" y="2288858"/>
                    <a:pt x="568643" y="2288858"/>
                    <a:pt x="567690" y="2288858"/>
                  </a:cubicBezTo>
                  <a:cubicBezTo>
                    <a:pt x="262890" y="2286953"/>
                    <a:pt x="97155" y="2198370"/>
                    <a:pt x="97155" y="2153603"/>
                  </a:cubicBezTo>
                  <a:lnTo>
                    <a:pt x="97155" y="1996440"/>
                  </a:lnTo>
                  <a:cubicBezTo>
                    <a:pt x="203835" y="2060258"/>
                    <a:pt x="386715" y="2093595"/>
                    <a:pt x="568643" y="2095500"/>
                  </a:cubicBezTo>
                  <a:cubicBezTo>
                    <a:pt x="568643" y="2095500"/>
                    <a:pt x="568643" y="2095500"/>
                    <a:pt x="568643" y="2095500"/>
                  </a:cubicBezTo>
                  <a:cubicBezTo>
                    <a:pt x="569595" y="2095500"/>
                    <a:pt x="569595" y="2095500"/>
                    <a:pt x="570547" y="2095500"/>
                  </a:cubicBezTo>
                  <a:cubicBezTo>
                    <a:pt x="751522" y="2093595"/>
                    <a:pt x="933450" y="2060258"/>
                    <a:pt x="1040130" y="1996440"/>
                  </a:cubicBezTo>
                  <a:lnTo>
                    <a:pt x="1040130" y="2153603"/>
                  </a:lnTo>
                  <a:cubicBezTo>
                    <a:pt x="1039178" y="2198370"/>
                    <a:pt x="872490" y="2286000"/>
                    <a:pt x="570547" y="2288858"/>
                  </a:cubicBezTo>
                  <a:close/>
                  <a:moveTo>
                    <a:pt x="2696528" y="1619250"/>
                  </a:moveTo>
                  <a:lnTo>
                    <a:pt x="1134428" y="1619250"/>
                  </a:lnTo>
                  <a:lnTo>
                    <a:pt x="1134428" y="1269683"/>
                  </a:lnTo>
                  <a:cubicBezTo>
                    <a:pt x="1134428" y="1121093"/>
                    <a:pt x="849630" y="1041082"/>
                    <a:pt x="567690" y="1039178"/>
                  </a:cubicBezTo>
                  <a:cubicBezTo>
                    <a:pt x="566738" y="1039178"/>
                    <a:pt x="565785" y="1039178"/>
                    <a:pt x="565785" y="1039178"/>
                  </a:cubicBezTo>
                  <a:cubicBezTo>
                    <a:pt x="557213" y="1039178"/>
                    <a:pt x="548640" y="1039178"/>
                    <a:pt x="539115" y="1040130"/>
                  </a:cubicBezTo>
                  <a:cubicBezTo>
                    <a:pt x="601028" y="969645"/>
                    <a:pt x="693420" y="935355"/>
                    <a:pt x="817245" y="937260"/>
                  </a:cubicBezTo>
                  <a:cubicBezTo>
                    <a:pt x="842963" y="937260"/>
                    <a:pt x="868680" y="941070"/>
                    <a:pt x="895350" y="946785"/>
                  </a:cubicBezTo>
                  <a:cubicBezTo>
                    <a:pt x="908685" y="949643"/>
                    <a:pt x="922020" y="946785"/>
                    <a:pt x="932497" y="940118"/>
                  </a:cubicBezTo>
                  <a:cubicBezTo>
                    <a:pt x="943928" y="932498"/>
                    <a:pt x="950595" y="921068"/>
                    <a:pt x="952500" y="907732"/>
                  </a:cubicBezTo>
                  <a:cubicBezTo>
                    <a:pt x="986790" y="675323"/>
                    <a:pt x="1182053" y="503873"/>
                    <a:pt x="1417320" y="501015"/>
                  </a:cubicBezTo>
                  <a:cubicBezTo>
                    <a:pt x="1436370" y="501015"/>
                    <a:pt x="1454468" y="488632"/>
                    <a:pt x="1461135" y="470535"/>
                  </a:cubicBezTo>
                  <a:cubicBezTo>
                    <a:pt x="1549718" y="241935"/>
                    <a:pt x="1765935" y="95250"/>
                    <a:pt x="2009775" y="95250"/>
                  </a:cubicBezTo>
                  <a:cubicBezTo>
                    <a:pt x="2334578" y="95250"/>
                    <a:pt x="2599373" y="360045"/>
                    <a:pt x="2599373" y="684848"/>
                  </a:cubicBezTo>
                  <a:cubicBezTo>
                    <a:pt x="2599373" y="752475"/>
                    <a:pt x="2586990" y="819150"/>
                    <a:pt x="2564130" y="884873"/>
                  </a:cubicBezTo>
                  <a:cubicBezTo>
                    <a:pt x="2558415" y="901065"/>
                    <a:pt x="2561273" y="919162"/>
                    <a:pt x="2573655" y="932498"/>
                  </a:cubicBezTo>
                  <a:cubicBezTo>
                    <a:pt x="2585085" y="945832"/>
                    <a:pt x="2603183" y="951548"/>
                    <a:pt x="2620328" y="947737"/>
                  </a:cubicBezTo>
                  <a:cubicBezTo>
                    <a:pt x="2647950" y="941070"/>
                    <a:pt x="2672715" y="938212"/>
                    <a:pt x="2696528" y="938212"/>
                  </a:cubicBezTo>
                  <a:cubicBezTo>
                    <a:pt x="2885123" y="938212"/>
                    <a:pt x="3037523" y="1091565"/>
                    <a:pt x="3037523" y="1279208"/>
                  </a:cubicBezTo>
                  <a:cubicBezTo>
                    <a:pt x="3037523" y="1465897"/>
                    <a:pt x="2884170" y="1619250"/>
                    <a:pt x="2696528" y="1619250"/>
                  </a:cubicBezTo>
                  <a:close/>
                </a:path>
              </a:pathLst>
            </a:custGeom>
            <a:grpFill/>
            <a:ln w="9525" cap="flat">
              <a:noFill/>
              <a:prstDash val="solid"/>
              <a:miter/>
            </a:ln>
          </p:spPr>
          <p:txBody>
            <a:bodyPr rtlCol="0" anchor="ctr"/>
            <a:lstStyle/>
            <a:p>
              <a:pPr rtl="0"/>
              <a:endParaRPr lang="en-US">
                <a:ea typeface="Meiryo" panose="020B0604030504040204" pitchFamily="34" charset="-128"/>
              </a:endParaRPr>
            </a:p>
          </p:txBody>
        </p:sp>
        <p:sp>
          <p:nvSpPr>
            <p:cNvPr id="114" name="Freeform 53">
              <a:extLst>
                <a:ext uri="{FF2B5EF4-FFF2-40B4-BE49-F238E27FC236}">
                  <a16:creationId xmlns:a16="http://schemas.microsoft.com/office/drawing/2014/main" id="{C25699FB-30B4-4F9A-D8E5-FE00D2D607DD}"/>
                </a:ext>
              </a:extLst>
            </p:cNvPr>
            <p:cNvSpPr/>
            <p:nvPr/>
          </p:nvSpPr>
          <p:spPr>
            <a:xfrm>
              <a:off x="3911917" y="2881312"/>
              <a:ext cx="72390" cy="72390"/>
            </a:xfrm>
            <a:custGeom>
              <a:avLst/>
              <a:gdLst>
                <a:gd name="connsiteX0" fmla="*/ 72390 w 72390"/>
                <a:gd name="connsiteY0" fmla="*/ 36195 h 72390"/>
                <a:gd name="connsiteX1" fmla="*/ 36195 w 72390"/>
                <a:gd name="connsiteY1" fmla="*/ 72390 h 72390"/>
                <a:gd name="connsiteX2" fmla="*/ 0 w 72390"/>
                <a:gd name="connsiteY2" fmla="*/ 36195 h 72390"/>
                <a:gd name="connsiteX3" fmla="*/ 36195 w 72390"/>
                <a:gd name="connsiteY3" fmla="*/ 0 h 72390"/>
                <a:gd name="connsiteX4" fmla="*/ 72390 w 72390"/>
                <a:gd name="connsiteY4" fmla="*/ 36195 h 723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390" h="72390">
                  <a:moveTo>
                    <a:pt x="72390" y="36195"/>
                  </a:moveTo>
                  <a:cubicBezTo>
                    <a:pt x="72390" y="56185"/>
                    <a:pt x="56185" y="72390"/>
                    <a:pt x="36195" y="72390"/>
                  </a:cubicBezTo>
                  <a:cubicBezTo>
                    <a:pt x="16205" y="72390"/>
                    <a:pt x="0" y="56185"/>
                    <a:pt x="0" y="36195"/>
                  </a:cubicBezTo>
                  <a:cubicBezTo>
                    <a:pt x="0" y="16205"/>
                    <a:pt x="16205" y="0"/>
                    <a:pt x="36195" y="0"/>
                  </a:cubicBezTo>
                  <a:cubicBezTo>
                    <a:pt x="56185" y="0"/>
                    <a:pt x="72390" y="16205"/>
                    <a:pt x="72390" y="36195"/>
                  </a:cubicBezTo>
                  <a:close/>
                </a:path>
              </a:pathLst>
            </a:custGeom>
            <a:grpFill/>
            <a:ln w="9525" cap="flat">
              <a:noFill/>
              <a:prstDash val="solid"/>
              <a:miter/>
            </a:ln>
          </p:spPr>
          <p:txBody>
            <a:bodyPr rtlCol="0" anchor="ctr"/>
            <a:lstStyle/>
            <a:p>
              <a:pPr rtl="0"/>
              <a:endParaRPr lang="en-US">
                <a:ea typeface="Meiryo" panose="020B0604030504040204" pitchFamily="34" charset="-128"/>
              </a:endParaRPr>
            </a:p>
          </p:txBody>
        </p:sp>
        <p:sp>
          <p:nvSpPr>
            <p:cNvPr id="115" name="Freeform 54">
              <a:extLst>
                <a:ext uri="{FF2B5EF4-FFF2-40B4-BE49-F238E27FC236}">
                  <a16:creationId xmlns:a16="http://schemas.microsoft.com/office/drawing/2014/main" id="{48A5AEA0-3972-A1FA-CB2D-E5BD2367FAAA}"/>
                </a:ext>
              </a:extLst>
            </p:cNvPr>
            <p:cNvSpPr/>
            <p:nvPr/>
          </p:nvSpPr>
          <p:spPr>
            <a:xfrm>
              <a:off x="3911917" y="3172777"/>
              <a:ext cx="72390" cy="72390"/>
            </a:xfrm>
            <a:custGeom>
              <a:avLst/>
              <a:gdLst>
                <a:gd name="connsiteX0" fmla="*/ 72390 w 72390"/>
                <a:gd name="connsiteY0" fmla="*/ 36195 h 72390"/>
                <a:gd name="connsiteX1" fmla="*/ 36195 w 72390"/>
                <a:gd name="connsiteY1" fmla="*/ 72390 h 72390"/>
                <a:gd name="connsiteX2" fmla="*/ 0 w 72390"/>
                <a:gd name="connsiteY2" fmla="*/ 36195 h 72390"/>
                <a:gd name="connsiteX3" fmla="*/ 36195 w 72390"/>
                <a:gd name="connsiteY3" fmla="*/ 0 h 72390"/>
                <a:gd name="connsiteX4" fmla="*/ 72390 w 72390"/>
                <a:gd name="connsiteY4" fmla="*/ 36195 h 723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390" h="72390">
                  <a:moveTo>
                    <a:pt x="72390" y="36195"/>
                  </a:moveTo>
                  <a:cubicBezTo>
                    <a:pt x="72390" y="56185"/>
                    <a:pt x="56185" y="72390"/>
                    <a:pt x="36195" y="72390"/>
                  </a:cubicBezTo>
                  <a:cubicBezTo>
                    <a:pt x="16205" y="72390"/>
                    <a:pt x="0" y="56185"/>
                    <a:pt x="0" y="36195"/>
                  </a:cubicBezTo>
                  <a:cubicBezTo>
                    <a:pt x="0" y="16205"/>
                    <a:pt x="16205" y="0"/>
                    <a:pt x="36195" y="0"/>
                  </a:cubicBezTo>
                  <a:cubicBezTo>
                    <a:pt x="56185" y="0"/>
                    <a:pt x="72390" y="16205"/>
                    <a:pt x="72390" y="36195"/>
                  </a:cubicBezTo>
                  <a:close/>
                </a:path>
              </a:pathLst>
            </a:custGeom>
            <a:grpFill/>
            <a:ln w="9525" cap="flat">
              <a:noFill/>
              <a:prstDash val="solid"/>
              <a:miter/>
            </a:ln>
          </p:spPr>
          <p:txBody>
            <a:bodyPr rtlCol="0" anchor="ctr"/>
            <a:lstStyle/>
            <a:p>
              <a:pPr rtl="0"/>
              <a:endParaRPr lang="en-US">
                <a:ea typeface="Meiryo" panose="020B0604030504040204" pitchFamily="34" charset="-128"/>
              </a:endParaRPr>
            </a:p>
          </p:txBody>
        </p:sp>
        <p:sp>
          <p:nvSpPr>
            <p:cNvPr id="116" name="Freeform 55">
              <a:extLst>
                <a:ext uri="{FF2B5EF4-FFF2-40B4-BE49-F238E27FC236}">
                  <a16:creationId xmlns:a16="http://schemas.microsoft.com/office/drawing/2014/main" id="{33A582F7-783F-00AC-5E9A-26932A094036}"/>
                </a:ext>
              </a:extLst>
            </p:cNvPr>
            <p:cNvSpPr/>
            <p:nvPr/>
          </p:nvSpPr>
          <p:spPr>
            <a:xfrm>
              <a:off x="3911917" y="3473767"/>
              <a:ext cx="72390" cy="72390"/>
            </a:xfrm>
            <a:custGeom>
              <a:avLst/>
              <a:gdLst>
                <a:gd name="connsiteX0" fmla="*/ 72390 w 72390"/>
                <a:gd name="connsiteY0" fmla="*/ 36195 h 72390"/>
                <a:gd name="connsiteX1" fmla="*/ 36195 w 72390"/>
                <a:gd name="connsiteY1" fmla="*/ 72390 h 72390"/>
                <a:gd name="connsiteX2" fmla="*/ 0 w 72390"/>
                <a:gd name="connsiteY2" fmla="*/ 36195 h 72390"/>
                <a:gd name="connsiteX3" fmla="*/ 36195 w 72390"/>
                <a:gd name="connsiteY3" fmla="*/ 0 h 72390"/>
                <a:gd name="connsiteX4" fmla="*/ 72390 w 72390"/>
                <a:gd name="connsiteY4" fmla="*/ 36195 h 723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390" h="72390">
                  <a:moveTo>
                    <a:pt x="72390" y="36195"/>
                  </a:moveTo>
                  <a:cubicBezTo>
                    <a:pt x="72390" y="56185"/>
                    <a:pt x="56185" y="72390"/>
                    <a:pt x="36195" y="72390"/>
                  </a:cubicBezTo>
                  <a:cubicBezTo>
                    <a:pt x="16205" y="72390"/>
                    <a:pt x="0" y="56185"/>
                    <a:pt x="0" y="36195"/>
                  </a:cubicBezTo>
                  <a:cubicBezTo>
                    <a:pt x="0" y="16205"/>
                    <a:pt x="16205" y="0"/>
                    <a:pt x="36195" y="0"/>
                  </a:cubicBezTo>
                  <a:cubicBezTo>
                    <a:pt x="56185" y="0"/>
                    <a:pt x="72390" y="16205"/>
                    <a:pt x="72390" y="36195"/>
                  </a:cubicBezTo>
                  <a:close/>
                </a:path>
              </a:pathLst>
            </a:custGeom>
            <a:grpFill/>
            <a:ln w="9525" cap="flat">
              <a:noFill/>
              <a:prstDash val="solid"/>
              <a:miter/>
            </a:ln>
          </p:spPr>
          <p:txBody>
            <a:bodyPr rtlCol="0" anchor="ctr"/>
            <a:lstStyle/>
            <a:p>
              <a:pPr rtl="0"/>
              <a:endParaRPr lang="en-US">
                <a:ea typeface="Meiryo" panose="020B0604030504040204" pitchFamily="34" charset="-128"/>
              </a:endParaRPr>
            </a:p>
          </p:txBody>
        </p:sp>
      </p:grpSp>
      <p:sp>
        <p:nvSpPr>
          <p:cNvPr id="117" name="Graphic 7">
            <a:extLst>
              <a:ext uri="{FF2B5EF4-FFF2-40B4-BE49-F238E27FC236}">
                <a16:creationId xmlns:a16="http://schemas.microsoft.com/office/drawing/2014/main" id="{7DF5C64D-4C7F-0ED3-1DA3-8A1CB5F7490C}"/>
              </a:ext>
            </a:extLst>
          </p:cNvPr>
          <p:cNvSpPr>
            <a:spLocks noChangeAspect="1"/>
          </p:cNvSpPr>
          <p:nvPr/>
        </p:nvSpPr>
        <p:spPr>
          <a:xfrm>
            <a:off x="4859814" y="2080099"/>
            <a:ext cx="356490" cy="260670"/>
          </a:xfrm>
          <a:custGeom>
            <a:avLst/>
            <a:gdLst>
              <a:gd name="connsiteX0" fmla="*/ 908685 w 912495"/>
              <a:gd name="connsiteY0" fmla="*/ 394811 h 667226"/>
              <a:gd name="connsiteX1" fmla="*/ 692468 w 912495"/>
              <a:gd name="connsiteY1" fmla="*/ 270034 h 667226"/>
              <a:gd name="connsiteX2" fmla="*/ 692468 w 912495"/>
              <a:gd name="connsiteY2" fmla="*/ 141446 h 667226"/>
              <a:gd name="connsiteX3" fmla="*/ 686752 w 912495"/>
              <a:gd name="connsiteY3" fmla="*/ 130969 h 667226"/>
              <a:gd name="connsiteX4" fmla="*/ 461962 w 912495"/>
              <a:gd name="connsiteY4" fmla="*/ 1429 h 667226"/>
              <a:gd name="connsiteX5" fmla="*/ 450533 w 912495"/>
              <a:gd name="connsiteY5" fmla="*/ 1429 h 667226"/>
              <a:gd name="connsiteX6" fmla="*/ 225742 w 912495"/>
              <a:gd name="connsiteY6" fmla="*/ 130969 h 667226"/>
              <a:gd name="connsiteX7" fmla="*/ 220028 w 912495"/>
              <a:gd name="connsiteY7" fmla="*/ 141446 h 667226"/>
              <a:gd name="connsiteX8" fmla="*/ 220028 w 912495"/>
              <a:gd name="connsiteY8" fmla="*/ 270034 h 667226"/>
              <a:gd name="connsiteX9" fmla="*/ 3810 w 912495"/>
              <a:gd name="connsiteY9" fmla="*/ 394811 h 667226"/>
              <a:gd name="connsiteX10" fmla="*/ 0 w 912495"/>
              <a:gd name="connsiteY10" fmla="*/ 400526 h 667226"/>
              <a:gd name="connsiteX11" fmla="*/ 3810 w 912495"/>
              <a:gd name="connsiteY11" fmla="*/ 406241 h 667226"/>
              <a:gd name="connsiteX12" fmla="*/ 452437 w 912495"/>
              <a:gd name="connsiteY12" fmla="*/ 666274 h 667226"/>
              <a:gd name="connsiteX13" fmla="*/ 456248 w 912495"/>
              <a:gd name="connsiteY13" fmla="*/ 667226 h 667226"/>
              <a:gd name="connsiteX14" fmla="*/ 460058 w 912495"/>
              <a:gd name="connsiteY14" fmla="*/ 666274 h 667226"/>
              <a:gd name="connsiteX15" fmla="*/ 908685 w 912495"/>
              <a:gd name="connsiteY15" fmla="*/ 407194 h 667226"/>
              <a:gd name="connsiteX16" fmla="*/ 912495 w 912495"/>
              <a:gd name="connsiteY16" fmla="*/ 401479 h 667226"/>
              <a:gd name="connsiteX17" fmla="*/ 908685 w 912495"/>
              <a:gd name="connsiteY17" fmla="*/ 394811 h 667226"/>
              <a:gd name="connsiteX18" fmla="*/ 857250 w 912495"/>
              <a:gd name="connsiteY18" fmla="*/ 381476 h 667226"/>
              <a:gd name="connsiteX19" fmla="*/ 830580 w 912495"/>
              <a:gd name="connsiteY19" fmla="*/ 396716 h 667226"/>
              <a:gd name="connsiteX20" fmla="*/ 799148 w 912495"/>
              <a:gd name="connsiteY20" fmla="*/ 378619 h 667226"/>
              <a:gd name="connsiteX21" fmla="*/ 825818 w 912495"/>
              <a:gd name="connsiteY21" fmla="*/ 363379 h 667226"/>
              <a:gd name="connsiteX22" fmla="*/ 857250 w 912495"/>
              <a:gd name="connsiteY22" fmla="*/ 381476 h 667226"/>
              <a:gd name="connsiteX23" fmla="*/ 220028 w 912495"/>
              <a:gd name="connsiteY23" fmla="*/ 400526 h 667226"/>
              <a:gd name="connsiteX24" fmla="*/ 220028 w 912495"/>
              <a:gd name="connsiteY24" fmla="*/ 403384 h 667226"/>
              <a:gd name="connsiteX25" fmla="*/ 194310 w 912495"/>
              <a:gd name="connsiteY25" fmla="*/ 418624 h 667226"/>
              <a:gd name="connsiteX26" fmla="*/ 163830 w 912495"/>
              <a:gd name="connsiteY26" fmla="*/ 401479 h 667226"/>
              <a:gd name="connsiteX27" fmla="*/ 193358 w 912495"/>
              <a:gd name="connsiteY27" fmla="*/ 384334 h 667226"/>
              <a:gd name="connsiteX28" fmla="*/ 219075 w 912495"/>
              <a:gd name="connsiteY28" fmla="*/ 399574 h 667226"/>
              <a:gd name="connsiteX29" fmla="*/ 219075 w 912495"/>
              <a:gd name="connsiteY29" fmla="*/ 400526 h 667226"/>
              <a:gd name="connsiteX30" fmla="*/ 223837 w 912495"/>
              <a:gd name="connsiteY30" fmla="*/ 409099 h 667226"/>
              <a:gd name="connsiteX31" fmla="*/ 225742 w 912495"/>
              <a:gd name="connsiteY31" fmla="*/ 411004 h 667226"/>
              <a:gd name="connsiteX32" fmla="*/ 253365 w 912495"/>
              <a:gd name="connsiteY32" fmla="*/ 427196 h 667226"/>
              <a:gd name="connsiteX33" fmla="*/ 231458 w 912495"/>
              <a:gd name="connsiteY33" fmla="*/ 439579 h 667226"/>
              <a:gd name="connsiteX34" fmla="*/ 200978 w 912495"/>
              <a:gd name="connsiteY34" fmla="*/ 422434 h 667226"/>
              <a:gd name="connsiteX35" fmla="*/ 223837 w 912495"/>
              <a:gd name="connsiteY35" fmla="*/ 409099 h 667226"/>
              <a:gd name="connsiteX36" fmla="*/ 260985 w 912495"/>
              <a:gd name="connsiteY36" fmla="*/ 431006 h 667226"/>
              <a:gd name="connsiteX37" fmla="*/ 291465 w 912495"/>
              <a:gd name="connsiteY37" fmla="*/ 448151 h 667226"/>
              <a:gd name="connsiteX38" fmla="*/ 269558 w 912495"/>
              <a:gd name="connsiteY38" fmla="*/ 460534 h 667226"/>
              <a:gd name="connsiteX39" fmla="*/ 239078 w 912495"/>
              <a:gd name="connsiteY39" fmla="*/ 443389 h 667226"/>
              <a:gd name="connsiteX40" fmla="*/ 260985 w 912495"/>
              <a:gd name="connsiteY40" fmla="*/ 431006 h 667226"/>
              <a:gd name="connsiteX41" fmla="*/ 298133 w 912495"/>
              <a:gd name="connsiteY41" fmla="*/ 452914 h 667226"/>
              <a:gd name="connsiteX42" fmla="*/ 328612 w 912495"/>
              <a:gd name="connsiteY42" fmla="*/ 470059 h 667226"/>
              <a:gd name="connsiteX43" fmla="*/ 306705 w 912495"/>
              <a:gd name="connsiteY43" fmla="*/ 482441 h 667226"/>
              <a:gd name="connsiteX44" fmla="*/ 276225 w 912495"/>
              <a:gd name="connsiteY44" fmla="*/ 465296 h 667226"/>
              <a:gd name="connsiteX45" fmla="*/ 298133 w 912495"/>
              <a:gd name="connsiteY45" fmla="*/ 452914 h 667226"/>
              <a:gd name="connsiteX46" fmla="*/ 335280 w 912495"/>
              <a:gd name="connsiteY46" fmla="*/ 474821 h 667226"/>
              <a:gd name="connsiteX47" fmla="*/ 365760 w 912495"/>
              <a:gd name="connsiteY47" fmla="*/ 491966 h 667226"/>
              <a:gd name="connsiteX48" fmla="*/ 343853 w 912495"/>
              <a:gd name="connsiteY48" fmla="*/ 504349 h 667226"/>
              <a:gd name="connsiteX49" fmla="*/ 313373 w 912495"/>
              <a:gd name="connsiteY49" fmla="*/ 487204 h 667226"/>
              <a:gd name="connsiteX50" fmla="*/ 335280 w 912495"/>
              <a:gd name="connsiteY50" fmla="*/ 474821 h 667226"/>
              <a:gd name="connsiteX51" fmla="*/ 373380 w 912495"/>
              <a:gd name="connsiteY51" fmla="*/ 495776 h 667226"/>
              <a:gd name="connsiteX52" fmla="*/ 403860 w 912495"/>
              <a:gd name="connsiteY52" fmla="*/ 512921 h 667226"/>
              <a:gd name="connsiteX53" fmla="*/ 381953 w 912495"/>
              <a:gd name="connsiteY53" fmla="*/ 525304 h 667226"/>
              <a:gd name="connsiteX54" fmla="*/ 351473 w 912495"/>
              <a:gd name="connsiteY54" fmla="*/ 508159 h 667226"/>
              <a:gd name="connsiteX55" fmla="*/ 373380 w 912495"/>
              <a:gd name="connsiteY55" fmla="*/ 495776 h 667226"/>
              <a:gd name="connsiteX56" fmla="*/ 410528 w 912495"/>
              <a:gd name="connsiteY56" fmla="*/ 517684 h 667226"/>
              <a:gd name="connsiteX57" fmla="*/ 441008 w 912495"/>
              <a:gd name="connsiteY57" fmla="*/ 534829 h 667226"/>
              <a:gd name="connsiteX58" fmla="*/ 419100 w 912495"/>
              <a:gd name="connsiteY58" fmla="*/ 547211 h 667226"/>
              <a:gd name="connsiteX59" fmla="*/ 388620 w 912495"/>
              <a:gd name="connsiteY59" fmla="*/ 530066 h 667226"/>
              <a:gd name="connsiteX60" fmla="*/ 410528 w 912495"/>
              <a:gd name="connsiteY60" fmla="*/ 517684 h 667226"/>
              <a:gd name="connsiteX61" fmla="*/ 447675 w 912495"/>
              <a:gd name="connsiteY61" fmla="*/ 539591 h 667226"/>
              <a:gd name="connsiteX62" fmla="*/ 449580 w 912495"/>
              <a:gd name="connsiteY62" fmla="*/ 540544 h 667226"/>
              <a:gd name="connsiteX63" fmla="*/ 449580 w 912495"/>
              <a:gd name="connsiteY63" fmla="*/ 540544 h 667226"/>
              <a:gd name="connsiteX64" fmla="*/ 455295 w 912495"/>
              <a:gd name="connsiteY64" fmla="*/ 542449 h 667226"/>
              <a:gd name="connsiteX65" fmla="*/ 461010 w 912495"/>
              <a:gd name="connsiteY65" fmla="*/ 540544 h 667226"/>
              <a:gd name="connsiteX66" fmla="*/ 461010 w 912495"/>
              <a:gd name="connsiteY66" fmla="*/ 540544 h 667226"/>
              <a:gd name="connsiteX67" fmla="*/ 462915 w 912495"/>
              <a:gd name="connsiteY67" fmla="*/ 539591 h 667226"/>
              <a:gd name="connsiteX68" fmla="*/ 484823 w 912495"/>
              <a:gd name="connsiteY68" fmla="*/ 551974 h 667226"/>
              <a:gd name="connsiteX69" fmla="*/ 456248 w 912495"/>
              <a:gd name="connsiteY69" fmla="*/ 569119 h 667226"/>
              <a:gd name="connsiteX70" fmla="*/ 425768 w 912495"/>
              <a:gd name="connsiteY70" fmla="*/ 551974 h 667226"/>
              <a:gd name="connsiteX71" fmla="*/ 447675 w 912495"/>
              <a:gd name="connsiteY71" fmla="*/ 539591 h 667226"/>
              <a:gd name="connsiteX72" fmla="*/ 471487 w 912495"/>
              <a:gd name="connsiteY72" fmla="*/ 534829 h 667226"/>
              <a:gd name="connsiteX73" fmla="*/ 501968 w 912495"/>
              <a:gd name="connsiteY73" fmla="*/ 517684 h 667226"/>
              <a:gd name="connsiteX74" fmla="*/ 523875 w 912495"/>
              <a:gd name="connsiteY74" fmla="*/ 530066 h 667226"/>
              <a:gd name="connsiteX75" fmla="*/ 493395 w 912495"/>
              <a:gd name="connsiteY75" fmla="*/ 547211 h 667226"/>
              <a:gd name="connsiteX76" fmla="*/ 471487 w 912495"/>
              <a:gd name="connsiteY76" fmla="*/ 534829 h 667226"/>
              <a:gd name="connsiteX77" fmla="*/ 508635 w 912495"/>
              <a:gd name="connsiteY77" fmla="*/ 513874 h 667226"/>
              <a:gd name="connsiteX78" fmla="*/ 539115 w 912495"/>
              <a:gd name="connsiteY78" fmla="*/ 496729 h 667226"/>
              <a:gd name="connsiteX79" fmla="*/ 561023 w 912495"/>
              <a:gd name="connsiteY79" fmla="*/ 509111 h 667226"/>
              <a:gd name="connsiteX80" fmla="*/ 530543 w 912495"/>
              <a:gd name="connsiteY80" fmla="*/ 526256 h 667226"/>
              <a:gd name="connsiteX81" fmla="*/ 508635 w 912495"/>
              <a:gd name="connsiteY81" fmla="*/ 513874 h 667226"/>
              <a:gd name="connsiteX82" fmla="*/ 546735 w 912495"/>
              <a:gd name="connsiteY82" fmla="*/ 491966 h 667226"/>
              <a:gd name="connsiteX83" fmla="*/ 577215 w 912495"/>
              <a:gd name="connsiteY83" fmla="*/ 474821 h 667226"/>
              <a:gd name="connsiteX84" fmla="*/ 599123 w 912495"/>
              <a:gd name="connsiteY84" fmla="*/ 487204 h 667226"/>
              <a:gd name="connsiteX85" fmla="*/ 567690 w 912495"/>
              <a:gd name="connsiteY85" fmla="*/ 504349 h 667226"/>
              <a:gd name="connsiteX86" fmla="*/ 546735 w 912495"/>
              <a:gd name="connsiteY86" fmla="*/ 491966 h 667226"/>
              <a:gd name="connsiteX87" fmla="*/ 583883 w 912495"/>
              <a:gd name="connsiteY87" fmla="*/ 470059 h 667226"/>
              <a:gd name="connsiteX88" fmla="*/ 614363 w 912495"/>
              <a:gd name="connsiteY88" fmla="*/ 452914 h 667226"/>
              <a:gd name="connsiteX89" fmla="*/ 636270 w 912495"/>
              <a:gd name="connsiteY89" fmla="*/ 465296 h 667226"/>
              <a:gd name="connsiteX90" fmla="*/ 605790 w 912495"/>
              <a:gd name="connsiteY90" fmla="*/ 482441 h 667226"/>
              <a:gd name="connsiteX91" fmla="*/ 583883 w 912495"/>
              <a:gd name="connsiteY91" fmla="*/ 470059 h 667226"/>
              <a:gd name="connsiteX92" fmla="*/ 621030 w 912495"/>
              <a:gd name="connsiteY92" fmla="*/ 449104 h 667226"/>
              <a:gd name="connsiteX93" fmla="*/ 651510 w 912495"/>
              <a:gd name="connsiteY93" fmla="*/ 431959 h 667226"/>
              <a:gd name="connsiteX94" fmla="*/ 673418 w 912495"/>
              <a:gd name="connsiteY94" fmla="*/ 444341 h 667226"/>
              <a:gd name="connsiteX95" fmla="*/ 642938 w 912495"/>
              <a:gd name="connsiteY95" fmla="*/ 461486 h 667226"/>
              <a:gd name="connsiteX96" fmla="*/ 621030 w 912495"/>
              <a:gd name="connsiteY96" fmla="*/ 449104 h 667226"/>
              <a:gd name="connsiteX97" fmla="*/ 658177 w 912495"/>
              <a:gd name="connsiteY97" fmla="*/ 427196 h 667226"/>
              <a:gd name="connsiteX98" fmla="*/ 685800 w 912495"/>
              <a:gd name="connsiteY98" fmla="*/ 411004 h 667226"/>
              <a:gd name="connsiteX99" fmla="*/ 687705 w 912495"/>
              <a:gd name="connsiteY99" fmla="*/ 409099 h 667226"/>
              <a:gd name="connsiteX100" fmla="*/ 709613 w 912495"/>
              <a:gd name="connsiteY100" fmla="*/ 421481 h 667226"/>
              <a:gd name="connsiteX101" fmla="*/ 679133 w 912495"/>
              <a:gd name="connsiteY101" fmla="*/ 438626 h 667226"/>
              <a:gd name="connsiteX102" fmla="*/ 658177 w 912495"/>
              <a:gd name="connsiteY102" fmla="*/ 427196 h 667226"/>
              <a:gd name="connsiteX103" fmla="*/ 692468 w 912495"/>
              <a:gd name="connsiteY103" fmla="*/ 403384 h 667226"/>
              <a:gd name="connsiteX104" fmla="*/ 692468 w 912495"/>
              <a:gd name="connsiteY104" fmla="*/ 400526 h 667226"/>
              <a:gd name="connsiteX105" fmla="*/ 692468 w 912495"/>
              <a:gd name="connsiteY105" fmla="*/ 397669 h 667226"/>
              <a:gd name="connsiteX106" fmla="*/ 718185 w 912495"/>
              <a:gd name="connsiteY106" fmla="*/ 383381 h 667226"/>
              <a:gd name="connsiteX107" fmla="*/ 747713 w 912495"/>
              <a:gd name="connsiteY107" fmla="*/ 400526 h 667226"/>
              <a:gd name="connsiteX108" fmla="*/ 717233 w 912495"/>
              <a:gd name="connsiteY108" fmla="*/ 417671 h 667226"/>
              <a:gd name="connsiteX109" fmla="*/ 692468 w 912495"/>
              <a:gd name="connsiteY109" fmla="*/ 403384 h 667226"/>
              <a:gd name="connsiteX110" fmla="*/ 724852 w 912495"/>
              <a:gd name="connsiteY110" fmla="*/ 379571 h 667226"/>
              <a:gd name="connsiteX111" fmla="*/ 755333 w 912495"/>
              <a:gd name="connsiteY111" fmla="*/ 362426 h 667226"/>
              <a:gd name="connsiteX112" fmla="*/ 784860 w 912495"/>
              <a:gd name="connsiteY112" fmla="*/ 379571 h 667226"/>
              <a:gd name="connsiteX113" fmla="*/ 754380 w 912495"/>
              <a:gd name="connsiteY113" fmla="*/ 396716 h 667226"/>
              <a:gd name="connsiteX114" fmla="*/ 724852 w 912495"/>
              <a:gd name="connsiteY114" fmla="*/ 379571 h 667226"/>
              <a:gd name="connsiteX115" fmla="*/ 718185 w 912495"/>
              <a:gd name="connsiteY115" fmla="*/ 374809 h 667226"/>
              <a:gd name="connsiteX116" fmla="*/ 693420 w 912495"/>
              <a:gd name="connsiteY116" fmla="*/ 360521 h 667226"/>
              <a:gd name="connsiteX117" fmla="*/ 693420 w 912495"/>
              <a:gd name="connsiteY117" fmla="*/ 354806 h 667226"/>
              <a:gd name="connsiteX118" fmla="*/ 719138 w 912495"/>
              <a:gd name="connsiteY118" fmla="*/ 340519 h 667226"/>
              <a:gd name="connsiteX119" fmla="*/ 749618 w 912495"/>
              <a:gd name="connsiteY119" fmla="*/ 357664 h 667226"/>
              <a:gd name="connsiteX120" fmla="*/ 718185 w 912495"/>
              <a:gd name="connsiteY120" fmla="*/ 374809 h 667226"/>
              <a:gd name="connsiteX121" fmla="*/ 692468 w 912495"/>
              <a:gd name="connsiteY121" fmla="*/ 346234 h 667226"/>
              <a:gd name="connsiteX122" fmla="*/ 692468 w 912495"/>
              <a:gd name="connsiteY122" fmla="*/ 325279 h 667226"/>
              <a:gd name="connsiteX123" fmla="*/ 710565 w 912495"/>
              <a:gd name="connsiteY123" fmla="*/ 335756 h 667226"/>
              <a:gd name="connsiteX124" fmla="*/ 692468 w 912495"/>
              <a:gd name="connsiteY124" fmla="*/ 346234 h 667226"/>
              <a:gd name="connsiteX125" fmla="*/ 692468 w 912495"/>
              <a:gd name="connsiteY125" fmla="*/ 369094 h 667226"/>
              <a:gd name="connsiteX126" fmla="*/ 710565 w 912495"/>
              <a:gd name="connsiteY126" fmla="*/ 379571 h 667226"/>
              <a:gd name="connsiteX127" fmla="*/ 692468 w 912495"/>
              <a:gd name="connsiteY127" fmla="*/ 390049 h 667226"/>
              <a:gd name="connsiteX128" fmla="*/ 692468 w 912495"/>
              <a:gd name="connsiteY128" fmla="*/ 369094 h 667226"/>
              <a:gd name="connsiteX129" fmla="*/ 201930 w 912495"/>
              <a:gd name="connsiteY129" fmla="*/ 379571 h 667226"/>
              <a:gd name="connsiteX130" fmla="*/ 220028 w 912495"/>
              <a:gd name="connsiteY130" fmla="*/ 369094 h 667226"/>
              <a:gd name="connsiteX131" fmla="*/ 220028 w 912495"/>
              <a:gd name="connsiteY131" fmla="*/ 390049 h 667226"/>
              <a:gd name="connsiteX132" fmla="*/ 201930 w 912495"/>
              <a:gd name="connsiteY132" fmla="*/ 379571 h 667226"/>
              <a:gd name="connsiteX133" fmla="*/ 220028 w 912495"/>
              <a:gd name="connsiteY133" fmla="*/ 347186 h 667226"/>
              <a:gd name="connsiteX134" fmla="*/ 200978 w 912495"/>
              <a:gd name="connsiteY134" fmla="*/ 336709 h 667226"/>
              <a:gd name="connsiteX135" fmla="*/ 220028 w 912495"/>
              <a:gd name="connsiteY135" fmla="*/ 326231 h 667226"/>
              <a:gd name="connsiteX136" fmla="*/ 220028 w 912495"/>
              <a:gd name="connsiteY136" fmla="*/ 347186 h 667226"/>
              <a:gd name="connsiteX137" fmla="*/ 220028 w 912495"/>
              <a:gd name="connsiteY137" fmla="*/ 354806 h 667226"/>
              <a:gd name="connsiteX138" fmla="*/ 220028 w 912495"/>
              <a:gd name="connsiteY138" fmla="*/ 359569 h 667226"/>
              <a:gd name="connsiteX139" fmla="*/ 194310 w 912495"/>
              <a:gd name="connsiteY139" fmla="*/ 374809 h 667226"/>
              <a:gd name="connsiteX140" fmla="*/ 163830 w 912495"/>
              <a:gd name="connsiteY140" fmla="*/ 357664 h 667226"/>
              <a:gd name="connsiteX141" fmla="*/ 194310 w 912495"/>
              <a:gd name="connsiteY141" fmla="*/ 340519 h 667226"/>
              <a:gd name="connsiteX142" fmla="*/ 220028 w 912495"/>
              <a:gd name="connsiteY142" fmla="*/ 354806 h 667226"/>
              <a:gd name="connsiteX143" fmla="*/ 187642 w 912495"/>
              <a:gd name="connsiteY143" fmla="*/ 379571 h 667226"/>
              <a:gd name="connsiteX144" fmla="*/ 158115 w 912495"/>
              <a:gd name="connsiteY144" fmla="*/ 396716 h 667226"/>
              <a:gd name="connsiteX145" fmla="*/ 127635 w 912495"/>
              <a:gd name="connsiteY145" fmla="*/ 379571 h 667226"/>
              <a:gd name="connsiteX146" fmla="*/ 157163 w 912495"/>
              <a:gd name="connsiteY146" fmla="*/ 362426 h 667226"/>
              <a:gd name="connsiteX147" fmla="*/ 187642 w 912495"/>
              <a:gd name="connsiteY147" fmla="*/ 379571 h 667226"/>
              <a:gd name="connsiteX148" fmla="*/ 150495 w 912495"/>
              <a:gd name="connsiteY148" fmla="*/ 400526 h 667226"/>
              <a:gd name="connsiteX149" fmla="*/ 120015 w 912495"/>
              <a:gd name="connsiteY149" fmla="*/ 418624 h 667226"/>
              <a:gd name="connsiteX150" fmla="*/ 89535 w 912495"/>
              <a:gd name="connsiteY150" fmla="*/ 401479 h 667226"/>
              <a:gd name="connsiteX151" fmla="*/ 120015 w 912495"/>
              <a:gd name="connsiteY151" fmla="*/ 383381 h 667226"/>
              <a:gd name="connsiteX152" fmla="*/ 150495 w 912495"/>
              <a:gd name="connsiteY152" fmla="*/ 400526 h 667226"/>
              <a:gd name="connsiteX153" fmla="*/ 157163 w 912495"/>
              <a:gd name="connsiteY153" fmla="*/ 404336 h 667226"/>
              <a:gd name="connsiteX154" fmla="*/ 187642 w 912495"/>
              <a:gd name="connsiteY154" fmla="*/ 421481 h 667226"/>
              <a:gd name="connsiteX155" fmla="*/ 157163 w 912495"/>
              <a:gd name="connsiteY155" fmla="*/ 439579 h 667226"/>
              <a:gd name="connsiteX156" fmla="*/ 126682 w 912495"/>
              <a:gd name="connsiteY156" fmla="*/ 422434 h 667226"/>
              <a:gd name="connsiteX157" fmla="*/ 157163 w 912495"/>
              <a:gd name="connsiteY157" fmla="*/ 404336 h 667226"/>
              <a:gd name="connsiteX158" fmla="*/ 194310 w 912495"/>
              <a:gd name="connsiteY158" fmla="*/ 426244 h 667226"/>
              <a:gd name="connsiteX159" fmla="*/ 224790 w 912495"/>
              <a:gd name="connsiteY159" fmla="*/ 443389 h 667226"/>
              <a:gd name="connsiteX160" fmla="*/ 194310 w 912495"/>
              <a:gd name="connsiteY160" fmla="*/ 461486 h 667226"/>
              <a:gd name="connsiteX161" fmla="*/ 163830 w 912495"/>
              <a:gd name="connsiteY161" fmla="*/ 444341 h 667226"/>
              <a:gd name="connsiteX162" fmla="*/ 194310 w 912495"/>
              <a:gd name="connsiteY162" fmla="*/ 426244 h 667226"/>
              <a:gd name="connsiteX163" fmla="*/ 232410 w 912495"/>
              <a:gd name="connsiteY163" fmla="*/ 448151 h 667226"/>
              <a:gd name="connsiteX164" fmla="*/ 262890 w 912495"/>
              <a:gd name="connsiteY164" fmla="*/ 465296 h 667226"/>
              <a:gd name="connsiteX165" fmla="*/ 232410 w 912495"/>
              <a:gd name="connsiteY165" fmla="*/ 483394 h 667226"/>
              <a:gd name="connsiteX166" fmla="*/ 201930 w 912495"/>
              <a:gd name="connsiteY166" fmla="*/ 466249 h 667226"/>
              <a:gd name="connsiteX167" fmla="*/ 232410 w 912495"/>
              <a:gd name="connsiteY167" fmla="*/ 448151 h 667226"/>
              <a:gd name="connsiteX168" fmla="*/ 269558 w 912495"/>
              <a:gd name="connsiteY168" fmla="*/ 469106 h 667226"/>
              <a:gd name="connsiteX169" fmla="*/ 300037 w 912495"/>
              <a:gd name="connsiteY169" fmla="*/ 486251 h 667226"/>
              <a:gd name="connsiteX170" fmla="*/ 269558 w 912495"/>
              <a:gd name="connsiteY170" fmla="*/ 504349 h 667226"/>
              <a:gd name="connsiteX171" fmla="*/ 239078 w 912495"/>
              <a:gd name="connsiteY171" fmla="*/ 487204 h 667226"/>
              <a:gd name="connsiteX172" fmla="*/ 269558 w 912495"/>
              <a:gd name="connsiteY172" fmla="*/ 469106 h 667226"/>
              <a:gd name="connsiteX173" fmla="*/ 306705 w 912495"/>
              <a:gd name="connsiteY173" fmla="*/ 491014 h 667226"/>
              <a:gd name="connsiteX174" fmla="*/ 337185 w 912495"/>
              <a:gd name="connsiteY174" fmla="*/ 508159 h 667226"/>
              <a:gd name="connsiteX175" fmla="*/ 306705 w 912495"/>
              <a:gd name="connsiteY175" fmla="*/ 526256 h 667226"/>
              <a:gd name="connsiteX176" fmla="*/ 276225 w 912495"/>
              <a:gd name="connsiteY176" fmla="*/ 509111 h 667226"/>
              <a:gd name="connsiteX177" fmla="*/ 306705 w 912495"/>
              <a:gd name="connsiteY177" fmla="*/ 491014 h 667226"/>
              <a:gd name="connsiteX178" fmla="*/ 343853 w 912495"/>
              <a:gd name="connsiteY178" fmla="*/ 512921 h 667226"/>
              <a:gd name="connsiteX179" fmla="*/ 374333 w 912495"/>
              <a:gd name="connsiteY179" fmla="*/ 530066 h 667226"/>
              <a:gd name="connsiteX180" fmla="*/ 343853 w 912495"/>
              <a:gd name="connsiteY180" fmla="*/ 547211 h 667226"/>
              <a:gd name="connsiteX181" fmla="*/ 313373 w 912495"/>
              <a:gd name="connsiteY181" fmla="*/ 530066 h 667226"/>
              <a:gd name="connsiteX182" fmla="*/ 343853 w 912495"/>
              <a:gd name="connsiteY182" fmla="*/ 512921 h 667226"/>
              <a:gd name="connsiteX183" fmla="*/ 381953 w 912495"/>
              <a:gd name="connsiteY183" fmla="*/ 534829 h 667226"/>
              <a:gd name="connsiteX184" fmla="*/ 412433 w 912495"/>
              <a:gd name="connsiteY184" fmla="*/ 551974 h 667226"/>
              <a:gd name="connsiteX185" fmla="*/ 381953 w 912495"/>
              <a:gd name="connsiteY185" fmla="*/ 569119 h 667226"/>
              <a:gd name="connsiteX186" fmla="*/ 351473 w 912495"/>
              <a:gd name="connsiteY186" fmla="*/ 551974 h 667226"/>
              <a:gd name="connsiteX187" fmla="*/ 381953 w 912495"/>
              <a:gd name="connsiteY187" fmla="*/ 534829 h 667226"/>
              <a:gd name="connsiteX188" fmla="*/ 419100 w 912495"/>
              <a:gd name="connsiteY188" fmla="*/ 555784 h 667226"/>
              <a:gd name="connsiteX189" fmla="*/ 449580 w 912495"/>
              <a:gd name="connsiteY189" fmla="*/ 572929 h 667226"/>
              <a:gd name="connsiteX190" fmla="*/ 418148 w 912495"/>
              <a:gd name="connsiteY190" fmla="*/ 591026 h 667226"/>
              <a:gd name="connsiteX191" fmla="*/ 387668 w 912495"/>
              <a:gd name="connsiteY191" fmla="*/ 573881 h 667226"/>
              <a:gd name="connsiteX192" fmla="*/ 419100 w 912495"/>
              <a:gd name="connsiteY192" fmla="*/ 555784 h 667226"/>
              <a:gd name="connsiteX193" fmla="*/ 456248 w 912495"/>
              <a:gd name="connsiteY193" fmla="*/ 577691 h 667226"/>
              <a:gd name="connsiteX194" fmla="*/ 486728 w 912495"/>
              <a:gd name="connsiteY194" fmla="*/ 594836 h 667226"/>
              <a:gd name="connsiteX195" fmla="*/ 456248 w 912495"/>
              <a:gd name="connsiteY195" fmla="*/ 612934 h 667226"/>
              <a:gd name="connsiteX196" fmla="*/ 425768 w 912495"/>
              <a:gd name="connsiteY196" fmla="*/ 595789 h 667226"/>
              <a:gd name="connsiteX197" fmla="*/ 456248 w 912495"/>
              <a:gd name="connsiteY197" fmla="*/ 577691 h 667226"/>
              <a:gd name="connsiteX198" fmla="*/ 462915 w 912495"/>
              <a:gd name="connsiteY198" fmla="*/ 572929 h 667226"/>
              <a:gd name="connsiteX199" fmla="*/ 493395 w 912495"/>
              <a:gd name="connsiteY199" fmla="*/ 555784 h 667226"/>
              <a:gd name="connsiteX200" fmla="*/ 523875 w 912495"/>
              <a:gd name="connsiteY200" fmla="*/ 572929 h 667226"/>
              <a:gd name="connsiteX201" fmla="*/ 493395 w 912495"/>
              <a:gd name="connsiteY201" fmla="*/ 590074 h 667226"/>
              <a:gd name="connsiteX202" fmla="*/ 462915 w 912495"/>
              <a:gd name="connsiteY202" fmla="*/ 572929 h 667226"/>
              <a:gd name="connsiteX203" fmla="*/ 500062 w 912495"/>
              <a:gd name="connsiteY203" fmla="*/ 551974 h 667226"/>
              <a:gd name="connsiteX204" fmla="*/ 530543 w 912495"/>
              <a:gd name="connsiteY204" fmla="*/ 534829 h 667226"/>
              <a:gd name="connsiteX205" fmla="*/ 561023 w 912495"/>
              <a:gd name="connsiteY205" fmla="*/ 551974 h 667226"/>
              <a:gd name="connsiteX206" fmla="*/ 530543 w 912495"/>
              <a:gd name="connsiteY206" fmla="*/ 569119 h 667226"/>
              <a:gd name="connsiteX207" fmla="*/ 500062 w 912495"/>
              <a:gd name="connsiteY207" fmla="*/ 551974 h 667226"/>
              <a:gd name="connsiteX208" fmla="*/ 538163 w 912495"/>
              <a:gd name="connsiteY208" fmla="*/ 530066 h 667226"/>
              <a:gd name="connsiteX209" fmla="*/ 568643 w 912495"/>
              <a:gd name="connsiteY209" fmla="*/ 512921 h 667226"/>
              <a:gd name="connsiteX210" fmla="*/ 599123 w 912495"/>
              <a:gd name="connsiteY210" fmla="*/ 531019 h 667226"/>
              <a:gd name="connsiteX211" fmla="*/ 568643 w 912495"/>
              <a:gd name="connsiteY211" fmla="*/ 548164 h 667226"/>
              <a:gd name="connsiteX212" fmla="*/ 538163 w 912495"/>
              <a:gd name="connsiteY212" fmla="*/ 530066 h 667226"/>
              <a:gd name="connsiteX213" fmla="*/ 575310 w 912495"/>
              <a:gd name="connsiteY213" fmla="*/ 508159 h 667226"/>
              <a:gd name="connsiteX214" fmla="*/ 605790 w 912495"/>
              <a:gd name="connsiteY214" fmla="*/ 491014 h 667226"/>
              <a:gd name="connsiteX215" fmla="*/ 636270 w 912495"/>
              <a:gd name="connsiteY215" fmla="*/ 509111 h 667226"/>
              <a:gd name="connsiteX216" fmla="*/ 605790 w 912495"/>
              <a:gd name="connsiteY216" fmla="*/ 526256 h 667226"/>
              <a:gd name="connsiteX217" fmla="*/ 575310 w 912495"/>
              <a:gd name="connsiteY217" fmla="*/ 508159 h 667226"/>
              <a:gd name="connsiteX218" fmla="*/ 612458 w 912495"/>
              <a:gd name="connsiteY218" fmla="*/ 487204 h 667226"/>
              <a:gd name="connsiteX219" fmla="*/ 642938 w 912495"/>
              <a:gd name="connsiteY219" fmla="*/ 470059 h 667226"/>
              <a:gd name="connsiteX220" fmla="*/ 673418 w 912495"/>
              <a:gd name="connsiteY220" fmla="*/ 488156 h 667226"/>
              <a:gd name="connsiteX221" fmla="*/ 642938 w 912495"/>
              <a:gd name="connsiteY221" fmla="*/ 504349 h 667226"/>
              <a:gd name="connsiteX222" fmla="*/ 612458 w 912495"/>
              <a:gd name="connsiteY222" fmla="*/ 487204 h 667226"/>
              <a:gd name="connsiteX223" fmla="*/ 649605 w 912495"/>
              <a:gd name="connsiteY223" fmla="*/ 465296 h 667226"/>
              <a:gd name="connsiteX224" fmla="*/ 680085 w 912495"/>
              <a:gd name="connsiteY224" fmla="*/ 448151 h 667226"/>
              <a:gd name="connsiteX225" fmla="*/ 710565 w 912495"/>
              <a:gd name="connsiteY225" fmla="*/ 466249 h 667226"/>
              <a:gd name="connsiteX226" fmla="*/ 680085 w 912495"/>
              <a:gd name="connsiteY226" fmla="*/ 483394 h 667226"/>
              <a:gd name="connsiteX227" fmla="*/ 649605 w 912495"/>
              <a:gd name="connsiteY227" fmla="*/ 465296 h 667226"/>
              <a:gd name="connsiteX228" fmla="*/ 687705 w 912495"/>
              <a:gd name="connsiteY228" fmla="*/ 443389 h 667226"/>
              <a:gd name="connsiteX229" fmla="*/ 718185 w 912495"/>
              <a:gd name="connsiteY229" fmla="*/ 426244 h 667226"/>
              <a:gd name="connsiteX230" fmla="*/ 748665 w 912495"/>
              <a:gd name="connsiteY230" fmla="*/ 444341 h 667226"/>
              <a:gd name="connsiteX231" fmla="*/ 718185 w 912495"/>
              <a:gd name="connsiteY231" fmla="*/ 461486 h 667226"/>
              <a:gd name="connsiteX232" fmla="*/ 687705 w 912495"/>
              <a:gd name="connsiteY232" fmla="*/ 443389 h 667226"/>
              <a:gd name="connsiteX233" fmla="*/ 724852 w 912495"/>
              <a:gd name="connsiteY233" fmla="*/ 422434 h 667226"/>
              <a:gd name="connsiteX234" fmla="*/ 755333 w 912495"/>
              <a:gd name="connsiteY234" fmla="*/ 405289 h 667226"/>
              <a:gd name="connsiteX235" fmla="*/ 785813 w 912495"/>
              <a:gd name="connsiteY235" fmla="*/ 423386 h 667226"/>
              <a:gd name="connsiteX236" fmla="*/ 755333 w 912495"/>
              <a:gd name="connsiteY236" fmla="*/ 440531 h 667226"/>
              <a:gd name="connsiteX237" fmla="*/ 724852 w 912495"/>
              <a:gd name="connsiteY237" fmla="*/ 422434 h 667226"/>
              <a:gd name="connsiteX238" fmla="*/ 762000 w 912495"/>
              <a:gd name="connsiteY238" fmla="*/ 400526 h 667226"/>
              <a:gd name="connsiteX239" fmla="*/ 792480 w 912495"/>
              <a:gd name="connsiteY239" fmla="*/ 383381 h 667226"/>
              <a:gd name="connsiteX240" fmla="*/ 822960 w 912495"/>
              <a:gd name="connsiteY240" fmla="*/ 401479 h 667226"/>
              <a:gd name="connsiteX241" fmla="*/ 792480 w 912495"/>
              <a:gd name="connsiteY241" fmla="*/ 418624 h 667226"/>
              <a:gd name="connsiteX242" fmla="*/ 762000 w 912495"/>
              <a:gd name="connsiteY242" fmla="*/ 400526 h 667226"/>
              <a:gd name="connsiteX243" fmla="*/ 819150 w 912495"/>
              <a:gd name="connsiteY243" fmla="*/ 359569 h 667226"/>
              <a:gd name="connsiteX244" fmla="*/ 792480 w 912495"/>
              <a:gd name="connsiteY244" fmla="*/ 374809 h 667226"/>
              <a:gd name="connsiteX245" fmla="*/ 762952 w 912495"/>
              <a:gd name="connsiteY245" fmla="*/ 357664 h 667226"/>
              <a:gd name="connsiteX246" fmla="*/ 789623 w 912495"/>
              <a:gd name="connsiteY246" fmla="*/ 342424 h 667226"/>
              <a:gd name="connsiteX247" fmla="*/ 819150 w 912495"/>
              <a:gd name="connsiteY247" fmla="*/ 359569 h 667226"/>
              <a:gd name="connsiteX248" fmla="*/ 782002 w 912495"/>
              <a:gd name="connsiteY248" fmla="*/ 337661 h 667226"/>
              <a:gd name="connsiteX249" fmla="*/ 755333 w 912495"/>
              <a:gd name="connsiteY249" fmla="*/ 352901 h 667226"/>
              <a:gd name="connsiteX250" fmla="*/ 724852 w 912495"/>
              <a:gd name="connsiteY250" fmla="*/ 335756 h 667226"/>
              <a:gd name="connsiteX251" fmla="*/ 751523 w 912495"/>
              <a:gd name="connsiteY251" fmla="*/ 320516 h 667226"/>
              <a:gd name="connsiteX252" fmla="*/ 782002 w 912495"/>
              <a:gd name="connsiteY252" fmla="*/ 337661 h 667226"/>
              <a:gd name="connsiteX253" fmla="*/ 744855 w 912495"/>
              <a:gd name="connsiteY253" fmla="*/ 316706 h 667226"/>
              <a:gd name="connsiteX254" fmla="*/ 718185 w 912495"/>
              <a:gd name="connsiteY254" fmla="*/ 331946 h 667226"/>
              <a:gd name="connsiteX255" fmla="*/ 692468 w 912495"/>
              <a:gd name="connsiteY255" fmla="*/ 317659 h 667226"/>
              <a:gd name="connsiteX256" fmla="*/ 692468 w 912495"/>
              <a:gd name="connsiteY256" fmla="*/ 311944 h 667226"/>
              <a:gd name="connsiteX257" fmla="*/ 714375 w 912495"/>
              <a:gd name="connsiteY257" fmla="*/ 299561 h 667226"/>
              <a:gd name="connsiteX258" fmla="*/ 744855 w 912495"/>
              <a:gd name="connsiteY258" fmla="*/ 316706 h 667226"/>
              <a:gd name="connsiteX259" fmla="*/ 707708 w 912495"/>
              <a:gd name="connsiteY259" fmla="*/ 294799 h 667226"/>
              <a:gd name="connsiteX260" fmla="*/ 692468 w 912495"/>
              <a:gd name="connsiteY260" fmla="*/ 303371 h 667226"/>
              <a:gd name="connsiteX261" fmla="*/ 692468 w 912495"/>
              <a:gd name="connsiteY261" fmla="*/ 286226 h 667226"/>
              <a:gd name="connsiteX262" fmla="*/ 707708 w 912495"/>
              <a:gd name="connsiteY262" fmla="*/ 294799 h 667226"/>
              <a:gd name="connsiteX263" fmla="*/ 668655 w 912495"/>
              <a:gd name="connsiteY263" fmla="*/ 162401 h 667226"/>
              <a:gd name="connsiteX264" fmla="*/ 668655 w 912495"/>
              <a:gd name="connsiteY264" fmla="*/ 393859 h 667226"/>
              <a:gd name="connsiteX265" fmla="*/ 468630 w 912495"/>
              <a:gd name="connsiteY265" fmla="*/ 510064 h 667226"/>
              <a:gd name="connsiteX266" fmla="*/ 468630 w 912495"/>
              <a:gd name="connsiteY266" fmla="*/ 277654 h 667226"/>
              <a:gd name="connsiteX267" fmla="*/ 661988 w 912495"/>
              <a:gd name="connsiteY267" fmla="*/ 166211 h 667226"/>
              <a:gd name="connsiteX268" fmla="*/ 668655 w 912495"/>
              <a:gd name="connsiteY268" fmla="*/ 162401 h 667226"/>
              <a:gd name="connsiteX269" fmla="*/ 456248 w 912495"/>
              <a:gd name="connsiteY269" fmla="*/ 25241 h 667226"/>
              <a:gd name="connsiteX270" fmla="*/ 657225 w 912495"/>
              <a:gd name="connsiteY270" fmla="*/ 141446 h 667226"/>
              <a:gd name="connsiteX271" fmla="*/ 630555 w 912495"/>
              <a:gd name="connsiteY271" fmla="*/ 156686 h 667226"/>
              <a:gd name="connsiteX272" fmla="*/ 456248 w 912495"/>
              <a:gd name="connsiteY272" fmla="*/ 257651 h 667226"/>
              <a:gd name="connsiteX273" fmla="*/ 256223 w 912495"/>
              <a:gd name="connsiteY273" fmla="*/ 141446 h 667226"/>
              <a:gd name="connsiteX274" fmla="*/ 456248 w 912495"/>
              <a:gd name="connsiteY274" fmla="*/ 25241 h 667226"/>
              <a:gd name="connsiteX275" fmla="*/ 444818 w 912495"/>
              <a:gd name="connsiteY275" fmla="*/ 277654 h 667226"/>
              <a:gd name="connsiteX276" fmla="*/ 444818 w 912495"/>
              <a:gd name="connsiteY276" fmla="*/ 509111 h 667226"/>
              <a:gd name="connsiteX277" fmla="*/ 243840 w 912495"/>
              <a:gd name="connsiteY277" fmla="*/ 393859 h 667226"/>
              <a:gd name="connsiteX278" fmla="*/ 243840 w 912495"/>
              <a:gd name="connsiteY278" fmla="*/ 162401 h 667226"/>
              <a:gd name="connsiteX279" fmla="*/ 444818 w 912495"/>
              <a:gd name="connsiteY279" fmla="*/ 277654 h 667226"/>
              <a:gd name="connsiteX280" fmla="*/ 220028 w 912495"/>
              <a:gd name="connsiteY280" fmla="*/ 286226 h 667226"/>
              <a:gd name="connsiteX281" fmla="*/ 220028 w 912495"/>
              <a:gd name="connsiteY281" fmla="*/ 303371 h 667226"/>
              <a:gd name="connsiteX282" fmla="*/ 204787 w 912495"/>
              <a:gd name="connsiteY282" fmla="*/ 294799 h 667226"/>
              <a:gd name="connsiteX283" fmla="*/ 220028 w 912495"/>
              <a:gd name="connsiteY283" fmla="*/ 286226 h 667226"/>
              <a:gd name="connsiteX284" fmla="*/ 198120 w 912495"/>
              <a:gd name="connsiteY284" fmla="*/ 298609 h 667226"/>
              <a:gd name="connsiteX285" fmla="*/ 220028 w 912495"/>
              <a:gd name="connsiteY285" fmla="*/ 310991 h 667226"/>
              <a:gd name="connsiteX286" fmla="*/ 220028 w 912495"/>
              <a:gd name="connsiteY286" fmla="*/ 316706 h 667226"/>
              <a:gd name="connsiteX287" fmla="*/ 194310 w 912495"/>
              <a:gd name="connsiteY287" fmla="*/ 331946 h 667226"/>
              <a:gd name="connsiteX288" fmla="*/ 167640 w 912495"/>
              <a:gd name="connsiteY288" fmla="*/ 316706 h 667226"/>
              <a:gd name="connsiteX289" fmla="*/ 198120 w 912495"/>
              <a:gd name="connsiteY289" fmla="*/ 298609 h 667226"/>
              <a:gd name="connsiteX290" fmla="*/ 160020 w 912495"/>
              <a:gd name="connsiteY290" fmla="*/ 320516 h 667226"/>
              <a:gd name="connsiteX291" fmla="*/ 186690 w 912495"/>
              <a:gd name="connsiteY291" fmla="*/ 335756 h 667226"/>
              <a:gd name="connsiteX292" fmla="*/ 156210 w 912495"/>
              <a:gd name="connsiteY292" fmla="*/ 352901 h 667226"/>
              <a:gd name="connsiteX293" fmla="*/ 129540 w 912495"/>
              <a:gd name="connsiteY293" fmla="*/ 337661 h 667226"/>
              <a:gd name="connsiteX294" fmla="*/ 160020 w 912495"/>
              <a:gd name="connsiteY294" fmla="*/ 320516 h 667226"/>
              <a:gd name="connsiteX295" fmla="*/ 122873 w 912495"/>
              <a:gd name="connsiteY295" fmla="*/ 342424 h 667226"/>
              <a:gd name="connsiteX296" fmla="*/ 149542 w 912495"/>
              <a:gd name="connsiteY296" fmla="*/ 357664 h 667226"/>
              <a:gd name="connsiteX297" fmla="*/ 120015 w 912495"/>
              <a:gd name="connsiteY297" fmla="*/ 374809 h 667226"/>
              <a:gd name="connsiteX298" fmla="*/ 93345 w 912495"/>
              <a:gd name="connsiteY298" fmla="*/ 359569 h 667226"/>
              <a:gd name="connsiteX299" fmla="*/ 122873 w 912495"/>
              <a:gd name="connsiteY299" fmla="*/ 342424 h 667226"/>
              <a:gd name="connsiteX300" fmla="*/ 85725 w 912495"/>
              <a:gd name="connsiteY300" fmla="*/ 363379 h 667226"/>
              <a:gd name="connsiteX301" fmla="*/ 112395 w 912495"/>
              <a:gd name="connsiteY301" fmla="*/ 378619 h 667226"/>
              <a:gd name="connsiteX302" fmla="*/ 81915 w 912495"/>
              <a:gd name="connsiteY302" fmla="*/ 396716 h 667226"/>
              <a:gd name="connsiteX303" fmla="*/ 55245 w 912495"/>
              <a:gd name="connsiteY303" fmla="*/ 381476 h 667226"/>
              <a:gd name="connsiteX304" fmla="*/ 85725 w 912495"/>
              <a:gd name="connsiteY304" fmla="*/ 363379 h 667226"/>
              <a:gd name="connsiteX305" fmla="*/ 21907 w 912495"/>
              <a:gd name="connsiteY305" fmla="*/ 400526 h 667226"/>
              <a:gd name="connsiteX306" fmla="*/ 48578 w 912495"/>
              <a:gd name="connsiteY306" fmla="*/ 385286 h 667226"/>
              <a:gd name="connsiteX307" fmla="*/ 75248 w 912495"/>
              <a:gd name="connsiteY307" fmla="*/ 400526 h 667226"/>
              <a:gd name="connsiteX308" fmla="*/ 48578 w 912495"/>
              <a:gd name="connsiteY308" fmla="*/ 415766 h 667226"/>
              <a:gd name="connsiteX309" fmla="*/ 21907 w 912495"/>
              <a:gd name="connsiteY309" fmla="*/ 400526 h 667226"/>
              <a:gd name="connsiteX310" fmla="*/ 55245 w 912495"/>
              <a:gd name="connsiteY310" fmla="*/ 420529 h 667226"/>
              <a:gd name="connsiteX311" fmla="*/ 81915 w 912495"/>
              <a:gd name="connsiteY311" fmla="*/ 405289 h 667226"/>
              <a:gd name="connsiteX312" fmla="*/ 112395 w 912495"/>
              <a:gd name="connsiteY312" fmla="*/ 422434 h 667226"/>
              <a:gd name="connsiteX313" fmla="*/ 85725 w 912495"/>
              <a:gd name="connsiteY313" fmla="*/ 437674 h 667226"/>
              <a:gd name="connsiteX314" fmla="*/ 55245 w 912495"/>
              <a:gd name="connsiteY314" fmla="*/ 420529 h 667226"/>
              <a:gd name="connsiteX315" fmla="*/ 93345 w 912495"/>
              <a:gd name="connsiteY315" fmla="*/ 441484 h 667226"/>
              <a:gd name="connsiteX316" fmla="*/ 120015 w 912495"/>
              <a:gd name="connsiteY316" fmla="*/ 426244 h 667226"/>
              <a:gd name="connsiteX317" fmla="*/ 150495 w 912495"/>
              <a:gd name="connsiteY317" fmla="*/ 443389 h 667226"/>
              <a:gd name="connsiteX318" fmla="*/ 122873 w 912495"/>
              <a:gd name="connsiteY318" fmla="*/ 459581 h 667226"/>
              <a:gd name="connsiteX319" fmla="*/ 93345 w 912495"/>
              <a:gd name="connsiteY319" fmla="*/ 441484 h 667226"/>
              <a:gd name="connsiteX320" fmla="*/ 130492 w 912495"/>
              <a:gd name="connsiteY320" fmla="*/ 463391 h 667226"/>
              <a:gd name="connsiteX321" fmla="*/ 157163 w 912495"/>
              <a:gd name="connsiteY321" fmla="*/ 448151 h 667226"/>
              <a:gd name="connsiteX322" fmla="*/ 187642 w 912495"/>
              <a:gd name="connsiteY322" fmla="*/ 465296 h 667226"/>
              <a:gd name="connsiteX323" fmla="*/ 160973 w 912495"/>
              <a:gd name="connsiteY323" fmla="*/ 480536 h 667226"/>
              <a:gd name="connsiteX324" fmla="*/ 130492 w 912495"/>
              <a:gd name="connsiteY324" fmla="*/ 463391 h 667226"/>
              <a:gd name="connsiteX325" fmla="*/ 167640 w 912495"/>
              <a:gd name="connsiteY325" fmla="*/ 485299 h 667226"/>
              <a:gd name="connsiteX326" fmla="*/ 194310 w 912495"/>
              <a:gd name="connsiteY326" fmla="*/ 470059 h 667226"/>
              <a:gd name="connsiteX327" fmla="*/ 224790 w 912495"/>
              <a:gd name="connsiteY327" fmla="*/ 487204 h 667226"/>
              <a:gd name="connsiteX328" fmla="*/ 198120 w 912495"/>
              <a:gd name="connsiteY328" fmla="*/ 502444 h 667226"/>
              <a:gd name="connsiteX329" fmla="*/ 167640 w 912495"/>
              <a:gd name="connsiteY329" fmla="*/ 485299 h 667226"/>
              <a:gd name="connsiteX330" fmla="*/ 204787 w 912495"/>
              <a:gd name="connsiteY330" fmla="*/ 506254 h 667226"/>
              <a:gd name="connsiteX331" fmla="*/ 231458 w 912495"/>
              <a:gd name="connsiteY331" fmla="*/ 491014 h 667226"/>
              <a:gd name="connsiteX332" fmla="*/ 261937 w 912495"/>
              <a:gd name="connsiteY332" fmla="*/ 508159 h 667226"/>
              <a:gd name="connsiteX333" fmla="*/ 235267 w 912495"/>
              <a:gd name="connsiteY333" fmla="*/ 523399 h 667226"/>
              <a:gd name="connsiteX334" fmla="*/ 204787 w 912495"/>
              <a:gd name="connsiteY334" fmla="*/ 506254 h 667226"/>
              <a:gd name="connsiteX335" fmla="*/ 242887 w 912495"/>
              <a:gd name="connsiteY335" fmla="*/ 528161 h 667226"/>
              <a:gd name="connsiteX336" fmla="*/ 269558 w 912495"/>
              <a:gd name="connsiteY336" fmla="*/ 512921 h 667226"/>
              <a:gd name="connsiteX337" fmla="*/ 300037 w 912495"/>
              <a:gd name="connsiteY337" fmla="*/ 530066 h 667226"/>
              <a:gd name="connsiteX338" fmla="*/ 273368 w 912495"/>
              <a:gd name="connsiteY338" fmla="*/ 545306 h 667226"/>
              <a:gd name="connsiteX339" fmla="*/ 242887 w 912495"/>
              <a:gd name="connsiteY339" fmla="*/ 528161 h 667226"/>
              <a:gd name="connsiteX340" fmla="*/ 280035 w 912495"/>
              <a:gd name="connsiteY340" fmla="*/ 550069 h 667226"/>
              <a:gd name="connsiteX341" fmla="*/ 306705 w 912495"/>
              <a:gd name="connsiteY341" fmla="*/ 534829 h 667226"/>
              <a:gd name="connsiteX342" fmla="*/ 337185 w 912495"/>
              <a:gd name="connsiteY342" fmla="*/ 551974 h 667226"/>
              <a:gd name="connsiteX343" fmla="*/ 310515 w 912495"/>
              <a:gd name="connsiteY343" fmla="*/ 567214 h 667226"/>
              <a:gd name="connsiteX344" fmla="*/ 280035 w 912495"/>
              <a:gd name="connsiteY344" fmla="*/ 550069 h 667226"/>
              <a:gd name="connsiteX345" fmla="*/ 317183 w 912495"/>
              <a:gd name="connsiteY345" fmla="*/ 571024 h 667226"/>
              <a:gd name="connsiteX346" fmla="*/ 343853 w 912495"/>
              <a:gd name="connsiteY346" fmla="*/ 555784 h 667226"/>
              <a:gd name="connsiteX347" fmla="*/ 374333 w 912495"/>
              <a:gd name="connsiteY347" fmla="*/ 572929 h 667226"/>
              <a:gd name="connsiteX348" fmla="*/ 347662 w 912495"/>
              <a:gd name="connsiteY348" fmla="*/ 588169 h 667226"/>
              <a:gd name="connsiteX349" fmla="*/ 317183 w 912495"/>
              <a:gd name="connsiteY349" fmla="*/ 571024 h 667226"/>
              <a:gd name="connsiteX350" fmla="*/ 354330 w 912495"/>
              <a:gd name="connsiteY350" fmla="*/ 592931 h 667226"/>
              <a:gd name="connsiteX351" fmla="*/ 381000 w 912495"/>
              <a:gd name="connsiteY351" fmla="*/ 577691 h 667226"/>
              <a:gd name="connsiteX352" fmla="*/ 411480 w 912495"/>
              <a:gd name="connsiteY352" fmla="*/ 594836 h 667226"/>
              <a:gd name="connsiteX353" fmla="*/ 384810 w 912495"/>
              <a:gd name="connsiteY353" fmla="*/ 610076 h 667226"/>
              <a:gd name="connsiteX354" fmla="*/ 354330 w 912495"/>
              <a:gd name="connsiteY354" fmla="*/ 592931 h 667226"/>
              <a:gd name="connsiteX355" fmla="*/ 392430 w 912495"/>
              <a:gd name="connsiteY355" fmla="*/ 614839 h 667226"/>
              <a:gd name="connsiteX356" fmla="*/ 418148 w 912495"/>
              <a:gd name="connsiteY356" fmla="*/ 599599 h 667226"/>
              <a:gd name="connsiteX357" fmla="*/ 448628 w 912495"/>
              <a:gd name="connsiteY357" fmla="*/ 616744 h 667226"/>
              <a:gd name="connsiteX358" fmla="*/ 421958 w 912495"/>
              <a:gd name="connsiteY358" fmla="*/ 631984 h 667226"/>
              <a:gd name="connsiteX359" fmla="*/ 392430 w 912495"/>
              <a:gd name="connsiteY359" fmla="*/ 614839 h 667226"/>
              <a:gd name="connsiteX360" fmla="*/ 456248 w 912495"/>
              <a:gd name="connsiteY360" fmla="*/ 651986 h 667226"/>
              <a:gd name="connsiteX361" fmla="*/ 429578 w 912495"/>
              <a:gd name="connsiteY361" fmla="*/ 636746 h 667226"/>
              <a:gd name="connsiteX362" fmla="*/ 456248 w 912495"/>
              <a:gd name="connsiteY362" fmla="*/ 621506 h 667226"/>
              <a:gd name="connsiteX363" fmla="*/ 482918 w 912495"/>
              <a:gd name="connsiteY363" fmla="*/ 636746 h 667226"/>
              <a:gd name="connsiteX364" fmla="*/ 456248 w 912495"/>
              <a:gd name="connsiteY364" fmla="*/ 651986 h 667226"/>
              <a:gd name="connsiteX365" fmla="*/ 489585 w 912495"/>
              <a:gd name="connsiteY365" fmla="*/ 631984 h 667226"/>
              <a:gd name="connsiteX366" fmla="*/ 462915 w 912495"/>
              <a:gd name="connsiteY366" fmla="*/ 616744 h 667226"/>
              <a:gd name="connsiteX367" fmla="*/ 493395 w 912495"/>
              <a:gd name="connsiteY367" fmla="*/ 599599 h 667226"/>
              <a:gd name="connsiteX368" fmla="*/ 520065 w 912495"/>
              <a:gd name="connsiteY368" fmla="*/ 614839 h 667226"/>
              <a:gd name="connsiteX369" fmla="*/ 489585 w 912495"/>
              <a:gd name="connsiteY369" fmla="*/ 631984 h 667226"/>
              <a:gd name="connsiteX370" fmla="*/ 527685 w 912495"/>
              <a:gd name="connsiteY370" fmla="*/ 610076 h 667226"/>
              <a:gd name="connsiteX371" fmla="*/ 501015 w 912495"/>
              <a:gd name="connsiteY371" fmla="*/ 594836 h 667226"/>
              <a:gd name="connsiteX372" fmla="*/ 531495 w 912495"/>
              <a:gd name="connsiteY372" fmla="*/ 577691 h 667226"/>
              <a:gd name="connsiteX373" fmla="*/ 558165 w 912495"/>
              <a:gd name="connsiteY373" fmla="*/ 592931 h 667226"/>
              <a:gd name="connsiteX374" fmla="*/ 527685 w 912495"/>
              <a:gd name="connsiteY374" fmla="*/ 610076 h 667226"/>
              <a:gd name="connsiteX375" fmla="*/ 564833 w 912495"/>
              <a:gd name="connsiteY375" fmla="*/ 589121 h 667226"/>
              <a:gd name="connsiteX376" fmla="*/ 538163 w 912495"/>
              <a:gd name="connsiteY376" fmla="*/ 573881 h 667226"/>
              <a:gd name="connsiteX377" fmla="*/ 568643 w 912495"/>
              <a:gd name="connsiteY377" fmla="*/ 556736 h 667226"/>
              <a:gd name="connsiteX378" fmla="*/ 595313 w 912495"/>
              <a:gd name="connsiteY378" fmla="*/ 571976 h 667226"/>
              <a:gd name="connsiteX379" fmla="*/ 564833 w 912495"/>
              <a:gd name="connsiteY379" fmla="*/ 589121 h 667226"/>
              <a:gd name="connsiteX380" fmla="*/ 601980 w 912495"/>
              <a:gd name="connsiteY380" fmla="*/ 567214 h 667226"/>
              <a:gd name="connsiteX381" fmla="*/ 575310 w 912495"/>
              <a:gd name="connsiteY381" fmla="*/ 551974 h 667226"/>
              <a:gd name="connsiteX382" fmla="*/ 605790 w 912495"/>
              <a:gd name="connsiteY382" fmla="*/ 534829 h 667226"/>
              <a:gd name="connsiteX383" fmla="*/ 632460 w 912495"/>
              <a:gd name="connsiteY383" fmla="*/ 550069 h 667226"/>
              <a:gd name="connsiteX384" fmla="*/ 601980 w 912495"/>
              <a:gd name="connsiteY384" fmla="*/ 567214 h 667226"/>
              <a:gd name="connsiteX385" fmla="*/ 639127 w 912495"/>
              <a:gd name="connsiteY385" fmla="*/ 545306 h 667226"/>
              <a:gd name="connsiteX386" fmla="*/ 612458 w 912495"/>
              <a:gd name="connsiteY386" fmla="*/ 530066 h 667226"/>
              <a:gd name="connsiteX387" fmla="*/ 642938 w 912495"/>
              <a:gd name="connsiteY387" fmla="*/ 512921 h 667226"/>
              <a:gd name="connsiteX388" fmla="*/ 669608 w 912495"/>
              <a:gd name="connsiteY388" fmla="*/ 528161 h 667226"/>
              <a:gd name="connsiteX389" fmla="*/ 639127 w 912495"/>
              <a:gd name="connsiteY389" fmla="*/ 545306 h 667226"/>
              <a:gd name="connsiteX390" fmla="*/ 677227 w 912495"/>
              <a:gd name="connsiteY390" fmla="*/ 524351 h 667226"/>
              <a:gd name="connsiteX391" fmla="*/ 650558 w 912495"/>
              <a:gd name="connsiteY391" fmla="*/ 509111 h 667226"/>
              <a:gd name="connsiteX392" fmla="*/ 681038 w 912495"/>
              <a:gd name="connsiteY392" fmla="*/ 491966 h 667226"/>
              <a:gd name="connsiteX393" fmla="*/ 707708 w 912495"/>
              <a:gd name="connsiteY393" fmla="*/ 507206 h 667226"/>
              <a:gd name="connsiteX394" fmla="*/ 677227 w 912495"/>
              <a:gd name="connsiteY394" fmla="*/ 524351 h 667226"/>
              <a:gd name="connsiteX395" fmla="*/ 714375 w 912495"/>
              <a:gd name="connsiteY395" fmla="*/ 502444 h 667226"/>
              <a:gd name="connsiteX396" fmla="*/ 687705 w 912495"/>
              <a:gd name="connsiteY396" fmla="*/ 487204 h 667226"/>
              <a:gd name="connsiteX397" fmla="*/ 718185 w 912495"/>
              <a:gd name="connsiteY397" fmla="*/ 470059 h 667226"/>
              <a:gd name="connsiteX398" fmla="*/ 744855 w 912495"/>
              <a:gd name="connsiteY398" fmla="*/ 485299 h 667226"/>
              <a:gd name="connsiteX399" fmla="*/ 714375 w 912495"/>
              <a:gd name="connsiteY399" fmla="*/ 502444 h 667226"/>
              <a:gd name="connsiteX400" fmla="*/ 751523 w 912495"/>
              <a:gd name="connsiteY400" fmla="*/ 480536 h 667226"/>
              <a:gd name="connsiteX401" fmla="*/ 724852 w 912495"/>
              <a:gd name="connsiteY401" fmla="*/ 465296 h 667226"/>
              <a:gd name="connsiteX402" fmla="*/ 755333 w 912495"/>
              <a:gd name="connsiteY402" fmla="*/ 448151 h 667226"/>
              <a:gd name="connsiteX403" fmla="*/ 782002 w 912495"/>
              <a:gd name="connsiteY403" fmla="*/ 463391 h 667226"/>
              <a:gd name="connsiteX404" fmla="*/ 751523 w 912495"/>
              <a:gd name="connsiteY404" fmla="*/ 480536 h 667226"/>
              <a:gd name="connsiteX405" fmla="*/ 788670 w 912495"/>
              <a:gd name="connsiteY405" fmla="*/ 459581 h 667226"/>
              <a:gd name="connsiteX406" fmla="*/ 762000 w 912495"/>
              <a:gd name="connsiteY406" fmla="*/ 444341 h 667226"/>
              <a:gd name="connsiteX407" fmla="*/ 792480 w 912495"/>
              <a:gd name="connsiteY407" fmla="*/ 427196 h 667226"/>
              <a:gd name="connsiteX408" fmla="*/ 819150 w 912495"/>
              <a:gd name="connsiteY408" fmla="*/ 442436 h 667226"/>
              <a:gd name="connsiteX409" fmla="*/ 788670 w 912495"/>
              <a:gd name="connsiteY409" fmla="*/ 459581 h 667226"/>
              <a:gd name="connsiteX410" fmla="*/ 826770 w 912495"/>
              <a:gd name="connsiteY410" fmla="*/ 437674 h 667226"/>
              <a:gd name="connsiteX411" fmla="*/ 800100 w 912495"/>
              <a:gd name="connsiteY411" fmla="*/ 422434 h 667226"/>
              <a:gd name="connsiteX412" fmla="*/ 830580 w 912495"/>
              <a:gd name="connsiteY412" fmla="*/ 405289 h 667226"/>
              <a:gd name="connsiteX413" fmla="*/ 857250 w 912495"/>
              <a:gd name="connsiteY413" fmla="*/ 420529 h 667226"/>
              <a:gd name="connsiteX414" fmla="*/ 826770 w 912495"/>
              <a:gd name="connsiteY414" fmla="*/ 437674 h 667226"/>
              <a:gd name="connsiteX415" fmla="*/ 863918 w 912495"/>
              <a:gd name="connsiteY415" fmla="*/ 415766 h 667226"/>
              <a:gd name="connsiteX416" fmla="*/ 837248 w 912495"/>
              <a:gd name="connsiteY416" fmla="*/ 400526 h 667226"/>
              <a:gd name="connsiteX417" fmla="*/ 863918 w 912495"/>
              <a:gd name="connsiteY417" fmla="*/ 385286 h 667226"/>
              <a:gd name="connsiteX418" fmla="*/ 890588 w 912495"/>
              <a:gd name="connsiteY418" fmla="*/ 400526 h 667226"/>
              <a:gd name="connsiteX419" fmla="*/ 863918 w 912495"/>
              <a:gd name="connsiteY419" fmla="*/ 415766 h 667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Lst>
            <a:rect l="l" t="t" r="r" b="b"/>
            <a:pathLst>
              <a:path w="912495" h="667226">
                <a:moveTo>
                  <a:pt x="908685" y="394811"/>
                </a:moveTo>
                <a:lnTo>
                  <a:pt x="692468" y="270034"/>
                </a:lnTo>
                <a:lnTo>
                  <a:pt x="692468" y="141446"/>
                </a:lnTo>
                <a:cubicBezTo>
                  <a:pt x="692468" y="137636"/>
                  <a:pt x="690563" y="132874"/>
                  <a:pt x="686752" y="130969"/>
                </a:cubicBezTo>
                <a:lnTo>
                  <a:pt x="461962" y="1429"/>
                </a:lnTo>
                <a:cubicBezTo>
                  <a:pt x="458153" y="-476"/>
                  <a:pt x="453390" y="-476"/>
                  <a:pt x="450533" y="1429"/>
                </a:cubicBezTo>
                <a:lnTo>
                  <a:pt x="225742" y="130969"/>
                </a:lnTo>
                <a:cubicBezTo>
                  <a:pt x="221933" y="132874"/>
                  <a:pt x="220028" y="136684"/>
                  <a:pt x="220028" y="141446"/>
                </a:cubicBezTo>
                <a:lnTo>
                  <a:pt x="220028" y="270034"/>
                </a:lnTo>
                <a:lnTo>
                  <a:pt x="3810" y="394811"/>
                </a:lnTo>
                <a:cubicBezTo>
                  <a:pt x="1905" y="395764"/>
                  <a:pt x="0" y="398621"/>
                  <a:pt x="0" y="400526"/>
                </a:cubicBezTo>
                <a:cubicBezTo>
                  <a:pt x="0" y="402431"/>
                  <a:pt x="952" y="405289"/>
                  <a:pt x="3810" y="406241"/>
                </a:cubicBezTo>
                <a:lnTo>
                  <a:pt x="452437" y="666274"/>
                </a:lnTo>
                <a:cubicBezTo>
                  <a:pt x="453390" y="667226"/>
                  <a:pt x="454343" y="667226"/>
                  <a:pt x="456248" y="667226"/>
                </a:cubicBezTo>
                <a:cubicBezTo>
                  <a:pt x="458153" y="667226"/>
                  <a:pt x="459105" y="667226"/>
                  <a:pt x="460058" y="666274"/>
                </a:cubicBezTo>
                <a:lnTo>
                  <a:pt x="908685" y="407194"/>
                </a:lnTo>
                <a:cubicBezTo>
                  <a:pt x="910590" y="406241"/>
                  <a:pt x="912495" y="403384"/>
                  <a:pt x="912495" y="401479"/>
                </a:cubicBezTo>
                <a:cubicBezTo>
                  <a:pt x="912495" y="399574"/>
                  <a:pt x="910590" y="395764"/>
                  <a:pt x="908685" y="394811"/>
                </a:cubicBezTo>
                <a:close/>
                <a:moveTo>
                  <a:pt x="857250" y="381476"/>
                </a:moveTo>
                <a:lnTo>
                  <a:pt x="830580" y="396716"/>
                </a:lnTo>
                <a:lnTo>
                  <a:pt x="799148" y="378619"/>
                </a:lnTo>
                <a:lnTo>
                  <a:pt x="825818" y="363379"/>
                </a:lnTo>
                <a:lnTo>
                  <a:pt x="857250" y="381476"/>
                </a:lnTo>
                <a:close/>
                <a:moveTo>
                  <a:pt x="220028" y="400526"/>
                </a:moveTo>
                <a:cubicBezTo>
                  <a:pt x="220028" y="401479"/>
                  <a:pt x="220028" y="402431"/>
                  <a:pt x="220028" y="403384"/>
                </a:cubicBezTo>
                <a:lnTo>
                  <a:pt x="194310" y="418624"/>
                </a:lnTo>
                <a:lnTo>
                  <a:pt x="163830" y="401479"/>
                </a:lnTo>
                <a:lnTo>
                  <a:pt x="193358" y="384334"/>
                </a:lnTo>
                <a:lnTo>
                  <a:pt x="219075" y="399574"/>
                </a:lnTo>
                <a:lnTo>
                  <a:pt x="219075" y="400526"/>
                </a:lnTo>
                <a:close/>
                <a:moveTo>
                  <a:pt x="223837" y="409099"/>
                </a:moveTo>
                <a:cubicBezTo>
                  <a:pt x="224790" y="410051"/>
                  <a:pt x="224790" y="410051"/>
                  <a:pt x="225742" y="411004"/>
                </a:cubicBezTo>
                <a:lnTo>
                  <a:pt x="253365" y="427196"/>
                </a:lnTo>
                <a:lnTo>
                  <a:pt x="231458" y="439579"/>
                </a:lnTo>
                <a:lnTo>
                  <a:pt x="200978" y="422434"/>
                </a:lnTo>
                <a:lnTo>
                  <a:pt x="223837" y="409099"/>
                </a:lnTo>
                <a:close/>
                <a:moveTo>
                  <a:pt x="260985" y="431006"/>
                </a:moveTo>
                <a:lnTo>
                  <a:pt x="291465" y="448151"/>
                </a:lnTo>
                <a:lnTo>
                  <a:pt x="269558" y="460534"/>
                </a:lnTo>
                <a:lnTo>
                  <a:pt x="239078" y="443389"/>
                </a:lnTo>
                <a:lnTo>
                  <a:pt x="260985" y="431006"/>
                </a:lnTo>
                <a:close/>
                <a:moveTo>
                  <a:pt x="298133" y="452914"/>
                </a:moveTo>
                <a:lnTo>
                  <a:pt x="328612" y="470059"/>
                </a:lnTo>
                <a:lnTo>
                  <a:pt x="306705" y="482441"/>
                </a:lnTo>
                <a:lnTo>
                  <a:pt x="276225" y="465296"/>
                </a:lnTo>
                <a:lnTo>
                  <a:pt x="298133" y="452914"/>
                </a:lnTo>
                <a:close/>
                <a:moveTo>
                  <a:pt x="335280" y="474821"/>
                </a:moveTo>
                <a:lnTo>
                  <a:pt x="365760" y="491966"/>
                </a:lnTo>
                <a:lnTo>
                  <a:pt x="343853" y="504349"/>
                </a:lnTo>
                <a:lnTo>
                  <a:pt x="313373" y="487204"/>
                </a:lnTo>
                <a:lnTo>
                  <a:pt x="335280" y="474821"/>
                </a:lnTo>
                <a:close/>
                <a:moveTo>
                  <a:pt x="373380" y="495776"/>
                </a:moveTo>
                <a:lnTo>
                  <a:pt x="403860" y="512921"/>
                </a:lnTo>
                <a:lnTo>
                  <a:pt x="381953" y="525304"/>
                </a:lnTo>
                <a:lnTo>
                  <a:pt x="351473" y="508159"/>
                </a:lnTo>
                <a:lnTo>
                  <a:pt x="373380" y="495776"/>
                </a:lnTo>
                <a:close/>
                <a:moveTo>
                  <a:pt x="410528" y="517684"/>
                </a:moveTo>
                <a:lnTo>
                  <a:pt x="441008" y="534829"/>
                </a:lnTo>
                <a:lnTo>
                  <a:pt x="419100" y="547211"/>
                </a:lnTo>
                <a:lnTo>
                  <a:pt x="388620" y="530066"/>
                </a:lnTo>
                <a:lnTo>
                  <a:pt x="410528" y="517684"/>
                </a:lnTo>
                <a:close/>
                <a:moveTo>
                  <a:pt x="447675" y="539591"/>
                </a:moveTo>
                <a:lnTo>
                  <a:pt x="449580" y="540544"/>
                </a:lnTo>
                <a:cubicBezTo>
                  <a:pt x="449580" y="540544"/>
                  <a:pt x="449580" y="540544"/>
                  <a:pt x="449580" y="540544"/>
                </a:cubicBezTo>
                <a:cubicBezTo>
                  <a:pt x="451485" y="541496"/>
                  <a:pt x="453390" y="542449"/>
                  <a:pt x="455295" y="542449"/>
                </a:cubicBezTo>
                <a:cubicBezTo>
                  <a:pt x="457200" y="542449"/>
                  <a:pt x="459105" y="541496"/>
                  <a:pt x="461010" y="540544"/>
                </a:cubicBezTo>
                <a:cubicBezTo>
                  <a:pt x="461010" y="540544"/>
                  <a:pt x="461010" y="540544"/>
                  <a:pt x="461010" y="540544"/>
                </a:cubicBezTo>
                <a:lnTo>
                  <a:pt x="462915" y="539591"/>
                </a:lnTo>
                <a:lnTo>
                  <a:pt x="484823" y="551974"/>
                </a:lnTo>
                <a:lnTo>
                  <a:pt x="456248" y="569119"/>
                </a:lnTo>
                <a:lnTo>
                  <a:pt x="425768" y="551974"/>
                </a:lnTo>
                <a:lnTo>
                  <a:pt x="447675" y="539591"/>
                </a:lnTo>
                <a:close/>
                <a:moveTo>
                  <a:pt x="471487" y="534829"/>
                </a:moveTo>
                <a:lnTo>
                  <a:pt x="501968" y="517684"/>
                </a:lnTo>
                <a:lnTo>
                  <a:pt x="523875" y="530066"/>
                </a:lnTo>
                <a:lnTo>
                  <a:pt x="493395" y="547211"/>
                </a:lnTo>
                <a:lnTo>
                  <a:pt x="471487" y="534829"/>
                </a:lnTo>
                <a:close/>
                <a:moveTo>
                  <a:pt x="508635" y="513874"/>
                </a:moveTo>
                <a:lnTo>
                  <a:pt x="539115" y="496729"/>
                </a:lnTo>
                <a:lnTo>
                  <a:pt x="561023" y="509111"/>
                </a:lnTo>
                <a:lnTo>
                  <a:pt x="530543" y="526256"/>
                </a:lnTo>
                <a:lnTo>
                  <a:pt x="508635" y="513874"/>
                </a:lnTo>
                <a:close/>
                <a:moveTo>
                  <a:pt x="546735" y="491966"/>
                </a:moveTo>
                <a:lnTo>
                  <a:pt x="577215" y="474821"/>
                </a:lnTo>
                <a:lnTo>
                  <a:pt x="599123" y="487204"/>
                </a:lnTo>
                <a:lnTo>
                  <a:pt x="567690" y="504349"/>
                </a:lnTo>
                <a:lnTo>
                  <a:pt x="546735" y="491966"/>
                </a:lnTo>
                <a:close/>
                <a:moveTo>
                  <a:pt x="583883" y="470059"/>
                </a:moveTo>
                <a:lnTo>
                  <a:pt x="614363" y="452914"/>
                </a:lnTo>
                <a:lnTo>
                  <a:pt x="636270" y="465296"/>
                </a:lnTo>
                <a:lnTo>
                  <a:pt x="605790" y="482441"/>
                </a:lnTo>
                <a:lnTo>
                  <a:pt x="583883" y="470059"/>
                </a:lnTo>
                <a:close/>
                <a:moveTo>
                  <a:pt x="621030" y="449104"/>
                </a:moveTo>
                <a:lnTo>
                  <a:pt x="651510" y="431959"/>
                </a:lnTo>
                <a:lnTo>
                  <a:pt x="673418" y="444341"/>
                </a:lnTo>
                <a:lnTo>
                  <a:pt x="642938" y="461486"/>
                </a:lnTo>
                <a:lnTo>
                  <a:pt x="621030" y="449104"/>
                </a:lnTo>
                <a:close/>
                <a:moveTo>
                  <a:pt x="658177" y="427196"/>
                </a:moveTo>
                <a:lnTo>
                  <a:pt x="685800" y="411004"/>
                </a:lnTo>
                <a:cubicBezTo>
                  <a:pt x="686752" y="411004"/>
                  <a:pt x="686752" y="410051"/>
                  <a:pt x="687705" y="409099"/>
                </a:cubicBezTo>
                <a:lnTo>
                  <a:pt x="709613" y="421481"/>
                </a:lnTo>
                <a:lnTo>
                  <a:pt x="679133" y="438626"/>
                </a:lnTo>
                <a:lnTo>
                  <a:pt x="658177" y="427196"/>
                </a:lnTo>
                <a:close/>
                <a:moveTo>
                  <a:pt x="692468" y="403384"/>
                </a:moveTo>
                <a:cubicBezTo>
                  <a:pt x="692468" y="402431"/>
                  <a:pt x="692468" y="401479"/>
                  <a:pt x="692468" y="400526"/>
                </a:cubicBezTo>
                <a:lnTo>
                  <a:pt x="692468" y="397669"/>
                </a:lnTo>
                <a:lnTo>
                  <a:pt x="718185" y="383381"/>
                </a:lnTo>
                <a:lnTo>
                  <a:pt x="747713" y="400526"/>
                </a:lnTo>
                <a:lnTo>
                  <a:pt x="717233" y="417671"/>
                </a:lnTo>
                <a:lnTo>
                  <a:pt x="692468" y="403384"/>
                </a:lnTo>
                <a:close/>
                <a:moveTo>
                  <a:pt x="724852" y="379571"/>
                </a:moveTo>
                <a:lnTo>
                  <a:pt x="755333" y="362426"/>
                </a:lnTo>
                <a:lnTo>
                  <a:pt x="784860" y="379571"/>
                </a:lnTo>
                <a:lnTo>
                  <a:pt x="754380" y="396716"/>
                </a:lnTo>
                <a:lnTo>
                  <a:pt x="724852" y="379571"/>
                </a:lnTo>
                <a:close/>
                <a:moveTo>
                  <a:pt x="718185" y="374809"/>
                </a:moveTo>
                <a:lnTo>
                  <a:pt x="693420" y="360521"/>
                </a:lnTo>
                <a:lnTo>
                  <a:pt x="693420" y="354806"/>
                </a:lnTo>
                <a:lnTo>
                  <a:pt x="719138" y="340519"/>
                </a:lnTo>
                <a:lnTo>
                  <a:pt x="749618" y="357664"/>
                </a:lnTo>
                <a:lnTo>
                  <a:pt x="718185" y="374809"/>
                </a:lnTo>
                <a:close/>
                <a:moveTo>
                  <a:pt x="692468" y="346234"/>
                </a:moveTo>
                <a:lnTo>
                  <a:pt x="692468" y="325279"/>
                </a:lnTo>
                <a:lnTo>
                  <a:pt x="710565" y="335756"/>
                </a:lnTo>
                <a:lnTo>
                  <a:pt x="692468" y="346234"/>
                </a:lnTo>
                <a:close/>
                <a:moveTo>
                  <a:pt x="692468" y="369094"/>
                </a:moveTo>
                <a:lnTo>
                  <a:pt x="710565" y="379571"/>
                </a:lnTo>
                <a:lnTo>
                  <a:pt x="692468" y="390049"/>
                </a:lnTo>
                <a:lnTo>
                  <a:pt x="692468" y="369094"/>
                </a:lnTo>
                <a:close/>
                <a:moveTo>
                  <a:pt x="201930" y="379571"/>
                </a:moveTo>
                <a:lnTo>
                  <a:pt x="220028" y="369094"/>
                </a:lnTo>
                <a:lnTo>
                  <a:pt x="220028" y="390049"/>
                </a:lnTo>
                <a:lnTo>
                  <a:pt x="201930" y="379571"/>
                </a:lnTo>
                <a:close/>
                <a:moveTo>
                  <a:pt x="220028" y="347186"/>
                </a:moveTo>
                <a:lnTo>
                  <a:pt x="200978" y="336709"/>
                </a:lnTo>
                <a:lnTo>
                  <a:pt x="220028" y="326231"/>
                </a:lnTo>
                <a:lnTo>
                  <a:pt x="220028" y="347186"/>
                </a:lnTo>
                <a:close/>
                <a:moveTo>
                  <a:pt x="220028" y="354806"/>
                </a:moveTo>
                <a:lnTo>
                  <a:pt x="220028" y="359569"/>
                </a:lnTo>
                <a:lnTo>
                  <a:pt x="194310" y="374809"/>
                </a:lnTo>
                <a:lnTo>
                  <a:pt x="163830" y="357664"/>
                </a:lnTo>
                <a:lnTo>
                  <a:pt x="194310" y="340519"/>
                </a:lnTo>
                <a:lnTo>
                  <a:pt x="220028" y="354806"/>
                </a:lnTo>
                <a:close/>
                <a:moveTo>
                  <a:pt x="187642" y="379571"/>
                </a:moveTo>
                <a:lnTo>
                  <a:pt x="158115" y="396716"/>
                </a:lnTo>
                <a:lnTo>
                  <a:pt x="127635" y="379571"/>
                </a:lnTo>
                <a:lnTo>
                  <a:pt x="157163" y="362426"/>
                </a:lnTo>
                <a:lnTo>
                  <a:pt x="187642" y="379571"/>
                </a:lnTo>
                <a:close/>
                <a:moveTo>
                  <a:pt x="150495" y="400526"/>
                </a:moveTo>
                <a:lnTo>
                  <a:pt x="120015" y="418624"/>
                </a:lnTo>
                <a:lnTo>
                  <a:pt x="89535" y="401479"/>
                </a:lnTo>
                <a:lnTo>
                  <a:pt x="120015" y="383381"/>
                </a:lnTo>
                <a:lnTo>
                  <a:pt x="150495" y="400526"/>
                </a:lnTo>
                <a:close/>
                <a:moveTo>
                  <a:pt x="157163" y="404336"/>
                </a:moveTo>
                <a:lnTo>
                  <a:pt x="187642" y="421481"/>
                </a:lnTo>
                <a:lnTo>
                  <a:pt x="157163" y="439579"/>
                </a:lnTo>
                <a:lnTo>
                  <a:pt x="126682" y="422434"/>
                </a:lnTo>
                <a:lnTo>
                  <a:pt x="157163" y="404336"/>
                </a:lnTo>
                <a:close/>
                <a:moveTo>
                  <a:pt x="194310" y="426244"/>
                </a:moveTo>
                <a:lnTo>
                  <a:pt x="224790" y="443389"/>
                </a:lnTo>
                <a:lnTo>
                  <a:pt x="194310" y="461486"/>
                </a:lnTo>
                <a:lnTo>
                  <a:pt x="163830" y="444341"/>
                </a:lnTo>
                <a:lnTo>
                  <a:pt x="194310" y="426244"/>
                </a:lnTo>
                <a:close/>
                <a:moveTo>
                  <a:pt x="232410" y="448151"/>
                </a:moveTo>
                <a:lnTo>
                  <a:pt x="262890" y="465296"/>
                </a:lnTo>
                <a:lnTo>
                  <a:pt x="232410" y="483394"/>
                </a:lnTo>
                <a:lnTo>
                  <a:pt x="201930" y="466249"/>
                </a:lnTo>
                <a:lnTo>
                  <a:pt x="232410" y="448151"/>
                </a:lnTo>
                <a:close/>
                <a:moveTo>
                  <a:pt x="269558" y="469106"/>
                </a:moveTo>
                <a:lnTo>
                  <a:pt x="300037" y="486251"/>
                </a:lnTo>
                <a:lnTo>
                  <a:pt x="269558" y="504349"/>
                </a:lnTo>
                <a:lnTo>
                  <a:pt x="239078" y="487204"/>
                </a:lnTo>
                <a:lnTo>
                  <a:pt x="269558" y="469106"/>
                </a:lnTo>
                <a:close/>
                <a:moveTo>
                  <a:pt x="306705" y="491014"/>
                </a:moveTo>
                <a:lnTo>
                  <a:pt x="337185" y="508159"/>
                </a:lnTo>
                <a:lnTo>
                  <a:pt x="306705" y="526256"/>
                </a:lnTo>
                <a:lnTo>
                  <a:pt x="276225" y="509111"/>
                </a:lnTo>
                <a:lnTo>
                  <a:pt x="306705" y="491014"/>
                </a:lnTo>
                <a:close/>
                <a:moveTo>
                  <a:pt x="343853" y="512921"/>
                </a:moveTo>
                <a:lnTo>
                  <a:pt x="374333" y="530066"/>
                </a:lnTo>
                <a:lnTo>
                  <a:pt x="343853" y="547211"/>
                </a:lnTo>
                <a:lnTo>
                  <a:pt x="313373" y="530066"/>
                </a:lnTo>
                <a:lnTo>
                  <a:pt x="343853" y="512921"/>
                </a:lnTo>
                <a:close/>
                <a:moveTo>
                  <a:pt x="381953" y="534829"/>
                </a:moveTo>
                <a:lnTo>
                  <a:pt x="412433" y="551974"/>
                </a:lnTo>
                <a:lnTo>
                  <a:pt x="381953" y="569119"/>
                </a:lnTo>
                <a:lnTo>
                  <a:pt x="351473" y="551974"/>
                </a:lnTo>
                <a:lnTo>
                  <a:pt x="381953" y="534829"/>
                </a:lnTo>
                <a:close/>
                <a:moveTo>
                  <a:pt x="419100" y="555784"/>
                </a:moveTo>
                <a:lnTo>
                  <a:pt x="449580" y="572929"/>
                </a:lnTo>
                <a:lnTo>
                  <a:pt x="418148" y="591026"/>
                </a:lnTo>
                <a:lnTo>
                  <a:pt x="387668" y="573881"/>
                </a:lnTo>
                <a:lnTo>
                  <a:pt x="419100" y="555784"/>
                </a:lnTo>
                <a:close/>
                <a:moveTo>
                  <a:pt x="456248" y="577691"/>
                </a:moveTo>
                <a:lnTo>
                  <a:pt x="486728" y="594836"/>
                </a:lnTo>
                <a:lnTo>
                  <a:pt x="456248" y="612934"/>
                </a:lnTo>
                <a:lnTo>
                  <a:pt x="425768" y="595789"/>
                </a:lnTo>
                <a:lnTo>
                  <a:pt x="456248" y="577691"/>
                </a:lnTo>
                <a:close/>
                <a:moveTo>
                  <a:pt x="462915" y="572929"/>
                </a:moveTo>
                <a:lnTo>
                  <a:pt x="493395" y="555784"/>
                </a:lnTo>
                <a:lnTo>
                  <a:pt x="523875" y="572929"/>
                </a:lnTo>
                <a:lnTo>
                  <a:pt x="493395" y="590074"/>
                </a:lnTo>
                <a:lnTo>
                  <a:pt x="462915" y="572929"/>
                </a:lnTo>
                <a:close/>
                <a:moveTo>
                  <a:pt x="500062" y="551974"/>
                </a:moveTo>
                <a:lnTo>
                  <a:pt x="530543" y="534829"/>
                </a:lnTo>
                <a:lnTo>
                  <a:pt x="561023" y="551974"/>
                </a:lnTo>
                <a:lnTo>
                  <a:pt x="530543" y="569119"/>
                </a:lnTo>
                <a:lnTo>
                  <a:pt x="500062" y="551974"/>
                </a:lnTo>
                <a:close/>
                <a:moveTo>
                  <a:pt x="538163" y="530066"/>
                </a:moveTo>
                <a:lnTo>
                  <a:pt x="568643" y="512921"/>
                </a:lnTo>
                <a:lnTo>
                  <a:pt x="599123" y="531019"/>
                </a:lnTo>
                <a:lnTo>
                  <a:pt x="568643" y="548164"/>
                </a:lnTo>
                <a:lnTo>
                  <a:pt x="538163" y="530066"/>
                </a:lnTo>
                <a:close/>
                <a:moveTo>
                  <a:pt x="575310" y="508159"/>
                </a:moveTo>
                <a:lnTo>
                  <a:pt x="605790" y="491014"/>
                </a:lnTo>
                <a:lnTo>
                  <a:pt x="636270" y="509111"/>
                </a:lnTo>
                <a:lnTo>
                  <a:pt x="605790" y="526256"/>
                </a:lnTo>
                <a:lnTo>
                  <a:pt x="575310" y="508159"/>
                </a:lnTo>
                <a:close/>
                <a:moveTo>
                  <a:pt x="612458" y="487204"/>
                </a:moveTo>
                <a:lnTo>
                  <a:pt x="642938" y="470059"/>
                </a:lnTo>
                <a:lnTo>
                  <a:pt x="673418" y="488156"/>
                </a:lnTo>
                <a:lnTo>
                  <a:pt x="642938" y="504349"/>
                </a:lnTo>
                <a:lnTo>
                  <a:pt x="612458" y="487204"/>
                </a:lnTo>
                <a:close/>
                <a:moveTo>
                  <a:pt x="649605" y="465296"/>
                </a:moveTo>
                <a:lnTo>
                  <a:pt x="680085" y="448151"/>
                </a:lnTo>
                <a:lnTo>
                  <a:pt x="710565" y="466249"/>
                </a:lnTo>
                <a:lnTo>
                  <a:pt x="680085" y="483394"/>
                </a:lnTo>
                <a:lnTo>
                  <a:pt x="649605" y="465296"/>
                </a:lnTo>
                <a:close/>
                <a:moveTo>
                  <a:pt x="687705" y="443389"/>
                </a:moveTo>
                <a:lnTo>
                  <a:pt x="718185" y="426244"/>
                </a:lnTo>
                <a:lnTo>
                  <a:pt x="748665" y="444341"/>
                </a:lnTo>
                <a:lnTo>
                  <a:pt x="718185" y="461486"/>
                </a:lnTo>
                <a:lnTo>
                  <a:pt x="687705" y="443389"/>
                </a:lnTo>
                <a:close/>
                <a:moveTo>
                  <a:pt x="724852" y="422434"/>
                </a:moveTo>
                <a:lnTo>
                  <a:pt x="755333" y="405289"/>
                </a:lnTo>
                <a:lnTo>
                  <a:pt x="785813" y="423386"/>
                </a:lnTo>
                <a:lnTo>
                  <a:pt x="755333" y="440531"/>
                </a:lnTo>
                <a:lnTo>
                  <a:pt x="724852" y="422434"/>
                </a:lnTo>
                <a:close/>
                <a:moveTo>
                  <a:pt x="762000" y="400526"/>
                </a:moveTo>
                <a:lnTo>
                  <a:pt x="792480" y="383381"/>
                </a:lnTo>
                <a:lnTo>
                  <a:pt x="822960" y="401479"/>
                </a:lnTo>
                <a:lnTo>
                  <a:pt x="792480" y="418624"/>
                </a:lnTo>
                <a:lnTo>
                  <a:pt x="762000" y="400526"/>
                </a:lnTo>
                <a:close/>
                <a:moveTo>
                  <a:pt x="819150" y="359569"/>
                </a:moveTo>
                <a:lnTo>
                  <a:pt x="792480" y="374809"/>
                </a:lnTo>
                <a:lnTo>
                  <a:pt x="762952" y="357664"/>
                </a:lnTo>
                <a:lnTo>
                  <a:pt x="789623" y="342424"/>
                </a:lnTo>
                <a:lnTo>
                  <a:pt x="819150" y="359569"/>
                </a:lnTo>
                <a:close/>
                <a:moveTo>
                  <a:pt x="782002" y="337661"/>
                </a:moveTo>
                <a:lnTo>
                  <a:pt x="755333" y="352901"/>
                </a:lnTo>
                <a:lnTo>
                  <a:pt x="724852" y="335756"/>
                </a:lnTo>
                <a:lnTo>
                  <a:pt x="751523" y="320516"/>
                </a:lnTo>
                <a:lnTo>
                  <a:pt x="782002" y="337661"/>
                </a:lnTo>
                <a:close/>
                <a:moveTo>
                  <a:pt x="744855" y="316706"/>
                </a:moveTo>
                <a:lnTo>
                  <a:pt x="718185" y="331946"/>
                </a:lnTo>
                <a:lnTo>
                  <a:pt x="692468" y="317659"/>
                </a:lnTo>
                <a:lnTo>
                  <a:pt x="692468" y="311944"/>
                </a:lnTo>
                <a:lnTo>
                  <a:pt x="714375" y="299561"/>
                </a:lnTo>
                <a:lnTo>
                  <a:pt x="744855" y="316706"/>
                </a:lnTo>
                <a:close/>
                <a:moveTo>
                  <a:pt x="707708" y="294799"/>
                </a:moveTo>
                <a:lnTo>
                  <a:pt x="692468" y="303371"/>
                </a:lnTo>
                <a:lnTo>
                  <a:pt x="692468" y="286226"/>
                </a:lnTo>
                <a:lnTo>
                  <a:pt x="707708" y="294799"/>
                </a:lnTo>
                <a:close/>
                <a:moveTo>
                  <a:pt x="668655" y="162401"/>
                </a:moveTo>
                <a:lnTo>
                  <a:pt x="668655" y="393859"/>
                </a:lnTo>
                <a:lnTo>
                  <a:pt x="468630" y="510064"/>
                </a:lnTo>
                <a:lnTo>
                  <a:pt x="468630" y="277654"/>
                </a:lnTo>
                <a:lnTo>
                  <a:pt x="661988" y="166211"/>
                </a:lnTo>
                <a:lnTo>
                  <a:pt x="668655" y="162401"/>
                </a:lnTo>
                <a:close/>
                <a:moveTo>
                  <a:pt x="456248" y="25241"/>
                </a:moveTo>
                <a:lnTo>
                  <a:pt x="657225" y="141446"/>
                </a:lnTo>
                <a:lnTo>
                  <a:pt x="630555" y="156686"/>
                </a:lnTo>
                <a:lnTo>
                  <a:pt x="456248" y="257651"/>
                </a:lnTo>
                <a:lnTo>
                  <a:pt x="256223" y="141446"/>
                </a:lnTo>
                <a:lnTo>
                  <a:pt x="456248" y="25241"/>
                </a:lnTo>
                <a:close/>
                <a:moveTo>
                  <a:pt x="444818" y="277654"/>
                </a:moveTo>
                <a:lnTo>
                  <a:pt x="444818" y="509111"/>
                </a:lnTo>
                <a:lnTo>
                  <a:pt x="243840" y="393859"/>
                </a:lnTo>
                <a:lnTo>
                  <a:pt x="243840" y="162401"/>
                </a:lnTo>
                <a:lnTo>
                  <a:pt x="444818" y="277654"/>
                </a:lnTo>
                <a:close/>
                <a:moveTo>
                  <a:pt x="220028" y="286226"/>
                </a:moveTo>
                <a:lnTo>
                  <a:pt x="220028" y="303371"/>
                </a:lnTo>
                <a:lnTo>
                  <a:pt x="204787" y="294799"/>
                </a:lnTo>
                <a:lnTo>
                  <a:pt x="220028" y="286226"/>
                </a:lnTo>
                <a:close/>
                <a:moveTo>
                  <a:pt x="198120" y="298609"/>
                </a:moveTo>
                <a:lnTo>
                  <a:pt x="220028" y="310991"/>
                </a:lnTo>
                <a:lnTo>
                  <a:pt x="220028" y="316706"/>
                </a:lnTo>
                <a:lnTo>
                  <a:pt x="194310" y="331946"/>
                </a:lnTo>
                <a:lnTo>
                  <a:pt x="167640" y="316706"/>
                </a:lnTo>
                <a:lnTo>
                  <a:pt x="198120" y="298609"/>
                </a:lnTo>
                <a:close/>
                <a:moveTo>
                  <a:pt x="160020" y="320516"/>
                </a:moveTo>
                <a:lnTo>
                  <a:pt x="186690" y="335756"/>
                </a:lnTo>
                <a:lnTo>
                  <a:pt x="156210" y="352901"/>
                </a:lnTo>
                <a:lnTo>
                  <a:pt x="129540" y="337661"/>
                </a:lnTo>
                <a:lnTo>
                  <a:pt x="160020" y="320516"/>
                </a:lnTo>
                <a:close/>
                <a:moveTo>
                  <a:pt x="122873" y="342424"/>
                </a:moveTo>
                <a:lnTo>
                  <a:pt x="149542" y="357664"/>
                </a:lnTo>
                <a:lnTo>
                  <a:pt x="120015" y="374809"/>
                </a:lnTo>
                <a:lnTo>
                  <a:pt x="93345" y="359569"/>
                </a:lnTo>
                <a:lnTo>
                  <a:pt x="122873" y="342424"/>
                </a:lnTo>
                <a:close/>
                <a:moveTo>
                  <a:pt x="85725" y="363379"/>
                </a:moveTo>
                <a:lnTo>
                  <a:pt x="112395" y="378619"/>
                </a:lnTo>
                <a:lnTo>
                  <a:pt x="81915" y="396716"/>
                </a:lnTo>
                <a:lnTo>
                  <a:pt x="55245" y="381476"/>
                </a:lnTo>
                <a:lnTo>
                  <a:pt x="85725" y="363379"/>
                </a:lnTo>
                <a:close/>
                <a:moveTo>
                  <a:pt x="21907" y="400526"/>
                </a:moveTo>
                <a:lnTo>
                  <a:pt x="48578" y="385286"/>
                </a:lnTo>
                <a:lnTo>
                  <a:pt x="75248" y="400526"/>
                </a:lnTo>
                <a:lnTo>
                  <a:pt x="48578" y="415766"/>
                </a:lnTo>
                <a:lnTo>
                  <a:pt x="21907" y="400526"/>
                </a:lnTo>
                <a:close/>
                <a:moveTo>
                  <a:pt x="55245" y="420529"/>
                </a:moveTo>
                <a:lnTo>
                  <a:pt x="81915" y="405289"/>
                </a:lnTo>
                <a:lnTo>
                  <a:pt x="112395" y="422434"/>
                </a:lnTo>
                <a:lnTo>
                  <a:pt x="85725" y="437674"/>
                </a:lnTo>
                <a:lnTo>
                  <a:pt x="55245" y="420529"/>
                </a:lnTo>
                <a:close/>
                <a:moveTo>
                  <a:pt x="93345" y="441484"/>
                </a:moveTo>
                <a:lnTo>
                  <a:pt x="120015" y="426244"/>
                </a:lnTo>
                <a:lnTo>
                  <a:pt x="150495" y="443389"/>
                </a:lnTo>
                <a:lnTo>
                  <a:pt x="122873" y="459581"/>
                </a:lnTo>
                <a:lnTo>
                  <a:pt x="93345" y="441484"/>
                </a:lnTo>
                <a:close/>
                <a:moveTo>
                  <a:pt x="130492" y="463391"/>
                </a:moveTo>
                <a:lnTo>
                  <a:pt x="157163" y="448151"/>
                </a:lnTo>
                <a:lnTo>
                  <a:pt x="187642" y="465296"/>
                </a:lnTo>
                <a:lnTo>
                  <a:pt x="160973" y="480536"/>
                </a:lnTo>
                <a:lnTo>
                  <a:pt x="130492" y="463391"/>
                </a:lnTo>
                <a:close/>
                <a:moveTo>
                  <a:pt x="167640" y="485299"/>
                </a:moveTo>
                <a:lnTo>
                  <a:pt x="194310" y="470059"/>
                </a:lnTo>
                <a:lnTo>
                  <a:pt x="224790" y="487204"/>
                </a:lnTo>
                <a:lnTo>
                  <a:pt x="198120" y="502444"/>
                </a:lnTo>
                <a:lnTo>
                  <a:pt x="167640" y="485299"/>
                </a:lnTo>
                <a:close/>
                <a:moveTo>
                  <a:pt x="204787" y="506254"/>
                </a:moveTo>
                <a:lnTo>
                  <a:pt x="231458" y="491014"/>
                </a:lnTo>
                <a:lnTo>
                  <a:pt x="261937" y="508159"/>
                </a:lnTo>
                <a:lnTo>
                  <a:pt x="235267" y="523399"/>
                </a:lnTo>
                <a:lnTo>
                  <a:pt x="204787" y="506254"/>
                </a:lnTo>
                <a:close/>
                <a:moveTo>
                  <a:pt x="242887" y="528161"/>
                </a:moveTo>
                <a:lnTo>
                  <a:pt x="269558" y="512921"/>
                </a:lnTo>
                <a:lnTo>
                  <a:pt x="300037" y="530066"/>
                </a:lnTo>
                <a:lnTo>
                  <a:pt x="273368" y="545306"/>
                </a:lnTo>
                <a:lnTo>
                  <a:pt x="242887" y="528161"/>
                </a:lnTo>
                <a:close/>
                <a:moveTo>
                  <a:pt x="280035" y="550069"/>
                </a:moveTo>
                <a:lnTo>
                  <a:pt x="306705" y="534829"/>
                </a:lnTo>
                <a:lnTo>
                  <a:pt x="337185" y="551974"/>
                </a:lnTo>
                <a:lnTo>
                  <a:pt x="310515" y="567214"/>
                </a:lnTo>
                <a:lnTo>
                  <a:pt x="280035" y="550069"/>
                </a:lnTo>
                <a:close/>
                <a:moveTo>
                  <a:pt x="317183" y="571024"/>
                </a:moveTo>
                <a:lnTo>
                  <a:pt x="343853" y="555784"/>
                </a:lnTo>
                <a:lnTo>
                  <a:pt x="374333" y="572929"/>
                </a:lnTo>
                <a:lnTo>
                  <a:pt x="347662" y="588169"/>
                </a:lnTo>
                <a:lnTo>
                  <a:pt x="317183" y="571024"/>
                </a:lnTo>
                <a:close/>
                <a:moveTo>
                  <a:pt x="354330" y="592931"/>
                </a:moveTo>
                <a:lnTo>
                  <a:pt x="381000" y="577691"/>
                </a:lnTo>
                <a:lnTo>
                  <a:pt x="411480" y="594836"/>
                </a:lnTo>
                <a:lnTo>
                  <a:pt x="384810" y="610076"/>
                </a:lnTo>
                <a:lnTo>
                  <a:pt x="354330" y="592931"/>
                </a:lnTo>
                <a:close/>
                <a:moveTo>
                  <a:pt x="392430" y="614839"/>
                </a:moveTo>
                <a:lnTo>
                  <a:pt x="418148" y="599599"/>
                </a:lnTo>
                <a:lnTo>
                  <a:pt x="448628" y="616744"/>
                </a:lnTo>
                <a:lnTo>
                  <a:pt x="421958" y="631984"/>
                </a:lnTo>
                <a:lnTo>
                  <a:pt x="392430" y="614839"/>
                </a:lnTo>
                <a:close/>
                <a:moveTo>
                  <a:pt x="456248" y="651986"/>
                </a:moveTo>
                <a:lnTo>
                  <a:pt x="429578" y="636746"/>
                </a:lnTo>
                <a:lnTo>
                  <a:pt x="456248" y="621506"/>
                </a:lnTo>
                <a:lnTo>
                  <a:pt x="482918" y="636746"/>
                </a:lnTo>
                <a:lnTo>
                  <a:pt x="456248" y="651986"/>
                </a:lnTo>
                <a:close/>
                <a:moveTo>
                  <a:pt x="489585" y="631984"/>
                </a:moveTo>
                <a:lnTo>
                  <a:pt x="462915" y="616744"/>
                </a:lnTo>
                <a:lnTo>
                  <a:pt x="493395" y="599599"/>
                </a:lnTo>
                <a:lnTo>
                  <a:pt x="520065" y="614839"/>
                </a:lnTo>
                <a:lnTo>
                  <a:pt x="489585" y="631984"/>
                </a:lnTo>
                <a:close/>
                <a:moveTo>
                  <a:pt x="527685" y="610076"/>
                </a:moveTo>
                <a:lnTo>
                  <a:pt x="501015" y="594836"/>
                </a:lnTo>
                <a:lnTo>
                  <a:pt x="531495" y="577691"/>
                </a:lnTo>
                <a:lnTo>
                  <a:pt x="558165" y="592931"/>
                </a:lnTo>
                <a:lnTo>
                  <a:pt x="527685" y="610076"/>
                </a:lnTo>
                <a:close/>
                <a:moveTo>
                  <a:pt x="564833" y="589121"/>
                </a:moveTo>
                <a:lnTo>
                  <a:pt x="538163" y="573881"/>
                </a:lnTo>
                <a:lnTo>
                  <a:pt x="568643" y="556736"/>
                </a:lnTo>
                <a:lnTo>
                  <a:pt x="595313" y="571976"/>
                </a:lnTo>
                <a:lnTo>
                  <a:pt x="564833" y="589121"/>
                </a:lnTo>
                <a:close/>
                <a:moveTo>
                  <a:pt x="601980" y="567214"/>
                </a:moveTo>
                <a:lnTo>
                  <a:pt x="575310" y="551974"/>
                </a:lnTo>
                <a:lnTo>
                  <a:pt x="605790" y="534829"/>
                </a:lnTo>
                <a:lnTo>
                  <a:pt x="632460" y="550069"/>
                </a:lnTo>
                <a:lnTo>
                  <a:pt x="601980" y="567214"/>
                </a:lnTo>
                <a:close/>
                <a:moveTo>
                  <a:pt x="639127" y="545306"/>
                </a:moveTo>
                <a:lnTo>
                  <a:pt x="612458" y="530066"/>
                </a:lnTo>
                <a:lnTo>
                  <a:pt x="642938" y="512921"/>
                </a:lnTo>
                <a:lnTo>
                  <a:pt x="669608" y="528161"/>
                </a:lnTo>
                <a:lnTo>
                  <a:pt x="639127" y="545306"/>
                </a:lnTo>
                <a:close/>
                <a:moveTo>
                  <a:pt x="677227" y="524351"/>
                </a:moveTo>
                <a:lnTo>
                  <a:pt x="650558" y="509111"/>
                </a:lnTo>
                <a:lnTo>
                  <a:pt x="681038" y="491966"/>
                </a:lnTo>
                <a:lnTo>
                  <a:pt x="707708" y="507206"/>
                </a:lnTo>
                <a:lnTo>
                  <a:pt x="677227" y="524351"/>
                </a:lnTo>
                <a:close/>
                <a:moveTo>
                  <a:pt x="714375" y="502444"/>
                </a:moveTo>
                <a:lnTo>
                  <a:pt x="687705" y="487204"/>
                </a:lnTo>
                <a:lnTo>
                  <a:pt x="718185" y="470059"/>
                </a:lnTo>
                <a:lnTo>
                  <a:pt x="744855" y="485299"/>
                </a:lnTo>
                <a:lnTo>
                  <a:pt x="714375" y="502444"/>
                </a:lnTo>
                <a:close/>
                <a:moveTo>
                  <a:pt x="751523" y="480536"/>
                </a:moveTo>
                <a:lnTo>
                  <a:pt x="724852" y="465296"/>
                </a:lnTo>
                <a:lnTo>
                  <a:pt x="755333" y="448151"/>
                </a:lnTo>
                <a:lnTo>
                  <a:pt x="782002" y="463391"/>
                </a:lnTo>
                <a:lnTo>
                  <a:pt x="751523" y="480536"/>
                </a:lnTo>
                <a:close/>
                <a:moveTo>
                  <a:pt x="788670" y="459581"/>
                </a:moveTo>
                <a:lnTo>
                  <a:pt x="762000" y="444341"/>
                </a:lnTo>
                <a:lnTo>
                  <a:pt x="792480" y="427196"/>
                </a:lnTo>
                <a:lnTo>
                  <a:pt x="819150" y="442436"/>
                </a:lnTo>
                <a:lnTo>
                  <a:pt x="788670" y="459581"/>
                </a:lnTo>
                <a:close/>
                <a:moveTo>
                  <a:pt x="826770" y="437674"/>
                </a:moveTo>
                <a:lnTo>
                  <a:pt x="800100" y="422434"/>
                </a:lnTo>
                <a:lnTo>
                  <a:pt x="830580" y="405289"/>
                </a:lnTo>
                <a:lnTo>
                  <a:pt x="857250" y="420529"/>
                </a:lnTo>
                <a:lnTo>
                  <a:pt x="826770" y="437674"/>
                </a:lnTo>
                <a:close/>
                <a:moveTo>
                  <a:pt x="863918" y="415766"/>
                </a:moveTo>
                <a:lnTo>
                  <a:pt x="837248" y="400526"/>
                </a:lnTo>
                <a:lnTo>
                  <a:pt x="863918" y="385286"/>
                </a:lnTo>
                <a:lnTo>
                  <a:pt x="890588" y="400526"/>
                </a:lnTo>
                <a:lnTo>
                  <a:pt x="863918" y="415766"/>
                </a:lnTo>
                <a:close/>
              </a:path>
            </a:pathLst>
          </a:custGeom>
          <a:solidFill>
            <a:schemeClr val="tx1"/>
          </a:solidFill>
          <a:ln w="9525" cap="flat">
            <a:noFill/>
            <a:prstDash val="solid"/>
            <a:miter/>
          </a:ln>
        </p:spPr>
        <p:txBody>
          <a:bodyPr rtlCol="0" anchor="ctr"/>
          <a:lstStyle/>
          <a:p>
            <a:pPr rtl="0"/>
            <a:endParaRPr lang="en-US">
              <a:ea typeface="Meiryo" panose="020B0604030504040204" pitchFamily="34" charset="-128"/>
            </a:endParaRPr>
          </a:p>
        </p:txBody>
      </p:sp>
      <p:grpSp>
        <p:nvGrpSpPr>
          <p:cNvPr id="118" name="Graphic 502">
            <a:extLst>
              <a:ext uri="{FF2B5EF4-FFF2-40B4-BE49-F238E27FC236}">
                <a16:creationId xmlns:a16="http://schemas.microsoft.com/office/drawing/2014/main" id="{3ABD3943-94EB-A0B7-E62B-1A6B573C6C69}"/>
              </a:ext>
            </a:extLst>
          </p:cNvPr>
          <p:cNvGrpSpPr>
            <a:grpSpLocks noChangeAspect="1"/>
          </p:cNvGrpSpPr>
          <p:nvPr/>
        </p:nvGrpSpPr>
        <p:grpSpPr>
          <a:xfrm>
            <a:off x="4878978" y="2867974"/>
            <a:ext cx="318162" cy="237176"/>
            <a:chOff x="2502245" y="999172"/>
            <a:chExt cx="4134774" cy="3082289"/>
          </a:xfrm>
          <a:solidFill>
            <a:schemeClr val="tx1"/>
          </a:solidFill>
        </p:grpSpPr>
        <p:sp>
          <p:nvSpPr>
            <p:cNvPr id="119" name="Freeform 504">
              <a:extLst>
                <a:ext uri="{FF2B5EF4-FFF2-40B4-BE49-F238E27FC236}">
                  <a16:creationId xmlns:a16="http://schemas.microsoft.com/office/drawing/2014/main" id="{C6B76988-9D34-DFF8-5FCE-220954E0526D}"/>
                </a:ext>
              </a:extLst>
            </p:cNvPr>
            <p:cNvSpPr/>
            <p:nvPr/>
          </p:nvSpPr>
          <p:spPr>
            <a:xfrm>
              <a:off x="2502245" y="999172"/>
              <a:ext cx="4134774" cy="3082289"/>
            </a:xfrm>
            <a:custGeom>
              <a:avLst/>
              <a:gdLst>
                <a:gd name="connsiteX0" fmla="*/ 4006187 w 4134774"/>
                <a:gd name="connsiteY0" fmla="*/ 1872615 h 3082289"/>
                <a:gd name="connsiteX1" fmla="*/ 3669955 w 4134774"/>
                <a:gd name="connsiteY1" fmla="*/ 1872615 h 3082289"/>
                <a:gd name="connsiteX2" fmla="*/ 3521365 w 4134774"/>
                <a:gd name="connsiteY2" fmla="*/ 1689735 h 3082289"/>
                <a:gd name="connsiteX3" fmla="*/ 3610900 w 4134774"/>
                <a:gd name="connsiteY3" fmla="*/ 1689735 h 3082289"/>
                <a:gd name="connsiteX4" fmla="*/ 3770920 w 4134774"/>
                <a:gd name="connsiteY4" fmla="*/ 1529715 h 3082289"/>
                <a:gd name="connsiteX5" fmla="*/ 3770920 w 4134774"/>
                <a:gd name="connsiteY5" fmla="*/ 160020 h 3082289"/>
                <a:gd name="connsiteX6" fmla="*/ 3610900 w 4134774"/>
                <a:gd name="connsiteY6" fmla="*/ 0 h 3082289"/>
                <a:gd name="connsiteX7" fmla="*/ 2689832 w 4134774"/>
                <a:gd name="connsiteY7" fmla="*/ 0 h 3082289"/>
                <a:gd name="connsiteX8" fmla="*/ 2529812 w 4134774"/>
                <a:gd name="connsiteY8" fmla="*/ 160020 h 3082289"/>
                <a:gd name="connsiteX9" fmla="*/ 2529812 w 4134774"/>
                <a:gd name="connsiteY9" fmla="*/ 1107758 h 3082289"/>
                <a:gd name="connsiteX10" fmla="*/ 2341217 w 4134774"/>
                <a:gd name="connsiteY10" fmla="*/ 1326833 h 3082289"/>
                <a:gd name="connsiteX11" fmla="*/ 2341217 w 4134774"/>
                <a:gd name="connsiteY11" fmla="*/ 1243965 h 3082289"/>
                <a:gd name="connsiteX12" fmla="*/ 2201200 w 4134774"/>
                <a:gd name="connsiteY12" fmla="*/ 1103948 h 3082289"/>
                <a:gd name="connsiteX13" fmla="*/ 410500 w 4134774"/>
                <a:gd name="connsiteY13" fmla="*/ 1103948 h 3082289"/>
                <a:gd name="connsiteX14" fmla="*/ 270482 w 4134774"/>
                <a:gd name="connsiteY14" fmla="*/ 1243965 h 3082289"/>
                <a:gd name="connsiteX15" fmla="*/ 270482 w 4134774"/>
                <a:gd name="connsiteY15" fmla="*/ 2523172 h 3082289"/>
                <a:gd name="connsiteX16" fmla="*/ 93317 w 4134774"/>
                <a:gd name="connsiteY16" fmla="*/ 2523172 h 3082289"/>
                <a:gd name="connsiteX17" fmla="*/ 5687 w 4134774"/>
                <a:gd name="connsiteY17" fmla="*/ 2585085 h 3082289"/>
                <a:gd name="connsiteX18" fmla="*/ 33310 w 4134774"/>
                <a:gd name="connsiteY18" fmla="*/ 2688908 h 3082289"/>
                <a:gd name="connsiteX19" fmla="*/ 39977 w 4134774"/>
                <a:gd name="connsiteY19" fmla="*/ 2693670 h 3082289"/>
                <a:gd name="connsiteX20" fmla="*/ 120940 w 4134774"/>
                <a:gd name="connsiteY20" fmla="*/ 2742247 h 3082289"/>
                <a:gd name="connsiteX21" fmla="*/ 145705 w 4134774"/>
                <a:gd name="connsiteY21" fmla="*/ 2748915 h 3082289"/>
                <a:gd name="connsiteX22" fmla="*/ 2461232 w 4134774"/>
                <a:gd name="connsiteY22" fmla="*/ 2748915 h 3082289"/>
                <a:gd name="connsiteX23" fmla="*/ 2483140 w 4134774"/>
                <a:gd name="connsiteY23" fmla="*/ 2743200 h 3082289"/>
                <a:gd name="connsiteX24" fmla="*/ 2567912 w 4134774"/>
                <a:gd name="connsiteY24" fmla="*/ 2697480 h 3082289"/>
                <a:gd name="connsiteX25" fmla="*/ 2571723 w 4134774"/>
                <a:gd name="connsiteY25" fmla="*/ 2694622 h 3082289"/>
                <a:gd name="connsiteX26" fmla="*/ 2609823 w 4134774"/>
                <a:gd name="connsiteY26" fmla="*/ 2588895 h 3082289"/>
                <a:gd name="connsiteX27" fmla="*/ 2520287 w 4134774"/>
                <a:gd name="connsiteY27" fmla="*/ 2522220 h 3082289"/>
                <a:gd name="connsiteX28" fmla="*/ 2343123 w 4134774"/>
                <a:gd name="connsiteY28" fmla="*/ 2522220 h 3082289"/>
                <a:gd name="connsiteX29" fmla="*/ 2343123 w 4134774"/>
                <a:gd name="connsiteY29" fmla="*/ 2125028 h 3082289"/>
                <a:gd name="connsiteX30" fmla="*/ 3238473 w 4134774"/>
                <a:gd name="connsiteY30" fmla="*/ 2518410 h 3082289"/>
                <a:gd name="connsiteX31" fmla="*/ 3238473 w 4134774"/>
                <a:gd name="connsiteY31" fmla="*/ 2955608 h 3082289"/>
                <a:gd name="connsiteX32" fmla="*/ 3365155 w 4134774"/>
                <a:gd name="connsiteY32" fmla="*/ 3082290 h 3082289"/>
                <a:gd name="connsiteX33" fmla="*/ 4008092 w 4134774"/>
                <a:gd name="connsiteY33" fmla="*/ 3082290 h 3082289"/>
                <a:gd name="connsiteX34" fmla="*/ 4134775 w 4134774"/>
                <a:gd name="connsiteY34" fmla="*/ 2955608 h 3082289"/>
                <a:gd name="connsiteX35" fmla="*/ 4134775 w 4134774"/>
                <a:gd name="connsiteY35" fmla="*/ 1999297 h 3082289"/>
                <a:gd name="connsiteX36" fmla="*/ 4006187 w 4134774"/>
                <a:gd name="connsiteY36" fmla="*/ 1872615 h 3082289"/>
                <a:gd name="connsiteX37" fmla="*/ 2625062 w 4134774"/>
                <a:gd name="connsiteY37" fmla="*/ 160020 h 3082289"/>
                <a:gd name="connsiteX38" fmla="*/ 2689832 w 4134774"/>
                <a:gd name="connsiteY38" fmla="*/ 95250 h 3082289"/>
                <a:gd name="connsiteX39" fmla="*/ 3610900 w 4134774"/>
                <a:gd name="connsiteY39" fmla="*/ 95250 h 3082289"/>
                <a:gd name="connsiteX40" fmla="*/ 3675670 w 4134774"/>
                <a:gd name="connsiteY40" fmla="*/ 160020 h 3082289"/>
                <a:gd name="connsiteX41" fmla="*/ 3675670 w 4134774"/>
                <a:gd name="connsiteY41" fmla="*/ 1529715 h 3082289"/>
                <a:gd name="connsiteX42" fmla="*/ 3610900 w 4134774"/>
                <a:gd name="connsiteY42" fmla="*/ 1594485 h 3082289"/>
                <a:gd name="connsiteX43" fmla="*/ 2689832 w 4134774"/>
                <a:gd name="connsiteY43" fmla="*/ 1594485 h 3082289"/>
                <a:gd name="connsiteX44" fmla="*/ 2625062 w 4134774"/>
                <a:gd name="connsiteY44" fmla="*/ 1529715 h 3082289"/>
                <a:gd name="connsiteX45" fmla="*/ 2625062 w 4134774"/>
                <a:gd name="connsiteY45" fmla="*/ 160020 h 3082289"/>
                <a:gd name="connsiteX46" fmla="*/ 2446945 w 4134774"/>
                <a:gd name="connsiteY46" fmla="*/ 2652713 h 3082289"/>
                <a:gd name="connsiteX47" fmla="*/ 157135 w 4134774"/>
                <a:gd name="connsiteY47" fmla="*/ 2652713 h 3082289"/>
                <a:gd name="connsiteX48" fmla="*/ 99032 w 4134774"/>
                <a:gd name="connsiteY48" fmla="*/ 2618422 h 3082289"/>
                <a:gd name="connsiteX49" fmla="*/ 317155 w 4134774"/>
                <a:gd name="connsiteY49" fmla="*/ 2618422 h 3082289"/>
                <a:gd name="connsiteX50" fmla="*/ 318107 w 4134774"/>
                <a:gd name="connsiteY50" fmla="*/ 2618422 h 3082289"/>
                <a:gd name="connsiteX51" fmla="*/ 319060 w 4134774"/>
                <a:gd name="connsiteY51" fmla="*/ 2618422 h 3082289"/>
                <a:gd name="connsiteX52" fmla="*/ 2282162 w 4134774"/>
                <a:gd name="connsiteY52" fmla="*/ 2616518 h 3082289"/>
                <a:gd name="connsiteX53" fmla="*/ 2293592 w 4134774"/>
                <a:gd name="connsiteY53" fmla="*/ 2618422 h 3082289"/>
                <a:gd name="connsiteX54" fmla="*/ 2305023 w 4134774"/>
                <a:gd name="connsiteY54" fmla="*/ 2616518 h 3082289"/>
                <a:gd name="connsiteX55" fmla="*/ 2517430 w 4134774"/>
                <a:gd name="connsiteY55" fmla="*/ 2616518 h 3082289"/>
                <a:gd name="connsiteX56" fmla="*/ 2446945 w 4134774"/>
                <a:gd name="connsiteY56" fmla="*/ 2652713 h 3082289"/>
                <a:gd name="connsiteX57" fmla="*/ 365732 w 4134774"/>
                <a:gd name="connsiteY57" fmla="*/ 2523172 h 3082289"/>
                <a:gd name="connsiteX58" fmla="*/ 365732 w 4134774"/>
                <a:gd name="connsiteY58" fmla="*/ 1243965 h 3082289"/>
                <a:gd name="connsiteX59" fmla="*/ 410500 w 4134774"/>
                <a:gd name="connsiteY59" fmla="*/ 1199198 h 3082289"/>
                <a:gd name="connsiteX60" fmla="*/ 2201200 w 4134774"/>
                <a:gd name="connsiteY60" fmla="*/ 1199198 h 3082289"/>
                <a:gd name="connsiteX61" fmla="*/ 2245967 w 4134774"/>
                <a:gd name="connsiteY61" fmla="*/ 1243965 h 3082289"/>
                <a:gd name="connsiteX62" fmla="*/ 2245967 w 4134774"/>
                <a:gd name="connsiteY62" fmla="*/ 2523172 h 3082289"/>
                <a:gd name="connsiteX63" fmla="*/ 365732 w 4134774"/>
                <a:gd name="connsiteY63" fmla="*/ 2523172 h 3082289"/>
                <a:gd name="connsiteX64" fmla="*/ 2341217 w 4134774"/>
                <a:gd name="connsiteY64" fmla="*/ 2041208 h 3082289"/>
                <a:gd name="connsiteX65" fmla="*/ 2341217 w 4134774"/>
                <a:gd name="connsiteY65" fmla="*/ 1443037 h 3082289"/>
                <a:gd name="connsiteX66" fmla="*/ 2529812 w 4134774"/>
                <a:gd name="connsiteY66" fmla="*/ 1223962 h 3082289"/>
                <a:gd name="connsiteX67" fmla="*/ 2529812 w 4134774"/>
                <a:gd name="connsiteY67" fmla="*/ 1528762 h 3082289"/>
                <a:gd name="connsiteX68" fmla="*/ 2689832 w 4134774"/>
                <a:gd name="connsiteY68" fmla="*/ 1688783 h 3082289"/>
                <a:gd name="connsiteX69" fmla="*/ 3422305 w 4134774"/>
                <a:gd name="connsiteY69" fmla="*/ 1688783 h 3082289"/>
                <a:gd name="connsiteX70" fmla="*/ 3570895 w 4134774"/>
                <a:gd name="connsiteY70" fmla="*/ 1871662 h 3082289"/>
                <a:gd name="connsiteX71" fmla="*/ 3362298 w 4134774"/>
                <a:gd name="connsiteY71" fmla="*/ 1871662 h 3082289"/>
                <a:gd name="connsiteX72" fmla="*/ 3235615 w 4134774"/>
                <a:gd name="connsiteY72" fmla="*/ 1998345 h 3082289"/>
                <a:gd name="connsiteX73" fmla="*/ 3235615 w 4134774"/>
                <a:gd name="connsiteY73" fmla="*/ 2434590 h 3082289"/>
                <a:gd name="connsiteX74" fmla="*/ 2341217 w 4134774"/>
                <a:gd name="connsiteY74" fmla="*/ 2041208 h 3082289"/>
                <a:gd name="connsiteX75" fmla="*/ 4037620 w 4134774"/>
                <a:gd name="connsiteY75" fmla="*/ 2955608 h 3082289"/>
                <a:gd name="connsiteX76" fmla="*/ 4006187 w 4134774"/>
                <a:gd name="connsiteY76" fmla="*/ 2987040 h 3082289"/>
                <a:gd name="connsiteX77" fmla="*/ 3363250 w 4134774"/>
                <a:gd name="connsiteY77" fmla="*/ 2987040 h 3082289"/>
                <a:gd name="connsiteX78" fmla="*/ 3331817 w 4134774"/>
                <a:gd name="connsiteY78" fmla="*/ 2955608 h 3082289"/>
                <a:gd name="connsiteX79" fmla="*/ 3331817 w 4134774"/>
                <a:gd name="connsiteY79" fmla="*/ 1999297 h 3082289"/>
                <a:gd name="connsiteX80" fmla="*/ 3363250 w 4134774"/>
                <a:gd name="connsiteY80" fmla="*/ 1967865 h 3082289"/>
                <a:gd name="connsiteX81" fmla="*/ 4006187 w 4134774"/>
                <a:gd name="connsiteY81" fmla="*/ 1967865 h 3082289"/>
                <a:gd name="connsiteX82" fmla="*/ 4037620 w 4134774"/>
                <a:gd name="connsiteY82" fmla="*/ 1999297 h 3082289"/>
                <a:gd name="connsiteX83" fmla="*/ 4037620 w 4134774"/>
                <a:gd name="connsiteY83" fmla="*/ 2955608 h 3082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Lst>
              <a:rect l="l" t="t" r="r" b="b"/>
              <a:pathLst>
                <a:path w="4134774" h="3082289">
                  <a:moveTo>
                    <a:pt x="4006187" y="1872615"/>
                  </a:moveTo>
                  <a:lnTo>
                    <a:pt x="3669955" y="1872615"/>
                  </a:lnTo>
                  <a:lnTo>
                    <a:pt x="3521365" y="1689735"/>
                  </a:lnTo>
                  <a:lnTo>
                    <a:pt x="3610900" y="1689735"/>
                  </a:lnTo>
                  <a:cubicBezTo>
                    <a:pt x="3699482" y="1689735"/>
                    <a:pt x="3770920" y="1617345"/>
                    <a:pt x="3770920" y="1529715"/>
                  </a:cubicBezTo>
                  <a:lnTo>
                    <a:pt x="3770920" y="160020"/>
                  </a:lnTo>
                  <a:cubicBezTo>
                    <a:pt x="3770920" y="71438"/>
                    <a:pt x="3698530" y="0"/>
                    <a:pt x="3610900" y="0"/>
                  </a:cubicBezTo>
                  <a:lnTo>
                    <a:pt x="2689832" y="0"/>
                  </a:lnTo>
                  <a:cubicBezTo>
                    <a:pt x="2601250" y="0"/>
                    <a:pt x="2529812" y="72390"/>
                    <a:pt x="2529812" y="160020"/>
                  </a:cubicBezTo>
                  <a:lnTo>
                    <a:pt x="2529812" y="1107758"/>
                  </a:lnTo>
                  <a:lnTo>
                    <a:pt x="2341217" y="1326833"/>
                  </a:lnTo>
                  <a:lnTo>
                    <a:pt x="2341217" y="1243965"/>
                  </a:lnTo>
                  <a:cubicBezTo>
                    <a:pt x="2341217" y="1166812"/>
                    <a:pt x="2278352" y="1103948"/>
                    <a:pt x="2201200" y="1103948"/>
                  </a:cubicBezTo>
                  <a:lnTo>
                    <a:pt x="410500" y="1103948"/>
                  </a:lnTo>
                  <a:cubicBezTo>
                    <a:pt x="333347" y="1103948"/>
                    <a:pt x="270482" y="1166812"/>
                    <a:pt x="270482" y="1243965"/>
                  </a:cubicBezTo>
                  <a:lnTo>
                    <a:pt x="270482" y="2523172"/>
                  </a:lnTo>
                  <a:lnTo>
                    <a:pt x="93317" y="2523172"/>
                  </a:lnTo>
                  <a:cubicBezTo>
                    <a:pt x="53312" y="2523172"/>
                    <a:pt x="19022" y="2546985"/>
                    <a:pt x="5687" y="2585085"/>
                  </a:cubicBezTo>
                  <a:cubicBezTo>
                    <a:pt x="-7648" y="2622233"/>
                    <a:pt x="2830" y="2663190"/>
                    <a:pt x="33310" y="2688908"/>
                  </a:cubicBezTo>
                  <a:cubicBezTo>
                    <a:pt x="35215" y="2690813"/>
                    <a:pt x="37120" y="2691765"/>
                    <a:pt x="39977" y="2693670"/>
                  </a:cubicBezTo>
                  <a:lnTo>
                    <a:pt x="120940" y="2742247"/>
                  </a:lnTo>
                  <a:cubicBezTo>
                    <a:pt x="128560" y="2747010"/>
                    <a:pt x="137132" y="2748915"/>
                    <a:pt x="145705" y="2748915"/>
                  </a:cubicBezTo>
                  <a:lnTo>
                    <a:pt x="2461232" y="2748915"/>
                  </a:lnTo>
                  <a:cubicBezTo>
                    <a:pt x="2468852" y="2748915"/>
                    <a:pt x="2476473" y="2747010"/>
                    <a:pt x="2483140" y="2743200"/>
                  </a:cubicBezTo>
                  <a:lnTo>
                    <a:pt x="2567912" y="2697480"/>
                  </a:lnTo>
                  <a:cubicBezTo>
                    <a:pt x="2568865" y="2696528"/>
                    <a:pt x="2570770" y="2695575"/>
                    <a:pt x="2571723" y="2694622"/>
                  </a:cubicBezTo>
                  <a:cubicBezTo>
                    <a:pt x="2606012" y="2671763"/>
                    <a:pt x="2621252" y="2628900"/>
                    <a:pt x="2609823" y="2588895"/>
                  </a:cubicBezTo>
                  <a:cubicBezTo>
                    <a:pt x="2597440" y="2548890"/>
                    <a:pt x="2561245" y="2522220"/>
                    <a:pt x="2520287" y="2522220"/>
                  </a:cubicBezTo>
                  <a:lnTo>
                    <a:pt x="2343123" y="2522220"/>
                  </a:lnTo>
                  <a:lnTo>
                    <a:pt x="2343123" y="2125028"/>
                  </a:lnTo>
                  <a:lnTo>
                    <a:pt x="3238473" y="2518410"/>
                  </a:lnTo>
                  <a:lnTo>
                    <a:pt x="3238473" y="2955608"/>
                  </a:lnTo>
                  <a:cubicBezTo>
                    <a:pt x="3238473" y="3025140"/>
                    <a:pt x="3295623" y="3082290"/>
                    <a:pt x="3365155" y="3082290"/>
                  </a:cubicBezTo>
                  <a:lnTo>
                    <a:pt x="4008092" y="3082290"/>
                  </a:lnTo>
                  <a:cubicBezTo>
                    <a:pt x="4077625" y="3082290"/>
                    <a:pt x="4134775" y="3025140"/>
                    <a:pt x="4134775" y="2955608"/>
                  </a:cubicBezTo>
                  <a:lnTo>
                    <a:pt x="4134775" y="1999297"/>
                  </a:lnTo>
                  <a:cubicBezTo>
                    <a:pt x="4132870" y="1929765"/>
                    <a:pt x="4075720" y="1872615"/>
                    <a:pt x="4006187" y="1872615"/>
                  </a:cubicBezTo>
                  <a:close/>
                  <a:moveTo>
                    <a:pt x="2625062" y="160020"/>
                  </a:moveTo>
                  <a:cubicBezTo>
                    <a:pt x="2625062" y="123825"/>
                    <a:pt x="2654590" y="95250"/>
                    <a:pt x="2689832" y="95250"/>
                  </a:cubicBezTo>
                  <a:lnTo>
                    <a:pt x="3610900" y="95250"/>
                  </a:lnTo>
                  <a:cubicBezTo>
                    <a:pt x="3647095" y="95250"/>
                    <a:pt x="3675670" y="124777"/>
                    <a:pt x="3675670" y="160020"/>
                  </a:cubicBezTo>
                  <a:lnTo>
                    <a:pt x="3675670" y="1529715"/>
                  </a:lnTo>
                  <a:cubicBezTo>
                    <a:pt x="3675670" y="1565910"/>
                    <a:pt x="3646142" y="1594485"/>
                    <a:pt x="3610900" y="1594485"/>
                  </a:cubicBezTo>
                  <a:lnTo>
                    <a:pt x="2689832" y="1594485"/>
                  </a:lnTo>
                  <a:cubicBezTo>
                    <a:pt x="2653637" y="1594485"/>
                    <a:pt x="2625062" y="1564958"/>
                    <a:pt x="2625062" y="1529715"/>
                  </a:cubicBezTo>
                  <a:lnTo>
                    <a:pt x="2625062" y="160020"/>
                  </a:lnTo>
                  <a:close/>
                  <a:moveTo>
                    <a:pt x="2446945" y="2652713"/>
                  </a:moveTo>
                  <a:lnTo>
                    <a:pt x="157135" y="2652713"/>
                  </a:lnTo>
                  <a:lnTo>
                    <a:pt x="99032" y="2618422"/>
                  </a:lnTo>
                  <a:lnTo>
                    <a:pt x="317155" y="2618422"/>
                  </a:lnTo>
                  <a:cubicBezTo>
                    <a:pt x="317155" y="2618422"/>
                    <a:pt x="318107" y="2618422"/>
                    <a:pt x="318107" y="2618422"/>
                  </a:cubicBezTo>
                  <a:cubicBezTo>
                    <a:pt x="318107" y="2618422"/>
                    <a:pt x="319060" y="2618422"/>
                    <a:pt x="319060" y="2618422"/>
                  </a:cubicBezTo>
                  <a:lnTo>
                    <a:pt x="2282162" y="2616518"/>
                  </a:lnTo>
                  <a:cubicBezTo>
                    <a:pt x="2285973" y="2617470"/>
                    <a:pt x="2289782" y="2618422"/>
                    <a:pt x="2293592" y="2618422"/>
                  </a:cubicBezTo>
                  <a:cubicBezTo>
                    <a:pt x="2297402" y="2618422"/>
                    <a:pt x="2301212" y="2617470"/>
                    <a:pt x="2305023" y="2616518"/>
                  </a:cubicBezTo>
                  <a:lnTo>
                    <a:pt x="2517430" y="2616518"/>
                  </a:lnTo>
                  <a:lnTo>
                    <a:pt x="2446945" y="2652713"/>
                  </a:lnTo>
                  <a:close/>
                  <a:moveTo>
                    <a:pt x="365732" y="2523172"/>
                  </a:moveTo>
                  <a:lnTo>
                    <a:pt x="365732" y="1243965"/>
                  </a:lnTo>
                  <a:cubicBezTo>
                    <a:pt x="365732" y="1219200"/>
                    <a:pt x="385735" y="1199198"/>
                    <a:pt x="410500" y="1199198"/>
                  </a:cubicBezTo>
                  <a:lnTo>
                    <a:pt x="2201200" y="1199198"/>
                  </a:lnTo>
                  <a:cubicBezTo>
                    <a:pt x="2225965" y="1199198"/>
                    <a:pt x="2245967" y="1219200"/>
                    <a:pt x="2245967" y="1243965"/>
                  </a:cubicBezTo>
                  <a:lnTo>
                    <a:pt x="2245967" y="2523172"/>
                  </a:lnTo>
                  <a:lnTo>
                    <a:pt x="365732" y="2523172"/>
                  </a:lnTo>
                  <a:close/>
                  <a:moveTo>
                    <a:pt x="2341217" y="2041208"/>
                  </a:moveTo>
                  <a:lnTo>
                    <a:pt x="2341217" y="1443037"/>
                  </a:lnTo>
                  <a:lnTo>
                    <a:pt x="2529812" y="1223962"/>
                  </a:lnTo>
                  <a:lnTo>
                    <a:pt x="2529812" y="1528762"/>
                  </a:lnTo>
                  <a:cubicBezTo>
                    <a:pt x="2529812" y="1617345"/>
                    <a:pt x="2602202" y="1688783"/>
                    <a:pt x="2689832" y="1688783"/>
                  </a:cubicBezTo>
                  <a:lnTo>
                    <a:pt x="3422305" y="1688783"/>
                  </a:lnTo>
                  <a:lnTo>
                    <a:pt x="3570895" y="1871662"/>
                  </a:lnTo>
                  <a:lnTo>
                    <a:pt x="3362298" y="1871662"/>
                  </a:lnTo>
                  <a:cubicBezTo>
                    <a:pt x="3292765" y="1871662"/>
                    <a:pt x="3235615" y="1928812"/>
                    <a:pt x="3235615" y="1998345"/>
                  </a:cubicBezTo>
                  <a:lnTo>
                    <a:pt x="3235615" y="2434590"/>
                  </a:lnTo>
                  <a:lnTo>
                    <a:pt x="2341217" y="2041208"/>
                  </a:lnTo>
                  <a:close/>
                  <a:moveTo>
                    <a:pt x="4037620" y="2955608"/>
                  </a:moveTo>
                  <a:cubicBezTo>
                    <a:pt x="4037620" y="2972753"/>
                    <a:pt x="4023332" y="2987040"/>
                    <a:pt x="4006187" y="2987040"/>
                  </a:cubicBezTo>
                  <a:lnTo>
                    <a:pt x="3363250" y="2987040"/>
                  </a:lnTo>
                  <a:cubicBezTo>
                    <a:pt x="3346105" y="2987040"/>
                    <a:pt x="3331817" y="2972753"/>
                    <a:pt x="3331817" y="2955608"/>
                  </a:cubicBezTo>
                  <a:lnTo>
                    <a:pt x="3331817" y="1999297"/>
                  </a:lnTo>
                  <a:cubicBezTo>
                    <a:pt x="3331817" y="1982153"/>
                    <a:pt x="3346105" y="1967865"/>
                    <a:pt x="3363250" y="1967865"/>
                  </a:cubicBezTo>
                  <a:lnTo>
                    <a:pt x="4006187" y="1967865"/>
                  </a:lnTo>
                  <a:cubicBezTo>
                    <a:pt x="4023332" y="1967865"/>
                    <a:pt x="4037620" y="1982153"/>
                    <a:pt x="4037620" y="1999297"/>
                  </a:cubicBezTo>
                  <a:lnTo>
                    <a:pt x="4037620" y="2955608"/>
                  </a:lnTo>
                  <a:close/>
                </a:path>
              </a:pathLst>
            </a:custGeom>
            <a:grpFill/>
            <a:ln w="9525" cap="flat">
              <a:noFill/>
              <a:prstDash val="solid"/>
              <a:miter/>
            </a:ln>
          </p:spPr>
          <p:txBody>
            <a:bodyPr rtlCol="0" anchor="ctr"/>
            <a:lstStyle/>
            <a:p>
              <a:pPr rtl="0"/>
              <a:endParaRPr lang="en-US">
                <a:ea typeface="Meiryo" panose="020B0604030504040204" pitchFamily="34" charset="-128"/>
              </a:endParaRPr>
            </a:p>
          </p:txBody>
        </p:sp>
        <p:sp>
          <p:nvSpPr>
            <p:cNvPr id="120" name="Freeform 505">
              <a:extLst>
                <a:ext uri="{FF2B5EF4-FFF2-40B4-BE49-F238E27FC236}">
                  <a16:creationId xmlns:a16="http://schemas.microsoft.com/office/drawing/2014/main" id="{A380B94B-848B-1F04-CF4B-9160DBEDE95F}"/>
                </a:ext>
              </a:extLst>
            </p:cNvPr>
            <p:cNvSpPr/>
            <p:nvPr/>
          </p:nvSpPr>
          <p:spPr>
            <a:xfrm>
              <a:off x="6046469" y="3220402"/>
              <a:ext cx="274320" cy="274319"/>
            </a:xfrm>
            <a:custGeom>
              <a:avLst/>
              <a:gdLst>
                <a:gd name="connsiteX0" fmla="*/ 137160 w 274320"/>
                <a:gd name="connsiteY0" fmla="*/ 274320 h 274319"/>
                <a:gd name="connsiteX1" fmla="*/ 274320 w 274320"/>
                <a:gd name="connsiteY1" fmla="*/ 137160 h 274319"/>
                <a:gd name="connsiteX2" fmla="*/ 137160 w 274320"/>
                <a:gd name="connsiteY2" fmla="*/ 0 h 274319"/>
                <a:gd name="connsiteX3" fmla="*/ 0 w 274320"/>
                <a:gd name="connsiteY3" fmla="*/ 137160 h 274319"/>
                <a:gd name="connsiteX4" fmla="*/ 137160 w 274320"/>
                <a:gd name="connsiteY4" fmla="*/ 274320 h 274319"/>
                <a:gd name="connsiteX5" fmla="*/ 137160 w 274320"/>
                <a:gd name="connsiteY5" fmla="*/ 57150 h 274319"/>
                <a:gd name="connsiteX6" fmla="*/ 217170 w 274320"/>
                <a:gd name="connsiteY6" fmla="*/ 137160 h 274319"/>
                <a:gd name="connsiteX7" fmla="*/ 137160 w 274320"/>
                <a:gd name="connsiteY7" fmla="*/ 217170 h 274319"/>
                <a:gd name="connsiteX8" fmla="*/ 57150 w 274320"/>
                <a:gd name="connsiteY8" fmla="*/ 137160 h 274319"/>
                <a:gd name="connsiteX9" fmla="*/ 137160 w 274320"/>
                <a:gd name="connsiteY9" fmla="*/ 57150 h 274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4320" h="274319">
                  <a:moveTo>
                    <a:pt x="137160" y="274320"/>
                  </a:moveTo>
                  <a:cubicBezTo>
                    <a:pt x="213360" y="274320"/>
                    <a:pt x="274320" y="212407"/>
                    <a:pt x="274320" y="137160"/>
                  </a:cubicBezTo>
                  <a:cubicBezTo>
                    <a:pt x="274320" y="61913"/>
                    <a:pt x="212408" y="0"/>
                    <a:pt x="137160" y="0"/>
                  </a:cubicBezTo>
                  <a:cubicBezTo>
                    <a:pt x="60960" y="0"/>
                    <a:pt x="0" y="61913"/>
                    <a:pt x="0" y="137160"/>
                  </a:cubicBezTo>
                  <a:cubicBezTo>
                    <a:pt x="0" y="212407"/>
                    <a:pt x="60960" y="274320"/>
                    <a:pt x="137160" y="274320"/>
                  </a:cubicBezTo>
                  <a:close/>
                  <a:moveTo>
                    <a:pt x="137160" y="57150"/>
                  </a:moveTo>
                  <a:cubicBezTo>
                    <a:pt x="180975" y="57150"/>
                    <a:pt x="217170" y="93345"/>
                    <a:pt x="217170" y="137160"/>
                  </a:cubicBezTo>
                  <a:cubicBezTo>
                    <a:pt x="217170" y="180975"/>
                    <a:pt x="180975" y="217170"/>
                    <a:pt x="137160" y="217170"/>
                  </a:cubicBezTo>
                  <a:cubicBezTo>
                    <a:pt x="93345" y="217170"/>
                    <a:pt x="57150" y="180975"/>
                    <a:pt x="57150" y="137160"/>
                  </a:cubicBezTo>
                  <a:cubicBezTo>
                    <a:pt x="57150" y="93345"/>
                    <a:pt x="92393" y="57150"/>
                    <a:pt x="137160" y="57150"/>
                  </a:cubicBezTo>
                  <a:close/>
                </a:path>
              </a:pathLst>
            </a:custGeom>
            <a:grpFill/>
            <a:ln w="9525" cap="flat">
              <a:noFill/>
              <a:prstDash val="solid"/>
              <a:miter/>
            </a:ln>
          </p:spPr>
          <p:txBody>
            <a:bodyPr rtlCol="0" anchor="ctr"/>
            <a:lstStyle/>
            <a:p>
              <a:pPr rtl="0"/>
              <a:endParaRPr lang="en-US">
                <a:ea typeface="Meiryo" panose="020B0604030504040204" pitchFamily="34" charset="-128"/>
              </a:endParaRPr>
            </a:p>
          </p:txBody>
        </p:sp>
        <p:sp>
          <p:nvSpPr>
            <p:cNvPr id="121" name="Freeform 506">
              <a:extLst>
                <a:ext uri="{FF2B5EF4-FFF2-40B4-BE49-F238E27FC236}">
                  <a16:creationId xmlns:a16="http://schemas.microsoft.com/office/drawing/2014/main" id="{2C6FEEE3-17EA-0A35-E85F-F21FAE37E45E}"/>
                </a:ext>
              </a:extLst>
            </p:cNvPr>
            <p:cNvSpPr/>
            <p:nvPr/>
          </p:nvSpPr>
          <p:spPr>
            <a:xfrm>
              <a:off x="5878830" y="3037522"/>
              <a:ext cx="616267" cy="800100"/>
            </a:xfrm>
            <a:custGeom>
              <a:avLst/>
              <a:gdLst>
                <a:gd name="connsiteX0" fmla="*/ 582930 w 616267"/>
                <a:gd name="connsiteY0" fmla="*/ 0 h 800100"/>
                <a:gd name="connsiteX1" fmla="*/ 33338 w 616267"/>
                <a:gd name="connsiteY1" fmla="*/ 0 h 800100"/>
                <a:gd name="connsiteX2" fmla="*/ 0 w 616267"/>
                <a:gd name="connsiteY2" fmla="*/ 33338 h 800100"/>
                <a:gd name="connsiteX3" fmla="*/ 0 w 616267"/>
                <a:gd name="connsiteY3" fmla="*/ 766763 h 800100"/>
                <a:gd name="connsiteX4" fmla="*/ 33338 w 616267"/>
                <a:gd name="connsiteY4" fmla="*/ 800100 h 800100"/>
                <a:gd name="connsiteX5" fmla="*/ 582930 w 616267"/>
                <a:gd name="connsiteY5" fmla="*/ 800100 h 800100"/>
                <a:gd name="connsiteX6" fmla="*/ 616267 w 616267"/>
                <a:gd name="connsiteY6" fmla="*/ 766763 h 800100"/>
                <a:gd name="connsiteX7" fmla="*/ 616267 w 616267"/>
                <a:gd name="connsiteY7" fmla="*/ 33338 h 800100"/>
                <a:gd name="connsiteX8" fmla="*/ 582930 w 616267"/>
                <a:gd name="connsiteY8" fmla="*/ 0 h 800100"/>
                <a:gd name="connsiteX9" fmla="*/ 461963 w 616267"/>
                <a:gd name="connsiteY9" fmla="*/ 733425 h 800100"/>
                <a:gd name="connsiteX10" fmla="*/ 146685 w 616267"/>
                <a:gd name="connsiteY10" fmla="*/ 733425 h 800100"/>
                <a:gd name="connsiteX11" fmla="*/ 146685 w 616267"/>
                <a:gd name="connsiteY11" fmla="*/ 636270 h 800100"/>
                <a:gd name="connsiteX12" fmla="*/ 245745 w 616267"/>
                <a:gd name="connsiteY12" fmla="*/ 537210 h 800100"/>
                <a:gd name="connsiteX13" fmla="*/ 362902 w 616267"/>
                <a:gd name="connsiteY13" fmla="*/ 537210 h 800100"/>
                <a:gd name="connsiteX14" fmla="*/ 461963 w 616267"/>
                <a:gd name="connsiteY14" fmla="*/ 636270 h 800100"/>
                <a:gd name="connsiteX15" fmla="*/ 461963 w 616267"/>
                <a:gd name="connsiteY15" fmla="*/ 733425 h 800100"/>
                <a:gd name="connsiteX16" fmla="*/ 549592 w 616267"/>
                <a:gd name="connsiteY16" fmla="*/ 733425 h 800100"/>
                <a:gd name="connsiteX17" fmla="*/ 519113 w 616267"/>
                <a:gd name="connsiteY17" fmla="*/ 733425 h 800100"/>
                <a:gd name="connsiteX18" fmla="*/ 519113 w 616267"/>
                <a:gd name="connsiteY18" fmla="*/ 636270 h 800100"/>
                <a:gd name="connsiteX19" fmla="*/ 362902 w 616267"/>
                <a:gd name="connsiteY19" fmla="*/ 480060 h 800100"/>
                <a:gd name="connsiteX20" fmla="*/ 245745 w 616267"/>
                <a:gd name="connsiteY20" fmla="*/ 480060 h 800100"/>
                <a:gd name="connsiteX21" fmla="*/ 89535 w 616267"/>
                <a:gd name="connsiteY21" fmla="*/ 636270 h 800100"/>
                <a:gd name="connsiteX22" fmla="*/ 89535 w 616267"/>
                <a:gd name="connsiteY22" fmla="*/ 733425 h 800100"/>
                <a:gd name="connsiteX23" fmla="*/ 65722 w 616267"/>
                <a:gd name="connsiteY23" fmla="*/ 733425 h 800100"/>
                <a:gd name="connsiteX24" fmla="*/ 65722 w 616267"/>
                <a:gd name="connsiteY24" fmla="*/ 66675 h 800100"/>
                <a:gd name="connsiteX25" fmla="*/ 548640 w 616267"/>
                <a:gd name="connsiteY25" fmla="*/ 66675 h 800100"/>
                <a:gd name="connsiteX26" fmla="*/ 548640 w 616267"/>
                <a:gd name="connsiteY26" fmla="*/ 733425 h 800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616267" h="800100">
                  <a:moveTo>
                    <a:pt x="582930" y="0"/>
                  </a:moveTo>
                  <a:lnTo>
                    <a:pt x="33338" y="0"/>
                  </a:lnTo>
                  <a:cubicBezTo>
                    <a:pt x="15240" y="0"/>
                    <a:pt x="0" y="15240"/>
                    <a:pt x="0" y="33338"/>
                  </a:cubicBezTo>
                  <a:lnTo>
                    <a:pt x="0" y="766763"/>
                  </a:lnTo>
                  <a:cubicBezTo>
                    <a:pt x="0" y="784860"/>
                    <a:pt x="15240" y="800100"/>
                    <a:pt x="33338" y="800100"/>
                  </a:cubicBezTo>
                  <a:lnTo>
                    <a:pt x="582930" y="800100"/>
                  </a:lnTo>
                  <a:cubicBezTo>
                    <a:pt x="601027" y="800100"/>
                    <a:pt x="616267" y="784860"/>
                    <a:pt x="616267" y="766763"/>
                  </a:cubicBezTo>
                  <a:lnTo>
                    <a:pt x="616267" y="33338"/>
                  </a:lnTo>
                  <a:cubicBezTo>
                    <a:pt x="616267" y="15240"/>
                    <a:pt x="601027" y="0"/>
                    <a:pt x="582930" y="0"/>
                  </a:cubicBezTo>
                  <a:close/>
                  <a:moveTo>
                    <a:pt x="461963" y="733425"/>
                  </a:moveTo>
                  <a:lnTo>
                    <a:pt x="146685" y="733425"/>
                  </a:lnTo>
                  <a:lnTo>
                    <a:pt x="146685" y="636270"/>
                  </a:lnTo>
                  <a:cubicBezTo>
                    <a:pt x="146685" y="581978"/>
                    <a:pt x="191452" y="537210"/>
                    <a:pt x="245745" y="537210"/>
                  </a:cubicBezTo>
                  <a:lnTo>
                    <a:pt x="362902" y="537210"/>
                  </a:lnTo>
                  <a:cubicBezTo>
                    <a:pt x="417195" y="537210"/>
                    <a:pt x="461963" y="581978"/>
                    <a:pt x="461963" y="636270"/>
                  </a:cubicBezTo>
                  <a:lnTo>
                    <a:pt x="461963" y="733425"/>
                  </a:lnTo>
                  <a:close/>
                  <a:moveTo>
                    <a:pt x="549592" y="733425"/>
                  </a:moveTo>
                  <a:lnTo>
                    <a:pt x="519113" y="733425"/>
                  </a:lnTo>
                  <a:lnTo>
                    <a:pt x="519113" y="636270"/>
                  </a:lnTo>
                  <a:cubicBezTo>
                    <a:pt x="519113" y="550545"/>
                    <a:pt x="448627" y="480060"/>
                    <a:pt x="362902" y="480060"/>
                  </a:cubicBezTo>
                  <a:lnTo>
                    <a:pt x="245745" y="480060"/>
                  </a:lnTo>
                  <a:cubicBezTo>
                    <a:pt x="160020" y="480060"/>
                    <a:pt x="89535" y="550545"/>
                    <a:pt x="89535" y="636270"/>
                  </a:cubicBezTo>
                  <a:lnTo>
                    <a:pt x="89535" y="733425"/>
                  </a:lnTo>
                  <a:lnTo>
                    <a:pt x="65722" y="733425"/>
                  </a:lnTo>
                  <a:lnTo>
                    <a:pt x="65722" y="66675"/>
                  </a:lnTo>
                  <a:lnTo>
                    <a:pt x="548640" y="66675"/>
                  </a:lnTo>
                  <a:lnTo>
                    <a:pt x="548640" y="733425"/>
                  </a:lnTo>
                  <a:close/>
                </a:path>
              </a:pathLst>
            </a:custGeom>
            <a:grpFill/>
            <a:ln w="9525" cap="flat">
              <a:noFill/>
              <a:prstDash val="solid"/>
              <a:miter/>
            </a:ln>
          </p:spPr>
          <p:txBody>
            <a:bodyPr rtlCol="0" anchor="ctr"/>
            <a:lstStyle/>
            <a:p>
              <a:pPr rtl="0"/>
              <a:endParaRPr lang="en-US">
                <a:ea typeface="Meiryo" panose="020B0604030504040204" pitchFamily="34" charset="-128"/>
              </a:endParaRPr>
            </a:p>
          </p:txBody>
        </p:sp>
        <p:sp>
          <p:nvSpPr>
            <p:cNvPr id="122" name="Freeform 507">
              <a:extLst>
                <a:ext uri="{FF2B5EF4-FFF2-40B4-BE49-F238E27FC236}">
                  <a16:creationId xmlns:a16="http://schemas.microsoft.com/office/drawing/2014/main" id="{9A62A7DD-6F50-4D7E-AFF9-07324D422BCD}"/>
                </a:ext>
              </a:extLst>
            </p:cNvPr>
            <p:cNvSpPr/>
            <p:nvPr/>
          </p:nvSpPr>
          <p:spPr>
            <a:xfrm>
              <a:off x="6144577" y="3867150"/>
              <a:ext cx="83819" cy="83819"/>
            </a:xfrm>
            <a:custGeom>
              <a:avLst/>
              <a:gdLst>
                <a:gd name="connsiteX0" fmla="*/ 41910 w 83819"/>
                <a:gd name="connsiteY0" fmla="*/ 0 h 83819"/>
                <a:gd name="connsiteX1" fmla="*/ 0 w 83819"/>
                <a:gd name="connsiteY1" fmla="*/ 41910 h 83819"/>
                <a:gd name="connsiteX2" fmla="*/ 41910 w 83819"/>
                <a:gd name="connsiteY2" fmla="*/ 83820 h 83819"/>
                <a:gd name="connsiteX3" fmla="*/ 83820 w 83819"/>
                <a:gd name="connsiteY3" fmla="*/ 41910 h 83819"/>
                <a:gd name="connsiteX4" fmla="*/ 41910 w 83819"/>
                <a:gd name="connsiteY4" fmla="*/ 0 h 838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819" h="83819">
                  <a:moveTo>
                    <a:pt x="41910" y="0"/>
                  </a:moveTo>
                  <a:cubicBezTo>
                    <a:pt x="19050" y="0"/>
                    <a:pt x="0" y="19050"/>
                    <a:pt x="0" y="41910"/>
                  </a:cubicBezTo>
                  <a:cubicBezTo>
                    <a:pt x="0" y="64770"/>
                    <a:pt x="19050" y="83820"/>
                    <a:pt x="41910" y="83820"/>
                  </a:cubicBezTo>
                  <a:cubicBezTo>
                    <a:pt x="64770" y="83820"/>
                    <a:pt x="83820" y="64770"/>
                    <a:pt x="83820" y="41910"/>
                  </a:cubicBezTo>
                  <a:cubicBezTo>
                    <a:pt x="83820" y="19050"/>
                    <a:pt x="65722" y="0"/>
                    <a:pt x="41910" y="0"/>
                  </a:cubicBezTo>
                  <a:close/>
                </a:path>
              </a:pathLst>
            </a:custGeom>
            <a:grpFill/>
            <a:ln w="9525" cap="flat">
              <a:noFill/>
              <a:prstDash val="solid"/>
              <a:miter/>
            </a:ln>
          </p:spPr>
          <p:txBody>
            <a:bodyPr rtlCol="0" anchor="ctr"/>
            <a:lstStyle/>
            <a:p>
              <a:pPr rtl="0"/>
              <a:endParaRPr lang="en-US">
                <a:ea typeface="Meiryo" panose="020B0604030504040204" pitchFamily="34" charset="-128"/>
              </a:endParaRPr>
            </a:p>
          </p:txBody>
        </p:sp>
        <p:sp>
          <p:nvSpPr>
            <p:cNvPr id="123" name="Freeform 508">
              <a:extLst>
                <a:ext uri="{FF2B5EF4-FFF2-40B4-BE49-F238E27FC236}">
                  <a16:creationId xmlns:a16="http://schemas.microsoft.com/office/drawing/2014/main" id="{AFA5D13B-1C9C-4F81-4929-7B2AAE95731E}"/>
                </a:ext>
              </a:extLst>
            </p:cNvPr>
            <p:cNvSpPr/>
            <p:nvPr/>
          </p:nvSpPr>
          <p:spPr>
            <a:xfrm>
              <a:off x="5466397" y="1506854"/>
              <a:ext cx="373380" cy="373379"/>
            </a:xfrm>
            <a:custGeom>
              <a:avLst/>
              <a:gdLst>
                <a:gd name="connsiteX0" fmla="*/ 186690 w 373380"/>
                <a:gd name="connsiteY0" fmla="*/ 373380 h 373379"/>
                <a:gd name="connsiteX1" fmla="*/ 373380 w 373380"/>
                <a:gd name="connsiteY1" fmla="*/ 186690 h 373379"/>
                <a:gd name="connsiteX2" fmla="*/ 186690 w 373380"/>
                <a:gd name="connsiteY2" fmla="*/ 0 h 373379"/>
                <a:gd name="connsiteX3" fmla="*/ 0 w 373380"/>
                <a:gd name="connsiteY3" fmla="*/ 186690 h 373379"/>
                <a:gd name="connsiteX4" fmla="*/ 186690 w 373380"/>
                <a:gd name="connsiteY4" fmla="*/ 373380 h 373379"/>
                <a:gd name="connsiteX5" fmla="*/ 186690 w 373380"/>
                <a:gd name="connsiteY5" fmla="*/ 66675 h 373379"/>
                <a:gd name="connsiteX6" fmla="*/ 306705 w 373380"/>
                <a:gd name="connsiteY6" fmla="*/ 186690 h 373379"/>
                <a:gd name="connsiteX7" fmla="*/ 186690 w 373380"/>
                <a:gd name="connsiteY7" fmla="*/ 306705 h 373379"/>
                <a:gd name="connsiteX8" fmla="*/ 66675 w 373380"/>
                <a:gd name="connsiteY8" fmla="*/ 186690 h 373379"/>
                <a:gd name="connsiteX9" fmla="*/ 186690 w 373380"/>
                <a:gd name="connsiteY9" fmla="*/ 66675 h 373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73380" h="373379">
                  <a:moveTo>
                    <a:pt x="186690" y="373380"/>
                  </a:moveTo>
                  <a:cubicBezTo>
                    <a:pt x="289560" y="373380"/>
                    <a:pt x="373380" y="289560"/>
                    <a:pt x="373380" y="186690"/>
                  </a:cubicBezTo>
                  <a:cubicBezTo>
                    <a:pt x="373380" y="83820"/>
                    <a:pt x="289560" y="0"/>
                    <a:pt x="186690" y="0"/>
                  </a:cubicBezTo>
                  <a:cubicBezTo>
                    <a:pt x="83820" y="0"/>
                    <a:pt x="0" y="83820"/>
                    <a:pt x="0" y="186690"/>
                  </a:cubicBezTo>
                  <a:cubicBezTo>
                    <a:pt x="0" y="289560"/>
                    <a:pt x="83820" y="373380"/>
                    <a:pt x="186690" y="373380"/>
                  </a:cubicBezTo>
                  <a:close/>
                  <a:moveTo>
                    <a:pt x="186690" y="66675"/>
                  </a:moveTo>
                  <a:cubicBezTo>
                    <a:pt x="253365" y="66675"/>
                    <a:pt x="306705" y="120967"/>
                    <a:pt x="306705" y="186690"/>
                  </a:cubicBezTo>
                  <a:cubicBezTo>
                    <a:pt x="306705" y="252413"/>
                    <a:pt x="252413" y="306705"/>
                    <a:pt x="186690" y="306705"/>
                  </a:cubicBezTo>
                  <a:cubicBezTo>
                    <a:pt x="120968" y="306705"/>
                    <a:pt x="66675" y="252413"/>
                    <a:pt x="66675" y="186690"/>
                  </a:cubicBezTo>
                  <a:cubicBezTo>
                    <a:pt x="66675" y="120967"/>
                    <a:pt x="120015" y="66675"/>
                    <a:pt x="186690" y="66675"/>
                  </a:cubicBezTo>
                  <a:close/>
                </a:path>
              </a:pathLst>
            </a:custGeom>
            <a:grpFill/>
            <a:ln w="9525" cap="flat">
              <a:noFill/>
              <a:prstDash val="solid"/>
              <a:miter/>
            </a:ln>
          </p:spPr>
          <p:txBody>
            <a:bodyPr rtlCol="0" anchor="ctr"/>
            <a:lstStyle/>
            <a:p>
              <a:pPr rtl="0"/>
              <a:endParaRPr lang="en-US">
                <a:ea typeface="Meiryo" panose="020B0604030504040204" pitchFamily="34" charset="-128"/>
              </a:endParaRPr>
            </a:p>
          </p:txBody>
        </p:sp>
        <p:sp>
          <p:nvSpPr>
            <p:cNvPr id="124" name="Freeform 509">
              <a:extLst>
                <a:ext uri="{FF2B5EF4-FFF2-40B4-BE49-F238E27FC236}">
                  <a16:creationId xmlns:a16="http://schemas.microsoft.com/office/drawing/2014/main" id="{166B9EDF-75DB-B2DA-FACF-3E757BC3CF85}"/>
                </a:ext>
              </a:extLst>
            </p:cNvPr>
            <p:cNvSpPr/>
            <p:nvPr/>
          </p:nvSpPr>
          <p:spPr>
            <a:xfrm>
              <a:off x="5188267" y="1152525"/>
              <a:ext cx="928687" cy="1227772"/>
            </a:xfrm>
            <a:custGeom>
              <a:avLst/>
              <a:gdLst>
                <a:gd name="connsiteX0" fmla="*/ 33338 w 928687"/>
                <a:gd name="connsiteY0" fmla="*/ 1227773 h 1227772"/>
                <a:gd name="connsiteX1" fmla="*/ 895350 w 928687"/>
                <a:gd name="connsiteY1" fmla="*/ 1227773 h 1227772"/>
                <a:gd name="connsiteX2" fmla="*/ 928688 w 928687"/>
                <a:gd name="connsiteY2" fmla="*/ 1194435 h 1227772"/>
                <a:gd name="connsiteX3" fmla="*/ 928688 w 928687"/>
                <a:gd name="connsiteY3" fmla="*/ 33338 h 1227772"/>
                <a:gd name="connsiteX4" fmla="*/ 895350 w 928687"/>
                <a:gd name="connsiteY4" fmla="*/ 0 h 1227772"/>
                <a:gd name="connsiteX5" fmla="*/ 33338 w 928687"/>
                <a:gd name="connsiteY5" fmla="*/ 0 h 1227772"/>
                <a:gd name="connsiteX6" fmla="*/ 0 w 928687"/>
                <a:gd name="connsiteY6" fmla="*/ 33338 h 1227772"/>
                <a:gd name="connsiteX7" fmla="*/ 0 w 928687"/>
                <a:gd name="connsiteY7" fmla="*/ 1194435 h 1227772"/>
                <a:gd name="connsiteX8" fmla="*/ 33338 w 928687"/>
                <a:gd name="connsiteY8" fmla="*/ 1227773 h 1227772"/>
                <a:gd name="connsiteX9" fmla="*/ 718185 w 928687"/>
                <a:gd name="connsiteY9" fmla="*/ 1161098 h 1227772"/>
                <a:gd name="connsiteX10" fmla="*/ 211455 w 928687"/>
                <a:gd name="connsiteY10" fmla="*/ 1161098 h 1227772"/>
                <a:gd name="connsiteX11" fmla="*/ 211455 w 928687"/>
                <a:gd name="connsiteY11" fmla="*/ 981075 h 1227772"/>
                <a:gd name="connsiteX12" fmla="*/ 374332 w 928687"/>
                <a:gd name="connsiteY12" fmla="*/ 818197 h 1227772"/>
                <a:gd name="connsiteX13" fmla="*/ 555307 w 928687"/>
                <a:gd name="connsiteY13" fmla="*/ 818197 h 1227772"/>
                <a:gd name="connsiteX14" fmla="*/ 718185 w 928687"/>
                <a:gd name="connsiteY14" fmla="*/ 981075 h 1227772"/>
                <a:gd name="connsiteX15" fmla="*/ 718185 w 928687"/>
                <a:gd name="connsiteY15" fmla="*/ 1161098 h 1227772"/>
                <a:gd name="connsiteX16" fmla="*/ 66675 w 928687"/>
                <a:gd name="connsiteY16" fmla="*/ 66675 h 1227772"/>
                <a:gd name="connsiteX17" fmla="*/ 862013 w 928687"/>
                <a:gd name="connsiteY17" fmla="*/ 66675 h 1227772"/>
                <a:gd name="connsiteX18" fmla="*/ 862013 w 928687"/>
                <a:gd name="connsiteY18" fmla="*/ 1161098 h 1227772"/>
                <a:gd name="connsiteX19" fmla="*/ 784860 w 928687"/>
                <a:gd name="connsiteY19" fmla="*/ 1161098 h 1227772"/>
                <a:gd name="connsiteX20" fmla="*/ 784860 w 928687"/>
                <a:gd name="connsiteY20" fmla="*/ 981075 h 1227772"/>
                <a:gd name="connsiteX21" fmla="*/ 555307 w 928687"/>
                <a:gd name="connsiteY21" fmla="*/ 751522 h 1227772"/>
                <a:gd name="connsiteX22" fmla="*/ 374332 w 928687"/>
                <a:gd name="connsiteY22" fmla="*/ 751522 h 1227772"/>
                <a:gd name="connsiteX23" fmla="*/ 144780 w 928687"/>
                <a:gd name="connsiteY23" fmla="*/ 981075 h 1227772"/>
                <a:gd name="connsiteX24" fmla="*/ 144780 w 928687"/>
                <a:gd name="connsiteY24" fmla="*/ 1160145 h 1227772"/>
                <a:gd name="connsiteX25" fmla="*/ 67627 w 928687"/>
                <a:gd name="connsiteY25" fmla="*/ 1160145 h 1227772"/>
                <a:gd name="connsiteX26" fmla="*/ 67627 w 928687"/>
                <a:gd name="connsiteY26" fmla="*/ 66675 h 1227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928687" h="1227772">
                  <a:moveTo>
                    <a:pt x="33338" y="1227773"/>
                  </a:moveTo>
                  <a:lnTo>
                    <a:pt x="895350" y="1227773"/>
                  </a:lnTo>
                  <a:cubicBezTo>
                    <a:pt x="913447" y="1227773"/>
                    <a:pt x="928688" y="1212533"/>
                    <a:pt x="928688" y="1194435"/>
                  </a:cubicBezTo>
                  <a:lnTo>
                    <a:pt x="928688" y="33338"/>
                  </a:lnTo>
                  <a:cubicBezTo>
                    <a:pt x="928688" y="15240"/>
                    <a:pt x="913447" y="0"/>
                    <a:pt x="895350" y="0"/>
                  </a:cubicBezTo>
                  <a:lnTo>
                    <a:pt x="33338" y="0"/>
                  </a:lnTo>
                  <a:cubicBezTo>
                    <a:pt x="15240" y="0"/>
                    <a:pt x="0" y="15240"/>
                    <a:pt x="0" y="33338"/>
                  </a:cubicBezTo>
                  <a:lnTo>
                    <a:pt x="0" y="1194435"/>
                  </a:lnTo>
                  <a:cubicBezTo>
                    <a:pt x="0" y="1212533"/>
                    <a:pt x="15240" y="1227773"/>
                    <a:pt x="33338" y="1227773"/>
                  </a:cubicBezTo>
                  <a:close/>
                  <a:moveTo>
                    <a:pt x="718185" y="1161098"/>
                  </a:moveTo>
                  <a:lnTo>
                    <a:pt x="211455" y="1161098"/>
                  </a:lnTo>
                  <a:lnTo>
                    <a:pt x="211455" y="981075"/>
                  </a:lnTo>
                  <a:cubicBezTo>
                    <a:pt x="211455" y="891540"/>
                    <a:pt x="284797" y="818197"/>
                    <a:pt x="374332" y="818197"/>
                  </a:cubicBezTo>
                  <a:lnTo>
                    <a:pt x="555307" y="818197"/>
                  </a:lnTo>
                  <a:cubicBezTo>
                    <a:pt x="644842" y="818197"/>
                    <a:pt x="718185" y="891540"/>
                    <a:pt x="718185" y="981075"/>
                  </a:cubicBezTo>
                  <a:lnTo>
                    <a:pt x="718185" y="1161098"/>
                  </a:lnTo>
                  <a:close/>
                  <a:moveTo>
                    <a:pt x="66675" y="66675"/>
                  </a:moveTo>
                  <a:lnTo>
                    <a:pt x="862013" y="66675"/>
                  </a:lnTo>
                  <a:lnTo>
                    <a:pt x="862013" y="1161098"/>
                  </a:lnTo>
                  <a:lnTo>
                    <a:pt x="784860" y="1161098"/>
                  </a:lnTo>
                  <a:lnTo>
                    <a:pt x="784860" y="981075"/>
                  </a:lnTo>
                  <a:cubicBezTo>
                    <a:pt x="784860" y="854393"/>
                    <a:pt x="681990" y="751522"/>
                    <a:pt x="555307" y="751522"/>
                  </a:cubicBezTo>
                  <a:lnTo>
                    <a:pt x="374332" y="751522"/>
                  </a:lnTo>
                  <a:cubicBezTo>
                    <a:pt x="247650" y="751522"/>
                    <a:pt x="144780" y="854393"/>
                    <a:pt x="144780" y="981075"/>
                  </a:cubicBezTo>
                  <a:lnTo>
                    <a:pt x="144780" y="1160145"/>
                  </a:lnTo>
                  <a:lnTo>
                    <a:pt x="67627" y="1160145"/>
                  </a:lnTo>
                  <a:lnTo>
                    <a:pt x="67627" y="66675"/>
                  </a:lnTo>
                  <a:close/>
                </a:path>
              </a:pathLst>
            </a:custGeom>
            <a:grpFill/>
            <a:ln w="9525" cap="flat">
              <a:noFill/>
              <a:prstDash val="solid"/>
              <a:miter/>
            </a:ln>
          </p:spPr>
          <p:txBody>
            <a:bodyPr rtlCol="0" anchor="ctr"/>
            <a:lstStyle/>
            <a:p>
              <a:pPr rtl="0"/>
              <a:endParaRPr lang="en-US">
                <a:ea typeface="Meiryo" panose="020B0604030504040204" pitchFamily="34" charset="-128"/>
              </a:endParaRPr>
            </a:p>
          </p:txBody>
        </p:sp>
        <p:sp>
          <p:nvSpPr>
            <p:cNvPr id="125" name="Freeform 510">
              <a:extLst>
                <a:ext uri="{FF2B5EF4-FFF2-40B4-BE49-F238E27FC236}">
                  <a16:creationId xmlns:a16="http://schemas.microsoft.com/office/drawing/2014/main" id="{4B85CBE8-07A7-ECD5-4115-F5F7A437FA42}"/>
                </a:ext>
              </a:extLst>
            </p:cNvPr>
            <p:cNvSpPr/>
            <p:nvPr/>
          </p:nvSpPr>
          <p:spPr>
            <a:xfrm>
              <a:off x="5590222" y="2434590"/>
              <a:ext cx="120015" cy="120015"/>
            </a:xfrm>
            <a:custGeom>
              <a:avLst/>
              <a:gdLst>
                <a:gd name="connsiteX0" fmla="*/ 120015 w 120015"/>
                <a:gd name="connsiteY0" fmla="*/ 60007 h 120015"/>
                <a:gd name="connsiteX1" fmla="*/ 60008 w 120015"/>
                <a:gd name="connsiteY1" fmla="*/ 120015 h 120015"/>
                <a:gd name="connsiteX2" fmla="*/ 0 w 120015"/>
                <a:gd name="connsiteY2" fmla="*/ 60007 h 120015"/>
                <a:gd name="connsiteX3" fmla="*/ 60008 w 120015"/>
                <a:gd name="connsiteY3" fmla="*/ 0 h 120015"/>
                <a:gd name="connsiteX4" fmla="*/ 120015 w 120015"/>
                <a:gd name="connsiteY4" fmla="*/ 60007 h 1200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015" h="120015">
                  <a:moveTo>
                    <a:pt x="120015" y="60007"/>
                  </a:moveTo>
                  <a:cubicBezTo>
                    <a:pt x="120015" y="93149"/>
                    <a:pt x="93149" y="120015"/>
                    <a:pt x="60008" y="120015"/>
                  </a:cubicBezTo>
                  <a:cubicBezTo>
                    <a:pt x="26866" y="120015"/>
                    <a:pt x="0" y="93149"/>
                    <a:pt x="0" y="60007"/>
                  </a:cubicBezTo>
                  <a:cubicBezTo>
                    <a:pt x="0" y="26866"/>
                    <a:pt x="26867" y="0"/>
                    <a:pt x="60008" y="0"/>
                  </a:cubicBezTo>
                  <a:cubicBezTo>
                    <a:pt x="93149" y="0"/>
                    <a:pt x="120015" y="26866"/>
                    <a:pt x="120015" y="60007"/>
                  </a:cubicBezTo>
                  <a:close/>
                </a:path>
              </a:pathLst>
            </a:custGeom>
            <a:grpFill/>
            <a:ln w="9525" cap="flat">
              <a:noFill/>
              <a:prstDash val="solid"/>
              <a:miter/>
            </a:ln>
          </p:spPr>
          <p:txBody>
            <a:bodyPr rtlCol="0" anchor="ctr"/>
            <a:lstStyle/>
            <a:p>
              <a:pPr rtl="0"/>
              <a:endParaRPr lang="en-US">
                <a:ea typeface="Meiryo" panose="020B0604030504040204" pitchFamily="34" charset="-128"/>
              </a:endParaRPr>
            </a:p>
          </p:txBody>
        </p:sp>
        <p:sp>
          <p:nvSpPr>
            <p:cNvPr id="126" name="Freeform 511">
              <a:extLst>
                <a:ext uri="{FF2B5EF4-FFF2-40B4-BE49-F238E27FC236}">
                  <a16:creationId xmlns:a16="http://schemas.microsoft.com/office/drawing/2014/main" id="{7ED3D7B6-7E2C-882F-D932-BB888FA6B035}"/>
                </a:ext>
              </a:extLst>
            </p:cNvPr>
            <p:cNvSpPr/>
            <p:nvPr/>
          </p:nvSpPr>
          <p:spPr>
            <a:xfrm>
              <a:off x="3547109" y="2404109"/>
              <a:ext cx="542925" cy="542925"/>
            </a:xfrm>
            <a:custGeom>
              <a:avLst/>
              <a:gdLst>
                <a:gd name="connsiteX0" fmla="*/ 271463 w 542925"/>
                <a:gd name="connsiteY0" fmla="*/ 542925 h 542925"/>
                <a:gd name="connsiteX1" fmla="*/ 542925 w 542925"/>
                <a:gd name="connsiteY1" fmla="*/ 271463 h 542925"/>
                <a:gd name="connsiteX2" fmla="*/ 271463 w 542925"/>
                <a:gd name="connsiteY2" fmla="*/ 0 h 542925"/>
                <a:gd name="connsiteX3" fmla="*/ 0 w 542925"/>
                <a:gd name="connsiteY3" fmla="*/ 271463 h 542925"/>
                <a:gd name="connsiteX4" fmla="*/ 271463 w 542925"/>
                <a:gd name="connsiteY4" fmla="*/ 542925 h 542925"/>
                <a:gd name="connsiteX5" fmla="*/ 271463 w 542925"/>
                <a:gd name="connsiteY5" fmla="*/ 66675 h 542925"/>
                <a:gd name="connsiteX6" fmla="*/ 476250 w 542925"/>
                <a:gd name="connsiteY6" fmla="*/ 271463 h 542925"/>
                <a:gd name="connsiteX7" fmla="*/ 271463 w 542925"/>
                <a:gd name="connsiteY7" fmla="*/ 476250 h 542925"/>
                <a:gd name="connsiteX8" fmla="*/ 66675 w 542925"/>
                <a:gd name="connsiteY8" fmla="*/ 271463 h 542925"/>
                <a:gd name="connsiteX9" fmla="*/ 271463 w 542925"/>
                <a:gd name="connsiteY9" fmla="*/ 66675 h 542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42925" h="542925">
                  <a:moveTo>
                    <a:pt x="271463" y="542925"/>
                  </a:moveTo>
                  <a:cubicBezTo>
                    <a:pt x="421005" y="542925"/>
                    <a:pt x="542925" y="421005"/>
                    <a:pt x="542925" y="271463"/>
                  </a:cubicBezTo>
                  <a:cubicBezTo>
                    <a:pt x="542925" y="121920"/>
                    <a:pt x="421005" y="0"/>
                    <a:pt x="271463" y="0"/>
                  </a:cubicBezTo>
                  <a:cubicBezTo>
                    <a:pt x="121920" y="0"/>
                    <a:pt x="0" y="121920"/>
                    <a:pt x="0" y="271463"/>
                  </a:cubicBezTo>
                  <a:cubicBezTo>
                    <a:pt x="0" y="421005"/>
                    <a:pt x="121920" y="542925"/>
                    <a:pt x="271463" y="542925"/>
                  </a:cubicBezTo>
                  <a:close/>
                  <a:moveTo>
                    <a:pt x="271463" y="66675"/>
                  </a:moveTo>
                  <a:cubicBezTo>
                    <a:pt x="384810" y="66675"/>
                    <a:pt x="476250" y="158115"/>
                    <a:pt x="476250" y="271463"/>
                  </a:cubicBezTo>
                  <a:cubicBezTo>
                    <a:pt x="476250" y="384810"/>
                    <a:pt x="384810" y="476250"/>
                    <a:pt x="271463" y="476250"/>
                  </a:cubicBezTo>
                  <a:cubicBezTo>
                    <a:pt x="158115" y="476250"/>
                    <a:pt x="66675" y="384810"/>
                    <a:pt x="66675" y="271463"/>
                  </a:cubicBezTo>
                  <a:cubicBezTo>
                    <a:pt x="66675" y="159068"/>
                    <a:pt x="158115" y="66675"/>
                    <a:pt x="271463" y="66675"/>
                  </a:cubicBezTo>
                  <a:close/>
                </a:path>
              </a:pathLst>
            </a:custGeom>
            <a:grpFill/>
            <a:ln w="9525" cap="flat">
              <a:noFill/>
              <a:prstDash val="solid"/>
              <a:miter/>
            </a:ln>
          </p:spPr>
          <p:txBody>
            <a:bodyPr rtlCol="0" anchor="ctr"/>
            <a:lstStyle/>
            <a:p>
              <a:pPr rtl="0"/>
              <a:endParaRPr lang="en-US">
                <a:ea typeface="Meiryo" panose="020B0604030504040204" pitchFamily="34" charset="-128"/>
              </a:endParaRPr>
            </a:p>
          </p:txBody>
        </p:sp>
        <p:sp>
          <p:nvSpPr>
            <p:cNvPr id="127" name="Freeform 512">
              <a:extLst>
                <a:ext uri="{FF2B5EF4-FFF2-40B4-BE49-F238E27FC236}">
                  <a16:creationId xmlns:a16="http://schemas.microsoft.com/office/drawing/2014/main" id="{1B22F155-BA51-87BB-7A59-D94E1C401F98}"/>
                </a:ext>
              </a:extLst>
            </p:cNvPr>
            <p:cNvSpPr/>
            <p:nvPr/>
          </p:nvSpPr>
          <p:spPr>
            <a:xfrm>
              <a:off x="2917507" y="2239327"/>
              <a:ext cx="1781175" cy="1235392"/>
            </a:xfrm>
            <a:custGeom>
              <a:avLst/>
              <a:gdLst>
                <a:gd name="connsiteX0" fmla="*/ 1747838 w 1781175"/>
                <a:gd name="connsiteY0" fmla="*/ 0 h 1235392"/>
                <a:gd name="connsiteX1" fmla="*/ 33338 w 1781175"/>
                <a:gd name="connsiteY1" fmla="*/ 0 h 1235392"/>
                <a:gd name="connsiteX2" fmla="*/ 0 w 1781175"/>
                <a:gd name="connsiteY2" fmla="*/ 33338 h 1235392"/>
                <a:gd name="connsiteX3" fmla="*/ 0 w 1781175"/>
                <a:gd name="connsiteY3" fmla="*/ 1202055 h 1235392"/>
                <a:gd name="connsiteX4" fmla="*/ 33338 w 1781175"/>
                <a:gd name="connsiteY4" fmla="*/ 1235392 h 1235392"/>
                <a:gd name="connsiteX5" fmla="*/ 1747838 w 1781175"/>
                <a:gd name="connsiteY5" fmla="*/ 1235392 h 1235392"/>
                <a:gd name="connsiteX6" fmla="*/ 1781175 w 1781175"/>
                <a:gd name="connsiteY6" fmla="*/ 1202055 h 1235392"/>
                <a:gd name="connsiteX7" fmla="*/ 1781175 w 1781175"/>
                <a:gd name="connsiteY7" fmla="*/ 33338 h 1235392"/>
                <a:gd name="connsiteX8" fmla="*/ 1747838 w 1781175"/>
                <a:gd name="connsiteY8" fmla="*/ 0 h 1235392"/>
                <a:gd name="connsiteX9" fmla="*/ 1312545 w 1781175"/>
                <a:gd name="connsiteY9" fmla="*/ 1167765 h 1235392"/>
                <a:gd name="connsiteX10" fmla="*/ 489585 w 1781175"/>
                <a:gd name="connsiteY10" fmla="*/ 1167765 h 1235392"/>
                <a:gd name="connsiteX11" fmla="*/ 489585 w 1781175"/>
                <a:gd name="connsiteY11" fmla="*/ 1065848 h 1235392"/>
                <a:gd name="connsiteX12" fmla="*/ 761047 w 1781175"/>
                <a:gd name="connsiteY12" fmla="*/ 794385 h 1235392"/>
                <a:gd name="connsiteX13" fmla="*/ 1041083 w 1781175"/>
                <a:gd name="connsiteY13" fmla="*/ 794385 h 1235392"/>
                <a:gd name="connsiteX14" fmla="*/ 1312545 w 1781175"/>
                <a:gd name="connsiteY14" fmla="*/ 1065848 h 1235392"/>
                <a:gd name="connsiteX15" fmla="*/ 1312545 w 1781175"/>
                <a:gd name="connsiteY15" fmla="*/ 1167765 h 1235392"/>
                <a:gd name="connsiteX16" fmla="*/ 1714500 w 1781175"/>
                <a:gd name="connsiteY16" fmla="*/ 1167765 h 1235392"/>
                <a:gd name="connsiteX17" fmla="*/ 1379220 w 1781175"/>
                <a:gd name="connsiteY17" fmla="*/ 1167765 h 1235392"/>
                <a:gd name="connsiteX18" fmla="*/ 1379220 w 1781175"/>
                <a:gd name="connsiteY18" fmla="*/ 1065848 h 1235392"/>
                <a:gd name="connsiteX19" fmla="*/ 1041083 w 1781175"/>
                <a:gd name="connsiteY19" fmla="*/ 727710 h 1235392"/>
                <a:gd name="connsiteX20" fmla="*/ 761047 w 1781175"/>
                <a:gd name="connsiteY20" fmla="*/ 727710 h 1235392"/>
                <a:gd name="connsiteX21" fmla="*/ 422910 w 1781175"/>
                <a:gd name="connsiteY21" fmla="*/ 1065848 h 1235392"/>
                <a:gd name="connsiteX22" fmla="*/ 422910 w 1781175"/>
                <a:gd name="connsiteY22" fmla="*/ 1167765 h 1235392"/>
                <a:gd name="connsiteX23" fmla="*/ 65722 w 1781175"/>
                <a:gd name="connsiteY23" fmla="*/ 1167765 h 1235392"/>
                <a:gd name="connsiteX24" fmla="*/ 65722 w 1781175"/>
                <a:gd name="connsiteY24" fmla="*/ 66675 h 1235392"/>
                <a:gd name="connsiteX25" fmla="*/ 1713548 w 1781175"/>
                <a:gd name="connsiteY25" fmla="*/ 66675 h 1235392"/>
                <a:gd name="connsiteX26" fmla="*/ 1713548 w 1781175"/>
                <a:gd name="connsiteY26" fmla="*/ 1167765 h 12353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781175" h="1235392">
                  <a:moveTo>
                    <a:pt x="1747838" y="0"/>
                  </a:moveTo>
                  <a:lnTo>
                    <a:pt x="33338" y="0"/>
                  </a:lnTo>
                  <a:cubicBezTo>
                    <a:pt x="15240" y="0"/>
                    <a:pt x="0" y="15240"/>
                    <a:pt x="0" y="33338"/>
                  </a:cubicBezTo>
                  <a:lnTo>
                    <a:pt x="0" y="1202055"/>
                  </a:lnTo>
                  <a:cubicBezTo>
                    <a:pt x="0" y="1220153"/>
                    <a:pt x="15240" y="1235392"/>
                    <a:pt x="33338" y="1235392"/>
                  </a:cubicBezTo>
                  <a:lnTo>
                    <a:pt x="1747838" y="1235392"/>
                  </a:lnTo>
                  <a:cubicBezTo>
                    <a:pt x="1765935" y="1235392"/>
                    <a:pt x="1781175" y="1220153"/>
                    <a:pt x="1781175" y="1202055"/>
                  </a:cubicBezTo>
                  <a:lnTo>
                    <a:pt x="1781175" y="33338"/>
                  </a:lnTo>
                  <a:cubicBezTo>
                    <a:pt x="1781175" y="14288"/>
                    <a:pt x="1765935" y="0"/>
                    <a:pt x="1747838" y="0"/>
                  </a:cubicBezTo>
                  <a:close/>
                  <a:moveTo>
                    <a:pt x="1312545" y="1167765"/>
                  </a:moveTo>
                  <a:lnTo>
                    <a:pt x="489585" y="1167765"/>
                  </a:lnTo>
                  <a:lnTo>
                    <a:pt x="489585" y="1065848"/>
                  </a:lnTo>
                  <a:cubicBezTo>
                    <a:pt x="489585" y="916305"/>
                    <a:pt x="611505" y="794385"/>
                    <a:pt x="761047" y="794385"/>
                  </a:cubicBezTo>
                  <a:lnTo>
                    <a:pt x="1041083" y="794385"/>
                  </a:lnTo>
                  <a:cubicBezTo>
                    <a:pt x="1190625" y="794385"/>
                    <a:pt x="1312545" y="916305"/>
                    <a:pt x="1312545" y="1065848"/>
                  </a:cubicBezTo>
                  <a:lnTo>
                    <a:pt x="1312545" y="1167765"/>
                  </a:lnTo>
                  <a:close/>
                  <a:moveTo>
                    <a:pt x="1714500" y="1167765"/>
                  </a:moveTo>
                  <a:lnTo>
                    <a:pt x="1379220" y="1167765"/>
                  </a:lnTo>
                  <a:lnTo>
                    <a:pt x="1379220" y="1065848"/>
                  </a:lnTo>
                  <a:cubicBezTo>
                    <a:pt x="1379220" y="879157"/>
                    <a:pt x="1227773" y="727710"/>
                    <a:pt x="1041083" y="727710"/>
                  </a:cubicBezTo>
                  <a:lnTo>
                    <a:pt x="761047" y="727710"/>
                  </a:lnTo>
                  <a:cubicBezTo>
                    <a:pt x="574357" y="727710"/>
                    <a:pt x="422910" y="879157"/>
                    <a:pt x="422910" y="1065848"/>
                  </a:cubicBezTo>
                  <a:lnTo>
                    <a:pt x="422910" y="1167765"/>
                  </a:lnTo>
                  <a:lnTo>
                    <a:pt x="65722" y="1167765"/>
                  </a:lnTo>
                  <a:lnTo>
                    <a:pt x="65722" y="66675"/>
                  </a:lnTo>
                  <a:lnTo>
                    <a:pt x="1713548" y="66675"/>
                  </a:lnTo>
                  <a:lnTo>
                    <a:pt x="1713548" y="1167765"/>
                  </a:lnTo>
                  <a:close/>
                </a:path>
              </a:pathLst>
            </a:custGeom>
            <a:grpFill/>
            <a:ln w="9525" cap="flat">
              <a:noFill/>
              <a:prstDash val="solid"/>
              <a:miter/>
            </a:ln>
          </p:spPr>
          <p:txBody>
            <a:bodyPr rtlCol="0" anchor="ctr"/>
            <a:lstStyle/>
            <a:p>
              <a:pPr rtl="0"/>
              <a:endParaRPr lang="en-US">
                <a:ea typeface="Meiryo" panose="020B0604030504040204" pitchFamily="34" charset="-128"/>
              </a:endParaRPr>
            </a:p>
          </p:txBody>
        </p:sp>
      </p:grpSp>
    </p:spTree>
    <p:extLst>
      <p:ext uri="{BB962C8B-B14F-4D97-AF65-F5344CB8AC3E}">
        <p14:creationId xmlns:p14="http://schemas.microsoft.com/office/powerpoint/2010/main" val="302172293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A131684-3438-3FE6-DE40-3BCF38C1980D}"/>
              </a:ext>
            </a:extLst>
          </p:cNvPr>
          <p:cNvPicPr>
            <a:picLocks noChangeAspect="1"/>
          </p:cNvPicPr>
          <p:nvPr/>
        </p:nvPicPr>
        <p:blipFill>
          <a:blip r:embed="rId3" cstate="print">
            <a:extLst>
              <a:ext uri="{28A0092B-C50C-407E-A947-70E740481C1C}">
                <a14:useLocalDpi xmlns:a14="http://schemas.microsoft.com/office/drawing/2010/main"/>
              </a:ext>
            </a:extLst>
          </a:blip>
          <a:srcRect l="403" r="403"/>
          <a:stretch/>
        </p:blipFill>
        <p:spPr>
          <a:xfrm>
            <a:off x="2400301" y="0"/>
            <a:ext cx="6802724" cy="5143500"/>
          </a:xfrm>
          <a:prstGeom prst="rect">
            <a:avLst/>
          </a:prstGeom>
          <a:noFill/>
        </p:spPr>
      </p:pic>
      <p:sp>
        <p:nvSpPr>
          <p:cNvPr id="5" name="Rectangle 4">
            <a:extLst>
              <a:ext uri="{FF2B5EF4-FFF2-40B4-BE49-F238E27FC236}">
                <a16:creationId xmlns:a16="http://schemas.microsoft.com/office/drawing/2014/main" id="{2379A2EA-6007-F3ED-9B6E-48EA546B5CF5}"/>
              </a:ext>
            </a:extLst>
          </p:cNvPr>
          <p:cNvSpPr/>
          <p:nvPr/>
        </p:nvSpPr>
        <p:spPr>
          <a:xfrm rot="10800000" flipH="1">
            <a:off x="1" y="0"/>
            <a:ext cx="8958261" cy="5143500"/>
          </a:xfrm>
          <a:prstGeom prst="rect">
            <a:avLst/>
          </a:prstGeom>
          <a:gradFill>
            <a:gsLst>
              <a:gs pos="47000">
                <a:srgbClr val="000000"/>
              </a:gs>
              <a:gs pos="0">
                <a:srgbClr val="000000">
                  <a:alpha val="0"/>
                </a:srgbClr>
              </a:gs>
              <a:gs pos="81000">
                <a:schemeClr val="tx1">
                  <a:alpha val="97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2133" err="1">
              <a:ea typeface="Meiryo" panose="020B0604030504040204" pitchFamily="34" charset="-128"/>
            </a:endParaRPr>
          </a:p>
        </p:txBody>
      </p:sp>
      <p:sp>
        <p:nvSpPr>
          <p:cNvPr id="2" name="Title 1">
            <a:extLst>
              <a:ext uri="{FF2B5EF4-FFF2-40B4-BE49-F238E27FC236}">
                <a16:creationId xmlns:a16="http://schemas.microsoft.com/office/drawing/2014/main" id="{B25AAA8F-FAB7-6BF9-070E-F58DBC73D5B7}"/>
              </a:ext>
            </a:extLst>
          </p:cNvPr>
          <p:cNvSpPr>
            <a:spLocks noGrp="1"/>
          </p:cNvSpPr>
          <p:nvPr>
            <p:ph type="title"/>
          </p:nvPr>
        </p:nvSpPr>
        <p:spPr>
          <a:xfrm>
            <a:off x="368300" y="365125"/>
            <a:ext cx="8407400" cy="387798"/>
          </a:xfrm>
        </p:spPr>
        <p:txBody>
          <a:bodyPr rtlCol="0"/>
          <a:lstStyle/>
          <a:p>
            <a:pPr rtl="0"/>
            <a:r>
              <a:rPr lang="ja-jp">
                <a:solidFill>
                  <a:schemeClr val="bg1"/>
                </a:solidFill>
                <a:ea typeface="Meiryo" panose="020B0604030504040204" pitchFamily="34" charset="-128"/>
              </a:rPr>
              <a:t>CloudNC - CAM Assist </a:t>
            </a:r>
          </a:p>
        </p:txBody>
      </p:sp>
      <p:sp>
        <p:nvSpPr>
          <p:cNvPr id="6" name="TextBox 5">
            <a:extLst>
              <a:ext uri="{FF2B5EF4-FFF2-40B4-BE49-F238E27FC236}">
                <a16:creationId xmlns:a16="http://schemas.microsoft.com/office/drawing/2014/main" id="{6775AD49-D960-1A50-1630-828085FA039E}"/>
              </a:ext>
            </a:extLst>
          </p:cNvPr>
          <p:cNvSpPr txBox="1"/>
          <p:nvPr/>
        </p:nvSpPr>
        <p:spPr>
          <a:xfrm>
            <a:off x="366713" y="1213634"/>
            <a:ext cx="5514975" cy="892552"/>
          </a:xfrm>
          <a:prstGeom prst="rect">
            <a:avLst/>
          </a:prstGeom>
          <a:noFill/>
        </p:spPr>
        <p:txBody>
          <a:bodyPr wrap="square" lIns="0" tIns="0" rIns="0" bIns="0" rtlCol="0" anchor="t">
            <a:spAutoFit/>
          </a:bodyPr>
          <a:lstStyle/>
          <a:p>
            <a:pPr indent="-304165" rtl="0">
              <a:lnSpc>
                <a:spcPct val="90000"/>
              </a:lnSpc>
              <a:spcBef>
                <a:spcPts val="300"/>
              </a:spcBef>
              <a:spcAft>
                <a:spcPts val="600"/>
              </a:spcAft>
              <a:buClr>
                <a:schemeClr val="tx2"/>
              </a:buClr>
            </a:pPr>
            <a:r>
              <a:rPr lang="ja-jp" sz="1600" b="1" dirty="0">
                <a:solidFill>
                  <a:schemeClr val="bg1"/>
                </a:solidFill>
                <a:ea typeface="Meiryo" panose="020B0604030504040204" pitchFamily="34" charset="-128"/>
              </a:rPr>
              <a:t>テクノロジー企業の CloudNC は、</a:t>
            </a:r>
            <a:r>
              <a:rPr lang="ja-JP" altLang="en-US" sz="1600" b="1" dirty="0">
                <a:solidFill>
                  <a:schemeClr val="bg1"/>
                </a:solidFill>
                <a:ea typeface="Meiryo" panose="020B0604030504040204" pitchFamily="34" charset="-128"/>
              </a:rPr>
              <a:t>最新技術を備えた</a:t>
            </a:r>
            <a:r>
              <a:rPr lang="ja-jp" sz="1600" b="1" dirty="0">
                <a:solidFill>
                  <a:schemeClr val="bg1"/>
                </a:solidFill>
                <a:ea typeface="Meiryo" panose="020B0604030504040204" pitchFamily="34" charset="-128"/>
              </a:rPr>
              <a:t>工場か</a:t>
            </a:r>
            <a:br>
              <a:rPr lang="en-US" altLang="ja-JP" sz="1600" b="1" dirty="0">
                <a:solidFill>
                  <a:schemeClr val="bg1"/>
                </a:solidFill>
                <a:ea typeface="Meiryo" panose="020B0604030504040204" pitchFamily="34" charset="-128"/>
              </a:rPr>
            </a:br>
            <a:r>
              <a:rPr lang="ja-jp" sz="1600" b="1" dirty="0">
                <a:solidFill>
                  <a:schemeClr val="bg1"/>
                </a:solidFill>
                <a:ea typeface="Meiryo" panose="020B0604030504040204" pitchFamily="34" charset="-128"/>
              </a:rPr>
              <a:t>ら得られるデータと</a:t>
            </a:r>
            <a:r>
              <a:rPr lang="ja-JP" altLang="en-US" sz="1600" b="1" dirty="0">
                <a:solidFill>
                  <a:schemeClr val="bg1"/>
                </a:solidFill>
                <a:ea typeface="Meiryo" panose="020B0604030504040204" pitchFamily="34" charset="-128"/>
              </a:rPr>
              <a:t>経験値</a:t>
            </a:r>
            <a:r>
              <a:rPr lang="ja-jp" sz="1600" b="1" dirty="0">
                <a:solidFill>
                  <a:schemeClr val="bg1"/>
                </a:solidFill>
                <a:ea typeface="Meiryo" panose="020B0604030504040204" pitchFamily="34" charset="-128"/>
              </a:rPr>
              <a:t>によって CNC CAM プログラミングを自動化し、</a:t>
            </a:r>
            <a:r>
              <a:rPr lang="ja-JP" altLang="en-US" sz="1600" b="1" dirty="0">
                <a:solidFill>
                  <a:schemeClr val="bg1"/>
                </a:solidFill>
                <a:ea typeface="Meiryo" panose="020B0604030504040204" pitchFamily="34" charset="-128"/>
              </a:rPr>
              <a:t>精密機械加工を主軸とする製造業</a:t>
            </a:r>
            <a:r>
              <a:rPr lang="ja-jp" sz="1600" b="1" dirty="0">
                <a:solidFill>
                  <a:schemeClr val="bg1"/>
                </a:solidFill>
                <a:ea typeface="Meiryo" panose="020B0604030504040204" pitchFamily="34" charset="-128"/>
              </a:rPr>
              <a:t>を改革しています。 </a:t>
            </a:r>
          </a:p>
        </p:txBody>
      </p:sp>
      <p:grpSp>
        <p:nvGrpSpPr>
          <p:cNvPr id="7" name="Group 6">
            <a:extLst>
              <a:ext uri="{FF2B5EF4-FFF2-40B4-BE49-F238E27FC236}">
                <a16:creationId xmlns:a16="http://schemas.microsoft.com/office/drawing/2014/main" id="{952AF7DD-7B57-E5EF-C5FB-06DD88E7044E}"/>
              </a:ext>
            </a:extLst>
          </p:cNvPr>
          <p:cNvGrpSpPr/>
          <p:nvPr/>
        </p:nvGrpSpPr>
        <p:grpSpPr>
          <a:xfrm>
            <a:off x="362108" y="3516653"/>
            <a:ext cx="5519580" cy="676404"/>
            <a:chOff x="5053331" y="1201839"/>
            <a:chExt cx="5519580" cy="676404"/>
          </a:xfrm>
        </p:grpSpPr>
        <p:grpSp>
          <p:nvGrpSpPr>
            <p:cNvPr id="8" name="Group 7">
              <a:extLst>
                <a:ext uri="{FF2B5EF4-FFF2-40B4-BE49-F238E27FC236}">
                  <a16:creationId xmlns:a16="http://schemas.microsoft.com/office/drawing/2014/main" id="{1438A330-6F98-F491-C5F6-3DA1A92455E0}"/>
                </a:ext>
              </a:extLst>
            </p:cNvPr>
            <p:cNvGrpSpPr>
              <a:grpSpLocks noChangeAspect="1"/>
            </p:cNvGrpSpPr>
            <p:nvPr/>
          </p:nvGrpSpPr>
          <p:grpSpPr>
            <a:xfrm rot="16200000">
              <a:off x="5053143" y="1202027"/>
              <a:ext cx="183255" cy="182880"/>
              <a:chOff x="10787062" y="3548063"/>
              <a:chExt cx="27116087" cy="27060525"/>
            </a:xfrm>
            <a:solidFill>
              <a:schemeClr val="accent1"/>
            </a:solidFill>
          </p:grpSpPr>
          <p:sp>
            <p:nvSpPr>
              <p:cNvPr id="14" name="Freeform 257">
                <a:extLst>
                  <a:ext uri="{FF2B5EF4-FFF2-40B4-BE49-F238E27FC236}">
                    <a16:creationId xmlns:a16="http://schemas.microsoft.com/office/drawing/2014/main" id="{940DE423-6FF8-3E1B-FFFD-08F9DFB811B5}"/>
                  </a:ext>
                </a:extLst>
              </p:cNvPr>
              <p:cNvSpPr>
                <a:spLocks noEditPoints="1"/>
              </p:cNvSpPr>
              <p:nvPr/>
            </p:nvSpPr>
            <p:spPr bwMode="auto">
              <a:xfrm>
                <a:off x="10787062" y="3548063"/>
                <a:ext cx="27116087" cy="27060525"/>
              </a:xfrm>
              <a:custGeom>
                <a:avLst/>
                <a:gdLst>
                  <a:gd name="T0" fmla="*/ 2872 w 2990"/>
                  <a:gd name="T1" fmla="*/ 913 h 2990"/>
                  <a:gd name="T2" fmla="*/ 2734 w 2990"/>
                  <a:gd name="T3" fmla="*/ 659 h 2990"/>
                  <a:gd name="T4" fmla="*/ 2552 w 2990"/>
                  <a:gd name="T5" fmla="*/ 438 h 2990"/>
                  <a:gd name="T6" fmla="*/ 2331 w 2990"/>
                  <a:gd name="T7" fmla="*/ 256 h 2990"/>
                  <a:gd name="T8" fmla="*/ 2077 w 2990"/>
                  <a:gd name="T9" fmla="*/ 118 h 2990"/>
                  <a:gd name="T10" fmla="*/ 1495 w 2990"/>
                  <a:gd name="T11" fmla="*/ 0 h 2990"/>
                  <a:gd name="T12" fmla="*/ 913 w 2990"/>
                  <a:gd name="T13" fmla="*/ 118 h 2990"/>
                  <a:gd name="T14" fmla="*/ 659 w 2990"/>
                  <a:gd name="T15" fmla="*/ 256 h 2990"/>
                  <a:gd name="T16" fmla="*/ 438 w 2990"/>
                  <a:gd name="T17" fmla="*/ 438 h 2990"/>
                  <a:gd name="T18" fmla="*/ 256 w 2990"/>
                  <a:gd name="T19" fmla="*/ 659 h 2990"/>
                  <a:gd name="T20" fmla="*/ 118 w 2990"/>
                  <a:gd name="T21" fmla="*/ 913 h 2990"/>
                  <a:gd name="T22" fmla="*/ 0 w 2990"/>
                  <a:gd name="T23" fmla="*/ 1495 h 2990"/>
                  <a:gd name="T24" fmla="*/ 118 w 2990"/>
                  <a:gd name="T25" fmla="*/ 2077 h 2990"/>
                  <a:gd name="T26" fmla="*/ 256 w 2990"/>
                  <a:gd name="T27" fmla="*/ 2331 h 2990"/>
                  <a:gd name="T28" fmla="*/ 438 w 2990"/>
                  <a:gd name="T29" fmla="*/ 2552 h 2990"/>
                  <a:gd name="T30" fmla="*/ 659 w 2990"/>
                  <a:gd name="T31" fmla="*/ 2734 h 2990"/>
                  <a:gd name="T32" fmla="*/ 913 w 2990"/>
                  <a:gd name="T33" fmla="*/ 2872 h 2990"/>
                  <a:gd name="T34" fmla="*/ 1495 w 2990"/>
                  <a:gd name="T35" fmla="*/ 2990 h 2990"/>
                  <a:gd name="T36" fmla="*/ 2077 w 2990"/>
                  <a:gd name="T37" fmla="*/ 2872 h 2990"/>
                  <a:gd name="T38" fmla="*/ 2331 w 2990"/>
                  <a:gd name="T39" fmla="*/ 2734 h 2990"/>
                  <a:gd name="T40" fmla="*/ 2552 w 2990"/>
                  <a:gd name="T41" fmla="*/ 2552 h 2990"/>
                  <a:gd name="T42" fmla="*/ 2734 w 2990"/>
                  <a:gd name="T43" fmla="*/ 2331 h 2990"/>
                  <a:gd name="T44" fmla="*/ 2872 w 2990"/>
                  <a:gd name="T45" fmla="*/ 2077 h 2990"/>
                  <a:gd name="T46" fmla="*/ 2990 w 2990"/>
                  <a:gd name="T47" fmla="*/ 1495 h 2990"/>
                  <a:gd name="T48" fmla="*/ 2872 w 2990"/>
                  <a:gd name="T49" fmla="*/ 913 h 2990"/>
                  <a:gd name="T50" fmla="*/ 2694 w 2990"/>
                  <a:gd name="T51" fmla="*/ 2002 h 2990"/>
                  <a:gd name="T52" fmla="*/ 2415 w 2990"/>
                  <a:gd name="T53" fmla="*/ 2415 h 2990"/>
                  <a:gd name="T54" fmla="*/ 2002 w 2990"/>
                  <a:gd name="T55" fmla="*/ 2694 h 2990"/>
                  <a:gd name="T56" fmla="*/ 1495 w 2990"/>
                  <a:gd name="T57" fmla="*/ 2797 h 2990"/>
                  <a:gd name="T58" fmla="*/ 988 w 2990"/>
                  <a:gd name="T59" fmla="*/ 2694 h 2990"/>
                  <a:gd name="T60" fmla="*/ 575 w 2990"/>
                  <a:gd name="T61" fmla="*/ 2415 h 2990"/>
                  <a:gd name="T62" fmla="*/ 296 w 2990"/>
                  <a:gd name="T63" fmla="*/ 2002 h 2990"/>
                  <a:gd name="T64" fmla="*/ 193 w 2990"/>
                  <a:gd name="T65" fmla="*/ 1495 h 2990"/>
                  <a:gd name="T66" fmla="*/ 296 w 2990"/>
                  <a:gd name="T67" fmla="*/ 988 h 2990"/>
                  <a:gd name="T68" fmla="*/ 575 w 2990"/>
                  <a:gd name="T69" fmla="*/ 575 h 2990"/>
                  <a:gd name="T70" fmla="*/ 988 w 2990"/>
                  <a:gd name="T71" fmla="*/ 296 h 2990"/>
                  <a:gd name="T72" fmla="*/ 1495 w 2990"/>
                  <a:gd name="T73" fmla="*/ 193 h 2990"/>
                  <a:gd name="T74" fmla="*/ 2002 w 2990"/>
                  <a:gd name="T75" fmla="*/ 296 h 2990"/>
                  <a:gd name="T76" fmla="*/ 2415 w 2990"/>
                  <a:gd name="T77" fmla="*/ 575 h 2990"/>
                  <a:gd name="T78" fmla="*/ 2694 w 2990"/>
                  <a:gd name="T79" fmla="*/ 988 h 2990"/>
                  <a:gd name="T80" fmla="*/ 2797 w 2990"/>
                  <a:gd name="T81" fmla="*/ 1495 h 2990"/>
                  <a:gd name="T82" fmla="*/ 2694 w 2990"/>
                  <a:gd name="T83" fmla="*/ 2002 h 29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990" h="2990">
                    <a:moveTo>
                      <a:pt x="2872" y="913"/>
                    </a:moveTo>
                    <a:cubicBezTo>
                      <a:pt x="2835" y="825"/>
                      <a:pt x="2788" y="739"/>
                      <a:pt x="2734" y="659"/>
                    </a:cubicBezTo>
                    <a:cubicBezTo>
                      <a:pt x="2681" y="580"/>
                      <a:pt x="2619" y="506"/>
                      <a:pt x="2552" y="438"/>
                    </a:cubicBezTo>
                    <a:cubicBezTo>
                      <a:pt x="2484" y="371"/>
                      <a:pt x="2410" y="309"/>
                      <a:pt x="2331" y="256"/>
                    </a:cubicBezTo>
                    <a:cubicBezTo>
                      <a:pt x="2251" y="202"/>
                      <a:pt x="2165" y="155"/>
                      <a:pt x="2077" y="118"/>
                    </a:cubicBezTo>
                    <a:cubicBezTo>
                      <a:pt x="1892" y="40"/>
                      <a:pt x="1697" y="0"/>
                      <a:pt x="1495" y="0"/>
                    </a:cubicBezTo>
                    <a:cubicBezTo>
                      <a:pt x="1293" y="0"/>
                      <a:pt x="1098" y="40"/>
                      <a:pt x="913" y="118"/>
                    </a:cubicBezTo>
                    <a:cubicBezTo>
                      <a:pt x="825" y="155"/>
                      <a:pt x="739" y="202"/>
                      <a:pt x="659" y="256"/>
                    </a:cubicBezTo>
                    <a:cubicBezTo>
                      <a:pt x="580" y="309"/>
                      <a:pt x="506" y="371"/>
                      <a:pt x="438" y="438"/>
                    </a:cubicBezTo>
                    <a:cubicBezTo>
                      <a:pt x="371" y="506"/>
                      <a:pt x="309" y="580"/>
                      <a:pt x="256" y="659"/>
                    </a:cubicBezTo>
                    <a:cubicBezTo>
                      <a:pt x="202" y="739"/>
                      <a:pt x="155" y="825"/>
                      <a:pt x="118" y="913"/>
                    </a:cubicBezTo>
                    <a:cubicBezTo>
                      <a:pt x="40" y="1098"/>
                      <a:pt x="0" y="1293"/>
                      <a:pt x="0" y="1495"/>
                    </a:cubicBezTo>
                    <a:cubicBezTo>
                      <a:pt x="0" y="1697"/>
                      <a:pt x="40" y="1892"/>
                      <a:pt x="118" y="2077"/>
                    </a:cubicBezTo>
                    <a:cubicBezTo>
                      <a:pt x="155" y="2165"/>
                      <a:pt x="202" y="2251"/>
                      <a:pt x="256" y="2331"/>
                    </a:cubicBezTo>
                    <a:cubicBezTo>
                      <a:pt x="309" y="2410"/>
                      <a:pt x="371" y="2484"/>
                      <a:pt x="438" y="2552"/>
                    </a:cubicBezTo>
                    <a:cubicBezTo>
                      <a:pt x="506" y="2619"/>
                      <a:pt x="580" y="2681"/>
                      <a:pt x="659" y="2734"/>
                    </a:cubicBezTo>
                    <a:cubicBezTo>
                      <a:pt x="739" y="2788"/>
                      <a:pt x="825" y="2835"/>
                      <a:pt x="913" y="2872"/>
                    </a:cubicBezTo>
                    <a:cubicBezTo>
                      <a:pt x="1098" y="2950"/>
                      <a:pt x="1293" y="2990"/>
                      <a:pt x="1495" y="2990"/>
                    </a:cubicBezTo>
                    <a:cubicBezTo>
                      <a:pt x="1697" y="2990"/>
                      <a:pt x="1892" y="2950"/>
                      <a:pt x="2077" y="2872"/>
                    </a:cubicBezTo>
                    <a:cubicBezTo>
                      <a:pt x="2165" y="2835"/>
                      <a:pt x="2251" y="2788"/>
                      <a:pt x="2331" y="2734"/>
                    </a:cubicBezTo>
                    <a:cubicBezTo>
                      <a:pt x="2410" y="2681"/>
                      <a:pt x="2484" y="2619"/>
                      <a:pt x="2552" y="2552"/>
                    </a:cubicBezTo>
                    <a:cubicBezTo>
                      <a:pt x="2619" y="2484"/>
                      <a:pt x="2681" y="2410"/>
                      <a:pt x="2734" y="2331"/>
                    </a:cubicBezTo>
                    <a:cubicBezTo>
                      <a:pt x="2788" y="2251"/>
                      <a:pt x="2835" y="2165"/>
                      <a:pt x="2872" y="2077"/>
                    </a:cubicBezTo>
                    <a:cubicBezTo>
                      <a:pt x="2950" y="1892"/>
                      <a:pt x="2990" y="1697"/>
                      <a:pt x="2990" y="1495"/>
                    </a:cubicBezTo>
                    <a:cubicBezTo>
                      <a:pt x="2990" y="1293"/>
                      <a:pt x="2950" y="1098"/>
                      <a:pt x="2872" y="913"/>
                    </a:cubicBezTo>
                    <a:close/>
                    <a:moveTo>
                      <a:pt x="2694" y="2002"/>
                    </a:moveTo>
                    <a:cubicBezTo>
                      <a:pt x="2629" y="2157"/>
                      <a:pt x="2535" y="2296"/>
                      <a:pt x="2415" y="2415"/>
                    </a:cubicBezTo>
                    <a:cubicBezTo>
                      <a:pt x="2296" y="2535"/>
                      <a:pt x="2157" y="2629"/>
                      <a:pt x="2002" y="2694"/>
                    </a:cubicBezTo>
                    <a:cubicBezTo>
                      <a:pt x="1841" y="2762"/>
                      <a:pt x="1671" y="2797"/>
                      <a:pt x="1495" y="2797"/>
                    </a:cubicBezTo>
                    <a:cubicBezTo>
                      <a:pt x="1319" y="2797"/>
                      <a:pt x="1149" y="2762"/>
                      <a:pt x="988" y="2694"/>
                    </a:cubicBezTo>
                    <a:cubicBezTo>
                      <a:pt x="833" y="2629"/>
                      <a:pt x="694" y="2535"/>
                      <a:pt x="575" y="2415"/>
                    </a:cubicBezTo>
                    <a:cubicBezTo>
                      <a:pt x="455" y="2296"/>
                      <a:pt x="361" y="2157"/>
                      <a:pt x="296" y="2002"/>
                    </a:cubicBezTo>
                    <a:cubicBezTo>
                      <a:pt x="228" y="1841"/>
                      <a:pt x="193" y="1671"/>
                      <a:pt x="193" y="1495"/>
                    </a:cubicBezTo>
                    <a:cubicBezTo>
                      <a:pt x="193" y="1319"/>
                      <a:pt x="228" y="1149"/>
                      <a:pt x="296" y="988"/>
                    </a:cubicBezTo>
                    <a:cubicBezTo>
                      <a:pt x="361" y="833"/>
                      <a:pt x="455" y="694"/>
                      <a:pt x="575" y="575"/>
                    </a:cubicBezTo>
                    <a:cubicBezTo>
                      <a:pt x="694" y="455"/>
                      <a:pt x="833" y="361"/>
                      <a:pt x="988" y="296"/>
                    </a:cubicBezTo>
                    <a:cubicBezTo>
                      <a:pt x="1149" y="228"/>
                      <a:pt x="1319" y="193"/>
                      <a:pt x="1495" y="193"/>
                    </a:cubicBezTo>
                    <a:cubicBezTo>
                      <a:pt x="1671" y="193"/>
                      <a:pt x="1841" y="228"/>
                      <a:pt x="2002" y="296"/>
                    </a:cubicBezTo>
                    <a:cubicBezTo>
                      <a:pt x="2157" y="361"/>
                      <a:pt x="2296" y="455"/>
                      <a:pt x="2415" y="575"/>
                    </a:cubicBezTo>
                    <a:cubicBezTo>
                      <a:pt x="2535" y="694"/>
                      <a:pt x="2629" y="833"/>
                      <a:pt x="2694" y="988"/>
                    </a:cubicBezTo>
                    <a:cubicBezTo>
                      <a:pt x="2762" y="1149"/>
                      <a:pt x="2797" y="1319"/>
                      <a:pt x="2797" y="1495"/>
                    </a:cubicBezTo>
                    <a:cubicBezTo>
                      <a:pt x="2797" y="1671"/>
                      <a:pt x="2762" y="1841"/>
                      <a:pt x="2694" y="2002"/>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ea typeface="Meiryo" panose="020B0604030504040204" pitchFamily="34" charset="-128"/>
                </a:endParaRPr>
              </a:p>
            </p:txBody>
          </p:sp>
          <p:sp>
            <p:nvSpPr>
              <p:cNvPr id="17" name="Freeform 258">
                <a:extLst>
                  <a:ext uri="{FF2B5EF4-FFF2-40B4-BE49-F238E27FC236}">
                    <a16:creationId xmlns:a16="http://schemas.microsoft.com/office/drawing/2014/main" id="{057283B5-AE8C-15D6-4AE6-C60470999FE7}"/>
                  </a:ext>
                </a:extLst>
              </p:cNvPr>
              <p:cNvSpPr>
                <a:spLocks/>
              </p:cNvSpPr>
              <p:nvPr/>
            </p:nvSpPr>
            <p:spPr bwMode="auto">
              <a:xfrm>
                <a:off x="18032414" y="10399714"/>
                <a:ext cx="12625390" cy="13357223"/>
              </a:xfrm>
              <a:custGeom>
                <a:avLst/>
                <a:gdLst>
                  <a:gd name="T0" fmla="*/ 4622 w 7953"/>
                  <a:gd name="T1" fmla="*/ 6368 h 8414"/>
                  <a:gd name="T2" fmla="*/ 4622 w 7953"/>
                  <a:gd name="T3" fmla="*/ 0 h 8414"/>
                  <a:gd name="T4" fmla="*/ 3331 w 7953"/>
                  <a:gd name="T5" fmla="*/ 0 h 8414"/>
                  <a:gd name="T6" fmla="*/ 3331 w 7953"/>
                  <a:gd name="T7" fmla="*/ 6368 h 8414"/>
                  <a:gd name="T8" fmla="*/ 795 w 7953"/>
                  <a:gd name="T9" fmla="*/ 4002 h 8414"/>
                  <a:gd name="T10" fmla="*/ 0 w 7953"/>
                  <a:gd name="T11" fmla="*/ 4846 h 8414"/>
                  <a:gd name="T12" fmla="*/ 3977 w 7953"/>
                  <a:gd name="T13" fmla="*/ 8414 h 8414"/>
                  <a:gd name="T14" fmla="*/ 7953 w 7953"/>
                  <a:gd name="T15" fmla="*/ 4846 h 8414"/>
                  <a:gd name="T16" fmla="*/ 7158 w 7953"/>
                  <a:gd name="T17" fmla="*/ 4002 h 8414"/>
                  <a:gd name="T18" fmla="*/ 4622 w 7953"/>
                  <a:gd name="T19" fmla="*/ 6368 h 84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953" h="8414">
                    <a:moveTo>
                      <a:pt x="4622" y="6368"/>
                    </a:moveTo>
                    <a:lnTo>
                      <a:pt x="4622" y="0"/>
                    </a:lnTo>
                    <a:lnTo>
                      <a:pt x="3331" y="0"/>
                    </a:lnTo>
                    <a:lnTo>
                      <a:pt x="3331" y="6368"/>
                    </a:lnTo>
                    <a:lnTo>
                      <a:pt x="795" y="4002"/>
                    </a:lnTo>
                    <a:lnTo>
                      <a:pt x="0" y="4846"/>
                    </a:lnTo>
                    <a:lnTo>
                      <a:pt x="3977" y="8414"/>
                    </a:lnTo>
                    <a:lnTo>
                      <a:pt x="7953" y="4846"/>
                    </a:lnTo>
                    <a:lnTo>
                      <a:pt x="7158" y="4002"/>
                    </a:lnTo>
                    <a:lnTo>
                      <a:pt x="4622" y="6368"/>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ea typeface="Meiryo" panose="020B0604030504040204" pitchFamily="34" charset="-128"/>
                </a:endParaRPr>
              </a:p>
            </p:txBody>
          </p:sp>
        </p:grpSp>
        <p:sp>
          <p:nvSpPr>
            <p:cNvPr id="13" name="TextBox 12">
              <a:extLst>
                <a:ext uri="{FF2B5EF4-FFF2-40B4-BE49-F238E27FC236}">
                  <a16:creationId xmlns:a16="http://schemas.microsoft.com/office/drawing/2014/main" id="{439E89A5-999D-D613-BAFB-80A7F5F516CB}"/>
                </a:ext>
              </a:extLst>
            </p:cNvPr>
            <p:cNvSpPr txBox="1"/>
            <p:nvPr/>
          </p:nvSpPr>
          <p:spPr>
            <a:xfrm>
              <a:off x="5367337" y="1208829"/>
              <a:ext cx="5205574" cy="669414"/>
            </a:xfrm>
            <a:prstGeom prst="rect">
              <a:avLst/>
            </a:prstGeom>
            <a:noFill/>
          </p:spPr>
          <p:txBody>
            <a:bodyPr wrap="square" lIns="0" tIns="0" rIns="0" bIns="0" rtlCol="0" anchor="t">
              <a:spAutoFit/>
            </a:bodyPr>
            <a:lstStyle/>
            <a:p>
              <a:pPr indent="-304165" rtl="0">
                <a:lnSpc>
                  <a:spcPct val="90000"/>
                </a:lnSpc>
              </a:pPr>
              <a:r>
                <a:rPr lang="ja-jp" sz="1200" dirty="0">
                  <a:solidFill>
                    <a:schemeClr val="bg1"/>
                  </a:solidFill>
                  <a:ea typeface="Meiryo" panose="020B0604030504040204" pitchFamily="34" charset="-128"/>
                  <a:cs typeface="Arial"/>
                </a:rPr>
                <a:t>数時間または数日</a:t>
              </a:r>
              <a:r>
                <a:rPr lang="ja-JP" altLang="en-US" sz="1200" dirty="0">
                  <a:solidFill>
                    <a:schemeClr val="bg1"/>
                  </a:solidFill>
                  <a:ea typeface="Meiryo" panose="020B0604030504040204" pitchFamily="34" charset="-128"/>
                  <a:cs typeface="Arial"/>
                </a:rPr>
                <a:t>かけて作成した業務戦略</a:t>
              </a:r>
              <a:r>
                <a:rPr lang="ja-jp" sz="1200" dirty="0">
                  <a:solidFill>
                    <a:schemeClr val="bg1"/>
                  </a:solidFill>
                  <a:ea typeface="Meiryo" panose="020B0604030504040204" pitchFamily="34" charset="-128"/>
                  <a:cs typeface="Arial"/>
                </a:rPr>
                <a:t>と見積もりが、</a:t>
              </a:r>
              <a:br>
                <a:rPr lang="en-US" sz="1200" dirty="0">
                  <a:solidFill>
                    <a:schemeClr val="bg1"/>
                  </a:solidFill>
                  <a:ea typeface="Meiryo" panose="020B0604030504040204" pitchFamily="34" charset="-128"/>
                  <a:cs typeface="Arial"/>
                </a:rPr>
              </a:br>
              <a:r>
                <a:rPr lang="ja-jp" sz="1200" dirty="0">
                  <a:solidFill>
                    <a:schemeClr val="bg1"/>
                  </a:solidFill>
                  <a:ea typeface="Meiryo" panose="020B0604030504040204" pitchFamily="34" charset="-128"/>
                  <a:cs typeface="Arial"/>
                </a:rPr>
                <a:t>今やほとんど即座に行えるようになりました。このアドインを使用するには、Autodesk Fusion ユーザーは 3D モデルをアップロードし、CAM Assist が必</a:t>
              </a:r>
              <a:br>
                <a:rPr lang="en-US" altLang="ja-JP" sz="1200" dirty="0">
                  <a:solidFill>
                    <a:schemeClr val="bg1"/>
                  </a:solidFill>
                  <a:ea typeface="Meiryo" panose="020B0604030504040204" pitchFamily="34" charset="-128"/>
                  <a:cs typeface="Arial"/>
                </a:rPr>
              </a:br>
              <a:r>
                <a:rPr lang="ja-jp" sz="1200" dirty="0">
                  <a:solidFill>
                    <a:schemeClr val="bg1"/>
                  </a:solidFill>
                  <a:ea typeface="Meiryo" panose="020B0604030504040204" pitchFamily="34" charset="-128"/>
                  <a:cs typeface="Arial"/>
                </a:rPr>
                <a:t>要な CNC 機械加工の指示を作成するのを確認するだけです。 </a:t>
              </a:r>
            </a:p>
          </p:txBody>
        </p:sp>
      </p:grpSp>
      <p:grpSp>
        <p:nvGrpSpPr>
          <p:cNvPr id="23" name="Group 22">
            <a:extLst>
              <a:ext uri="{FF2B5EF4-FFF2-40B4-BE49-F238E27FC236}">
                <a16:creationId xmlns:a16="http://schemas.microsoft.com/office/drawing/2014/main" id="{81662844-A972-C3D4-8ABE-330938F5540D}"/>
              </a:ext>
            </a:extLst>
          </p:cNvPr>
          <p:cNvGrpSpPr/>
          <p:nvPr/>
        </p:nvGrpSpPr>
        <p:grpSpPr>
          <a:xfrm>
            <a:off x="362108" y="2389349"/>
            <a:ext cx="5519580" cy="842603"/>
            <a:chOff x="5053331" y="1201839"/>
            <a:chExt cx="5519580" cy="842603"/>
          </a:xfrm>
        </p:grpSpPr>
        <p:grpSp>
          <p:nvGrpSpPr>
            <p:cNvPr id="26" name="Group 25">
              <a:extLst>
                <a:ext uri="{FF2B5EF4-FFF2-40B4-BE49-F238E27FC236}">
                  <a16:creationId xmlns:a16="http://schemas.microsoft.com/office/drawing/2014/main" id="{7AADAC0E-C026-82A4-DC24-107DEA8E884B}"/>
                </a:ext>
              </a:extLst>
            </p:cNvPr>
            <p:cNvGrpSpPr>
              <a:grpSpLocks noChangeAspect="1"/>
            </p:cNvGrpSpPr>
            <p:nvPr/>
          </p:nvGrpSpPr>
          <p:grpSpPr>
            <a:xfrm rot="16200000">
              <a:off x="5053143" y="1202027"/>
              <a:ext cx="183255" cy="182880"/>
              <a:chOff x="10787062" y="3548063"/>
              <a:chExt cx="27116087" cy="27060525"/>
            </a:xfrm>
            <a:solidFill>
              <a:schemeClr val="accent1"/>
            </a:solidFill>
          </p:grpSpPr>
          <p:sp>
            <p:nvSpPr>
              <p:cNvPr id="34" name="Freeform 257">
                <a:extLst>
                  <a:ext uri="{FF2B5EF4-FFF2-40B4-BE49-F238E27FC236}">
                    <a16:creationId xmlns:a16="http://schemas.microsoft.com/office/drawing/2014/main" id="{D11814B2-DB34-7B5B-86A1-D775367A37B7}"/>
                  </a:ext>
                </a:extLst>
              </p:cNvPr>
              <p:cNvSpPr>
                <a:spLocks noEditPoints="1"/>
              </p:cNvSpPr>
              <p:nvPr/>
            </p:nvSpPr>
            <p:spPr bwMode="auto">
              <a:xfrm>
                <a:off x="10787062" y="3548063"/>
                <a:ext cx="27116087" cy="27060525"/>
              </a:xfrm>
              <a:custGeom>
                <a:avLst/>
                <a:gdLst>
                  <a:gd name="T0" fmla="*/ 2872 w 2990"/>
                  <a:gd name="T1" fmla="*/ 913 h 2990"/>
                  <a:gd name="T2" fmla="*/ 2734 w 2990"/>
                  <a:gd name="T3" fmla="*/ 659 h 2990"/>
                  <a:gd name="T4" fmla="*/ 2552 w 2990"/>
                  <a:gd name="T5" fmla="*/ 438 h 2990"/>
                  <a:gd name="T6" fmla="*/ 2331 w 2990"/>
                  <a:gd name="T7" fmla="*/ 256 h 2990"/>
                  <a:gd name="T8" fmla="*/ 2077 w 2990"/>
                  <a:gd name="T9" fmla="*/ 118 h 2990"/>
                  <a:gd name="T10" fmla="*/ 1495 w 2990"/>
                  <a:gd name="T11" fmla="*/ 0 h 2990"/>
                  <a:gd name="T12" fmla="*/ 913 w 2990"/>
                  <a:gd name="T13" fmla="*/ 118 h 2990"/>
                  <a:gd name="T14" fmla="*/ 659 w 2990"/>
                  <a:gd name="T15" fmla="*/ 256 h 2990"/>
                  <a:gd name="T16" fmla="*/ 438 w 2990"/>
                  <a:gd name="T17" fmla="*/ 438 h 2990"/>
                  <a:gd name="T18" fmla="*/ 256 w 2990"/>
                  <a:gd name="T19" fmla="*/ 659 h 2990"/>
                  <a:gd name="T20" fmla="*/ 118 w 2990"/>
                  <a:gd name="T21" fmla="*/ 913 h 2990"/>
                  <a:gd name="T22" fmla="*/ 0 w 2990"/>
                  <a:gd name="T23" fmla="*/ 1495 h 2990"/>
                  <a:gd name="T24" fmla="*/ 118 w 2990"/>
                  <a:gd name="T25" fmla="*/ 2077 h 2990"/>
                  <a:gd name="T26" fmla="*/ 256 w 2990"/>
                  <a:gd name="T27" fmla="*/ 2331 h 2990"/>
                  <a:gd name="T28" fmla="*/ 438 w 2990"/>
                  <a:gd name="T29" fmla="*/ 2552 h 2990"/>
                  <a:gd name="T30" fmla="*/ 659 w 2990"/>
                  <a:gd name="T31" fmla="*/ 2734 h 2990"/>
                  <a:gd name="T32" fmla="*/ 913 w 2990"/>
                  <a:gd name="T33" fmla="*/ 2872 h 2990"/>
                  <a:gd name="T34" fmla="*/ 1495 w 2990"/>
                  <a:gd name="T35" fmla="*/ 2990 h 2990"/>
                  <a:gd name="T36" fmla="*/ 2077 w 2990"/>
                  <a:gd name="T37" fmla="*/ 2872 h 2990"/>
                  <a:gd name="T38" fmla="*/ 2331 w 2990"/>
                  <a:gd name="T39" fmla="*/ 2734 h 2990"/>
                  <a:gd name="T40" fmla="*/ 2552 w 2990"/>
                  <a:gd name="T41" fmla="*/ 2552 h 2990"/>
                  <a:gd name="T42" fmla="*/ 2734 w 2990"/>
                  <a:gd name="T43" fmla="*/ 2331 h 2990"/>
                  <a:gd name="T44" fmla="*/ 2872 w 2990"/>
                  <a:gd name="T45" fmla="*/ 2077 h 2990"/>
                  <a:gd name="T46" fmla="*/ 2990 w 2990"/>
                  <a:gd name="T47" fmla="*/ 1495 h 2990"/>
                  <a:gd name="T48" fmla="*/ 2872 w 2990"/>
                  <a:gd name="T49" fmla="*/ 913 h 2990"/>
                  <a:gd name="T50" fmla="*/ 2694 w 2990"/>
                  <a:gd name="T51" fmla="*/ 2002 h 2990"/>
                  <a:gd name="T52" fmla="*/ 2415 w 2990"/>
                  <a:gd name="T53" fmla="*/ 2415 h 2990"/>
                  <a:gd name="T54" fmla="*/ 2002 w 2990"/>
                  <a:gd name="T55" fmla="*/ 2694 h 2990"/>
                  <a:gd name="T56" fmla="*/ 1495 w 2990"/>
                  <a:gd name="T57" fmla="*/ 2797 h 2990"/>
                  <a:gd name="T58" fmla="*/ 988 w 2990"/>
                  <a:gd name="T59" fmla="*/ 2694 h 2990"/>
                  <a:gd name="T60" fmla="*/ 575 w 2990"/>
                  <a:gd name="T61" fmla="*/ 2415 h 2990"/>
                  <a:gd name="T62" fmla="*/ 296 w 2990"/>
                  <a:gd name="T63" fmla="*/ 2002 h 2990"/>
                  <a:gd name="T64" fmla="*/ 193 w 2990"/>
                  <a:gd name="T65" fmla="*/ 1495 h 2990"/>
                  <a:gd name="T66" fmla="*/ 296 w 2990"/>
                  <a:gd name="T67" fmla="*/ 988 h 2990"/>
                  <a:gd name="T68" fmla="*/ 575 w 2990"/>
                  <a:gd name="T69" fmla="*/ 575 h 2990"/>
                  <a:gd name="T70" fmla="*/ 988 w 2990"/>
                  <a:gd name="T71" fmla="*/ 296 h 2990"/>
                  <a:gd name="T72" fmla="*/ 1495 w 2990"/>
                  <a:gd name="T73" fmla="*/ 193 h 2990"/>
                  <a:gd name="T74" fmla="*/ 2002 w 2990"/>
                  <a:gd name="T75" fmla="*/ 296 h 2990"/>
                  <a:gd name="T76" fmla="*/ 2415 w 2990"/>
                  <a:gd name="T77" fmla="*/ 575 h 2990"/>
                  <a:gd name="T78" fmla="*/ 2694 w 2990"/>
                  <a:gd name="T79" fmla="*/ 988 h 2990"/>
                  <a:gd name="T80" fmla="*/ 2797 w 2990"/>
                  <a:gd name="T81" fmla="*/ 1495 h 2990"/>
                  <a:gd name="T82" fmla="*/ 2694 w 2990"/>
                  <a:gd name="T83" fmla="*/ 2002 h 29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990" h="2990">
                    <a:moveTo>
                      <a:pt x="2872" y="913"/>
                    </a:moveTo>
                    <a:cubicBezTo>
                      <a:pt x="2835" y="825"/>
                      <a:pt x="2788" y="739"/>
                      <a:pt x="2734" y="659"/>
                    </a:cubicBezTo>
                    <a:cubicBezTo>
                      <a:pt x="2681" y="580"/>
                      <a:pt x="2619" y="506"/>
                      <a:pt x="2552" y="438"/>
                    </a:cubicBezTo>
                    <a:cubicBezTo>
                      <a:pt x="2484" y="371"/>
                      <a:pt x="2410" y="309"/>
                      <a:pt x="2331" y="256"/>
                    </a:cubicBezTo>
                    <a:cubicBezTo>
                      <a:pt x="2251" y="202"/>
                      <a:pt x="2165" y="155"/>
                      <a:pt x="2077" y="118"/>
                    </a:cubicBezTo>
                    <a:cubicBezTo>
                      <a:pt x="1892" y="40"/>
                      <a:pt x="1697" y="0"/>
                      <a:pt x="1495" y="0"/>
                    </a:cubicBezTo>
                    <a:cubicBezTo>
                      <a:pt x="1293" y="0"/>
                      <a:pt x="1098" y="40"/>
                      <a:pt x="913" y="118"/>
                    </a:cubicBezTo>
                    <a:cubicBezTo>
                      <a:pt x="825" y="155"/>
                      <a:pt x="739" y="202"/>
                      <a:pt x="659" y="256"/>
                    </a:cubicBezTo>
                    <a:cubicBezTo>
                      <a:pt x="580" y="309"/>
                      <a:pt x="506" y="371"/>
                      <a:pt x="438" y="438"/>
                    </a:cubicBezTo>
                    <a:cubicBezTo>
                      <a:pt x="371" y="506"/>
                      <a:pt x="309" y="580"/>
                      <a:pt x="256" y="659"/>
                    </a:cubicBezTo>
                    <a:cubicBezTo>
                      <a:pt x="202" y="739"/>
                      <a:pt x="155" y="825"/>
                      <a:pt x="118" y="913"/>
                    </a:cubicBezTo>
                    <a:cubicBezTo>
                      <a:pt x="40" y="1098"/>
                      <a:pt x="0" y="1293"/>
                      <a:pt x="0" y="1495"/>
                    </a:cubicBezTo>
                    <a:cubicBezTo>
                      <a:pt x="0" y="1697"/>
                      <a:pt x="40" y="1892"/>
                      <a:pt x="118" y="2077"/>
                    </a:cubicBezTo>
                    <a:cubicBezTo>
                      <a:pt x="155" y="2165"/>
                      <a:pt x="202" y="2251"/>
                      <a:pt x="256" y="2331"/>
                    </a:cubicBezTo>
                    <a:cubicBezTo>
                      <a:pt x="309" y="2410"/>
                      <a:pt x="371" y="2484"/>
                      <a:pt x="438" y="2552"/>
                    </a:cubicBezTo>
                    <a:cubicBezTo>
                      <a:pt x="506" y="2619"/>
                      <a:pt x="580" y="2681"/>
                      <a:pt x="659" y="2734"/>
                    </a:cubicBezTo>
                    <a:cubicBezTo>
                      <a:pt x="739" y="2788"/>
                      <a:pt x="825" y="2835"/>
                      <a:pt x="913" y="2872"/>
                    </a:cubicBezTo>
                    <a:cubicBezTo>
                      <a:pt x="1098" y="2950"/>
                      <a:pt x="1293" y="2990"/>
                      <a:pt x="1495" y="2990"/>
                    </a:cubicBezTo>
                    <a:cubicBezTo>
                      <a:pt x="1697" y="2990"/>
                      <a:pt x="1892" y="2950"/>
                      <a:pt x="2077" y="2872"/>
                    </a:cubicBezTo>
                    <a:cubicBezTo>
                      <a:pt x="2165" y="2835"/>
                      <a:pt x="2251" y="2788"/>
                      <a:pt x="2331" y="2734"/>
                    </a:cubicBezTo>
                    <a:cubicBezTo>
                      <a:pt x="2410" y="2681"/>
                      <a:pt x="2484" y="2619"/>
                      <a:pt x="2552" y="2552"/>
                    </a:cubicBezTo>
                    <a:cubicBezTo>
                      <a:pt x="2619" y="2484"/>
                      <a:pt x="2681" y="2410"/>
                      <a:pt x="2734" y="2331"/>
                    </a:cubicBezTo>
                    <a:cubicBezTo>
                      <a:pt x="2788" y="2251"/>
                      <a:pt x="2835" y="2165"/>
                      <a:pt x="2872" y="2077"/>
                    </a:cubicBezTo>
                    <a:cubicBezTo>
                      <a:pt x="2950" y="1892"/>
                      <a:pt x="2990" y="1697"/>
                      <a:pt x="2990" y="1495"/>
                    </a:cubicBezTo>
                    <a:cubicBezTo>
                      <a:pt x="2990" y="1293"/>
                      <a:pt x="2950" y="1098"/>
                      <a:pt x="2872" y="913"/>
                    </a:cubicBezTo>
                    <a:close/>
                    <a:moveTo>
                      <a:pt x="2694" y="2002"/>
                    </a:moveTo>
                    <a:cubicBezTo>
                      <a:pt x="2629" y="2157"/>
                      <a:pt x="2535" y="2296"/>
                      <a:pt x="2415" y="2415"/>
                    </a:cubicBezTo>
                    <a:cubicBezTo>
                      <a:pt x="2296" y="2535"/>
                      <a:pt x="2157" y="2629"/>
                      <a:pt x="2002" y="2694"/>
                    </a:cubicBezTo>
                    <a:cubicBezTo>
                      <a:pt x="1841" y="2762"/>
                      <a:pt x="1671" y="2797"/>
                      <a:pt x="1495" y="2797"/>
                    </a:cubicBezTo>
                    <a:cubicBezTo>
                      <a:pt x="1319" y="2797"/>
                      <a:pt x="1149" y="2762"/>
                      <a:pt x="988" y="2694"/>
                    </a:cubicBezTo>
                    <a:cubicBezTo>
                      <a:pt x="833" y="2629"/>
                      <a:pt x="694" y="2535"/>
                      <a:pt x="575" y="2415"/>
                    </a:cubicBezTo>
                    <a:cubicBezTo>
                      <a:pt x="455" y="2296"/>
                      <a:pt x="361" y="2157"/>
                      <a:pt x="296" y="2002"/>
                    </a:cubicBezTo>
                    <a:cubicBezTo>
                      <a:pt x="228" y="1841"/>
                      <a:pt x="193" y="1671"/>
                      <a:pt x="193" y="1495"/>
                    </a:cubicBezTo>
                    <a:cubicBezTo>
                      <a:pt x="193" y="1319"/>
                      <a:pt x="228" y="1149"/>
                      <a:pt x="296" y="988"/>
                    </a:cubicBezTo>
                    <a:cubicBezTo>
                      <a:pt x="361" y="833"/>
                      <a:pt x="455" y="694"/>
                      <a:pt x="575" y="575"/>
                    </a:cubicBezTo>
                    <a:cubicBezTo>
                      <a:pt x="694" y="455"/>
                      <a:pt x="833" y="361"/>
                      <a:pt x="988" y="296"/>
                    </a:cubicBezTo>
                    <a:cubicBezTo>
                      <a:pt x="1149" y="228"/>
                      <a:pt x="1319" y="193"/>
                      <a:pt x="1495" y="193"/>
                    </a:cubicBezTo>
                    <a:cubicBezTo>
                      <a:pt x="1671" y="193"/>
                      <a:pt x="1841" y="228"/>
                      <a:pt x="2002" y="296"/>
                    </a:cubicBezTo>
                    <a:cubicBezTo>
                      <a:pt x="2157" y="361"/>
                      <a:pt x="2296" y="455"/>
                      <a:pt x="2415" y="575"/>
                    </a:cubicBezTo>
                    <a:cubicBezTo>
                      <a:pt x="2535" y="694"/>
                      <a:pt x="2629" y="833"/>
                      <a:pt x="2694" y="988"/>
                    </a:cubicBezTo>
                    <a:cubicBezTo>
                      <a:pt x="2762" y="1149"/>
                      <a:pt x="2797" y="1319"/>
                      <a:pt x="2797" y="1495"/>
                    </a:cubicBezTo>
                    <a:cubicBezTo>
                      <a:pt x="2797" y="1671"/>
                      <a:pt x="2762" y="1841"/>
                      <a:pt x="2694" y="2002"/>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ea typeface="Meiryo" panose="020B0604030504040204" pitchFamily="34" charset="-128"/>
                </a:endParaRPr>
              </a:p>
            </p:txBody>
          </p:sp>
          <p:sp>
            <p:nvSpPr>
              <p:cNvPr id="35" name="Freeform 258">
                <a:extLst>
                  <a:ext uri="{FF2B5EF4-FFF2-40B4-BE49-F238E27FC236}">
                    <a16:creationId xmlns:a16="http://schemas.microsoft.com/office/drawing/2014/main" id="{73B1AEAF-EE65-4F71-CB3D-599980EA57E4}"/>
                  </a:ext>
                </a:extLst>
              </p:cNvPr>
              <p:cNvSpPr>
                <a:spLocks/>
              </p:cNvSpPr>
              <p:nvPr/>
            </p:nvSpPr>
            <p:spPr bwMode="auto">
              <a:xfrm>
                <a:off x="18032414" y="10399714"/>
                <a:ext cx="12625390" cy="13357223"/>
              </a:xfrm>
              <a:custGeom>
                <a:avLst/>
                <a:gdLst>
                  <a:gd name="T0" fmla="*/ 4622 w 7953"/>
                  <a:gd name="T1" fmla="*/ 6368 h 8414"/>
                  <a:gd name="T2" fmla="*/ 4622 w 7953"/>
                  <a:gd name="T3" fmla="*/ 0 h 8414"/>
                  <a:gd name="T4" fmla="*/ 3331 w 7953"/>
                  <a:gd name="T5" fmla="*/ 0 h 8414"/>
                  <a:gd name="T6" fmla="*/ 3331 w 7953"/>
                  <a:gd name="T7" fmla="*/ 6368 h 8414"/>
                  <a:gd name="T8" fmla="*/ 795 w 7953"/>
                  <a:gd name="T9" fmla="*/ 4002 h 8414"/>
                  <a:gd name="T10" fmla="*/ 0 w 7953"/>
                  <a:gd name="T11" fmla="*/ 4846 h 8414"/>
                  <a:gd name="T12" fmla="*/ 3977 w 7953"/>
                  <a:gd name="T13" fmla="*/ 8414 h 8414"/>
                  <a:gd name="T14" fmla="*/ 7953 w 7953"/>
                  <a:gd name="T15" fmla="*/ 4846 h 8414"/>
                  <a:gd name="T16" fmla="*/ 7158 w 7953"/>
                  <a:gd name="T17" fmla="*/ 4002 h 8414"/>
                  <a:gd name="T18" fmla="*/ 4622 w 7953"/>
                  <a:gd name="T19" fmla="*/ 6368 h 84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953" h="8414">
                    <a:moveTo>
                      <a:pt x="4622" y="6368"/>
                    </a:moveTo>
                    <a:lnTo>
                      <a:pt x="4622" y="0"/>
                    </a:lnTo>
                    <a:lnTo>
                      <a:pt x="3331" y="0"/>
                    </a:lnTo>
                    <a:lnTo>
                      <a:pt x="3331" y="6368"/>
                    </a:lnTo>
                    <a:lnTo>
                      <a:pt x="795" y="4002"/>
                    </a:lnTo>
                    <a:lnTo>
                      <a:pt x="0" y="4846"/>
                    </a:lnTo>
                    <a:lnTo>
                      <a:pt x="3977" y="8414"/>
                    </a:lnTo>
                    <a:lnTo>
                      <a:pt x="7953" y="4846"/>
                    </a:lnTo>
                    <a:lnTo>
                      <a:pt x="7158" y="4002"/>
                    </a:lnTo>
                    <a:lnTo>
                      <a:pt x="4622" y="6368"/>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ea typeface="Meiryo" panose="020B0604030504040204" pitchFamily="34" charset="-128"/>
                </a:endParaRPr>
              </a:p>
            </p:txBody>
          </p:sp>
        </p:grpSp>
        <p:sp>
          <p:nvSpPr>
            <p:cNvPr id="33" name="TextBox 32">
              <a:extLst>
                <a:ext uri="{FF2B5EF4-FFF2-40B4-BE49-F238E27FC236}">
                  <a16:creationId xmlns:a16="http://schemas.microsoft.com/office/drawing/2014/main" id="{45489D1C-C254-6E3D-0EF1-6118CB9CBFBA}"/>
                </a:ext>
              </a:extLst>
            </p:cNvPr>
            <p:cNvSpPr txBox="1"/>
            <p:nvPr/>
          </p:nvSpPr>
          <p:spPr>
            <a:xfrm>
              <a:off x="5367337" y="1208829"/>
              <a:ext cx="5205574" cy="835613"/>
            </a:xfrm>
            <a:prstGeom prst="rect">
              <a:avLst/>
            </a:prstGeom>
            <a:noFill/>
          </p:spPr>
          <p:txBody>
            <a:bodyPr wrap="square" lIns="0" tIns="0" rIns="0" bIns="0" rtlCol="0" anchor="t">
              <a:spAutoFit/>
            </a:bodyPr>
            <a:lstStyle/>
            <a:p>
              <a:pPr indent="-304165" rtl="0">
                <a:lnSpc>
                  <a:spcPct val="90000"/>
                </a:lnSpc>
              </a:pPr>
              <a:r>
                <a:rPr lang="ja-jp" sz="1200" dirty="0">
                  <a:solidFill>
                    <a:schemeClr val="bg1"/>
                  </a:solidFill>
                  <a:ea typeface="Meiryo" panose="020B0604030504040204" pitchFamily="34" charset="-128"/>
                  <a:cs typeface="Arial"/>
                  <a:hlinkClick r:id="rId4">
                    <a:extLst>
                      <a:ext uri="{A12FA001-AC4F-418D-AE19-62706E023703}">
                        <ahyp:hlinkClr xmlns:ahyp="http://schemas.microsoft.com/office/drawing/2018/hyperlinkcolor" val="tx"/>
                      </a:ext>
                    </a:extLst>
                  </a:hlinkClick>
                </a:rPr>
                <a:t>CAM Assist</a:t>
              </a:r>
              <a:r>
                <a:rPr lang="ja-jp" sz="1200" dirty="0">
                  <a:solidFill>
                    <a:schemeClr val="bg1"/>
                  </a:solidFill>
                  <a:ea typeface="Meiryo" panose="020B0604030504040204" pitchFamily="34" charset="-128"/>
                  <a:cs typeface="Arial"/>
                </a:rPr>
                <a:t>は、ツールパス ストラテジーの作成を自動化し、既存のセットアップと簡単に統合できる精密機械加工の手順における変革です。</a:t>
              </a:r>
              <a:br>
                <a:rPr lang="en-US" sz="1200" dirty="0">
                  <a:solidFill>
                    <a:schemeClr val="bg1"/>
                  </a:solidFill>
                  <a:ea typeface="Meiryo" panose="020B0604030504040204" pitchFamily="34" charset="-128"/>
                  <a:cs typeface="Arial"/>
                </a:rPr>
              </a:br>
              <a:r>
                <a:rPr lang="ja-jp" sz="1200" dirty="0">
                  <a:solidFill>
                    <a:schemeClr val="bg1"/>
                  </a:solidFill>
                  <a:ea typeface="Meiryo" panose="020B0604030504040204" pitchFamily="34" charset="-128"/>
                  <a:cs typeface="Arial"/>
                </a:rPr>
                <a:t>高度なコンピュータ サイエンス技術を活用し、</a:t>
              </a:r>
              <a:br>
                <a:rPr lang="en-US" sz="1200" dirty="0">
                  <a:solidFill>
                    <a:schemeClr val="bg1"/>
                  </a:solidFill>
                  <a:ea typeface="Meiryo" panose="020B0604030504040204" pitchFamily="34" charset="-128"/>
                  <a:cs typeface="Arial"/>
                </a:rPr>
              </a:br>
              <a:r>
                <a:rPr lang="ja-jp" sz="1200" dirty="0">
                  <a:solidFill>
                    <a:schemeClr val="bg1"/>
                  </a:solidFill>
                  <a:ea typeface="Meiryo" panose="020B0604030504040204" pitchFamily="34" charset="-128"/>
                  <a:cs typeface="Arial"/>
                </a:rPr>
                <a:t>3 軸コンポーネントの 3D モデルを数秒でプロフェッショナルな</a:t>
              </a:r>
              <a:br>
                <a:rPr lang="en-US" altLang="ja-JP" sz="1200" dirty="0">
                  <a:solidFill>
                    <a:schemeClr val="bg1"/>
                  </a:solidFill>
                  <a:ea typeface="Meiryo" panose="020B0604030504040204" pitchFamily="34" charset="-128"/>
                  <a:cs typeface="Arial"/>
                </a:rPr>
              </a:br>
              <a:r>
                <a:rPr lang="ja-jp" sz="1200" dirty="0">
                  <a:solidFill>
                    <a:schemeClr val="bg1"/>
                  </a:solidFill>
                  <a:ea typeface="Meiryo" panose="020B0604030504040204" pitchFamily="34" charset="-128"/>
                  <a:cs typeface="Arial"/>
                </a:rPr>
                <a:t>加工ストラテジーに変換します。 </a:t>
              </a:r>
            </a:p>
          </p:txBody>
        </p:sp>
      </p:grpSp>
    </p:spTree>
    <p:extLst>
      <p:ext uri="{BB962C8B-B14F-4D97-AF65-F5344CB8AC3E}">
        <p14:creationId xmlns:p14="http://schemas.microsoft.com/office/powerpoint/2010/main" val="249020404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light, lit, dark&#10;&#10;Description automatically generated">
            <a:extLst>
              <a:ext uri="{FF2B5EF4-FFF2-40B4-BE49-F238E27FC236}">
                <a16:creationId xmlns:a16="http://schemas.microsoft.com/office/drawing/2014/main" id="{6585858D-9533-8076-E455-1BC1B32FE8B1}"/>
              </a:ext>
            </a:extLst>
          </p:cNvPr>
          <p:cNvPicPr>
            <a:picLocks noChangeAspect="1"/>
          </p:cNvPicPr>
          <p:nvPr/>
        </p:nvPicPr>
        <p:blipFill rotWithShape="1">
          <a:blip r:embed="rId3" cstate="print">
            <a:alphaModFix/>
            <a:extLst>
              <a:ext uri="{BEBA8EAE-BF5A-486C-A8C5-ECC9F3942E4B}">
                <a14:imgProps xmlns:a14="http://schemas.microsoft.com/office/drawing/2010/main">
                  <a14:imgLayer r:embed="rId4">
                    <a14:imgEffect>
                      <a14:brightnessContrast bright="-72000"/>
                    </a14:imgEffect>
                  </a14:imgLayer>
                </a14:imgProps>
              </a:ext>
              <a:ext uri="{28A0092B-C50C-407E-A947-70E740481C1C}">
                <a14:useLocalDpi xmlns:a14="http://schemas.microsoft.com/office/drawing/2010/main"/>
              </a:ext>
            </a:extLst>
          </a:blip>
          <a:srcRect t="21875" b="50000"/>
          <a:stretch/>
        </p:blipFill>
        <p:spPr>
          <a:xfrm>
            <a:off x="0" y="0"/>
            <a:ext cx="9144000" cy="2571750"/>
          </a:xfrm>
          <a:prstGeom prst="rect">
            <a:avLst/>
          </a:prstGeom>
        </p:spPr>
      </p:pic>
      <p:sp>
        <p:nvSpPr>
          <p:cNvPr id="2" name="Title 1">
            <a:extLst>
              <a:ext uri="{FF2B5EF4-FFF2-40B4-BE49-F238E27FC236}">
                <a16:creationId xmlns:a16="http://schemas.microsoft.com/office/drawing/2014/main" id="{AF26DE23-6918-2341-ADC2-6A6F8C8B1EE8}"/>
              </a:ext>
            </a:extLst>
          </p:cNvPr>
          <p:cNvSpPr>
            <a:spLocks noGrp="1"/>
          </p:cNvSpPr>
          <p:nvPr>
            <p:ph type="title"/>
          </p:nvPr>
        </p:nvSpPr>
        <p:spPr/>
        <p:txBody>
          <a:bodyPr rtlCol="0"/>
          <a:lstStyle/>
          <a:p>
            <a:pPr rtl="0"/>
            <a:r>
              <a:rPr lang="ja-jp">
                <a:solidFill>
                  <a:schemeClr val="bg1"/>
                </a:solidFill>
                <a:ea typeface="Meiryo" panose="020B0604030504040204" pitchFamily="34" charset="-128"/>
              </a:rPr>
              <a:t>材料の選択にデータ スキルを活用</a:t>
            </a:r>
          </a:p>
        </p:txBody>
      </p:sp>
      <p:sp>
        <p:nvSpPr>
          <p:cNvPr id="4" name="TextBox 3">
            <a:extLst>
              <a:ext uri="{FF2B5EF4-FFF2-40B4-BE49-F238E27FC236}">
                <a16:creationId xmlns:a16="http://schemas.microsoft.com/office/drawing/2014/main" id="{1DB725C7-9C57-61BD-F9AB-E38AF7F713BF}"/>
              </a:ext>
            </a:extLst>
          </p:cNvPr>
          <p:cNvSpPr txBox="1"/>
          <p:nvPr/>
        </p:nvSpPr>
        <p:spPr>
          <a:xfrm>
            <a:off x="366714" y="864576"/>
            <a:ext cx="8408986" cy="664797"/>
          </a:xfrm>
          <a:prstGeom prst="rect">
            <a:avLst/>
          </a:prstGeom>
          <a:noFill/>
        </p:spPr>
        <p:txBody>
          <a:bodyPr wrap="square" lIns="0" tIns="0" rIns="0" bIns="0" rtlCol="0" anchor="t">
            <a:spAutoFit/>
          </a:bodyPr>
          <a:lstStyle/>
          <a:p>
            <a:pPr rtl="0">
              <a:lnSpc>
                <a:spcPct val="90000"/>
              </a:lnSpc>
              <a:spcBef>
                <a:spcPts val="300"/>
              </a:spcBef>
              <a:spcAft>
                <a:spcPts val="600"/>
              </a:spcAft>
              <a:buClr>
                <a:schemeClr val="tx2"/>
              </a:buClr>
            </a:pPr>
            <a:r>
              <a:rPr lang="ja-jp" sz="1600" dirty="0">
                <a:solidFill>
                  <a:schemeClr val="bg1"/>
                </a:solidFill>
                <a:ea typeface="Meiryo" panose="020B0604030504040204" pitchFamily="34" charset="-128"/>
              </a:rPr>
              <a:t>デジタル ツールとデータ ベースを使用して、機械的特性、コスト、環境への影響に基づいて異なる材料を比較できます。この情報に基づいてデータの解釈と意思決定を行うには、データ</a:t>
            </a:r>
            <a:r>
              <a:rPr lang="ja-JP" altLang="en-US" sz="1600" dirty="0">
                <a:solidFill>
                  <a:schemeClr val="bg1"/>
                </a:solidFill>
                <a:ea typeface="Meiryo" panose="020B0604030504040204" pitchFamily="34" charset="-128"/>
              </a:rPr>
              <a:t>を読み取る力</a:t>
            </a:r>
            <a:r>
              <a:rPr lang="ja-jp" sz="1600" dirty="0">
                <a:solidFill>
                  <a:schemeClr val="bg1"/>
                </a:solidFill>
                <a:ea typeface="Meiryo" panose="020B0604030504040204" pitchFamily="34" charset="-128"/>
              </a:rPr>
              <a:t>が必要です。</a:t>
            </a:r>
          </a:p>
        </p:txBody>
      </p:sp>
      <p:sp>
        <p:nvSpPr>
          <p:cNvPr id="5" name="Rectangle 4">
            <a:extLst>
              <a:ext uri="{FF2B5EF4-FFF2-40B4-BE49-F238E27FC236}">
                <a16:creationId xmlns:a16="http://schemas.microsoft.com/office/drawing/2014/main" id="{0E35E042-2C4A-7F8C-634F-26A240E81444}"/>
              </a:ext>
            </a:extLst>
          </p:cNvPr>
          <p:cNvSpPr/>
          <p:nvPr/>
        </p:nvSpPr>
        <p:spPr>
          <a:xfrm>
            <a:off x="366714" y="1762443"/>
            <a:ext cx="4071936" cy="3017520"/>
          </a:xfrm>
          <a:prstGeom prst="rect">
            <a:avLst/>
          </a:prstGeom>
          <a:solidFill>
            <a:schemeClr val="bg1"/>
          </a:solidFill>
          <a:ln w="6350">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1600" dirty="0" err="1">
              <a:ea typeface="Meiryo" panose="020B0604030504040204" pitchFamily="34" charset="-128"/>
            </a:endParaRPr>
          </a:p>
        </p:txBody>
      </p:sp>
      <p:sp>
        <p:nvSpPr>
          <p:cNvPr id="6" name="Rectangle 5">
            <a:extLst>
              <a:ext uri="{FF2B5EF4-FFF2-40B4-BE49-F238E27FC236}">
                <a16:creationId xmlns:a16="http://schemas.microsoft.com/office/drawing/2014/main" id="{B36CEEB8-1AFA-ADB2-37DD-7AA092CB7EDF}"/>
              </a:ext>
            </a:extLst>
          </p:cNvPr>
          <p:cNvSpPr/>
          <p:nvPr/>
        </p:nvSpPr>
        <p:spPr>
          <a:xfrm>
            <a:off x="4705352" y="1762443"/>
            <a:ext cx="4071936" cy="3017520"/>
          </a:xfrm>
          <a:prstGeom prst="rect">
            <a:avLst/>
          </a:prstGeom>
          <a:solidFill>
            <a:schemeClr val="bg1"/>
          </a:solidFill>
          <a:ln w="6350">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1600" dirty="0" err="1">
              <a:ea typeface="Meiryo" panose="020B0604030504040204" pitchFamily="34" charset="-128"/>
            </a:endParaRPr>
          </a:p>
        </p:txBody>
      </p:sp>
      <p:sp>
        <p:nvSpPr>
          <p:cNvPr id="8" name="Rectangle 7">
            <a:extLst>
              <a:ext uri="{FF2B5EF4-FFF2-40B4-BE49-F238E27FC236}">
                <a16:creationId xmlns:a16="http://schemas.microsoft.com/office/drawing/2014/main" id="{CBD2EDA1-B4E5-F2D1-1924-C29AC225FFD4}"/>
              </a:ext>
            </a:extLst>
          </p:cNvPr>
          <p:cNvSpPr/>
          <p:nvPr/>
        </p:nvSpPr>
        <p:spPr>
          <a:xfrm>
            <a:off x="366714" y="4743387"/>
            <a:ext cx="4071936" cy="36576"/>
          </a:xfrm>
          <a:prstGeom prst="rect">
            <a:avLst/>
          </a:prstGeom>
          <a:solidFill>
            <a:schemeClr val="accent1"/>
          </a:solidFill>
          <a:ln w="63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1600" dirty="0" err="1">
              <a:ea typeface="Meiryo" panose="020B0604030504040204" pitchFamily="34" charset="-128"/>
            </a:endParaRPr>
          </a:p>
        </p:txBody>
      </p:sp>
      <p:sp>
        <p:nvSpPr>
          <p:cNvPr id="9" name="Rectangle 8">
            <a:extLst>
              <a:ext uri="{FF2B5EF4-FFF2-40B4-BE49-F238E27FC236}">
                <a16:creationId xmlns:a16="http://schemas.microsoft.com/office/drawing/2014/main" id="{1CB8D607-C119-66E9-3483-2E1E5EDC5769}"/>
              </a:ext>
            </a:extLst>
          </p:cNvPr>
          <p:cNvSpPr/>
          <p:nvPr/>
        </p:nvSpPr>
        <p:spPr>
          <a:xfrm>
            <a:off x="4705352" y="4743387"/>
            <a:ext cx="4071936" cy="36576"/>
          </a:xfrm>
          <a:prstGeom prst="rect">
            <a:avLst/>
          </a:prstGeom>
          <a:solidFill>
            <a:schemeClr val="accent1"/>
          </a:solidFill>
          <a:ln w="63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1600" dirty="0" err="1">
              <a:ea typeface="Meiryo" panose="020B0604030504040204" pitchFamily="34" charset="-128"/>
            </a:endParaRPr>
          </a:p>
        </p:txBody>
      </p:sp>
      <p:sp>
        <p:nvSpPr>
          <p:cNvPr id="7" name="TextBox 6">
            <a:extLst>
              <a:ext uri="{FF2B5EF4-FFF2-40B4-BE49-F238E27FC236}">
                <a16:creationId xmlns:a16="http://schemas.microsoft.com/office/drawing/2014/main" id="{2136B857-3479-4B19-053F-4C869CEB76DF}"/>
              </a:ext>
            </a:extLst>
          </p:cNvPr>
          <p:cNvSpPr txBox="1"/>
          <p:nvPr/>
        </p:nvSpPr>
        <p:spPr>
          <a:xfrm>
            <a:off x="655320" y="3530608"/>
            <a:ext cx="3492342" cy="775597"/>
          </a:xfrm>
          <a:prstGeom prst="rect">
            <a:avLst/>
          </a:prstGeom>
          <a:noFill/>
        </p:spPr>
        <p:txBody>
          <a:bodyPr wrap="square" lIns="0" tIns="0" rIns="0" bIns="0" rtlCol="0" anchor="t">
            <a:spAutoFit/>
          </a:bodyPr>
          <a:lstStyle/>
          <a:p>
            <a:pPr lvl="0" algn="ctr" rtl="0">
              <a:lnSpc>
                <a:spcPct val="90000"/>
              </a:lnSpc>
              <a:spcBef>
                <a:spcPts val="300"/>
              </a:spcBef>
              <a:spcAft>
                <a:spcPts val="600"/>
              </a:spcAft>
              <a:buClr>
                <a:schemeClr val="tx2"/>
              </a:buClr>
            </a:pPr>
            <a:r>
              <a:rPr lang="ja-jp" sz="1400" dirty="0">
                <a:ea typeface="Meiryo" panose="020B0604030504040204" pitchFamily="34" charset="-128"/>
              </a:rPr>
              <a:t>設計が出来上がり、コンポーネントの</a:t>
            </a:r>
            <a:br>
              <a:rPr lang="en-US" altLang="ja-JP" sz="1400" dirty="0">
                <a:ea typeface="Meiryo" panose="020B0604030504040204" pitchFamily="34" charset="-128"/>
              </a:rPr>
            </a:br>
            <a:r>
              <a:rPr lang="ja-jp" sz="1400" dirty="0">
                <a:ea typeface="Meiryo" panose="020B0604030504040204" pitchFamily="34" charset="-128"/>
              </a:rPr>
              <a:t>パフォーマンス要件が定義されると、</a:t>
            </a:r>
            <a:br>
              <a:rPr lang="en-US" altLang="ja-JP" sz="1400" dirty="0">
                <a:ea typeface="Meiryo" panose="020B0604030504040204" pitchFamily="34" charset="-128"/>
              </a:rPr>
            </a:br>
            <a:r>
              <a:rPr lang="ja-jp" sz="1400" dirty="0">
                <a:ea typeface="Meiryo" panose="020B0604030504040204" pitchFamily="34" charset="-128"/>
              </a:rPr>
              <a:t>データによる情報提供が特定の材料の</a:t>
            </a:r>
            <a:br>
              <a:rPr lang="en-US" altLang="ja-JP" sz="1400" dirty="0">
                <a:ea typeface="Meiryo" panose="020B0604030504040204" pitchFamily="34" charset="-128"/>
              </a:rPr>
            </a:br>
            <a:r>
              <a:rPr lang="ja-jp" sz="1400" dirty="0">
                <a:ea typeface="Meiryo" panose="020B0604030504040204" pitchFamily="34" charset="-128"/>
              </a:rPr>
              <a:t>選択に役立ちます...</a:t>
            </a:r>
          </a:p>
        </p:txBody>
      </p:sp>
      <p:sp>
        <p:nvSpPr>
          <p:cNvPr id="13" name="TextBox 12">
            <a:extLst>
              <a:ext uri="{FF2B5EF4-FFF2-40B4-BE49-F238E27FC236}">
                <a16:creationId xmlns:a16="http://schemas.microsoft.com/office/drawing/2014/main" id="{B8BF7061-D62E-C6C5-C33E-7143B516117E}"/>
              </a:ext>
            </a:extLst>
          </p:cNvPr>
          <p:cNvSpPr txBox="1"/>
          <p:nvPr/>
        </p:nvSpPr>
        <p:spPr>
          <a:xfrm>
            <a:off x="4912520" y="3530608"/>
            <a:ext cx="3657600" cy="587084"/>
          </a:xfrm>
          <a:prstGeom prst="rect">
            <a:avLst/>
          </a:prstGeom>
          <a:noFill/>
        </p:spPr>
        <p:txBody>
          <a:bodyPr wrap="square" lIns="0" tIns="0" rIns="0" bIns="0" rtlCol="0" anchor="t">
            <a:spAutoFit/>
          </a:bodyPr>
          <a:lstStyle/>
          <a:p>
            <a:pPr algn="ctr" rtl="0">
              <a:lnSpc>
                <a:spcPct val="90000"/>
              </a:lnSpc>
              <a:spcBef>
                <a:spcPts val="300"/>
              </a:spcBef>
              <a:spcAft>
                <a:spcPts val="600"/>
              </a:spcAft>
              <a:buClr>
                <a:schemeClr val="tx2"/>
              </a:buClr>
            </a:pPr>
            <a:r>
              <a:rPr lang="ja-jp" sz="1400" dirty="0">
                <a:ea typeface="Meiryo" panose="020B0604030504040204" pitchFamily="34" charset="-128"/>
              </a:rPr>
              <a:t>デジタル ツールは</a:t>
            </a:r>
            <a:r>
              <a:rPr lang="ja-JP" altLang="en-US" sz="1400" dirty="0">
                <a:ea typeface="Meiryo" panose="020B0604030504040204" pitchFamily="34" charset="-128"/>
              </a:rPr>
              <a:t>エンジニア</a:t>
            </a:r>
            <a:r>
              <a:rPr lang="ja-jp" sz="1400" dirty="0">
                <a:ea typeface="Meiryo" panose="020B0604030504040204" pitchFamily="34" charset="-128"/>
              </a:rPr>
              <a:t>と設計者が</a:t>
            </a:r>
            <a:br>
              <a:rPr lang="en-US" sz="1400" dirty="0">
                <a:ea typeface="Meiryo" panose="020B0604030504040204" pitchFamily="34" charset="-128"/>
              </a:rPr>
            </a:br>
            <a:r>
              <a:rPr lang="ja-jp" sz="1400" dirty="0">
                <a:ea typeface="Meiryo" panose="020B0604030504040204" pitchFamily="34" charset="-128"/>
              </a:rPr>
              <a:t>比較</a:t>
            </a:r>
            <a:r>
              <a:rPr lang="ja-JP" altLang="en-US" sz="1400" dirty="0">
                <a:ea typeface="Meiryo" panose="020B0604030504040204" pitchFamily="34" charset="-128"/>
              </a:rPr>
              <a:t>することで</a:t>
            </a:r>
            <a:r>
              <a:rPr lang="ja-jp" sz="1400" dirty="0">
                <a:ea typeface="Meiryo" panose="020B0604030504040204" pitchFamily="34" charset="-128"/>
              </a:rPr>
              <a:t>特定のケースに最適な</a:t>
            </a:r>
            <a:br>
              <a:rPr lang="en-US" sz="1400" dirty="0">
                <a:ea typeface="Meiryo" panose="020B0604030504040204" pitchFamily="34" charset="-128"/>
              </a:rPr>
            </a:br>
            <a:r>
              <a:rPr lang="ja-jp" sz="1400" dirty="0">
                <a:ea typeface="Meiryo" panose="020B0604030504040204" pitchFamily="34" charset="-128"/>
              </a:rPr>
              <a:t>材料を選択するのに役立ちます。</a:t>
            </a:r>
          </a:p>
        </p:txBody>
      </p:sp>
      <p:grpSp>
        <p:nvGrpSpPr>
          <p:cNvPr id="12" name="Group 11">
            <a:extLst>
              <a:ext uri="{FF2B5EF4-FFF2-40B4-BE49-F238E27FC236}">
                <a16:creationId xmlns:a16="http://schemas.microsoft.com/office/drawing/2014/main" id="{7E03AE79-63C5-1E82-5D9C-627A2918DA0E}"/>
              </a:ext>
            </a:extLst>
          </p:cNvPr>
          <p:cNvGrpSpPr/>
          <p:nvPr/>
        </p:nvGrpSpPr>
        <p:grpSpPr>
          <a:xfrm>
            <a:off x="6238400" y="2236201"/>
            <a:ext cx="1005840" cy="1005840"/>
            <a:chOff x="6238400" y="2236201"/>
            <a:chExt cx="1005840" cy="1005840"/>
          </a:xfrm>
        </p:grpSpPr>
        <p:sp>
          <p:nvSpPr>
            <p:cNvPr id="14" name="Oval 13">
              <a:extLst>
                <a:ext uri="{FF2B5EF4-FFF2-40B4-BE49-F238E27FC236}">
                  <a16:creationId xmlns:a16="http://schemas.microsoft.com/office/drawing/2014/main" id="{8F84AB9C-D761-D345-9C41-3AE89D4C94A6}"/>
                </a:ext>
              </a:extLst>
            </p:cNvPr>
            <p:cNvSpPr/>
            <p:nvPr/>
          </p:nvSpPr>
          <p:spPr>
            <a:xfrm>
              <a:off x="6238400" y="2236201"/>
              <a:ext cx="1005840" cy="1005840"/>
            </a:xfrm>
            <a:prstGeom prst="ellipse">
              <a:avLst/>
            </a:prstGeom>
            <a:solidFill>
              <a:schemeClr val="bg1"/>
            </a:solidFill>
            <a:ln w="158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1600" dirty="0" err="1">
                <a:ea typeface="Meiryo" panose="020B0604030504040204" pitchFamily="34" charset="-128"/>
              </a:endParaRPr>
            </a:p>
          </p:txBody>
        </p:sp>
        <p:grpSp>
          <p:nvGrpSpPr>
            <p:cNvPr id="15" name="Group 14">
              <a:extLst>
                <a:ext uri="{FF2B5EF4-FFF2-40B4-BE49-F238E27FC236}">
                  <a16:creationId xmlns:a16="http://schemas.microsoft.com/office/drawing/2014/main" id="{A92235A7-33E5-E2C2-A458-4E6A9CBD3467}"/>
                </a:ext>
              </a:extLst>
            </p:cNvPr>
            <p:cNvGrpSpPr>
              <a:grpSpLocks noChangeAspect="1"/>
            </p:cNvGrpSpPr>
            <p:nvPr/>
          </p:nvGrpSpPr>
          <p:grpSpPr>
            <a:xfrm>
              <a:off x="6510708" y="2510521"/>
              <a:ext cx="461224" cy="457200"/>
              <a:chOff x="7537450" y="2543175"/>
              <a:chExt cx="30016449" cy="29754513"/>
            </a:xfrm>
            <a:solidFill>
              <a:schemeClr val="tx1"/>
            </a:solidFill>
          </p:grpSpPr>
          <p:sp>
            <p:nvSpPr>
              <p:cNvPr id="16" name="Freeform 340">
                <a:extLst>
                  <a:ext uri="{FF2B5EF4-FFF2-40B4-BE49-F238E27FC236}">
                    <a16:creationId xmlns:a16="http://schemas.microsoft.com/office/drawing/2014/main" id="{CE77C2DA-939F-7054-6DB8-AC982B103F45}"/>
                  </a:ext>
                </a:extLst>
              </p:cNvPr>
              <p:cNvSpPr>
                <a:spLocks noEditPoints="1"/>
              </p:cNvSpPr>
              <p:nvPr/>
            </p:nvSpPr>
            <p:spPr bwMode="auto">
              <a:xfrm>
                <a:off x="8543928" y="2543175"/>
                <a:ext cx="29009971" cy="29754513"/>
              </a:xfrm>
              <a:custGeom>
                <a:avLst/>
                <a:gdLst>
                  <a:gd name="T0" fmla="*/ 3181 w 3199"/>
                  <a:gd name="T1" fmla="*/ 588 h 3288"/>
                  <a:gd name="T2" fmla="*/ 3126 w 3199"/>
                  <a:gd name="T3" fmla="*/ 529 h 3288"/>
                  <a:gd name="T4" fmla="*/ 3048 w 3199"/>
                  <a:gd name="T5" fmla="*/ 549 h 3288"/>
                  <a:gd name="T6" fmla="*/ 2634 w 3199"/>
                  <a:gd name="T7" fmla="*/ 963 h 3288"/>
                  <a:gd name="T8" fmla="*/ 2232 w 3199"/>
                  <a:gd name="T9" fmla="*/ 561 h 3288"/>
                  <a:gd name="T10" fmla="*/ 2643 w 3199"/>
                  <a:gd name="T11" fmla="*/ 149 h 3288"/>
                  <a:gd name="T12" fmla="*/ 2663 w 3199"/>
                  <a:gd name="T13" fmla="*/ 71 h 3288"/>
                  <a:gd name="T14" fmla="*/ 2604 w 3199"/>
                  <a:gd name="T15" fmla="*/ 16 h 3288"/>
                  <a:gd name="T16" fmla="*/ 2450 w 3199"/>
                  <a:gd name="T17" fmla="*/ 0 h 3288"/>
                  <a:gd name="T18" fmla="*/ 2158 w 3199"/>
                  <a:gd name="T19" fmla="*/ 59 h 3288"/>
                  <a:gd name="T20" fmla="*/ 1920 w 3199"/>
                  <a:gd name="T21" fmla="*/ 220 h 3288"/>
                  <a:gd name="T22" fmla="*/ 1759 w 3199"/>
                  <a:gd name="T23" fmla="*/ 458 h 3288"/>
                  <a:gd name="T24" fmla="*/ 1700 w 3199"/>
                  <a:gd name="T25" fmla="*/ 750 h 3288"/>
                  <a:gd name="T26" fmla="*/ 1751 w 3199"/>
                  <a:gd name="T27" fmla="*/ 1020 h 3288"/>
                  <a:gd name="T28" fmla="*/ 94 w 3199"/>
                  <a:gd name="T29" fmla="*/ 2730 h 3288"/>
                  <a:gd name="T30" fmla="*/ 1 w 3199"/>
                  <a:gd name="T31" fmla="*/ 2964 h 3288"/>
                  <a:gd name="T32" fmla="*/ 101 w 3199"/>
                  <a:gd name="T33" fmla="*/ 3195 h 3288"/>
                  <a:gd name="T34" fmla="*/ 102 w 3199"/>
                  <a:gd name="T35" fmla="*/ 3195 h 3288"/>
                  <a:gd name="T36" fmla="*/ 330 w 3199"/>
                  <a:gd name="T37" fmla="*/ 3288 h 3288"/>
                  <a:gd name="T38" fmla="*/ 336 w 3199"/>
                  <a:gd name="T39" fmla="*/ 3288 h 3288"/>
                  <a:gd name="T40" fmla="*/ 567 w 3199"/>
                  <a:gd name="T41" fmla="*/ 3188 h 3288"/>
                  <a:gd name="T42" fmla="*/ 2234 w 3199"/>
                  <a:gd name="T43" fmla="*/ 1467 h 3288"/>
                  <a:gd name="T44" fmla="*/ 2450 w 3199"/>
                  <a:gd name="T45" fmla="*/ 1499 h 3288"/>
                  <a:gd name="T46" fmla="*/ 2741 w 3199"/>
                  <a:gd name="T47" fmla="*/ 1440 h 3288"/>
                  <a:gd name="T48" fmla="*/ 2980 w 3199"/>
                  <a:gd name="T49" fmla="*/ 1280 h 3288"/>
                  <a:gd name="T50" fmla="*/ 3140 w 3199"/>
                  <a:gd name="T51" fmla="*/ 1042 h 3288"/>
                  <a:gd name="T52" fmla="*/ 3199 w 3199"/>
                  <a:gd name="T53" fmla="*/ 750 h 3288"/>
                  <a:gd name="T54" fmla="*/ 3181 w 3199"/>
                  <a:gd name="T55" fmla="*/ 588 h 3288"/>
                  <a:gd name="T56" fmla="*/ 2995 w 3199"/>
                  <a:gd name="T57" fmla="*/ 980 h 3288"/>
                  <a:gd name="T58" fmla="*/ 2868 w 3199"/>
                  <a:gd name="T59" fmla="*/ 1168 h 3288"/>
                  <a:gd name="T60" fmla="*/ 2680 w 3199"/>
                  <a:gd name="T61" fmla="*/ 1295 h 3288"/>
                  <a:gd name="T62" fmla="*/ 2450 w 3199"/>
                  <a:gd name="T63" fmla="*/ 1342 h 3288"/>
                  <a:gd name="T64" fmla="*/ 2240 w 3199"/>
                  <a:gd name="T65" fmla="*/ 1303 h 3288"/>
                  <a:gd name="T66" fmla="*/ 2155 w 3199"/>
                  <a:gd name="T67" fmla="*/ 1321 h 3288"/>
                  <a:gd name="T68" fmla="*/ 453 w 3199"/>
                  <a:gd name="T69" fmla="*/ 3078 h 3288"/>
                  <a:gd name="T70" fmla="*/ 212 w 3199"/>
                  <a:gd name="T71" fmla="*/ 3082 h 3288"/>
                  <a:gd name="T72" fmla="*/ 211 w 3199"/>
                  <a:gd name="T73" fmla="*/ 3082 h 3288"/>
                  <a:gd name="T74" fmla="*/ 159 w 3199"/>
                  <a:gd name="T75" fmla="*/ 2961 h 3288"/>
                  <a:gd name="T76" fmla="*/ 207 w 3199"/>
                  <a:gd name="T77" fmla="*/ 2840 h 3288"/>
                  <a:gd name="T78" fmla="*/ 1901 w 3199"/>
                  <a:gd name="T79" fmla="*/ 1092 h 3288"/>
                  <a:gd name="T80" fmla="*/ 1915 w 3199"/>
                  <a:gd name="T81" fmla="*/ 1003 h 3288"/>
                  <a:gd name="T82" fmla="*/ 1858 w 3199"/>
                  <a:gd name="T83" fmla="*/ 750 h 3288"/>
                  <a:gd name="T84" fmla="*/ 1904 w 3199"/>
                  <a:gd name="T85" fmla="*/ 519 h 3288"/>
                  <a:gd name="T86" fmla="*/ 2031 w 3199"/>
                  <a:gd name="T87" fmla="*/ 331 h 3288"/>
                  <a:gd name="T88" fmla="*/ 2219 w 3199"/>
                  <a:gd name="T89" fmla="*/ 204 h 3288"/>
                  <a:gd name="T90" fmla="*/ 2411 w 3199"/>
                  <a:gd name="T91" fmla="*/ 159 h 3288"/>
                  <a:gd name="T92" fmla="*/ 2065 w 3199"/>
                  <a:gd name="T93" fmla="*/ 505 h 3288"/>
                  <a:gd name="T94" fmla="*/ 2065 w 3199"/>
                  <a:gd name="T95" fmla="*/ 616 h 3288"/>
                  <a:gd name="T96" fmla="*/ 2579 w 3199"/>
                  <a:gd name="T97" fmla="*/ 1130 h 3288"/>
                  <a:gd name="T98" fmla="*/ 2690 w 3199"/>
                  <a:gd name="T99" fmla="*/ 1130 h 3288"/>
                  <a:gd name="T100" fmla="*/ 3041 w 3199"/>
                  <a:gd name="T101" fmla="*/ 780 h 3288"/>
                  <a:gd name="T102" fmla="*/ 2995 w 3199"/>
                  <a:gd name="T103" fmla="*/ 980 h 3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199" h="3288">
                    <a:moveTo>
                      <a:pt x="3181" y="588"/>
                    </a:moveTo>
                    <a:cubicBezTo>
                      <a:pt x="3175" y="560"/>
                      <a:pt x="3154" y="537"/>
                      <a:pt x="3126" y="529"/>
                    </a:cubicBezTo>
                    <a:cubicBezTo>
                      <a:pt x="3098" y="521"/>
                      <a:pt x="3069" y="529"/>
                      <a:pt x="3048" y="549"/>
                    </a:cubicBezTo>
                    <a:cubicBezTo>
                      <a:pt x="2634" y="963"/>
                      <a:pt x="2634" y="963"/>
                      <a:pt x="2634" y="963"/>
                    </a:cubicBezTo>
                    <a:cubicBezTo>
                      <a:pt x="2232" y="561"/>
                      <a:pt x="2232" y="561"/>
                      <a:pt x="2232" y="561"/>
                    </a:cubicBezTo>
                    <a:cubicBezTo>
                      <a:pt x="2643" y="149"/>
                      <a:pt x="2643" y="149"/>
                      <a:pt x="2643" y="149"/>
                    </a:cubicBezTo>
                    <a:cubicBezTo>
                      <a:pt x="2664" y="129"/>
                      <a:pt x="2672" y="99"/>
                      <a:pt x="2663" y="71"/>
                    </a:cubicBezTo>
                    <a:cubicBezTo>
                      <a:pt x="2655" y="43"/>
                      <a:pt x="2632" y="22"/>
                      <a:pt x="2604" y="16"/>
                    </a:cubicBezTo>
                    <a:cubicBezTo>
                      <a:pt x="2553" y="6"/>
                      <a:pt x="2501" y="0"/>
                      <a:pt x="2450" y="0"/>
                    </a:cubicBezTo>
                    <a:cubicBezTo>
                      <a:pt x="2348" y="0"/>
                      <a:pt x="2250" y="20"/>
                      <a:pt x="2158" y="59"/>
                    </a:cubicBezTo>
                    <a:cubicBezTo>
                      <a:pt x="2069" y="97"/>
                      <a:pt x="1988" y="151"/>
                      <a:pt x="1920" y="220"/>
                    </a:cubicBezTo>
                    <a:cubicBezTo>
                      <a:pt x="1851" y="289"/>
                      <a:pt x="1797" y="369"/>
                      <a:pt x="1759" y="458"/>
                    </a:cubicBezTo>
                    <a:cubicBezTo>
                      <a:pt x="1720" y="551"/>
                      <a:pt x="1700" y="649"/>
                      <a:pt x="1700" y="750"/>
                    </a:cubicBezTo>
                    <a:cubicBezTo>
                      <a:pt x="1700" y="843"/>
                      <a:pt x="1717" y="933"/>
                      <a:pt x="1751" y="1020"/>
                    </a:cubicBezTo>
                    <a:cubicBezTo>
                      <a:pt x="94" y="2730"/>
                      <a:pt x="94" y="2730"/>
                      <a:pt x="94" y="2730"/>
                    </a:cubicBezTo>
                    <a:cubicBezTo>
                      <a:pt x="33" y="2793"/>
                      <a:pt x="0" y="2876"/>
                      <a:pt x="1" y="2964"/>
                    </a:cubicBezTo>
                    <a:cubicBezTo>
                      <a:pt x="3" y="3052"/>
                      <a:pt x="38" y="3134"/>
                      <a:pt x="101" y="3195"/>
                    </a:cubicBezTo>
                    <a:cubicBezTo>
                      <a:pt x="101" y="3195"/>
                      <a:pt x="101" y="3195"/>
                      <a:pt x="102" y="3195"/>
                    </a:cubicBezTo>
                    <a:cubicBezTo>
                      <a:pt x="163" y="3255"/>
                      <a:pt x="244" y="3288"/>
                      <a:pt x="330" y="3288"/>
                    </a:cubicBezTo>
                    <a:cubicBezTo>
                      <a:pt x="332" y="3288"/>
                      <a:pt x="334" y="3288"/>
                      <a:pt x="336" y="3288"/>
                    </a:cubicBezTo>
                    <a:cubicBezTo>
                      <a:pt x="424" y="3286"/>
                      <a:pt x="506" y="3251"/>
                      <a:pt x="567" y="3188"/>
                    </a:cubicBezTo>
                    <a:cubicBezTo>
                      <a:pt x="2234" y="1467"/>
                      <a:pt x="2234" y="1467"/>
                      <a:pt x="2234" y="1467"/>
                    </a:cubicBezTo>
                    <a:cubicBezTo>
                      <a:pt x="2304" y="1488"/>
                      <a:pt x="2377" y="1499"/>
                      <a:pt x="2450" y="1499"/>
                    </a:cubicBezTo>
                    <a:cubicBezTo>
                      <a:pt x="2551" y="1499"/>
                      <a:pt x="2649" y="1479"/>
                      <a:pt x="2741" y="1440"/>
                    </a:cubicBezTo>
                    <a:cubicBezTo>
                      <a:pt x="2831" y="1403"/>
                      <a:pt x="2911" y="1349"/>
                      <a:pt x="2980" y="1280"/>
                    </a:cubicBezTo>
                    <a:cubicBezTo>
                      <a:pt x="3048" y="1211"/>
                      <a:pt x="3102" y="1131"/>
                      <a:pt x="3140" y="1042"/>
                    </a:cubicBezTo>
                    <a:cubicBezTo>
                      <a:pt x="3179" y="949"/>
                      <a:pt x="3199" y="851"/>
                      <a:pt x="3199" y="750"/>
                    </a:cubicBezTo>
                    <a:cubicBezTo>
                      <a:pt x="3199" y="696"/>
                      <a:pt x="3193" y="642"/>
                      <a:pt x="3181" y="588"/>
                    </a:cubicBezTo>
                    <a:close/>
                    <a:moveTo>
                      <a:pt x="2995" y="980"/>
                    </a:moveTo>
                    <a:cubicBezTo>
                      <a:pt x="2965" y="1051"/>
                      <a:pt x="2922" y="1114"/>
                      <a:pt x="2868" y="1168"/>
                    </a:cubicBezTo>
                    <a:cubicBezTo>
                      <a:pt x="2814" y="1223"/>
                      <a:pt x="2750" y="1265"/>
                      <a:pt x="2680" y="1295"/>
                    </a:cubicBezTo>
                    <a:cubicBezTo>
                      <a:pt x="2607" y="1326"/>
                      <a:pt x="2529" y="1342"/>
                      <a:pt x="2450" y="1342"/>
                    </a:cubicBezTo>
                    <a:cubicBezTo>
                      <a:pt x="2379" y="1342"/>
                      <a:pt x="2308" y="1329"/>
                      <a:pt x="2240" y="1303"/>
                    </a:cubicBezTo>
                    <a:cubicBezTo>
                      <a:pt x="2210" y="1291"/>
                      <a:pt x="2177" y="1299"/>
                      <a:pt x="2155" y="1321"/>
                    </a:cubicBezTo>
                    <a:cubicBezTo>
                      <a:pt x="453" y="3078"/>
                      <a:pt x="453" y="3078"/>
                      <a:pt x="453" y="3078"/>
                    </a:cubicBezTo>
                    <a:cubicBezTo>
                      <a:pt x="388" y="3146"/>
                      <a:pt x="279" y="3147"/>
                      <a:pt x="212" y="3082"/>
                    </a:cubicBezTo>
                    <a:cubicBezTo>
                      <a:pt x="211" y="3082"/>
                      <a:pt x="211" y="3082"/>
                      <a:pt x="211" y="3082"/>
                    </a:cubicBezTo>
                    <a:cubicBezTo>
                      <a:pt x="178" y="3050"/>
                      <a:pt x="160" y="3007"/>
                      <a:pt x="159" y="2961"/>
                    </a:cubicBezTo>
                    <a:cubicBezTo>
                      <a:pt x="158" y="2916"/>
                      <a:pt x="175" y="2872"/>
                      <a:pt x="207" y="2840"/>
                    </a:cubicBezTo>
                    <a:cubicBezTo>
                      <a:pt x="1901" y="1092"/>
                      <a:pt x="1901" y="1092"/>
                      <a:pt x="1901" y="1092"/>
                    </a:cubicBezTo>
                    <a:cubicBezTo>
                      <a:pt x="1924" y="1068"/>
                      <a:pt x="1929" y="1033"/>
                      <a:pt x="1915" y="1003"/>
                    </a:cubicBezTo>
                    <a:cubicBezTo>
                      <a:pt x="1877" y="923"/>
                      <a:pt x="1858" y="837"/>
                      <a:pt x="1858" y="750"/>
                    </a:cubicBezTo>
                    <a:cubicBezTo>
                      <a:pt x="1858" y="670"/>
                      <a:pt x="1873" y="592"/>
                      <a:pt x="1904" y="519"/>
                    </a:cubicBezTo>
                    <a:cubicBezTo>
                      <a:pt x="1934" y="449"/>
                      <a:pt x="1977" y="386"/>
                      <a:pt x="2031" y="331"/>
                    </a:cubicBezTo>
                    <a:cubicBezTo>
                      <a:pt x="2085" y="277"/>
                      <a:pt x="2149" y="234"/>
                      <a:pt x="2219" y="204"/>
                    </a:cubicBezTo>
                    <a:cubicBezTo>
                      <a:pt x="2280" y="179"/>
                      <a:pt x="2344" y="163"/>
                      <a:pt x="2411" y="159"/>
                    </a:cubicBezTo>
                    <a:cubicBezTo>
                      <a:pt x="2065" y="505"/>
                      <a:pt x="2065" y="505"/>
                      <a:pt x="2065" y="505"/>
                    </a:cubicBezTo>
                    <a:cubicBezTo>
                      <a:pt x="2034" y="536"/>
                      <a:pt x="2034" y="586"/>
                      <a:pt x="2065" y="616"/>
                    </a:cubicBezTo>
                    <a:cubicBezTo>
                      <a:pt x="2579" y="1130"/>
                      <a:pt x="2579" y="1130"/>
                      <a:pt x="2579" y="1130"/>
                    </a:cubicBezTo>
                    <a:cubicBezTo>
                      <a:pt x="2609" y="1161"/>
                      <a:pt x="2659" y="1161"/>
                      <a:pt x="2690" y="1130"/>
                    </a:cubicBezTo>
                    <a:cubicBezTo>
                      <a:pt x="3041" y="780"/>
                      <a:pt x="3041" y="780"/>
                      <a:pt x="3041" y="780"/>
                    </a:cubicBezTo>
                    <a:cubicBezTo>
                      <a:pt x="3037" y="849"/>
                      <a:pt x="3022" y="916"/>
                      <a:pt x="2995" y="98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ea typeface="Meiryo" panose="020B0604030504040204" pitchFamily="34" charset="-128"/>
                </a:endParaRPr>
              </a:p>
            </p:txBody>
          </p:sp>
          <p:sp>
            <p:nvSpPr>
              <p:cNvPr id="17" name="Freeform 341">
                <a:extLst>
                  <a:ext uri="{FF2B5EF4-FFF2-40B4-BE49-F238E27FC236}">
                    <a16:creationId xmlns:a16="http://schemas.microsoft.com/office/drawing/2014/main" id="{9BB868D3-512B-D114-A6EC-CE14D39D8CF2}"/>
                  </a:ext>
                </a:extLst>
              </p:cNvPr>
              <p:cNvSpPr>
                <a:spLocks noEditPoints="1"/>
              </p:cNvSpPr>
              <p:nvPr/>
            </p:nvSpPr>
            <p:spPr bwMode="auto">
              <a:xfrm>
                <a:off x="23244172" y="18759489"/>
                <a:ext cx="13303249" cy="13538199"/>
              </a:xfrm>
              <a:custGeom>
                <a:avLst/>
                <a:gdLst>
                  <a:gd name="T0" fmla="*/ 486 w 1467"/>
                  <a:gd name="T1" fmla="*/ 24 h 1496"/>
                  <a:gd name="T2" fmla="*/ 429 w 1467"/>
                  <a:gd name="T3" fmla="*/ 0 h 1496"/>
                  <a:gd name="T4" fmla="*/ 429 w 1467"/>
                  <a:gd name="T5" fmla="*/ 0 h 1496"/>
                  <a:gd name="T6" fmla="*/ 372 w 1467"/>
                  <a:gd name="T7" fmla="*/ 24 h 1496"/>
                  <a:gd name="T8" fmla="*/ 29 w 1467"/>
                  <a:gd name="T9" fmla="*/ 389 h 1496"/>
                  <a:gd name="T10" fmla="*/ 29 w 1467"/>
                  <a:gd name="T11" fmla="*/ 498 h 1496"/>
                  <a:gd name="T12" fmla="*/ 900 w 1467"/>
                  <a:gd name="T13" fmla="*/ 1396 h 1496"/>
                  <a:gd name="T14" fmla="*/ 1131 w 1467"/>
                  <a:gd name="T15" fmla="*/ 1496 h 1496"/>
                  <a:gd name="T16" fmla="*/ 1137 w 1467"/>
                  <a:gd name="T17" fmla="*/ 1496 h 1496"/>
                  <a:gd name="T18" fmla="*/ 1365 w 1467"/>
                  <a:gd name="T19" fmla="*/ 1403 h 1496"/>
                  <a:gd name="T20" fmla="*/ 1366 w 1467"/>
                  <a:gd name="T21" fmla="*/ 1403 h 1496"/>
                  <a:gd name="T22" fmla="*/ 1466 w 1467"/>
                  <a:gd name="T23" fmla="*/ 1172 h 1496"/>
                  <a:gd name="T24" fmla="*/ 1373 w 1467"/>
                  <a:gd name="T25" fmla="*/ 938 h 1496"/>
                  <a:gd name="T26" fmla="*/ 486 w 1467"/>
                  <a:gd name="T27" fmla="*/ 24 h 1496"/>
                  <a:gd name="T28" fmla="*/ 1308 w 1467"/>
                  <a:gd name="T29" fmla="*/ 1169 h 1496"/>
                  <a:gd name="T30" fmla="*/ 1256 w 1467"/>
                  <a:gd name="T31" fmla="*/ 1290 h 1496"/>
                  <a:gd name="T32" fmla="*/ 1255 w 1467"/>
                  <a:gd name="T33" fmla="*/ 1290 h 1496"/>
                  <a:gd name="T34" fmla="*/ 1014 w 1467"/>
                  <a:gd name="T35" fmla="*/ 1286 h 1496"/>
                  <a:gd name="T36" fmla="*/ 195 w 1467"/>
                  <a:gd name="T37" fmla="*/ 442 h 1496"/>
                  <a:gd name="T38" fmla="*/ 430 w 1467"/>
                  <a:gd name="T39" fmla="*/ 192 h 1496"/>
                  <a:gd name="T40" fmla="*/ 1260 w 1467"/>
                  <a:gd name="T41" fmla="*/ 1048 h 1496"/>
                  <a:gd name="T42" fmla="*/ 1308 w 1467"/>
                  <a:gd name="T43" fmla="*/ 1169 h 14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467" h="1496">
                    <a:moveTo>
                      <a:pt x="486" y="24"/>
                    </a:moveTo>
                    <a:cubicBezTo>
                      <a:pt x="471" y="8"/>
                      <a:pt x="451" y="0"/>
                      <a:pt x="429" y="0"/>
                    </a:cubicBezTo>
                    <a:cubicBezTo>
                      <a:pt x="429" y="0"/>
                      <a:pt x="429" y="0"/>
                      <a:pt x="429" y="0"/>
                    </a:cubicBezTo>
                    <a:cubicBezTo>
                      <a:pt x="407" y="0"/>
                      <a:pt x="387" y="9"/>
                      <a:pt x="372" y="24"/>
                    </a:cubicBezTo>
                    <a:cubicBezTo>
                      <a:pt x="29" y="389"/>
                      <a:pt x="29" y="389"/>
                      <a:pt x="29" y="389"/>
                    </a:cubicBezTo>
                    <a:cubicBezTo>
                      <a:pt x="0" y="420"/>
                      <a:pt x="0" y="468"/>
                      <a:pt x="29" y="498"/>
                    </a:cubicBezTo>
                    <a:cubicBezTo>
                      <a:pt x="900" y="1396"/>
                      <a:pt x="900" y="1396"/>
                      <a:pt x="900" y="1396"/>
                    </a:cubicBezTo>
                    <a:cubicBezTo>
                      <a:pt x="961" y="1459"/>
                      <a:pt x="1043" y="1494"/>
                      <a:pt x="1131" y="1496"/>
                    </a:cubicBezTo>
                    <a:cubicBezTo>
                      <a:pt x="1133" y="1496"/>
                      <a:pt x="1135" y="1496"/>
                      <a:pt x="1137" y="1496"/>
                    </a:cubicBezTo>
                    <a:cubicBezTo>
                      <a:pt x="1223" y="1496"/>
                      <a:pt x="1304" y="1463"/>
                      <a:pt x="1365" y="1403"/>
                    </a:cubicBezTo>
                    <a:cubicBezTo>
                      <a:pt x="1366" y="1403"/>
                      <a:pt x="1366" y="1403"/>
                      <a:pt x="1366" y="1403"/>
                    </a:cubicBezTo>
                    <a:cubicBezTo>
                      <a:pt x="1429" y="1341"/>
                      <a:pt x="1464" y="1260"/>
                      <a:pt x="1466" y="1172"/>
                    </a:cubicBezTo>
                    <a:cubicBezTo>
                      <a:pt x="1467" y="1084"/>
                      <a:pt x="1434" y="1001"/>
                      <a:pt x="1373" y="938"/>
                    </a:cubicBezTo>
                    <a:lnTo>
                      <a:pt x="486" y="24"/>
                    </a:lnTo>
                    <a:close/>
                    <a:moveTo>
                      <a:pt x="1308" y="1169"/>
                    </a:moveTo>
                    <a:cubicBezTo>
                      <a:pt x="1307" y="1215"/>
                      <a:pt x="1289" y="1258"/>
                      <a:pt x="1256" y="1290"/>
                    </a:cubicBezTo>
                    <a:cubicBezTo>
                      <a:pt x="1256" y="1290"/>
                      <a:pt x="1256" y="1290"/>
                      <a:pt x="1255" y="1290"/>
                    </a:cubicBezTo>
                    <a:cubicBezTo>
                      <a:pt x="1188" y="1356"/>
                      <a:pt x="1079" y="1354"/>
                      <a:pt x="1014" y="1286"/>
                    </a:cubicBezTo>
                    <a:cubicBezTo>
                      <a:pt x="195" y="442"/>
                      <a:pt x="195" y="442"/>
                      <a:pt x="195" y="442"/>
                    </a:cubicBezTo>
                    <a:cubicBezTo>
                      <a:pt x="430" y="192"/>
                      <a:pt x="430" y="192"/>
                      <a:pt x="430" y="192"/>
                    </a:cubicBezTo>
                    <a:cubicBezTo>
                      <a:pt x="1260" y="1048"/>
                      <a:pt x="1260" y="1048"/>
                      <a:pt x="1260" y="1048"/>
                    </a:cubicBezTo>
                    <a:cubicBezTo>
                      <a:pt x="1292" y="1080"/>
                      <a:pt x="1309" y="1124"/>
                      <a:pt x="1308" y="1169"/>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ea typeface="Meiryo" panose="020B0604030504040204" pitchFamily="34" charset="-128"/>
                </a:endParaRPr>
              </a:p>
            </p:txBody>
          </p:sp>
          <p:sp>
            <p:nvSpPr>
              <p:cNvPr id="18" name="Freeform 342">
                <a:extLst>
                  <a:ext uri="{FF2B5EF4-FFF2-40B4-BE49-F238E27FC236}">
                    <a16:creationId xmlns:a16="http://schemas.microsoft.com/office/drawing/2014/main" id="{7EBABF06-504B-8A6D-419B-1D3553DAF751}"/>
                  </a:ext>
                </a:extLst>
              </p:cNvPr>
              <p:cNvSpPr>
                <a:spLocks noEditPoints="1"/>
              </p:cNvSpPr>
              <p:nvPr/>
            </p:nvSpPr>
            <p:spPr bwMode="auto">
              <a:xfrm>
                <a:off x="7537450" y="2543175"/>
                <a:ext cx="14292264" cy="14516098"/>
              </a:xfrm>
              <a:custGeom>
                <a:avLst/>
                <a:gdLst>
                  <a:gd name="T0" fmla="*/ 458 w 1576"/>
                  <a:gd name="T1" fmla="*/ 1440 h 1604"/>
                  <a:gd name="T2" fmla="*/ 749 w 1576"/>
                  <a:gd name="T3" fmla="*/ 1499 h 1604"/>
                  <a:gd name="T4" fmla="*/ 965 w 1576"/>
                  <a:gd name="T5" fmla="*/ 1467 h 1604"/>
                  <a:gd name="T6" fmla="*/ 1073 w 1576"/>
                  <a:gd name="T7" fmla="*/ 1580 h 1604"/>
                  <a:gd name="T8" fmla="*/ 1128 w 1576"/>
                  <a:gd name="T9" fmla="*/ 1604 h 1604"/>
                  <a:gd name="T10" fmla="*/ 1130 w 1576"/>
                  <a:gd name="T11" fmla="*/ 1604 h 1604"/>
                  <a:gd name="T12" fmla="*/ 1185 w 1576"/>
                  <a:gd name="T13" fmla="*/ 1582 h 1604"/>
                  <a:gd name="T14" fmla="*/ 1544 w 1576"/>
                  <a:gd name="T15" fmla="*/ 1233 h 1604"/>
                  <a:gd name="T16" fmla="*/ 1546 w 1576"/>
                  <a:gd name="T17" fmla="*/ 1122 h 1604"/>
                  <a:gd name="T18" fmla="*/ 1448 w 1576"/>
                  <a:gd name="T19" fmla="*/ 1020 h 1604"/>
                  <a:gd name="T20" fmla="*/ 1499 w 1576"/>
                  <a:gd name="T21" fmla="*/ 750 h 1604"/>
                  <a:gd name="T22" fmla="*/ 1440 w 1576"/>
                  <a:gd name="T23" fmla="*/ 458 h 1604"/>
                  <a:gd name="T24" fmla="*/ 1279 w 1576"/>
                  <a:gd name="T25" fmla="*/ 220 h 1604"/>
                  <a:gd name="T26" fmla="*/ 1041 w 1576"/>
                  <a:gd name="T27" fmla="*/ 59 h 1604"/>
                  <a:gd name="T28" fmla="*/ 749 w 1576"/>
                  <a:gd name="T29" fmla="*/ 0 h 1604"/>
                  <a:gd name="T30" fmla="*/ 595 w 1576"/>
                  <a:gd name="T31" fmla="*/ 16 h 1604"/>
                  <a:gd name="T32" fmla="*/ 536 w 1576"/>
                  <a:gd name="T33" fmla="*/ 71 h 1604"/>
                  <a:gd name="T34" fmla="*/ 556 w 1576"/>
                  <a:gd name="T35" fmla="*/ 149 h 1604"/>
                  <a:gd name="T36" fmla="*/ 967 w 1576"/>
                  <a:gd name="T37" fmla="*/ 561 h 1604"/>
                  <a:gd name="T38" fmla="*/ 565 w 1576"/>
                  <a:gd name="T39" fmla="*/ 963 h 1604"/>
                  <a:gd name="T40" fmla="*/ 151 w 1576"/>
                  <a:gd name="T41" fmla="*/ 549 h 1604"/>
                  <a:gd name="T42" fmla="*/ 73 w 1576"/>
                  <a:gd name="T43" fmla="*/ 529 h 1604"/>
                  <a:gd name="T44" fmla="*/ 18 w 1576"/>
                  <a:gd name="T45" fmla="*/ 588 h 1604"/>
                  <a:gd name="T46" fmla="*/ 0 w 1576"/>
                  <a:gd name="T47" fmla="*/ 750 h 1604"/>
                  <a:gd name="T48" fmla="*/ 59 w 1576"/>
                  <a:gd name="T49" fmla="*/ 1042 h 1604"/>
                  <a:gd name="T50" fmla="*/ 219 w 1576"/>
                  <a:gd name="T51" fmla="*/ 1280 h 1604"/>
                  <a:gd name="T52" fmla="*/ 458 w 1576"/>
                  <a:gd name="T53" fmla="*/ 1440 h 1604"/>
                  <a:gd name="T54" fmla="*/ 158 w 1576"/>
                  <a:gd name="T55" fmla="*/ 780 h 1604"/>
                  <a:gd name="T56" fmla="*/ 509 w 1576"/>
                  <a:gd name="T57" fmla="*/ 1130 h 1604"/>
                  <a:gd name="T58" fmla="*/ 620 w 1576"/>
                  <a:gd name="T59" fmla="*/ 1130 h 1604"/>
                  <a:gd name="T60" fmla="*/ 1134 w 1576"/>
                  <a:gd name="T61" fmla="*/ 616 h 1604"/>
                  <a:gd name="T62" fmla="*/ 1134 w 1576"/>
                  <a:gd name="T63" fmla="*/ 505 h 1604"/>
                  <a:gd name="T64" fmla="*/ 788 w 1576"/>
                  <a:gd name="T65" fmla="*/ 159 h 1604"/>
                  <a:gd name="T66" fmla="*/ 980 w 1576"/>
                  <a:gd name="T67" fmla="*/ 204 h 1604"/>
                  <a:gd name="T68" fmla="*/ 1168 w 1576"/>
                  <a:gd name="T69" fmla="*/ 331 h 1604"/>
                  <a:gd name="T70" fmla="*/ 1295 w 1576"/>
                  <a:gd name="T71" fmla="*/ 519 h 1604"/>
                  <a:gd name="T72" fmla="*/ 1341 w 1576"/>
                  <a:gd name="T73" fmla="*/ 750 h 1604"/>
                  <a:gd name="T74" fmla="*/ 1284 w 1576"/>
                  <a:gd name="T75" fmla="*/ 1003 h 1604"/>
                  <a:gd name="T76" fmla="*/ 1298 w 1576"/>
                  <a:gd name="T77" fmla="*/ 1091 h 1604"/>
                  <a:gd name="T78" fmla="*/ 1378 w 1576"/>
                  <a:gd name="T79" fmla="*/ 1174 h 1604"/>
                  <a:gd name="T80" fmla="*/ 1132 w 1576"/>
                  <a:gd name="T81" fmla="*/ 1413 h 1604"/>
                  <a:gd name="T82" fmla="*/ 1044 w 1576"/>
                  <a:gd name="T83" fmla="*/ 1322 h 1604"/>
                  <a:gd name="T84" fmla="*/ 987 w 1576"/>
                  <a:gd name="T85" fmla="*/ 1297 h 1604"/>
                  <a:gd name="T86" fmla="*/ 959 w 1576"/>
                  <a:gd name="T87" fmla="*/ 1303 h 1604"/>
                  <a:gd name="T88" fmla="*/ 749 w 1576"/>
                  <a:gd name="T89" fmla="*/ 1342 h 1604"/>
                  <a:gd name="T90" fmla="*/ 519 w 1576"/>
                  <a:gd name="T91" fmla="*/ 1295 h 1604"/>
                  <a:gd name="T92" fmla="*/ 331 w 1576"/>
                  <a:gd name="T93" fmla="*/ 1168 h 1604"/>
                  <a:gd name="T94" fmla="*/ 204 w 1576"/>
                  <a:gd name="T95" fmla="*/ 980 h 1604"/>
                  <a:gd name="T96" fmla="*/ 158 w 1576"/>
                  <a:gd name="T97" fmla="*/ 780 h 16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576" h="1604">
                    <a:moveTo>
                      <a:pt x="458" y="1440"/>
                    </a:moveTo>
                    <a:cubicBezTo>
                      <a:pt x="550" y="1479"/>
                      <a:pt x="648" y="1499"/>
                      <a:pt x="749" y="1499"/>
                    </a:cubicBezTo>
                    <a:cubicBezTo>
                      <a:pt x="822" y="1499"/>
                      <a:pt x="895" y="1488"/>
                      <a:pt x="965" y="1467"/>
                    </a:cubicBezTo>
                    <a:cubicBezTo>
                      <a:pt x="1073" y="1580"/>
                      <a:pt x="1073" y="1580"/>
                      <a:pt x="1073" y="1580"/>
                    </a:cubicBezTo>
                    <a:cubicBezTo>
                      <a:pt x="1087" y="1595"/>
                      <a:pt x="1107" y="1603"/>
                      <a:pt x="1128" y="1604"/>
                    </a:cubicBezTo>
                    <a:cubicBezTo>
                      <a:pt x="1129" y="1604"/>
                      <a:pt x="1129" y="1604"/>
                      <a:pt x="1130" y="1604"/>
                    </a:cubicBezTo>
                    <a:cubicBezTo>
                      <a:pt x="1150" y="1604"/>
                      <a:pt x="1170" y="1596"/>
                      <a:pt x="1185" y="1582"/>
                    </a:cubicBezTo>
                    <a:cubicBezTo>
                      <a:pt x="1544" y="1233"/>
                      <a:pt x="1544" y="1233"/>
                      <a:pt x="1544" y="1233"/>
                    </a:cubicBezTo>
                    <a:cubicBezTo>
                      <a:pt x="1575" y="1203"/>
                      <a:pt x="1576" y="1153"/>
                      <a:pt x="1546" y="1122"/>
                    </a:cubicBezTo>
                    <a:cubicBezTo>
                      <a:pt x="1448" y="1020"/>
                      <a:pt x="1448" y="1020"/>
                      <a:pt x="1448" y="1020"/>
                    </a:cubicBezTo>
                    <a:cubicBezTo>
                      <a:pt x="1482" y="933"/>
                      <a:pt x="1499" y="843"/>
                      <a:pt x="1499" y="750"/>
                    </a:cubicBezTo>
                    <a:cubicBezTo>
                      <a:pt x="1499" y="649"/>
                      <a:pt x="1479" y="551"/>
                      <a:pt x="1440" y="458"/>
                    </a:cubicBezTo>
                    <a:cubicBezTo>
                      <a:pt x="1402" y="369"/>
                      <a:pt x="1348" y="289"/>
                      <a:pt x="1279" y="220"/>
                    </a:cubicBezTo>
                    <a:cubicBezTo>
                      <a:pt x="1211" y="151"/>
                      <a:pt x="1130" y="97"/>
                      <a:pt x="1041" y="59"/>
                    </a:cubicBezTo>
                    <a:cubicBezTo>
                      <a:pt x="949" y="20"/>
                      <a:pt x="851" y="0"/>
                      <a:pt x="749" y="0"/>
                    </a:cubicBezTo>
                    <a:cubicBezTo>
                      <a:pt x="698" y="0"/>
                      <a:pt x="646" y="6"/>
                      <a:pt x="595" y="16"/>
                    </a:cubicBezTo>
                    <a:cubicBezTo>
                      <a:pt x="567" y="22"/>
                      <a:pt x="544" y="43"/>
                      <a:pt x="536" y="71"/>
                    </a:cubicBezTo>
                    <a:cubicBezTo>
                      <a:pt x="527" y="99"/>
                      <a:pt x="535" y="129"/>
                      <a:pt x="556" y="149"/>
                    </a:cubicBezTo>
                    <a:cubicBezTo>
                      <a:pt x="967" y="561"/>
                      <a:pt x="967" y="561"/>
                      <a:pt x="967" y="561"/>
                    </a:cubicBezTo>
                    <a:cubicBezTo>
                      <a:pt x="565" y="963"/>
                      <a:pt x="565" y="963"/>
                      <a:pt x="565" y="963"/>
                    </a:cubicBezTo>
                    <a:cubicBezTo>
                      <a:pt x="151" y="549"/>
                      <a:pt x="151" y="549"/>
                      <a:pt x="151" y="549"/>
                    </a:cubicBezTo>
                    <a:cubicBezTo>
                      <a:pt x="130" y="529"/>
                      <a:pt x="101" y="521"/>
                      <a:pt x="73" y="529"/>
                    </a:cubicBezTo>
                    <a:cubicBezTo>
                      <a:pt x="45" y="537"/>
                      <a:pt x="24" y="560"/>
                      <a:pt x="18" y="588"/>
                    </a:cubicBezTo>
                    <a:cubicBezTo>
                      <a:pt x="6" y="642"/>
                      <a:pt x="0" y="696"/>
                      <a:pt x="0" y="750"/>
                    </a:cubicBezTo>
                    <a:cubicBezTo>
                      <a:pt x="0" y="851"/>
                      <a:pt x="20" y="949"/>
                      <a:pt x="59" y="1042"/>
                    </a:cubicBezTo>
                    <a:cubicBezTo>
                      <a:pt x="97" y="1131"/>
                      <a:pt x="151" y="1211"/>
                      <a:pt x="219" y="1280"/>
                    </a:cubicBezTo>
                    <a:cubicBezTo>
                      <a:pt x="288" y="1349"/>
                      <a:pt x="368" y="1403"/>
                      <a:pt x="458" y="1440"/>
                    </a:cubicBezTo>
                    <a:close/>
                    <a:moveTo>
                      <a:pt x="158" y="780"/>
                    </a:moveTo>
                    <a:cubicBezTo>
                      <a:pt x="509" y="1130"/>
                      <a:pt x="509" y="1130"/>
                      <a:pt x="509" y="1130"/>
                    </a:cubicBezTo>
                    <a:cubicBezTo>
                      <a:pt x="540" y="1161"/>
                      <a:pt x="590" y="1161"/>
                      <a:pt x="620" y="1130"/>
                    </a:cubicBezTo>
                    <a:cubicBezTo>
                      <a:pt x="1134" y="616"/>
                      <a:pt x="1134" y="616"/>
                      <a:pt x="1134" y="616"/>
                    </a:cubicBezTo>
                    <a:cubicBezTo>
                      <a:pt x="1165" y="586"/>
                      <a:pt x="1165" y="536"/>
                      <a:pt x="1134" y="505"/>
                    </a:cubicBezTo>
                    <a:cubicBezTo>
                      <a:pt x="788" y="159"/>
                      <a:pt x="788" y="159"/>
                      <a:pt x="788" y="159"/>
                    </a:cubicBezTo>
                    <a:cubicBezTo>
                      <a:pt x="855" y="163"/>
                      <a:pt x="919" y="179"/>
                      <a:pt x="980" y="204"/>
                    </a:cubicBezTo>
                    <a:cubicBezTo>
                      <a:pt x="1050" y="234"/>
                      <a:pt x="1114" y="277"/>
                      <a:pt x="1168" y="331"/>
                    </a:cubicBezTo>
                    <a:cubicBezTo>
                      <a:pt x="1222" y="386"/>
                      <a:pt x="1265" y="449"/>
                      <a:pt x="1295" y="519"/>
                    </a:cubicBezTo>
                    <a:cubicBezTo>
                      <a:pt x="1326" y="592"/>
                      <a:pt x="1341" y="670"/>
                      <a:pt x="1341" y="750"/>
                    </a:cubicBezTo>
                    <a:cubicBezTo>
                      <a:pt x="1341" y="837"/>
                      <a:pt x="1322" y="923"/>
                      <a:pt x="1284" y="1003"/>
                    </a:cubicBezTo>
                    <a:cubicBezTo>
                      <a:pt x="1270" y="1033"/>
                      <a:pt x="1275" y="1068"/>
                      <a:pt x="1298" y="1091"/>
                    </a:cubicBezTo>
                    <a:cubicBezTo>
                      <a:pt x="1378" y="1174"/>
                      <a:pt x="1378" y="1174"/>
                      <a:pt x="1378" y="1174"/>
                    </a:cubicBezTo>
                    <a:cubicBezTo>
                      <a:pt x="1132" y="1413"/>
                      <a:pt x="1132" y="1413"/>
                      <a:pt x="1132" y="1413"/>
                    </a:cubicBezTo>
                    <a:cubicBezTo>
                      <a:pt x="1044" y="1322"/>
                      <a:pt x="1044" y="1322"/>
                      <a:pt x="1044" y="1322"/>
                    </a:cubicBezTo>
                    <a:cubicBezTo>
                      <a:pt x="1029" y="1306"/>
                      <a:pt x="1008" y="1297"/>
                      <a:pt x="987" y="1297"/>
                    </a:cubicBezTo>
                    <a:cubicBezTo>
                      <a:pt x="978" y="1297"/>
                      <a:pt x="968" y="1299"/>
                      <a:pt x="959" y="1303"/>
                    </a:cubicBezTo>
                    <a:cubicBezTo>
                      <a:pt x="891" y="1329"/>
                      <a:pt x="820" y="1342"/>
                      <a:pt x="749" y="1342"/>
                    </a:cubicBezTo>
                    <a:cubicBezTo>
                      <a:pt x="670" y="1342"/>
                      <a:pt x="592" y="1326"/>
                      <a:pt x="519" y="1295"/>
                    </a:cubicBezTo>
                    <a:cubicBezTo>
                      <a:pt x="449" y="1265"/>
                      <a:pt x="385" y="1223"/>
                      <a:pt x="331" y="1168"/>
                    </a:cubicBezTo>
                    <a:cubicBezTo>
                      <a:pt x="277" y="1114"/>
                      <a:pt x="234" y="1051"/>
                      <a:pt x="204" y="980"/>
                    </a:cubicBezTo>
                    <a:cubicBezTo>
                      <a:pt x="177" y="916"/>
                      <a:pt x="162" y="849"/>
                      <a:pt x="158" y="78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ea typeface="Meiryo" panose="020B0604030504040204" pitchFamily="34" charset="-128"/>
                </a:endParaRPr>
              </a:p>
            </p:txBody>
          </p:sp>
        </p:grpSp>
      </p:grpSp>
      <p:grpSp>
        <p:nvGrpSpPr>
          <p:cNvPr id="11" name="Group 10">
            <a:extLst>
              <a:ext uri="{FF2B5EF4-FFF2-40B4-BE49-F238E27FC236}">
                <a16:creationId xmlns:a16="http://schemas.microsoft.com/office/drawing/2014/main" id="{9FA232F5-F0FF-F085-7921-22DB18A9DA8C}"/>
              </a:ext>
            </a:extLst>
          </p:cNvPr>
          <p:cNvGrpSpPr/>
          <p:nvPr/>
        </p:nvGrpSpPr>
        <p:grpSpPr>
          <a:xfrm>
            <a:off x="1899762" y="2236201"/>
            <a:ext cx="1005840" cy="1005840"/>
            <a:chOff x="1899762" y="2236201"/>
            <a:chExt cx="1005840" cy="1005840"/>
          </a:xfrm>
        </p:grpSpPr>
        <p:sp>
          <p:nvSpPr>
            <p:cNvPr id="10" name="Oval 9">
              <a:extLst>
                <a:ext uri="{FF2B5EF4-FFF2-40B4-BE49-F238E27FC236}">
                  <a16:creationId xmlns:a16="http://schemas.microsoft.com/office/drawing/2014/main" id="{B4A0F3EC-8269-3CE7-09AE-E367EF29FC8A}"/>
                </a:ext>
              </a:extLst>
            </p:cNvPr>
            <p:cNvSpPr/>
            <p:nvPr/>
          </p:nvSpPr>
          <p:spPr>
            <a:xfrm>
              <a:off x="1899762" y="2236201"/>
              <a:ext cx="1005840" cy="1005840"/>
            </a:xfrm>
            <a:prstGeom prst="ellipse">
              <a:avLst/>
            </a:prstGeom>
            <a:solidFill>
              <a:schemeClr val="bg1"/>
            </a:solidFill>
            <a:ln w="158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1600" dirty="0" err="1">
                <a:ea typeface="Meiryo" panose="020B0604030504040204" pitchFamily="34" charset="-128"/>
              </a:endParaRPr>
            </a:p>
          </p:txBody>
        </p:sp>
        <p:grpSp>
          <p:nvGrpSpPr>
            <p:cNvPr id="20" name="Group 19">
              <a:extLst>
                <a:ext uri="{FF2B5EF4-FFF2-40B4-BE49-F238E27FC236}">
                  <a16:creationId xmlns:a16="http://schemas.microsoft.com/office/drawing/2014/main" id="{AC5B44ED-C07F-9274-CFE5-EEFFECF6F4B1}"/>
                </a:ext>
              </a:extLst>
            </p:cNvPr>
            <p:cNvGrpSpPr>
              <a:grpSpLocks noChangeAspect="1"/>
            </p:cNvGrpSpPr>
            <p:nvPr/>
          </p:nvGrpSpPr>
          <p:grpSpPr>
            <a:xfrm>
              <a:off x="2146127" y="2464801"/>
              <a:ext cx="513110" cy="548640"/>
              <a:chOff x="8724901" y="3443285"/>
              <a:chExt cx="24368126" cy="26055642"/>
            </a:xfrm>
            <a:solidFill>
              <a:schemeClr val="tx1"/>
            </a:solidFill>
          </p:grpSpPr>
          <p:sp>
            <p:nvSpPr>
              <p:cNvPr id="21" name="Freeform 169">
                <a:extLst>
                  <a:ext uri="{FF2B5EF4-FFF2-40B4-BE49-F238E27FC236}">
                    <a16:creationId xmlns:a16="http://schemas.microsoft.com/office/drawing/2014/main" id="{BB5C7254-137E-95CC-9FF3-86046DBB143F}"/>
                  </a:ext>
                </a:extLst>
              </p:cNvPr>
              <p:cNvSpPr>
                <a:spLocks noEditPoints="1"/>
              </p:cNvSpPr>
              <p:nvPr/>
            </p:nvSpPr>
            <p:spPr bwMode="auto">
              <a:xfrm>
                <a:off x="18148300" y="13308011"/>
                <a:ext cx="5557835" cy="5556249"/>
              </a:xfrm>
              <a:custGeom>
                <a:avLst/>
                <a:gdLst>
                  <a:gd name="T0" fmla="*/ 307 w 613"/>
                  <a:gd name="T1" fmla="*/ 614 h 614"/>
                  <a:gd name="T2" fmla="*/ 307 w 613"/>
                  <a:gd name="T3" fmla="*/ 614 h 614"/>
                  <a:gd name="T4" fmla="*/ 524 w 613"/>
                  <a:gd name="T5" fmla="*/ 524 h 614"/>
                  <a:gd name="T6" fmla="*/ 613 w 613"/>
                  <a:gd name="T7" fmla="*/ 307 h 614"/>
                  <a:gd name="T8" fmla="*/ 524 w 613"/>
                  <a:gd name="T9" fmla="*/ 90 h 614"/>
                  <a:gd name="T10" fmla="*/ 307 w 613"/>
                  <a:gd name="T11" fmla="*/ 0 h 614"/>
                  <a:gd name="T12" fmla="*/ 90 w 613"/>
                  <a:gd name="T13" fmla="*/ 90 h 614"/>
                  <a:gd name="T14" fmla="*/ 0 w 613"/>
                  <a:gd name="T15" fmla="*/ 307 h 614"/>
                  <a:gd name="T16" fmla="*/ 90 w 613"/>
                  <a:gd name="T17" fmla="*/ 524 h 614"/>
                  <a:gd name="T18" fmla="*/ 307 w 613"/>
                  <a:gd name="T19" fmla="*/ 614 h 614"/>
                  <a:gd name="T20" fmla="*/ 180 w 613"/>
                  <a:gd name="T21" fmla="*/ 181 h 614"/>
                  <a:gd name="T22" fmla="*/ 307 w 613"/>
                  <a:gd name="T23" fmla="*/ 129 h 614"/>
                  <a:gd name="T24" fmla="*/ 485 w 613"/>
                  <a:gd name="T25" fmla="*/ 307 h 614"/>
                  <a:gd name="T26" fmla="*/ 433 w 613"/>
                  <a:gd name="T27" fmla="*/ 434 h 614"/>
                  <a:gd name="T28" fmla="*/ 307 w 613"/>
                  <a:gd name="T29" fmla="*/ 486 h 614"/>
                  <a:gd name="T30" fmla="*/ 128 w 613"/>
                  <a:gd name="T31" fmla="*/ 307 h 614"/>
                  <a:gd name="T32" fmla="*/ 180 w 613"/>
                  <a:gd name="T33" fmla="*/ 181 h 6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13" h="614">
                    <a:moveTo>
                      <a:pt x="307" y="614"/>
                    </a:moveTo>
                    <a:cubicBezTo>
                      <a:pt x="307" y="614"/>
                      <a:pt x="307" y="614"/>
                      <a:pt x="307" y="614"/>
                    </a:cubicBezTo>
                    <a:cubicBezTo>
                      <a:pt x="389" y="614"/>
                      <a:pt x="466" y="582"/>
                      <a:pt x="524" y="524"/>
                    </a:cubicBezTo>
                    <a:cubicBezTo>
                      <a:pt x="582" y="466"/>
                      <a:pt x="613" y="389"/>
                      <a:pt x="613" y="307"/>
                    </a:cubicBezTo>
                    <a:cubicBezTo>
                      <a:pt x="613" y="225"/>
                      <a:pt x="582" y="148"/>
                      <a:pt x="524" y="90"/>
                    </a:cubicBezTo>
                    <a:cubicBezTo>
                      <a:pt x="466" y="32"/>
                      <a:pt x="389" y="0"/>
                      <a:pt x="307" y="0"/>
                    </a:cubicBezTo>
                    <a:cubicBezTo>
                      <a:pt x="225" y="0"/>
                      <a:pt x="148" y="32"/>
                      <a:pt x="90" y="90"/>
                    </a:cubicBezTo>
                    <a:cubicBezTo>
                      <a:pt x="32" y="148"/>
                      <a:pt x="0" y="225"/>
                      <a:pt x="0" y="307"/>
                    </a:cubicBezTo>
                    <a:cubicBezTo>
                      <a:pt x="0" y="389"/>
                      <a:pt x="32" y="466"/>
                      <a:pt x="90" y="524"/>
                    </a:cubicBezTo>
                    <a:cubicBezTo>
                      <a:pt x="148" y="582"/>
                      <a:pt x="225" y="614"/>
                      <a:pt x="307" y="614"/>
                    </a:cubicBezTo>
                    <a:close/>
                    <a:moveTo>
                      <a:pt x="180" y="181"/>
                    </a:moveTo>
                    <a:cubicBezTo>
                      <a:pt x="214" y="147"/>
                      <a:pt x="259" y="129"/>
                      <a:pt x="307" y="129"/>
                    </a:cubicBezTo>
                    <a:cubicBezTo>
                      <a:pt x="405" y="129"/>
                      <a:pt x="485" y="209"/>
                      <a:pt x="485" y="307"/>
                    </a:cubicBezTo>
                    <a:cubicBezTo>
                      <a:pt x="485" y="355"/>
                      <a:pt x="467" y="400"/>
                      <a:pt x="433" y="434"/>
                    </a:cubicBezTo>
                    <a:cubicBezTo>
                      <a:pt x="399" y="467"/>
                      <a:pt x="355" y="486"/>
                      <a:pt x="307" y="486"/>
                    </a:cubicBezTo>
                    <a:cubicBezTo>
                      <a:pt x="208" y="486"/>
                      <a:pt x="128" y="406"/>
                      <a:pt x="128" y="307"/>
                    </a:cubicBezTo>
                    <a:cubicBezTo>
                      <a:pt x="128" y="259"/>
                      <a:pt x="147" y="215"/>
                      <a:pt x="180" y="181"/>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ea typeface="Meiryo" panose="020B0604030504040204" pitchFamily="34" charset="-128"/>
                </a:endParaRPr>
              </a:p>
            </p:txBody>
          </p:sp>
          <p:sp>
            <p:nvSpPr>
              <p:cNvPr id="22" name="Freeform 170">
                <a:extLst>
                  <a:ext uri="{FF2B5EF4-FFF2-40B4-BE49-F238E27FC236}">
                    <a16:creationId xmlns:a16="http://schemas.microsoft.com/office/drawing/2014/main" id="{3D166C9E-C647-4CA6-EAC9-C630446E0EA5}"/>
                  </a:ext>
                </a:extLst>
              </p:cNvPr>
              <p:cNvSpPr>
                <a:spLocks noEditPoints="1"/>
              </p:cNvSpPr>
              <p:nvPr/>
            </p:nvSpPr>
            <p:spPr bwMode="auto">
              <a:xfrm>
                <a:off x="12923837" y="8094660"/>
                <a:ext cx="15960727" cy="15928980"/>
              </a:xfrm>
              <a:custGeom>
                <a:avLst/>
                <a:gdLst>
                  <a:gd name="T0" fmla="*/ 571 w 1760"/>
                  <a:gd name="T1" fmla="*/ 1445 h 1760"/>
                  <a:gd name="T2" fmla="*/ 712 w 1760"/>
                  <a:gd name="T3" fmla="*/ 1701 h 1760"/>
                  <a:gd name="T4" fmla="*/ 990 w 1760"/>
                  <a:gd name="T5" fmla="*/ 1760 h 1760"/>
                  <a:gd name="T6" fmla="*/ 1070 w 1760"/>
                  <a:gd name="T7" fmla="*/ 1498 h 1760"/>
                  <a:gd name="T8" fmla="*/ 1346 w 1760"/>
                  <a:gd name="T9" fmla="*/ 1576 h 1760"/>
                  <a:gd name="T10" fmla="*/ 1583 w 1760"/>
                  <a:gd name="T11" fmla="*/ 1420 h 1760"/>
                  <a:gd name="T12" fmla="*/ 1453 w 1760"/>
                  <a:gd name="T13" fmla="*/ 1179 h 1760"/>
                  <a:gd name="T14" fmla="*/ 1701 w 1760"/>
                  <a:gd name="T15" fmla="*/ 1048 h 1760"/>
                  <a:gd name="T16" fmla="*/ 1760 w 1760"/>
                  <a:gd name="T17" fmla="*/ 770 h 1760"/>
                  <a:gd name="T18" fmla="*/ 1495 w 1760"/>
                  <a:gd name="T19" fmla="*/ 690 h 1760"/>
                  <a:gd name="T20" fmla="*/ 1586 w 1760"/>
                  <a:gd name="T21" fmla="*/ 426 h 1760"/>
                  <a:gd name="T22" fmla="*/ 1433 w 1760"/>
                  <a:gd name="T23" fmla="*/ 188 h 1760"/>
                  <a:gd name="T24" fmla="*/ 1187 w 1760"/>
                  <a:gd name="T25" fmla="*/ 317 h 1760"/>
                  <a:gd name="T26" fmla="*/ 1053 w 1760"/>
                  <a:gd name="T27" fmla="*/ 59 h 1760"/>
                  <a:gd name="T28" fmla="*/ 776 w 1760"/>
                  <a:gd name="T29" fmla="*/ 0 h 1760"/>
                  <a:gd name="T30" fmla="*/ 695 w 1760"/>
                  <a:gd name="T31" fmla="*/ 269 h 1760"/>
                  <a:gd name="T32" fmla="*/ 413 w 1760"/>
                  <a:gd name="T33" fmla="*/ 184 h 1760"/>
                  <a:gd name="T34" fmla="*/ 177 w 1760"/>
                  <a:gd name="T35" fmla="*/ 340 h 1760"/>
                  <a:gd name="T36" fmla="*/ 312 w 1760"/>
                  <a:gd name="T37" fmla="*/ 588 h 1760"/>
                  <a:gd name="T38" fmla="*/ 59 w 1760"/>
                  <a:gd name="T39" fmla="*/ 707 h 1760"/>
                  <a:gd name="T40" fmla="*/ 0 w 1760"/>
                  <a:gd name="T41" fmla="*/ 984 h 1760"/>
                  <a:gd name="T42" fmla="*/ 267 w 1760"/>
                  <a:gd name="T43" fmla="*/ 1065 h 1760"/>
                  <a:gd name="T44" fmla="*/ 174 w 1760"/>
                  <a:gd name="T45" fmla="*/ 1334 h 1760"/>
                  <a:gd name="T46" fmla="*/ 327 w 1760"/>
                  <a:gd name="T47" fmla="*/ 1572 h 1760"/>
                  <a:gd name="T48" fmla="*/ 436 w 1760"/>
                  <a:gd name="T49" fmla="*/ 1224 h 1760"/>
                  <a:gd name="T50" fmla="*/ 380 w 1760"/>
                  <a:gd name="T51" fmla="*/ 991 h 1760"/>
                  <a:gd name="T52" fmla="*/ 128 w 1760"/>
                  <a:gd name="T53" fmla="*/ 925 h 1760"/>
                  <a:gd name="T54" fmla="*/ 301 w 1760"/>
                  <a:gd name="T55" fmla="*/ 815 h 1760"/>
                  <a:gd name="T56" fmla="*/ 319 w 1760"/>
                  <a:gd name="T57" fmla="*/ 818 h 1760"/>
                  <a:gd name="T58" fmla="*/ 448 w 1760"/>
                  <a:gd name="T59" fmla="*/ 608 h 1760"/>
                  <a:gd name="T60" fmla="*/ 418 w 1760"/>
                  <a:gd name="T61" fmla="*/ 514 h 1760"/>
                  <a:gd name="T62" fmla="*/ 376 w 1760"/>
                  <a:gd name="T63" fmla="*/ 320 h 1760"/>
                  <a:gd name="T64" fmla="*/ 518 w 1760"/>
                  <a:gd name="T65" fmla="*/ 439 h 1760"/>
                  <a:gd name="T66" fmla="*/ 769 w 1760"/>
                  <a:gd name="T67" fmla="*/ 382 h 1760"/>
                  <a:gd name="T68" fmla="*/ 835 w 1760"/>
                  <a:gd name="T69" fmla="*/ 128 h 1760"/>
                  <a:gd name="T70" fmla="*/ 947 w 1760"/>
                  <a:gd name="T71" fmla="*/ 324 h 1760"/>
                  <a:gd name="T72" fmla="*/ 1159 w 1760"/>
                  <a:gd name="T73" fmla="*/ 449 h 1760"/>
                  <a:gd name="T74" fmla="*/ 1383 w 1760"/>
                  <a:gd name="T75" fmla="*/ 320 h 1760"/>
                  <a:gd name="T76" fmla="*/ 1324 w 1760"/>
                  <a:gd name="T77" fmla="*/ 535 h 1760"/>
                  <a:gd name="T78" fmla="*/ 1383 w 1760"/>
                  <a:gd name="T79" fmla="*/ 765 h 1760"/>
                  <a:gd name="T80" fmla="*/ 1632 w 1760"/>
                  <a:gd name="T81" fmla="*/ 829 h 1760"/>
                  <a:gd name="T82" fmla="*/ 1443 w 1760"/>
                  <a:gd name="T83" fmla="*/ 940 h 1760"/>
                  <a:gd name="T84" fmla="*/ 1321 w 1760"/>
                  <a:gd name="T85" fmla="*/ 1153 h 1760"/>
                  <a:gd name="T86" fmla="*/ 1451 w 1760"/>
                  <a:gd name="T87" fmla="*/ 1372 h 1760"/>
                  <a:gd name="T88" fmla="*/ 1239 w 1760"/>
                  <a:gd name="T89" fmla="*/ 1319 h 1760"/>
                  <a:gd name="T90" fmla="*/ 996 w 1760"/>
                  <a:gd name="T91" fmla="*/ 1385 h 1760"/>
                  <a:gd name="T92" fmla="*/ 931 w 1760"/>
                  <a:gd name="T93" fmla="*/ 1632 h 1760"/>
                  <a:gd name="T94" fmla="*/ 820 w 1760"/>
                  <a:gd name="T95" fmla="*/ 1442 h 1760"/>
                  <a:gd name="T96" fmla="*/ 600 w 1760"/>
                  <a:gd name="T97" fmla="*/ 1313 h 1760"/>
                  <a:gd name="T98" fmla="*/ 376 w 1760"/>
                  <a:gd name="T99" fmla="*/ 1440 h 1760"/>
                  <a:gd name="T100" fmla="*/ 436 w 1760"/>
                  <a:gd name="T101" fmla="*/ 1224 h 17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760" h="1760">
                    <a:moveTo>
                      <a:pt x="413" y="1576"/>
                    </a:moveTo>
                    <a:cubicBezTo>
                      <a:pt x="571" y="1445"/>
                      <a:pt x="571" y="1445"/>
                      <a:pt x="571" y="1445"/>
                    </a:cubicBezTo>
                    <a:cubicBezTo>
                      <a:pt x="610" y="1467"/>
                      <a:pt x="652" y="1484"/>
                      <a:pt x="696" y="1498"/>
                    </a:cubicBezTo>
                    <a:cubicBezTo>
                      <a:pt x="712" y="1701"/>
                      <a:pt x="712" y="1701"/>
                      <a:pt x="712" y="1701"/>
                    </a:cubicBezTo>
                    <a:cubicBezTo>
                      <a:pt x="715" y="1735"/>
                      <a:pt x="743" y="1760"/>
                      <a:pt x="776" y="1760"/>
                    </a:cubicBezTo>
                    <a:cubicBezTo>
                      <a:pt x="990" y="1760"/>
                      <a:pt x="990" y="1760"/>
                      <a:pt x="990" y="1760"/>
                    </a:cubicBezTo>
                    <a:cubicBezTo>
                      <a:pt x="1023" y="1760"/>
                      <a:pt x="1051" y="1735"/>
                      <a:pt x="1053" y="1701"/>
                    </a:cubicBezTo>
                    <a:cubicBezTo>
                      <a:pt x="1070" y="1498"/>
                      <a:pt x="1070" y="1498"/>
                      <a:pt x="1070" y="1498"/>
                    </a:cubicBezTo>
                    <a:cubicBezTo>
                      <a:pt x="1112" y="1485"/>
                      <a:pt x="1153" y="1468"/>
                      <a:pt x="1191" y="1447"/>
                    </a:cubicBezTo>
                    <a:cubicBezTo>
                      <a:pt x="1346" y="1576"/>
                      <a:pt x="1346" y="1576"/>
                      <a:pt x="1346" y="1576"/>
                    </a:cubicBezTo>
                    <a:cubicBezTo>
                      <a:pt x="1372" y="1598"/>
                      <a:pt x="1410" y="1596"/>
                      <a:pt x="1433" y="1572"/>
                    </a:cubicBezTo>
                    <a:cubicBezTo>
                      <a:pt x="1583" y="1420"/>
                      <a:pt x="1583" y="1420"/>
                      <a:pt x="1583" y="1420"/>
                    </a:cubicBezTo>
                    <a:cubicBezTo>
                      <a:pt x="1607" y="1397"/>
                      <a:pt x="1608" y="1359"/>
                      <a:pt x="1586" y="1334"/>
                    </a:cubicBezTo>
                    <a:cubicBezTo>
                      <a:pt x="1453" y="1179"/>
                      <a:pt x="1453" y="1179"/>
                      <a:pt x="1453" y="1179"/>
                    </a:cubicBezTo>
                    <a:cubicBezTo>
                      <a:pt x="1472" y="1142"/>
                      <a:pt x="1488" y="1104"/>
                      <a:pt x="1499" y="1064"/>
                    </a:cubicBezTo>
                    <a:cubicBezTo>
                      <a:pt x="1701" y="1048"/>
                      <a:pt x="1701" y="1048"/>
                      <a:pt x="1701" y="1048"/>
                    </a:cubicBezTo>
                    <a:cubicBezTo>
                      <a:pt x="1734" y="1045"/>
                      <a:pt x="1760" y="1017"/>
                      <a:pt x="1760" y="984"/>
                    </a:cubicBezTo>
                    <a:cubicBezTo>
                      <a:pt x="1760" y="770"/>
                      <a:pt x="1760" y="770"/>
                      <a:pt x="1760" y="770"/>
                    </a:cubicBezTo>
                    <a:cubicBezTo>
                      <a:pt x="1760" y="737"/>
                      <a:pt x="1734" y="709"/>
                      <a:pt x="1701" y="707"/>
                    </a:cubicBezTo>
                    <a:cubicBezTo>
                      <a:pt x="1495" y="690"/>
                      <a:pt x="1495" y="690"/>
                      <a:pt x="1495" y="690"/>
                    </a:cubicBezTo>
                    <a:cubicBezTo>
                      <a:pt x="1484" y="653"/>
                      <a:pt x="1469" y="618"/>
                      <a:pt x="1451" y="584"/>
                    </a:cubicBezTo>
                    <a:cubicBezTo>
                      <a:pt x="1586" y="426"/>
                      <a:pt x="1586" y="426"/>
                      <a:pt x="1586" y="426"/>
                    </a:cubicBezTo>
                    <a:cubicBezTo>
                      <a:pt x="1608" y="401"/>
                      <a:pt x="1607" y="363"/>
                      <a:pt x="1583" y="340"/>
                    </a:cubicBezTo>
                    <a:cubicBezTo>
                      <a:pt x="1433" y="188"/>
                      <a:pt x="1433" y="188"/>
                      <a:pt x="1433" y="188"/>
                    </a:cubicBezTo>
                    <a:cubicBezTo>
                      <a:pt x="1410" y="164"/>
                      <a:pt x="1372" y="162"/>
                      <a:pt x="1346" y="184"/>
                    </a:cubicBezTo>
                    <a:cubicBezTo>
                      <a:pt x="1187" y="317"/>
                      <a:pt x="1187" y="317"/>
                      <a:pt x="1187" y="317"/>
                    </a:cubicBezTo>
                    <a:cubicBezTo>
                      <a:pt x="1150" y="297"/>
                      <a:pt x="1111" y="281"/>
                      <a:pt x="1071" y="269"/>
                    </a:cubicBezTo>
                    <a:cubicBezTo>
                      <a:pt x="1053" y="59"/>
                      <a:pt x="1053" y="59"/>
                      <a:pt x="1053" y="59"/>
                    </a:cubicBezTo>
                    <a:cubicBezTo>
                      <a:pt x="1051" y="26"/>
                      <a:pt x="1023" y="0"/>
                      <a:pt x="990" y="0"/>
                    </a:cubicBezTo>
                    <a:cubicBezTo>
                      <a:pt x="776" y="0"/>
                      <a:pt x="776" y="0"/>
                      <a:pt x="776" y="0"/>
                    </a:cubicBezTo>
                    <a:cubicBezTo>
                      <a:pt x="743" y="0"/>
                      <a:pt x="715" y="26"/>
                      <a:pt x="712" y="59"/>
                    </a:cubicBezTo>
                    <a:cubicBezTo>
                      <a:pt x="695" y="269"/>
                      <a:pt x="695" y="269"/>
                      <a:pt x="695" y="269"/>
                    </a:cubicBezTo>
                    <a:cubicBezTo>
                      <a:pt x="653" y="282"/>
                      <a:pt x="613" y="298"/>
                      <a:pt x="575" y="319"/>
                    </a:cubicBezTo>
                    <a:cubicBezTo>
                      <a:pt x="413" y="184"/>
                      <a:pt x="413" y="184"/>
                      <a:pt x="413" y="184"/>
                    </a:cubicBezTo>
                    <a:cubicBezTo>
                      <a:pt x="388" y="162"/>
                      <a:pt x="350" y="164"/>
                      <a:pt x="327" y="188"/>
                    </a:cubicBezTo>
                    <a:cubicBezTo>
                      <a:pt x="177" y="340"/>
                      <a:pt x="177" y="340"/>
                      <a:pt x="177" y="340"/>
                    </a:cubicBezTo>
                    <a:cubicBezTo>
                      <a:pt x="153" y="363"/>
                      <a:pt x="152" y="401"/>
                      <a:pt x="174" y="426"/>
                    </a:cubicBezTo>
                    <a:cubicBezTo>
                      <a:pt x="312" y="588"/>
                      <a:pt x="312" y="588"/>
                      <a:pt x="312" y="588"/>
                    </a:cubicBezTo>
                    <a:cubicBezTo>
                      <a:pt x="295" y="620"/>
                      <a:pt x="281" y="654"/>
                      <a:pt x="270" y="689"/>
                    </a:cubicBezTo>
                    <a:cubicBezTo>
                      <a:pt x="59" y="707"/>
                      <a:pt x="59" y="707"/>
                      <a:pt x="59" y="707"/>
                    </a:cubicBezTo>
                    <a:cubicBezTo>
                      <a:pt x="25" y="709"/>
                      <a:pt x="0" y="737"/>
                      <a:pt x="0" y="770"/>
                    </a:cubicBezTo>
                    <a:cubicBezTo>
                      <a:pt x="0" y="984"/>
                      <a:pt x="0" y="984"/>
                      <a:pt x="0" y="984"/>
                    </a:cubicBezTo>
                    <a:cubicBezTo>
                      <a:pt x="0" y="1017"/>
                      <a:pt x="25" y="1045"/>
                      <a:pt x="59" y="1048"/>
                    </a:cubicBezTo>
                    <a:cubicBezTo>
                      <a:pt x="267" y="1065"/>
                      <a:pt x="267" y="1065"/>
                      <a:pt x="267" y="1065"/>
                    </a:cubicBezTo>
                    <a:cubicBezTo>
                      <a:pt x="278" y="1103"/>
                      <a:pt x="292" y="1140"/>
                      <a:pt x="310" y="1175"/>
                    </a:cubicBezTo>
                    <a:cubicBezTo>
                      <a:pt x="174" y="1334"/>
                      <a:pt x="174" y="1334"/>
                      <a:pt x="174" y="1334"/>
                    </a:cubicBezTo>
                    <a:cubicBezTo>
                      <a:pt x="152" y="1359"/>
                      <a:pt x="153" y="1397"/>
                      <a:pt x="177" y="1420"/>
                    </a:cubicBezTo>
                    <a:cubicBezTo>
                      <a:pt x="327" y="1572"/>
                      <a:pt x="327" y="1572"/>
                      <a:pt x="327" y="1572"/>
                    </a:cubicBezTo>
                    <a:cubicBezTo>
                      <a:pt x="350" y="1596"/>
                      <a:pt x="388" y="1598"/>
                      <a:pt x="413" y="1576"/>
                    </a:cubicBezTo>
                    <a:close/>
                    <a:moveTo>
                      <a:pt x="436" y="1224"/>
                    </a:moveTo>
                    <a:cubicBezTo>
                      <a:pt x="455" y="1203"/>
                      <a:pt x="457" y="1173"/>
                      <a:pt x="443" y="1149"/>
                    </a:cubicBezTo>
                    <a:cubicBezTo>
                      <a:pt x="413" y="1101"/>
                      <a:pt x="392" y="1047"/>
                      <a:pt x="380" y="991"/>
                    </a:cubicBezTo>
                    <a:cubicBezTo>
                      <a:pt x="374" y="964"/>
                      <a:pt x="351" y="943"/>
                      <a:pt x="323" y="941"/>
                    </a:cubicBezTo>
                    <a:cubicBezTo>
                      <a:pt x="128" y="925"/>
                      <a:pt x="128" y="925"/>
                      <a:pt x="128" y="925"/>
                    </a:cubicBezTo>
                    <a:cubicBezTo>
                      <a:pt x="128" y="829"/>
                      <a:pt x="128" y="829"/>
                      <a:pt x="128" y="829"/>
                    </a:cubicBezTo>
                    <a:cubicBezTo>
                      <a:pt x="301" y="815"/>
                      <a:pt x="301" y="815"/>
                      <a:pt x="301" y="815"/>
                    </a:cubicBezTo>
                    <a:cubicBezTo>
                      <a:pt x="305" y="816"/>
                      <a:pt x="308" y="817"/>
                      <a:pt x="312" y="817"/>
                    </a:cubicBezTo>
                    <a:cubicBezTo>
                      <a:pt x="314" y="818"/>
                      <a:pt x="317" y="818"/>
                      <a:pt x="319" y="818"/>
                    </a:cubicBezTo>
                    <a:cubicBezTo>
                      <a:pt x="349" y="818"/>
                      <a:pt x="375" y="797"/>
                      <a:pt x="382" y="768"/>
                    </a:cubicBezTo>
                    <a:cubicBezTo>
                      <a:pt x="395" y="711"/>
                      <a:pt x="417" y="657"/>
                      <a:pt x="448" y="608"/>
                    </a:cubicBezTo>
                    <a:cubicBezTo>
                      <a:pt x="466" y="581"/>
                      <a:pt x="460" y="544"/>
                      <a:pt x="434" y="524"/>
                    </a:cubicBezTo>
                    <a:cubicBezTo>
                      <a:pt x="429" y="520"/>
                      <a:pt x="424" y="517"/>
                      <a:pt x="418" y="514"/>
                    </a:cubicBezTo>
                    <a:cubicBezTo>
                      <a:pt x="309" y="388"/>
                      <a:pt x="309" y="388"/>
                      <a:pt x="309" y="388"/>
                    </a:cubicBezTo>
                    <a:cubicBezTo>
                      <a:pt x="376" y="320"/>
                      <a:pt x="376" y="320"/>
                      <a:pt x="376" y="320"/>
                    </a:cubicBezTo>
                    <a:cubicBezTo>
                      <a:pt x="516" y="437"/>
                      <a:pt x="516" y="437"/>
                      <a:pt x="516" y="437"/>
                    </a:cubicBezTo>
                    <a:cubicBezTo>
                      <a:pt x="516" y="437"/>
                      <a:pt x="517" y="438"/>
                      <a:pt x="518" y="439"/>
                    </a:cubicBezTo>
                    <a:cubicBezTo>
                      <a:pt x="538" y="464"/>
                      <a:pt x="575" y="470"/>
                      <a:pt x="602" y="452"/>
                    </a:cubicBezTo>
                    <a:cubicBezTo>
                      <a:pt x="653" y="419"/>
                      <a:pt x="710" y="395"/>
                      <a:pt x="769" y="382"/>
                    </a:cubicBezTo>
                    <a:cubicBezTo>
                      <a:pt x="797" y="375"/>
                      <a:pt x="817" y="352"/>
                      <a:pt x="819" y="324"/>
                    </a:cubicBezTo>
                    <a:cubicBezTo>
                      <a:pt x="835" y="128"/>
                      <a:pt x="835" y="128"/>
                      <a:pt x="835" y="128"/>
                    </a:cubicBezTo>
                    <a:cubicBezTo>
                      <a:pt x="931" y="128"/>
                      <a:pt x="931" y="128"/>
                      <a:pt x="931" y="128"/>
                    </a:cubicBezTo>
                    <a:cubicBezTo>
                      <a:pt x="947" y="324"/>
                      <a:pt x="947" y="324"/>
                      <a:pt x="947" y="324"/>
                    </a:cubicBezTo>
                    <a:cubicBezTo>
                      <a:pt x="949" y="352"/>
                      <a:pt x="969" y="375"/>
                      <a:pt x="996" y="382"/>
                    </a:cubicBezTo>
                    <a:cubicBezTo>
                      <a:pt x="1054" y="395"/>
                      <a:pt x="1109" y="417"/>
                      <a:pt x="1159" y="449"/>
                    </a:cubicBezTo>
                    <a:cubicBezTo>
                      <a:pt x="1183" y="464"/>
                      <a:pt x="1213" y="462"/>
                      <a:pt x="1235" y="445"/>
                    </a:cubicBezTo>
                    <a:cubicBezTo>
                      <a:pt x="1383" y="320"/>
                      <a:pt x="1383" y="320"/>
                      <a:pt x="1383" y="320"/>
                    </a:cubicBezTo>
                    <a:cubicBezTo>
                      <a:pt x="1451" y="388"/>
                      <a:pt x="1451" y="388"/>
                      <a:pt x="1451" y="388"/>
                    </a:cubicBezTo>
                    <a:cubicBezTo>
                      <a:pt x="1324" y="535"/>
                      <a:pt x="1324" y="535"/>
                      <a:pt x="1324" y="535"/>
                    </a:cubicBezTo>
                    <a:cubicBezTo>
                      <a:pt x="1306" y="556"/>
                      <a:pt x="1304" y="587"/>
                      <a:pt x="1319" y="610"/>
                    </a:cubicBezTo>
                    <a:cubicBezTo>
                      <a:pt x="1349" y="658"/>
                      <a:pt x="1370" y="710"/>
                      <a:pt x="1383" y="765"/>
                    </a:cubicBezTo>
                    <a:cubicBezTo>
                      <a:pt x="1390" y="792"/>
                      <a:pt x="1413" y="812"/>
                      <a:pt x="1440" y="814"/>
                    </a:cubicBezTo>
                    <a:cubicBezTo>
                      <a:pt x="1632" y="829"/>
                      <a:pt x="1632" y="829"/>
                      <a:pt x="1632" y="829"/>
                    </a:cubicBezTo>
                    <a:cubicBezTo>
                      <a:pt x="1632" y="925"/>
                      <a:pt x="1632" y="925"/>
                      <a:pt x="1632" y="925"/>
                    </a:cubicBezTo>
                    <a:cubicBezTo>
                      <a:pt x="1443" y="940"/>
                      <a:pt x="1443" y="940"/>
                      <a:pt x="1443" y="940"/>
                    </a:cubicBezTo>
                    <a:cubicBezTo>
                      <a:pt x="1415" y="943"/>
                      <a:pt x="1392" y="963"/>
                      <a:pt x="1386" y="991"/>
                    </a:cubicBezTo>
                    <a:cubicBezTo>
                      <a:pt x="1373" y="1048"/>
                      <a:pt x="1352" y="1103"/>
                      <a:pt x="1321" y="1153"/>
                    </a:cubicBezTo>
                    <a:cubicBezTo>
                      <a:pt x="1306" y="1177"/>
                      <a:pt x="1308" y="1207"/>
                      <a:pt x="1327" y="1228"/>
                    </a:cubicBezTo>
                    <a:cubicBezTo>
                      <a:pt x="1451" y="1372"/>
                      <a:pt x="1451" y="1372"/>
                      <a:pt x="1451" y="1372"/>
                    </a:cubicBezTo>
                    <a:cubicBezTo>
                      <a:pt x="1383" y="1440"/>
                      <a:pt x="1383" y="1440"/>
                      <a:pt x="1383" y="1440"/>
                    </a:cubicBezTo>
                    <a:cubicBezTo>
                      <a:pt x="1239" y="1319"/>
                      <a:pt x="1239" y="1319"/>
                      <a:pt x="1239" y="1319"/>
                    </a:cubicBezTo>
                    <a:cubicBezTo>
                      <a:pt x="1217" y="1301"/>
                      <a:pt x="1186" y="1299"/>
                      <a:pt x="1163" y="1315"/>
                    </a:cubicBezTo>
                    <a:cubicBezTo>
                      <a:pt x="1112" y="1348"/>
                      <a:pt x="1055" y="1372"/>
                      <a:pt x="996" y="1385"/>
                    </a:cubicBezTo>
                    <a:cubicBezTo>
                      <a:pt x="969" y="1391"/>
                      <a:pt x="948" y="1414"/>
                      <a:pt x="946" y="1442"/>
                    </a:cubicBezTo>
                    <a:cubicBezTo>
                      <a:pt x="931" y="1632"/>
                      <a:pt x="931" y="1632"/>
                      <a:pt x="931" y="1632"/>
                    </a:cubicBezTo>
                    <a:cubicBezTo>
                      <a:pt x="835" y="1632"/>
                      <a:pt x="835" y="1632"/>
                      <a:pt x="835" y="1632"/>
                    </a:cubicBezTo>
                    <a:cubicBezTo>
                      <a:pt x="820" y="1442"/>
                      <a:pt x="820" y="1442"/>
                      <a:pt x="820" y="1442"/>
                    </a:cubicBezTo>
                    <a:cubicBezTo>
                      <a:pt x="817" y="1414"/>
                      <a:pt x="797" y="1391"/>
                      <a:pt x="770" y="1385"/>
                    </a:cubicBezTo>
                    <a:cubicBezTo>
                      <a:pt x="709" y="1371"/>
                      <a:pt x="652" y="1347"/>
                      <a:pt x="600" y="1313"/>
                    </a:cubicBezTo>
                    <a:cubicBezTo>
                      <a:pt x="576" y="1297"/>
                      <a:pt x="545" y="1299"/>
                      <a:pt x="524" y="1317"/>
                    </a:cubicBezTo>
                    <a:cubicBezTo>
                      <a:pt x="376" y="1440"/>
                      <a:pt x="376" y="1440"/>
                      <a:pt x="376" y="1440"/>
                    </a:cubicBezTo>
                    <a:cubicBezTo>
                      <a:pt x="309" y="1372"/>
                      <a:pt x="309" y="1372"/>
                      <a:pt x="309" y="1372"/>
                    </a:cubicBezTo>
                    <a:lnTo>
                      <a:pt x="436" y="1224"/>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ea typeface="Meiryo" panose="020B0604030504040204" pitchFamily="34" charset="-128"/>
                </a:endParaRPr>
              </a:p>
            </p:txBody>
          </p:sp>
          <p:sp>
            <p:nvSpPr>
              <p:cNvPr id="23" name="Freeform 171">
                <a:extLst>
                  <a:ext uri="{FF2B5EF4-FFF2-40B4-BE49-F238E27FC236}">
                    <a16:creationId xmlns:a16="http://schemas.microsoft.com/office/drawing/2014/main" id="{4FC8D908-119C-E8DD-CB71-126D60C15ECF}"/>
                  </a:ext>
                </a:extLst>
              </p:cNvPr>
              <p:cNvSpPr>
                <a:spLocks/>
              </p:cNvSpPr>
              <p:nvPr/>
            </p:nvSpPr>
            <p:spPr bwMode="auto">
              <a:xfrm>
                <a:off x="14892341" y="17770473"/>
                <a:ext cx="18064165" cy="11728454"/>
              </a:xfrm>
              <a:custGeom>
                <a:avLst/>
                <a:gdLst>
                  <a:gd name="T0" fmla="*/ 1935 w 1992"/>
                  <a:gd name="T1" fmla="*/ 7 h 1296"/>
                  <a:gd name="T2" fmla="*/ 1860 w 1992"/>
                  <a:gd name="T3" fmla="*/ 57 h 1296"/>
                  <a:gd name="T4" fmla="*/ 1708 w 1992"/>
                  <a:gd name="T5" fmla="*/ 444 h 1296"/>
                  <a:gd name="T6" fmla="*/ 1440 w 1992"/>
                  <a:gd name="T7" fmla="*/ 754 h 1296"/>
                  <a:gd name="T8" fmla="*/ 1083 w 1992"/>
                  <a:gd name="T9" fmla="*/ 959 h 1296"/>
                  <a:gd name="T10" fmla="*/ 663 w 1992"/>
                  <a:gd name="T11" fmla="*/ 1033 h 1296"/>
                  <a:gd name="T12" fmla="*/ 381 w 1992"/>
                  <a:gd name="T13" fmla="*/ 1000 h 1296"/>
                  <a:gd name="T14" fmla="*/ 229 w 1992"/>
                  <a:gd name="T15" fmla="*/ 953 h 1296"/>
                  <a:gd name="T16" fmla="*/ 409 w 1992"/>
                  <a:gd name="T17" fmla="*/ 869 h 1296"/>
                  <a:gd name="T18" fmla="*/ 355 w 1992"/>
                  <a:gd name="T19" fmla="*/ 753 h 1296"/>
                  <a:gd name="T20" fmla="*/ 44 w 1992"/>
                  <a:gd name="T21" fmla="*/ 898 h 1296"/>
                  <a:gd name="T22" fmla="*/ 10 w 1992"/>
                  <a:gd name="T23" fmla="*/ 976 h 1296"/>
                  <a:gd name="T24" fmla="*/ 111 w 1992"/>
                  <a:gd name="T25" fmla="*/ 1296 h 1296"/>
                  <a:gd name="T26" fmla="*/ 233 w 1992"/>
                  <a:gd name="T27" fmla="*/ 1258 h 1296"/>
                  <a:gd name="T28" fmla="*/ 174 w 1992"/>
                  <a:gd name="T29" fmla="*/ 1069 h 1296"/>
                  <a:gd name="T30" fmla="*/ 352 w 1992"/>
                  <a:gd name="T31" fmla="*/ 1125 h 1296"/>
                  <a:gd name="T32" fmla="*/ 663 w 1992"/>
                  <a:gd name="T33" fmla="*/ 1161 h 1296"/>
                  <a:gd name="T34" fmla="*/ 1127 w 1992"/>
                  <a:gd name="T35" fmla="*/ 1079 h 1296"/>
                  <a:gd name="T36" fmla="*/ 1521 w 1992"/>
                  <a:gd name="T37" fmla="*/ 852 h 1296"/>
                  <a:gd name="T38" fmla="*/ 1817 w 1992"/>
                  <a:gd name="T39" fmla="*/ 511 h 1296"/>
                  <a:gd name="T40" fmla="*/ 1985 w 1992"/>
                  <a:gd name="T41" fmla="*/ 83 h 1296"/>
                  <a:gd name="T42" fmla="*/ 1935 w 1992"/>
                  <a:gd name="T43" fmla="*/ 7 h 1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992" h="1296">
                    <a:moveTo>
                      <a:pt x="1935" y="7"/>
                    </a:moveTo>
                    <a:cubicBezTo>
                      <a:pt x="1901" y="0"/>
                      <a:pt x="1867" y="23"/>
                      <a:pt x="1860" y="57"/>
                    </a:cubicBezTo>
                    <a:cubicBezTo>
                      <a:pt x="1832" y="194"/>
                      <a:pt x="1780" y="325"/>
                      <a:pt x="1708" y="444"/>
                    </a:cubicBezTo>
                    <a:cubicBezTo>
                      <a:pt x="1636" y="562"/>
                      <a:pt x="1546" y="666"/>
                      <a:pt x="1440" y="754"/>
                    </a:cubicBezTo>
                    <a:cubicBezTo>
                      <a:pt x="1333" y="842"/>
                      <a:pt x="1213" y="911"/>
                      <a:pt x="1083" y="959"/>
                    </a:cubicBezTo>
                    <a:cubicBezTo>
                      <a:pt x="949" y="1008"/>
                      <a:pt x="807" y="1033"/>
                      <a:pt x="663" y="1033"/>
                    </a:cubicBezTo>
                    <a:cubicBezTo>
                      <a:pt x="568" y="1033"/>
                      <a:pt x="473" y="1022"/>
                      <a:pt x="381" y="1000"/>
                    </a:cubicBezTo>
                    <a:cubicBezTo>
                      <a:pt x="329" y="988"/>
                      <a:pt x="278" y="972"/>
                      <a:pt x="229" y="953"/>
                    </a:cubicBezTo>
                    <a:cubicBezTo>
                      <a:pt x="409" y="869"/>
                      <a:pt x="409" y="869"/>
                      <a:pt x="409" y="869"/>
                    </a:cubicBezTo>
                    <a:cubicBezTo>
                      <a:pt x="355" y="753"/>
                      <a:pt x="355" y="753"/>
                      <a:pt x="355" y="753"/>
                    </a:cubicBezTo>
                    <a:cubicBezTo>
                      <a:pt x="44" y="898"/>
                      <a:pt x="44" y="898"/>
                      <a:pt x="44" y="898"/>
                    </a:cubicBezTo>
                    <a:cubicBezTo>
                      <a:pt x="15" y="912"/>
                      <a:pt x="0" y="945"/>
                      <a:pt x="10" y="976"/>
                    </a:cubicBezTo>
                    <a:cubicBezTo>
                      <a:pt x="111" y="1296"/>
                      <a:pt x="111" y="1296"/>
                      <a:pt x="111" y="1296"/>
                    </a:cubicBezTo>
                    <a:cubicBezTo>
                      <a:pt x="233" y="1258"/>
                      <a:pt x="233" y="1258"/>
                      <a:pt x="233" y="1258"/>
                    </a:cubicBezTo>
                    <a:cubicBezTo>
                      <a:pt x="174" y="1069"/>
                      <a:pt x="174" y="1069"/>
                      <a:pt x="174" y="1069"/>
                    </a:cubicBezTo>
                    <a:cubicBezTo>
                      <a:pt x="232" y="1092"/>
                      <a:pt x="291" y="1110"/>
                      <a:pt x="352" y="1125"/>
                    </a:cubicBezTo>
                    <a:cubicBezTo>
                      <a:pt x="453" y="1149"/>
                      <a:pt x="558" y="1161"/>
                      <a:pt x="663" y="1161"/>
                    </a:cubicBezTo>
                    <a:cubicBezTo>
                      <a:pt x="822" y="1161"/>
                      <a:pt x="979" y="1133"/>
                      <a:pt x="1127" y="1079"/>
                    </a:cubicBezTo>
                    <a:cubicBezTo>
                      <a:pt x="1270" y="1026"/>
                      <a:pt x="1403" y="950"/>
                      <a:pt x="1521" y="852"/>
                    </a:cubicBezTo>
                    <a:cubicBezTo>
                      <a:pt x="1639" y="756"/>
                      <a:pt x="1738" y="641"/>
                      <a:pt x="1817" y="511"/>
                    </a:cubicBezTo>
                    <a:cubicBezTo>
                      <a:pt x="1898" y="378"/>
                      <a:pt x="1954" y="235"/>
                      <a:pt x="1985" y="83"/>
                    </a:cubicBezTo>
                    <a:cubicBezTo>
                      <a:pt x="1992" y="48"/>
                      <a:pt x="1970" y="15"/>
                      <a:pt x="1935" y="7"/>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ea typeface="Meiryo" panose="020B0604030504040204" pitchFamily="34" charset="-128"/>
                </a:endParaRPr>
              </a:p>
            </p:txBody>
          </p:sp>
          <p:sp>
            <p:nvSpPr>
              <p:cNvPr id="24" name="Freeform 172">
                <a:extLst>
                  <a:ext uri="{FF2B5EF4-FFF2-40B4-BE49-F238E27FC236}">
                    <a16:creationId xmlns:a16="http://schemas.microsoft.com/office/drawing/2014/main" id="{F9C2B7B4-2D40-9894-BC9E-913691F359B0}"/>
                  </a:ext>
                </a:extLst>
              </p:cNvPr>
              <p:cNvSpPr>
                <a:spLocks/>
              </p:cNvSpPr>
              <p:nvPr/>
            </p:nvSpPr>
            <p:spPr bwMode="auto">
              <a:xfrm>
                <a:off x="28757562" y="7451722"/>
                <a:ext cx="1387476" cy="1322383"/>
              </a:xfrm>
              <a:custGeom>
                <a:avLst/>
                <a:gdLst>
                  <a:gd name="T0" fmla="*/ 34 w 153"/>
                  <a:gd name="T1" fmla="*/ 126 h 146"/>
                  <a:gd name="T2" fmla="*/ 82 w 153"/>
                  <a:gd name="T3" fmla="*/ 146 h 146"/>
                  <a:gd name="T4" fmla="*/ 125 w 153"/>
                  <a:gd name="T5" fmla="*/ 129 h 146"/>
                  <a:gd name="T6" fmla="*/ 129 w 153"/>
                  <a:gd name="T7" fmla="*/ 39 h 146"/>
                  <a:gd name="T8" fmla="*/ 118 w 153"/>
                  <a:gd name="T9" fmla="*/ 27 h 146"/>
                  <a:gd name="T10" fmla="*/ 27 w 153"/>
                  <a:gd name="T11" fmla="*/ 24 h 146"/>
                  <a:gd name="T12" fmla="*/ 25 w 153"/>
                  <a:gd name="T13" fmla="*/ 115 h 146"/>
                  <a:gd name="T14" fmla="*/ 34 w 153"/>
                  <a:gd name="T15" fmla="*/ 126 h 14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3" h="146">
                    <a:moveTo>
                      <a:pt x="34" y="126"/>
                    </a:moveTo>
                    <a:cubicBezTo>
                      <a:pt x="47" y="139"/>
                      <a:pt x="64" y="146"/>
                      <a:pt x="82" y="146"/>
                    </a:cubicBezTo>
                    <a:cubicBezTo>
                      <a:pt x="97" y="146"/>
                      <a:pt x="112" y="141"/>
                      <a:pt x="125" y="129"/>
                    </a:cubicBezTo>
                    <a:cubicBezTo>
                      <a:pt x="151" y="106"/>
                      <a:pt x="153" y="65"/>
                      <a:pt x="129" y="39"/>
                    </a:cubicBezTo>
                    <a:cubicBezTo>
                      <a:pt x="125" y="35"/>
                      <a:pt x="122" y="31"/>
                      <a:pt x="118" y="27"/>
                    </a:cubicBezTo>
                    <a:cubicBezTo>
                      <a:pt x="94" y="2"/>
                      <a:pt x="53" y="0"/>
                      <a:pt x="27" y="24"/>
                    </a:cubicBezTo>
                    <a:cubicBezTo>
                      <a:pt x="2" y="49"/>
                      <a:pt x="0" y="89"/>
                      <a:pt x="25" y="115"/>
                    </a:cubicBezTo>
                    <a:cubicBezTo>
                      <a:pt x="28" y="119"/>
                      <a:pt x="31" y="122"/>
                      <a:pt x="34" y="126"/>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ea typeface="Meiryo" panose="020B0604030504040204" pitchFamily="34" charset="-128"/>
                </a:endParaRPr>
              </a:p>
            </p:txBody>
          </p:sp>
          <p:sp>
            <p:nvSpPr>
              <p:cNvPr id="25" name="Freeform 173">
                <a:extLst>
                  <a:ext uri="{FF2B5EF4-FFF2-40B4-BE49-F238E27FC236}">
                    <a16:creationId xmlns:a16="http://schemas.microsoft.com/office/drawing/2014/main" id="{D3963E1B-C457-7EAF-5DF4-45AE78E06D31}"/>
                  </a:ext>
                </a:extLst>
              </p:cNvPr>
              <p:cNvSpPr>
                <a:spLocks/>
              </p:cNvSpPr>
              <p:nvPr/>
            </p:nvSpPr>
            <p:spPr bwMode="auto">
              <a:xfrm>
                <a:off x="30145038" y="9263058"/>
                <a:ext cx="1470025" cy="1465263"/>
              </a:xfrm>
              <a:custGeom>
                <a:avLst/>
                <a:gdLst>
                  <a:gd name="T0" fmla="*/ 34 w 162"/>
                  <a:gd name="T1" fmla="*/ 131 h 162"/>
                  <a:gd name="T2" fmla="*/ 89 w 162"/>
                  <a:gd name="T3" fmla="*/ 162 h 162"/>
                  <a:gd name="T4" fmla="*/ 121 w 162"/>
                  <a:gd name="T5" fmla="*/ 154 h 162"/>
                  <a:gd name="T6" fmla="*/ 144 w 162"/>
                  <a:gd name="T7" fmla="*/ 66 h 162"/>
                  <a:gd name="T8" fmla="*/ 128 w 162"/>
                  <a:gd name="T9" fmla="*/ 39 h 162"/>
                  <a:gd name="T10" fmla="*/ 39 w 162"/>
                  <a:gd name="T11" fmla="*/ 18 h 162"/>
                  <a:gd name="T12" fmla="*/ 19 w 162"/>
                  <a:gd name="T13" fmla="*/ 107 h 162"/>
                  <a:gd name="T14" fmla="*/ 34 w 162"/>
                  <a:gd name="T15" fmla="*/ 131 h 16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2" h="162">
                    <a:moveTo>
                      <a:pt x="34" y="131"/>
                    </a:moveTo>
                    <a:cubicBezTo>
                      <a:pt x="46" y="151"/>
                      <a:pt x="67" y="162"/>
                      <a:pt x="89" y="162"/>
                    </a:cubicBezTo>
                    <a:cubicBezTo>
                      <a:pt x="100" y="162"/>
                      <a:pt x="111" y="160"/>
                      <a:pt x="121" y="154"/>
                    </a:cubicBezTo>
                    <a:cubicBezTo>
                      <a:pt x="152" y="136"/>
                      <a:pt x="162" y="96"/>
                      <a:pt x="144" y="66"/>
                    </a:cubicBezTo>
                    <a:cubicBezTo>
                      <a:pt x="139" y="57"/>
                      <a:pt x="133" y="48"/>
                      <a:pt x="128" y="39"/>
                    </a:cubicBezTo>
                    <a:cubicBezTo>
                      <a:pt x="109" y="9"/>
                      <a:pt x="69" y="0"/>
                      <a:pt x="39" y="18"/>
                    </a:cubicBezTo>
                    <a:cubicBezTo>
                      <a:pt x="9" y="37"/>
                      <a:pt x="0" y="77"/>
                      <a:pt x="19" y="107"/>
                    </a:cubicBezTo>
                    <a:cubicBezTo>
                      <a:pt x="24" y="115"/>
                      <a:pt x="29" y="123"/>
                      <a:pt x="34" y="131"/>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ea typeface="Meiryo" panose="020B0604030504040204" pitchFamily="34" charset="-128"/>
                </a:endParaRPr>
              </a:p>
            </p:txBody>
          </p:sp>
          <p:sp>
            <p:nvSpPr>
              <p:cNvPr id="26" name="Freeform 174">
                <a:extLst>
                  <a:ext uri="{FF2B5EF4-FFF2-40B4-BE49-F238E27FC236}">
                    <a16:creationId xmlns:a16="http://schemas.microsoft.com/office/drawing/2014/main" id="{D191F36A-97A5-FFFB-9CA1-680457A3AEEF}"/>
                  </a:ext>
                </a:extLst>
              </p:cNvPr>
              <p:cNvSpPr>
                <a:spLocks/>
              </p:cNvSpPr>
              <p:nvPr/>
            </p:nvSpPr>
            <p:spPr bwMode="auto">
              <a:xfrm>
                <a:off x="31215010" y="11461746"/>
                <a:ext cx="1397002" cy="1484315"/>
              </a:xfrm>
              <a:custGeom>
                <a:avLst/>
                <a:gdLst>
                  <a:gd name="T0" fmla="*/ 12 w 154"/>
                  <a:gd name="T1" fmla="*/ 94 h 164"/>
                  <a:gd name="T2" fmla="*/ 22 w 154"/>
                  <a:gd name="T3" fmla="*/ 121 h 164"/>
                  <a:gd name="T4" fmla="*/ 82 w 154"/>
                  <a:gd name="T5" fmla="*/ 164 h 164"/>
                  <a:gd name="T6" fmla="*/ 103 w 154"/>
                  <a:gd name="T7" fmla="*/ 161 h 164"/>
                  <a:gd name="T8" fmla="*/ 143 w 154"/>
                  <a:gd name="T9" fmla="*/ 80 h 164"/>
                  <a:gd name="T10" fmla="*/ 133 w 154"/>
                  <a:gd name="T11" fmla="*/ 50 h 164"/>
                  <a:gd name="T12" fmla="*/ 51 w 154"/>
                  <a:gd name="T13" fmla="*/ 12 h 164"/>
                  <a:gd name="T14" fmla="*/ 12 w 154"/>
                  <a:gd name="T15" fmla="*/ 94 h 16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4" h="164">
                    <a:moveTo>
                      <a:pt x="12" y="94"/>
                    </a:moveTo>
                    <a:cubicBezTo>
                      <a:pt x="16" y="102"/>
                      <a:pt x="19" y="112"/>
                      <a:pt x="22" y="121"/>
                    </a:cubicBezTo>
                    <a:cubicBezTo>
                      <a:pt x="31" y="147"/>
                      <a:pt x="56" y="164"/>
                      <a:pt x="82" y="164"/>
                    </a:cubicBezTo>
                    <a:cubicBezTo>
                      <a:pt x="89" y="164"/>
                      <a:pt x="96" y="163"/>
                      <a:pt x="103" y="161"/>
                    </a:cubicBezTo>
                    <a:cubicBezTo>
                      <a:pt x="136" y="150"/>
                      <a:pt x="154" y="113"/>
                      <a:pt x="143" y="80"/>
                    </a:cubicBezTo>
                    <a:cubicBezTo>
                      <a:pt x="140" y="70"/>
                      <a:pt x="136" y="60"/>
                      <a:pt x="133" y="50"/>
                    </a:cubicBezTo>
                    <a:cubicBezTo>
                      <a:pt x="121" y="17"/>
                      <a:pt x="84" y="0"/>
                      <a:pt x="51" y="12"/>
                    </a:cubicBezTo>
                    <a:cubicBezTo>
                      <a:pt x="18" y="24"/>
                      <a:pt x="0" y="60"/>
                      <a:pt x="12" y="94"/>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ea typeface="Meiryo" panose="020B0604030504040204" pitchFamily="34" charset="-128"/>
                </a:endParaRPr>
              </a:p>
            </p:txBody>
          </p:sp>
          <p:sp>
            <p:nvSpPr>
              <p:cNvPr id="27" name="Freeform 175">
                <a:extLst>
                  <a:ext uri="{FF2B5EF4-FFF2-40B4-BE49-F238E27FC236}">
                    <a16:creationId xmlns:a16="http://schemas.microsoft.com/office/drawing/2014/main" id="{7FB40F4B-4D5D-3220-C1B9-EB7B056D5D16}"/>
                  </a:ext>
                </a:extLst>
              </p:cNvPr>
              <p:cNvSpPr>
                <a:spLocks/>
              </p:cNvSpPr>
              <p:nvPr/>
            </p:nvSpPr>
            <p:spPr bwMode="auto">
              <a:xfrm>
                <a:off x="31842080" y="13860461"/>
                <a:ext cx="1250947" cy="1330322"/>
              </a:xfrm>
              <a:custGeom>
                <a:avLst/>
                <a:gdLst>
                  <a:gd name="T0" fmla="*/ 59 w 138"/>
                  <a:gd name="T1" fmla="*/ 5 h 147"/>
                  <a:gd name="T2" fmla="*/ 4 w 138"/>
                  <a:gd name="T3" fmla="*/ 77 h 147"/>
                  <a:gd name="T4" fmla="*/ 6 w 138"/>
                  <a:gd name="T5" fmla="*/ 91 h 147"/>
                  <a:gd name="T6" fmla="*/ 70 w 138"/>
                  <a:gd name="T7" fmla="*/ 147 h 147"/>
                  <a:gd name="T8" fmla="*/ 78 w 138"/>
                  <a:gd name="T9" fmla="*/ 147 h 147"/>
                  <a:gd name="T10" fmla="*/ 133 w 138"/>
                  <a:gd name="T11" fmla="*/ 75 h 147"/>
                  <a:gd name="T12" fmla="*/ 131 w 138"/>
                  <a:gd name="T13" fmla="*/ 60 h 147"/>
                  <a:gd name="T14" fmla="*/ 59 w 138"/>
                  <a:gd name="T15" fmla="*/ 5 h 14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8" h="147">
                    <a:moveTo>
                      <a:pt x="59" y="5"/>
                    </a:moveTo>
                    <a:cubicBezTo>
                      <a:pt x="24" y="10"/>
                      <a:pt x="0" y="42"/>
                      <a:pt x="4" y="77"/>
                    </a:cubicBezTo>
                    <a:cubicBezTo>
                      <a:pt x="5" y="82"/>
                      <a:pt x="6" y="86"/>
                      <a:pt x="6" y="91"/>
                    </a:cubicBezTo>
                    <a:cubicBezTo>
                      <a:pt x="10" y="124"/>
                      <a:pt x="38" y="147"/>
                      <a:pt x="70" y="147"/>
                    </a:cubicBezTo>
                    <a:cubicBezTo>
                      <a:pt x="72" y="147"/>
                      <a:pt x="75" y="147"/>
                      <a:pt x="78" y="147"/>
                    </a:cubicBezTo>
                    <a:cubicBezTo>
                      <a:pt x="113" y="142"/>
                      <a:pt x="138" y="110"/>
                      <a:pt x="133" y="75"/>
                    </a:cubicBezTo>
                    <a:cubicBezTo>
                      <a:pt x="133" y="70"/>
                      <a:pt x="132" y="65"/>
                      <a:pt x="131" y="60"/>
                    </a:cubicBezTo>
                    <a:cubicBezTo>
                      <a:pt x="126" y="25"/>
                      <a:pt x="94" y="0"/>
                      <a:pt x="59" y="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ea typeface="Meiryo" panose="020B0604030504040204" pitchFamily="34" charset="-128"/>
                </a:endParaRPr>
              </a:p>
            </p:txBody>
          </p:sp>
          <p:sp>
            <p:nvSpPr>
              <p:cNvPr id="28" name="Freeform 176">
                <a:extLst>
                  <a:ext uri="{FF2B5EF4-FFF2-40B4-BE49-F238E27FC236}">
                    <a16:creationId xmlns:a16="http://schemas.microsoft.com/office/drawing/2014/main" id="{2CBCE812-8A72-0189-64E1-D4D7CF9246FA}"/>
                  </a:ext>
                </a:extLst>
              </p:cNvPr>
              <p:cNvSpPr>
                <a:spLocks/>
              </p:cNvSpPr>
              <p:nvPr/>
            </p:nvSpPr>
            <p:spPr bwMode="auto">
              <a:xfrm>
                <a:off x="9332911" y="3443285"/>
                <a:ext cx="18916655" cy="9094785"/>
              </a:xfrm>
              <a:custGeom>
                <a:avLst/>
                <a:gdLst>
                  <a:gd name="T0" fmla="*/ 50 w 2086"/>
                  <a:gd name="T1" fmla="*/ 1001 h 1005"/>
                  <a:gd name="T2" fmla="*/ 72 w 2086"/>
                  <a:gd name="T3" fmla="*/ 1005 h 1005"/>
                  <a:gd name="T4" fmla="*/ 132 w 2086"/>
                  <a:gd name="T5" fmla="*/ 964 h 1005"/>
                  <a:gd name="T6" fmla="*/ 311 w 2086"/>
                  <a:gd name="T7" fmla="*/ 645 h 1005"/>
                  <a:gd name="T8" fmla="*/ 573 w 2086"/>
                  <a:gd name="T9" fmla="*/ 395 h 1005"/>
                  <a:gd name="T10" fmla="*/ 1276 w 2086"/>
                  <a:gd name="T11" fmla="*/ 173 h 1005"/>
                  <a:gd name="T12" fmla="*/ 1860 w 2086"/>
                  <a:gd name="T13" fmla="*/ 321 h 1005"/>
                  <a:gd name="T14" fmla="*/ 1670 w 2086"/>
                  <a:gd name="T15" fmla="*/ 376 h 1005"/>
                  <a:gd name="T16" fmla="*/ 1705 w 2086"/>
                  <a:gd name="T17" fmla="*/ 499 h 1005"/>
                  <a:gd name="T18" fmla="*/ 2035 w 2086"/>
                  <a:gd name="T19" fmla="*/ 404 h 1005"/>
                  <a:gd name="T20" fmla="*/ 2081 w 2086"/>
                  <a:gd name="T21" fmla="*/ 333 h 1005"/>
                  <a:gd name="T22" fmla="*/ 2031 w 2086"/>
                  <a:gd name="T23" fmla="*/ 0 h 1005"/>
                  <a:gd name="T24" fmla="*/ 1905 w 2086"/>
                  <a:gd name="T25" fmla="*/ 19 h 1005"/>
                  <a:gd name="T26" fmla="*/ 1934 w 2086"/>
                  <a:gd name="T27" fmla="*/ 216 h 1005"/>
                  <a:gd name="T28" fmla="*/ 1276 w 2086"/>
                  <a:gd name="T29" fmla="*/ 44 h 1005"/>
                  <a:gd name="T30" fmla="*/ 500 w 2086"/>
                  <a:gd name="T31" fmla="*/ 290 h 1005"/>
                  <a:gd name="T32" fmla="*/ 210 w 2086"/>
                  <a:gd name="T33" fmla="*/ 566 h 1005"/>
                  <a:gd name="T34" fmla="*/ 13 w 2086"/>
                  <a:gd name="T35" fmla="*/ 918 h 1005"/>
                  <a:gd name="T36" fmla="*/ 50 w 2086"/>
                  <a:gd name="T37" fmla="*/ 1001 h 10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086" h="1005">
                    <a:moveTo>
                      <a:pt x="50" y="1001"/>
                    </a:moveTo>
                    <a:cubicBezTo>
                      <a:pt x="57" y="1004"/>
                      <a:pt x="65" y="1005"/>
                      <a:pt x="72" y="1005"/>
                    </a:cubicBezTo>
                    <a:cubicBezTo>
                      <a:pt x="98" y="1005"/>
                      <a:pt x="123" y="989"/>
                      <a:pt x="132" y="964"/>
                    </a:cubicBezTo>
                    <a:cubicBezTo>
                      <a:pt x="175" y="849"/>
                      <a:pt x="236" y="742"/>
                      <a:pt x="311" y="645"/>
                    </a:cubicBezTo>
                    <a:cubicBezTo>
                      <a:pt x="386" y="549"/>
                      <a:pt x="474" y="465"/>
                      <a:pt x="573" y="395"/>
                    </a:cubicBezTo>
                    <a:cubicBezTo>
                      <a:pt x="780" y="249"/>
                      <a:pt x="1023" y="173"/>
                      <a:pt x="1276" y="173"/>
                    </a:cubicBezTo>
                    <a:cubicBezTo>
                      <a:pt x="1481" y="173"/>
                      <a:pt x="1682" y="224"/>
                      <a:pt x="1860" y="321"/>
                    </a:cubicBezTo>
                    <a:cubicBezTo>
                      <a:pt x="1670" y="376"/>
                      <a:pt x="1670" y="376"/>
                      <a:pt x="1670" y="376"/>
                    </a:cubicBezTo>
                    <a:cubicBezTo>
                      <a:pt x="1705" y="499"/>
                      <a:pt x="1705" y="499"/>
                      <a:pt x="1705" y="499"/>
                    </a:cubicBezTo>
                    <a:cubicBezTo>
                      <a:pt x="2035" y="404"/>
                      <a:pt x="2035" y="404"/>
                      <a:pt x="2035" y="404"/>
                    </a:cubicBezTo>
                    <a:cubicBezTo>
                      <a:pt x="2066" y="395"/>
                      <a:pt x="2086" y="365"/>
                      <a:pt x="2081" y="333"/>
                    </a:cubicBezTo>
                    <a:cubicBezTo>
                      <a:pt x="2031" y="0"/>
                      <a:pt x="2031" y="0"/>
                      <a:pt x="2031" y="0"/>
                    </a:cubicBezTo>
                    <a:cubicBezTo>
                      <a:pt x="1905" y="19"/>
                      <a:pt x="1905" y="19"/>
                      <a:pt x="1905" y="19"/>
                    </a:cubicBezTo>
                    <a:cubicBezTo>
                      <a:pt x="1934" y="216"/>
                      <a:pt x="1934" y="216"/>
                      <a:pt x="1934" y="216"/>
                    </a:cubicBezTo>
                    <a:cubicBezTo>
                      <a:pt x="1734" y="103"/>
                      <a:pt x="1507" y="44"/>
                      <a:pt x="1276" y="44"/>
                    </a:cubicBezTo>
                    <a:cubicBezTo>
                      <a:pt x="996" y="44"/>
                      <a:pt x="728" y="129"/>
                      <a:pt x="500" y="290"/>
                    </a:cubicBezTo>
                    <a:cubicBezTo>
                      <a:pt x="390" y="367"/>
                      <a:pt x="292" y="460"/>
                      <a:pt x="210" y="566"/>
                    </a:cubicBezTo>
                    <a:cubicBezTo>
                      <a:pt x="127" y="673"/>
                      <a:pt x="60" y="792"/>
                      <a:pt x="13" y="918"/>
                    </a:cubicBezTo>
                    <a:cubicBezTo>
                      <a:pt x="0" y="951"/>
                      <a:pt x="17" y="988"/>
                      <a:pt x="50" y="1001"/>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ea typeface="Meiryo" panose="020B0604030504040204" pitchFamily="34" charset="-128"/>
                </a:endParaRPr>
              </a:p>
            </p:txBody>
          </p:sp>
          <p:sp>
            <p:nvSpPr>
              <p:cNvPr id="29" name="Freeform 177">
                <a:extLst>
                  <a:ext uri="{FF2B5EF4-FFF2-40B4-BE49-F238E27FC236}">
                    <a16:creationId xmlns:a16="http://schemas.microsoft.com/office/drawing/2014/main" id="{EEB2B0A4-8E74-189A-A469-9C33CC195C85}"/>
                  </a:ext>
                </a:extLst>
              </p:cNvPr>
              <p:cNvSpPr>
                <a:spLocks/>
              </p:cNvSpPr>
              <p:nvPr/>
            </p:nvSpPr>
            <p:spPr bwMode="auto">
              <a:xfrm>
                <a:off x="11826875" y="23453725"/>
                <a:ext cx="1468438" cy="1411291"/>
              </a:xfrm>
              <a:custGeom>
                <a:avLst/>
                <a:gdLst>
                  <a:gd name="T0" fmla="*/ 117 w 162"/>
                  <a:gd name="T1" fmla="*/ 26 h 156"/>
                  <a:gd name="T2" fmla="*/ 27 w 162"/>
                  <a:gd name="T3" fmla="*/ 24 h 156"/>
                  <a:gd name="T4" fmla="*/ 24 w 162"/>
                  <a:gd name="T5" fmla="*/ 115 h 156"/>
                  <a:gd name="T6" fmla="*/ 47 w 162"/>
                  <a:gd name="T7" fmla="*/ 137 h 156"/>
                  <a:gd name="T8" fmla="*/ 92 w 162"/>
                  <a:gd name="T9" fmla="*/ 156 h 156"/>
                  <a:gd name="T10" fmla="*/ 137 w 162"/>
                  <a:gd name="T11" fmla="*/ 137 h 156"/>
                  <a:gd name="T12" fmla="*/ 137 w 162"/>
                  <a:gd name="T13" fmla="*/ 47 h 156"/>
                  <a:gd name="T14" fmla="*/ 117 w 162"/>
                  <a:gd name="T15" fmla="*/ 26 h 15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2" h="156">
                    <a:moveTo>
                      <a:pt x="117" y="26"/>
                    </a:moveTo>
                    <a:cubicBezTo>
                      <a:pt x="93" y="1"/>
                      <a:pt x="52" y="0"/>
                      <a:pt x="27" y="24"/>
                    </a:cubicBezTo>
                    <a:cubicBezTo>
                      <a:pt x="1" y="49"/>
                      <a:pt x="0" y="89"/>
                      <a:pt x="24" y="115"/>
                    </a:cubicBezTo>
                    <a:cubicBezTo>
                      <a:pt x="32" y="122"/>
                      <a:pt x="39" y="130"/>
                      <a:pt x="47" y="137"/>
                    </a:cubicBezTo>
                    <a:cubicBezTo>
                      <a:pt x="59" y="150"/>
                      <a:pt x="75" y="156"/>
                      <a:pt x="92" y="156"/>
                    </a:cubicBezTo>
                    <a:cubicBezTo>
                      <a:pt x="108" y="156"/>
                      <a:pt x="125" y="150"/>
                      <a:pt x="137" y="137"/>
                    </a:cubicBezTo>
                    <a:cubicBezTo>
                      <a:pt x="162" y="112"/>
                      <a:pt x="162" y="72"/>
                      <a:pt x="137" y="47"/>
                    </a:cubicBezTo>
                    <a:cubicBezTo>
                      <a:pt x="130" y="40"/>
                      <a:pt x="124" y="33"/>
                      <a:pt x="117" y="26"/>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ea typeface="Meiryo" panose="020B0604030504040204" pitchFamily="34" charset="-128"/>
                </a:endParaRPr>
              </a:p>
            </p:txBody>
          </p:sp>
          <p:sp>
            <p:nvSpPr>
              <p:cNvPr id="30" name="Freeform 178">
                <a:extLst>
                  <a:ext uri="{FF2B5EF4-FFF2-40B4-BE49-F238E27FC236}">
                    <a16:creationId xmlns:a16="http://schemas.microsoft.com/office/drawing/2014/main" id="{77C0690D-202B-D12E-9309-BE54DFA72785}"/>
                  </a:ext>
                </a:extLst>
              </p:cNvPr>
              <p:cNvSpPr>
                <a:spLocks/>
              </p:cNvSpPr>
              <p:nvPr/>
            </p:nvSpPr>
            <p:spPr bwMode="auto">
              <a:xfrm>
                <a:off x="10302878" y="21480465"/>
                <a:ext cx="1470025" cy="1474789"/>
              </a:xfrm>
              <a:custGeom>
                <a:avLst/>
                <a:gdLst>
                  <a:gd name="T0" fmla="*/ 128 w 162"/>
                  <a:gd name="T1" fmla="*/ 40 h 163"/>
                  <a:gd name="T2" fmla="*/ 39 w 162"/>
                  <a:gd name="T3" fmla="*/ 19 h 163"/>
                  <a:gd name="T4" fmla="*/ 18 w 162"/>
                  <a:gd name="T5" fmla="*/ 107 h 163"/>
                  <a:gd name="T6" fmla="*/ 35 w 162"/>
                  <a:gd name="T7" fmla="*/ 134 h 163"/>
                  <a:gd name="T8" fmla="*/ 89 w 162"/>
                  <a:gd name="T9" fmla="*/ 163 h 163"/>
                  <a:gd name="T10" fmla="*/ 124 w 162"/>
                  <a:gd name="T11" fmla="*/ 153 h 163"/>
                  <a:gd name="T12" fmla="*/ 143 w 162"/>
                  <a:gd name="T13" fmla="*/ 64 h 163"/>
                  <a:gd name="T14" fmla="*/ 128 w 162"/>
                  <a:gd name="T15" fmla="*/ 40 h 16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2" h="163">
                    <a:moveTo>
                      <a:pt x="128" y="40"/>
                    </a:moveTo>
                    <a:cubicBezTo>
                      <a:pt x="109" y="10"/>
                      <a:pt x="70" y="0"/>
                      <a:pt x="39" y="19"/>
                    </a:cubicBezTo>
                    <a:cubicBezTo>
                      <a:pt x="9" y="37"/>
                      <a:pt x="0" y="77"/>
                      <a:pt x="18" y="107"/>
                    </a:cubicBezTo>
                    <a:cubicBezTo>
                      <a:pt x="24" y="116"/>
                      <a:pt x="30" y="125"/>
                      <a:pt x="35" y="134"/>
                    </a:cubicBezTo>
                    <a:cubicBezTo>
                      <a:pt x="48" y="153"/>
                      <a:pt x="68" y="163"/>
                      <a:pt x="89" y="163"/>
                    </a:cubicBezTo>
                    <a:cubicBezTo>
                      <a:pt x="101" y="163"/>
                      <a:pt x="113" y="160"/>
                      <a:pt x="124" y="153"/>
                    </a:cubicBezTo>
                    <a:cubicBezTo>
                      <a:pt x="154" y="134"/>
                      <a:pt x="162" y="94"/>
                      <a:pt x="143" y="64"/>
                    </a:cubicBezTo>
                    <a:cubicBezTo>
                      <a:pt x="138" y="56"/>
                      <a:pt x="133" y="48"/>
                      <a:pt x="128" y="4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ea typeface="Meiryo" panose="020B0604030504040204" pitchFamily="34" charset="-128"/>
                </a:endParaRPr>
              </a:p>
            </p:txBody>
          </p:sp>
          <p:sp>
            <p:nvSpPr>
              <p:cNvPr id="31" name="Freeform 179">
                <a:extLst>
                  <a:ext uri="{FF2B5EF4-FFF2-40B4-BE49-F238E27FC236}">
                    <a16:creationId xmlns:a16="http://schemas.microsoft.com/office/drawing/2014/main" id="{09D3BEA1-46EC-345A-6745-A82E422697CB}"/>
                  </a:ext>
                </a:extLst>
              </p:cNvPr>
              <p:cNvSpPr>
                <a:spLocks/>
              </p:cNvSpPr>
              <p:nvPr/>
            </p:nvSpPr>
            <p:spPr bwMode="auto">
              <a:xfrm>
                <a:off x="8724901" y="16919578"/>
                <a:ext cx="1269999" cy="1465263"/>
              </a:xfrm>
              <a:custGeom>
                <a:avLst/>
                <a:gdLst>
                  <a:gd name="T0" fmla="*/ 81 w 140"/>
                  <a:gd name="T1" fmla="*/ 162 h 162"/>
                  <a:gd name="T2" fmla="*/ 135 w 140"/>
                  <a:gd name="T3" fmla="*/ 89 h 162"/>
                  <a:gd name="T4" fmla="*/ 131 w 140"/>
                  <a:gd name="T5" fmla="*/ 60 h 162"/>
                  <a:gd name="T6" fmla="*/ 60 w 140"/>
                  <a:gd name="T7" fmla="*/ 5 h 162"/>
                  <a:gd name="T8" fmla="*/ 4 w 140"/>
                  <a:gd name="T9" fmla="*/ 77 h 162"/>
                  <a:gd name="T10" fmla="*/ 8 w 140"/>
                  <a:gd name="T11" fmla="*/ 108 h 162"/>
                  <a:gd name="T12" fmla="*/ 72 w 140"/>
                  <a:gd name="T13" fmla="*/ 162 h 162"/>
                  <a:gd name="T14" fmla="*/ 81 w 140"/>
                  <a:gd name="T15" fmla="*/ 162 h 16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0" h="162">
                    <a:moveTo>
                      <a:pt x="81" y="162"/>
                    </a:moveTo>
                    <a:cubicBezTo>
                      <a:pt x="116" y="156"/>
                      <a:pt x="140" y="124"/>
                      <a:pt x="135" y="89"/>
                    </a:cubicBezTo>
                    <a:cubicBezTo>
                      <a:pt x="134" y="79"/>
                      <a:pt x="132" y="70"/>
                      <a:pt x="131" y="60"/>
                    </a:cubicBezTo>
                    <a:cubicBezTo>
                      <a:pt x="127" y="25"/>
                      <a:pt x="95" y="0"/>
                      <a:pt x="60" y="5"/>
                    </a:cubicBezTo>
                    <a:cubicBezTo>
                      <a:pt x="24" y="9"/>
                      <a:pt x="0" y="41"/>
                      <a:pt x="4" y="77"/>
                    </a:cubicBezTo>
                    <a:cubicBezTo>
                      <a:pt x="5" y="87"/>
                      <a:pt x="7" y="97"/>
                      <a:pt x="8" y="108"/>
                    </a:cubicBezTo>
                    <a:cubicBezTo>
                      <a:pt x="13" y="140"/>
                      <a:pt x="41" y="162"/>
                      <a:pt x="72" y="162"/>
                    </a:cubicBezTo>
                    <a:cubicBezTo>
                      <a:pt x="75" y="162"/>
                      <a:pt x="78" y="162"/>
                      <a:pt x="81" y="162"/>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ea typeface="Meiryo" panose="020B0604030504040204" pitchFamily="34" charset="-128"/>
                </a:endParaRPr>
              </a:p>
            </p:txBody>
          </p:sp>
          <p:sp>
            <p:nvSpPr>
              <p:cNvPr id="32" name="Freeform 180">
                <a:extLst>
                  <a:ext uri="{FF2B5EF4-FFF2-40B4-BE49-F238E27FC236}">
                    <a16:creationId xmlns:a16="http://schemas.microsoft.com/office/drawing/2014/main" id="{BA038940-D9D4-DCB6-442F-1A49F483B755}"/>
                  </a:ext>
                </a:extLst>
              </p:cNvPr>
              <p:cNvSpPr>
                <a:spLocks/>
              </p:cNvSpPr>
              <p:nvPr/>
            </p:nvSpPr>
            <p:spPr bwMode="auto">
              <a:xfrm>
                <a:off x="9250361" y="19272251"/>
                <a:ext cx="1406528" cy="1493840"/>
              </a:xfrm>
              <a:custGeom>
                <a:avLst/>
                <a:gdLst>
                  <a:gd name="T0" fmla="*/ 142 w 155"/>
                  <a:gd name="T1" fmla="*/ 78 h 165"/>
                  <a:gd name="T2" fmla="*/ 133 w 155"/>
                  <a:gd name="T3" fmla="*/ 51 h 165"/>
                  <a:gd name="T4" fmla="*/ 51 w 155"/>
                  <a:gd name="T5" fmla="*/ 12 h 165"/>
                  <a:gd name="T6" fmla="*/ 12 w 155"/>
                  <a:gd name="T7" fmla="*/ 94 h 165"/>
                  <a:gd name="T8" fmla="*/ 23 w 155"/>
                  <a:gd name="T9" fmla="*/ 124 h 165"/>
                  <a:gd name="T10" fmla="*/ 82 w 155"/>
                  <a:gd name="T11" fmla="*/ 165 h 165"/>
                  <a:gd name="T12" fmla="*/ 105 w 155"/>
                  <a:gd name="T13" fmla="*/ 161 h 165"/>
                  <a:gd name="T14" fmla="*/ 142 w 155"/>
                  <a:gd name="T15" fmla="*/ 78 h 16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5" h="165">
                    <a:moveTo>
                      <a:pt x="142" y="78"/>
                    </a:moveTo>
                    <a:cubicBezTo>
                      <a:pt x="139" y="69"/>
                      <a:pt x="136" y="60"/>
                      <a:pt x="133" y="51"/>
                    </a:cubicBezTo>
                    <a:cubicBezTo>
                      <a:pt x="121" y="18"/>
                      <a:pt x="84" y="0"/>
                      <a:pt x="51" y="12"/>
                    </a:cubicBezTo>
                    <a:cubicBezTo>
                      <a:pt x="17" y="24"/>
                      <a:pt x="0" y="60"/>
                      <a:pt x="12" y="94"/>
                    </a:cubicBezTo>
                    <a:cubicBezTo>
                      <a:pt x="15" y="104"/>
                      <a:pt x="19" y="114"/>
                      <a:pt x="23" y="124"/>
                    </a:cubicBezTo>
                    <a:cubicBezTo>
                      <a:pt x="32" y="149"/>
                      <a:pt x="57" y="165"/>
                      <a:pt x="82" y="165"/>
                    </a:cubicBezTo>
                    <a:cubicBezTo>
                      <a:pt x="90" y="165"/>
                      <a:pt x="98" y="164"/>
                      <a:pt x="105" y="161"/>
                    </a:cubicBezTo>
                    <a:cubicBezTo>
                      <a:pt x="138" y="148"/>
                      <a:pt x="155" y="111"/>
                      <a:pt x="142" y="78"/>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ea typeface="Meiryo" panose="020B0604030504040204" pitchFamily="34" charset="-128"/>
                </a:endParaRPr>
              </a:p>
            </p:txBody>
          </p:sp>
        </p:grpSp>
      </p:grpSp>
    </p:spTree>
    <p:extLst>
      <p:ext uri="{BB962C8B-B14F-4D97-AF65-F5344CB8AC3E}">
        <p14:creationId xmlns:p14="http://schemas.microsoft.com/office/powerpoint/2010/main" val="106147857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B9B45F15-3285-FBC5-AEC5-8BC7CD338EB2}"/>
              </a:ext>
            </a:extLst>
          </p:cNvPr>
          <p:cNvSpPr/>
          <p:nvPr/>
        </p:nvSpPr>
        <p:spPr>
          <a:xfrm>
            <a:off x="366713" y="2945005"/>
            <a:ext cx="1463040" cy="1834957"/>
          </a:xfrm>
          <a:prstGeom prst="rect">
            <a:avLst/>
          </a:prstGeom>
          <a:solidFill>
            <a:schemeClr val="bg1"/>
          </a:solidFill>
          <a:ln w="6350">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1600" dirty="0" err="1">
              <a:ea typeface="Meiryo" panose="020B0604030504040204" pitchFamily="34" charset="-128"/>
            </a:endParaRPr>
          </a:p>
        </p:txBody>
      </p:sp>
      <p:sp>
        <p:nvSpPr>
          <p:cNvPr id="19" name="Rectangle 18">
            <a:extLst>
              <a:ext uri="{FF2B5EF4-FFF2-40B4-BE49-F238E27FC236}">
                <a16:creationId xmlns:a16="http://schemas.microsoft.com/office/drawing/2014/main" id="{005E6FA9-3D1B-B266-1772-453FED2917F4}"/>
              </a:ext>
            </a:extLst>
          </p:cNvPr>
          <p:cNvSpPr/>
          <p:nvPr/>
        </p:nvSpPr>
        <p:spPr>
          <a:xfrm>
            <a:off x="366713" y="4743386"/>
            <a:ext cx="1463040" cy="36576"/>
          </a:xfrm>
          <a:prstGeom prst="rect">
            <a:avLst/>
          </a:prstGeom>
          <a:solidFill>
            <a:schemeClr val="accent1"/>
          </a:solidFill>
          <a:ln w="63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1600" dirty="0" err="1">
              <a:ea typeface="Meiryo" panose="020B0604030504040204" pitchFamily="34" charset="-128"/>
            </a:endParaRPr>
          </a:p>
        </p:txBody>
      </p:sp>
      <p:sp>
        <p:nvSpPr>
          <p:cNvPr id="11" name="Rectangle 10">
            <a:extLst>
              <a:ext uri="{FF2B5EF4-FFF2-40B4-BE49-F238E27FC236}">
                <a16:creationId xmlns:a16="http://schemas.microsoft.com/office/drawing/2014/main" id="{7212A4F0-9058-49EF-72D0-F4DE040B61A7}"/>
              </a:ext>
            </a:extLst>
          </p:cNvPr>
          <p:cNvSpPr/>
          <p:nvPr/>
        </p:nvSpPr>
        <p:spPr>
          <a:xfrm>
            <a:off x="2070735" y="2945005"/>
            <a:ext cx="1463040" cy="1834957"/>
          </a:xfrm>
          <a:prstGeom prst="rect">
            <a:avLst/>
          </a:prstGeom>
          <a:solidFill>
            <a:schemeClr val="bg1"/>
          </a:solidFill>
          <a:ln w="6350">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1600" dirty="0" err="1">
              <a:ea typeface="Meiryo" panose="020B0604030504040204" pitchFamily="34" charset="-128"/>
            </a:endParaRPr>
          </a:p>
        </p:txBody>
      </p:sp>
      <p:sp>
        <p:nvSpPr>
          <p:cNvPr id="20" name="Rectangle 19">
            <a:extLst>
              <a:ext uri="{FF2B5EF4-FFF2-40B4-BE49-F238E27FC236}">
                <a16:creationId xmlns:a16="http://schemas.microsoft.com/office/drawing/2014/main" id="{CFE5C75B-5755-D58D-E74A-95812CAED61C}"/>
              </a:ext>
            </a:extLst>
          </p:cNvPr>
          <p:cNvSpPr/>
          <p:nvPr/>
        </p:nvSpPr>
        <p:spPr>
          <a:xfrm>
            <a:off x="2070735" y="4743386"/>
            <a:ext cx="1463040" cy="36576"/>
          </a:xfrm>
          <a:prstGeom prst="rect">
            <a:avLst/>
          </a:prstGeom>
          <a:solidFill>
            <a:schemeClr val="accent2"/>
          </a:solidFill>
          <a:ln w="63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1600" dirty="0" err="1">
              <a:ea typeface="Meiryo" panose="020B0604030504040204" pitchFamily="34" charset="-128"/>
            </a:endParaRPr>
          </a:p>
        </p:txBody>
      </p:sp>
      <p:grpSp>
        <p:nvGrpSpPr>
          <p:cNvPr id="24" name="Group 23">
            <a:extLst>
              <a:ext uri="{FF2B5EF4-FFF2-40B4-BE49-F238E27FC236}">
                <a16:creationId xmlns:a16="http://schemas.microsoft.com/office/drawing/2014/main" id="{0373D89F-6B07-AFDE-7CBE-811FA6438F30}"/>
              </a:ext>
            </a:extLst>
          </p:cNvPr>
          <p:cNvGrpSpPr/>
          <p:nvPr/>
        </p:nvGrpSpPr>
        <p:grpSpPr>
          <a:xfrm>
            <a:off x="3774757" y="2945005"/>
            <a:ext cx="1463040" cy="1834957"/>
            <a:chOff x="3774757" y="2945005"/>
            <a:chExt cx="1463040" cy="1834957"/>
          </a:xfrm>
        </p:grpSpPr>
        <p:sp>
          <p:nvSpPr>
            <p:cNvPr id="13" name="Rectangle 12">
              <a:extLst>
                <a:ext uri="{FF2B5EF4-FFF2-40B4-BE49-F238E27FC236}">
                  <a16:creationId xmlns:a16="http://schemas.microsoft.com/office/drawing/2014/main" id="{C906827D-B05C-75E1-5B7B-74EBA01E5137}"/>
                </a:ext>
              </a:extLst>
            </p:cNvPr>
            <p:cNvSpPr/>
            <p:nvPr/>
          </p:nvSpPr>
          <p:spPr>
            <a:xfrm>
              <a:off x="3774757" y="2945005"/>
              <a:ext cx="1463040" cy="1834957"/>
            </a:xfrm>
            <a:prstGeom prst="rect">
              <a:avLst/>
            </a:prstGeom>
            <a:solidFill>
              <a:schemeClr val="bg1"/>
            </a:solidFill>
            <a:ln w="6350">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1600" dirty="0" err="1">
                <a:ea typeface="Meiryo" panose="020B0604030504040204" pitchFamily="34" charset="-128"/>
              </a:endParaRPr>
            </a:p>
          </p:txBody>
        </p:sp>
        <p:sp>
          <p:nvSpPr>
            <p:cNvPr id="21" name="Rectangle 20">
              <a:extLst>
                <a:ext uri="{FF2B5EF4-FFF2-40B4-BE49-F238E27FC236}">
                  <a16:creationId xmlns:a16="http://schemas.microsoft.com/office/drawing/2014/main" id="{46560FEA-25DF-BECD-FF0C-AF4185809ADE}"/>
                </a:ext>
              </a:extLst>
            </p:cNvPr>
            <p:cNvSpPr/>
            <p:nvPr/>
          </p:nvSpPr>
          <p:spPr>
            <a:xfrm>
              <a:off x="3774757" y="4743386"/>
              <a:ext cx="1463040" cy="36576"/>
            </a:xfrm>
            <a:prstGeom prst="rect">
              <a:avLst/>
            </a:prstGeom>
            <a:solidFill>
              <a:schemeClr val="accent3"/>
            </a:solidFill>
            <a:ln w="63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1600" dirty="0" err="1">
                <a:ea typeface="Meiryo" panose="020B0604030504040204" pitchFamily="34" charset="-128"/>
              </a:endParaRPr>
            </a:p>
          </p:txBody>
        </p:sp>
      </p:grpSp>
      <p:pic>
        <p:nvPicPr>
          <p:cNvPr id="3078" name="Picture 6">
            <a:extLst>
              <a:ext uri="{FF2B5EF4-FFF2-40B4-BE49-F238E27FC236}">
                <a16:creationId xmlns:a16="http://schemas.microsoft.com/office/drawing/2014/main" id="{64F52FB0-BF74-6C0C-A793-8A83A707BB3C}"/>
              </a:ext>
            </a:extLst>
          </p:cNvPr>
          <p:cNvPicPr>
            <a:picLocks noChangeAspect="1" noChangeArrowheads="1"/>
          </p:cNvPicPr>
          <p:nvPr/>
        </p:nvPicPr>
        <p:blipFill rotWithShape="1">
          <a:blip r:embed="rId3">
            <a:extLst>
              <a:ext uri="{28A0092B-C50C-407E-A947-70E740481C1C}">
                <a14:useLocalDpi xmlns:a14="http://schemas.microsoft.com/office/drawing/2010/main"/>
              </a:ext>
            </a:extLst>
          </a:blip>
          <a:srcRect t="38502" b="16498"/>
          <a:stretch/>
        </p:blipFill>
        <p:spPr bwMode="auto">
          <a:xfrm>
            <a:off x="0" y="0"/>
            <a:ext cx="9143999" cy="27432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2F455E2F-7ACB-5446-94F9-519A3A0AD569}"/>
              </a:ext>
            </a:extLst>
          </p:cNvPr>
          <p:cNvSpPr/>
          <p:nvPr/>
        </p:nvSpPr>
        <p:spPr>
          <a:xfrm>
            <a:off x="1" y="0"/>
            <a:ext cx="9144000" cy="2743200"/>
          </a:xfrm>
          <a:prstGeom prst="rect">
            <a:avLst/>
          </a:prstGeom>
          <a:gradFill flip="none" rotWithShape="1">
            <a:gsLst>
              <a:gs pos="100000">
                <a:schemeClr val="tx1">
                  <a:alpha val="65000"/>
                </a:schemeClr>
              </a:gs>
              <a:gs pos="10000">
                <a:schemeClr val="tx1">
                  <a:alpha val="9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2133" dirty="0" err="1">
              <a:ea typeface="Meiryo" panose="020B0604030504040204" pitchFamily="34" charset="-128"/>
            </a:endParaRPr>
          </a:p>
        </p:txBody>
      </p:sp>
      <p:sp>
        <p:nvSpPr>
          <p:cNvPr id="14" name="Title 13">
            <a:extLst>
              <a:ext uri="{FF2B5EF4-FFF2-40B4-BE49-F238E27FC236}">
                <a16:creationId xmlns:a16="http://schemas.microsoft.com/office/drawing/2014/main" id="{F8010C0F-7833-0EDD-1432-7EE425A25F28}"/>
              </a:ext>
            </a:extLst>
          </p:cNvPr>
          <p:cNvSpPr>
            <a:spLocks noGrp="1"/>
          </p:cNvSpPr>
          <p:nvPr>
            <p:ph type="title"/>
          </p:nvPr>
        </p:nvSpPr>
        <p:spPr>
          <a:xfrm>
            <a:off x="368490" y="313106"/>
            <a:ext cx="8407020" cy="398571"/>
          </a:xfrm>
        </p:spPr>
        <p:txBody>
          <a:bodyPr rtlCol="0"/>
          <a:lstStyle/>
          <a:p>
            <a:pPr rtl="0"/>
            <a:r>
              <a:rPr lang="ja-jp">
                <a:solidFill>
                  <a:schemeClr val="bg1"/>
                </a:solidFill>
                <a:ea typeface="Meiryo" panose="020B0604030504040204" pitchFamily="34" charset="-128"/>
              </a:rPr>
              <a:t>データ駆動型の製造プロセスの選択と改善 </a:t>
            </a:r>
          </a:p>
        </p:txBody>
      </p:sp>
      <p:sp>
        <p:nvSpPr>
          <p:cNvPr id="3" name="TextBox 2">
            <a:extLst>
              <a:ext uri="{FF2B5EF4-FFF2-40B4-BE49-F238E27FC236}">
                <a16:creationId xmlns:a16="http://schemas.microsoft.com/office/drawing/2014/main" id="{CB48C419-D9F0-18F9-D43B-A62D30277B74}"/>
              </a:ext>
            </a:extLst>
          </p:cNvPr>
          <p:cNvSpPr txBox="1"/>
          <p:nvPr/>
        </p:nvSpPr>
        <p:spPr>
          <a:xfrm>
            <a:off x="366714" y="1280160"/>
            <a:ext cx="4745351" cy="1029513"/>
          </a:xfrm>
          <a:prstGeom prst="rect">
            <a:avLst/>
          </a:prstGeom>
          <a:noFill/>
        </p:spPr>
        <p:txBody>
          <a:bodyPr wrap="square" lIns="0" tIns="0" rIns="0" bIns="0" rtlCol="0" anchor="t">
            <a:spAutoFit/>
          </a:bodyPr>
          <a:lstStyle/>
          <a:p>
            <a:pPr rtl="0">
              <a:lnSpc>
                <a:spcPct val="90000"/>
              </a:lnSpc>
              <a:spcBef>
                <a:spcPts val="300"/>
              </a:spcBef>
              <a:spcAft>
                <a:spcPts val="600"/>
              </a:spcAft>
              <a:buClr>
                <a:schemeClr val="tx2"/>
              </a:buClr>
            </a:pPr>
            <a:r>
              <a:rPr lang="ja-jp" sz="1400" b="1" dirty="0">
                <a:solidFill>
                  <a:schemeClr val="accent1"/>
                </a:solidFill>
                <a:ea typeface="Meiryo" panose="020B0604030504040204" pitchFamily="34" charset="-128"/>
              </a:rPr>
              <a:t>デジタル リテラシーにより、エンジニアは製造設備に</a:t>
            </a:r>
            <a:br>
              <a:rPr lang="en-US" altLang="ja-JP" sz="1400" b="1" dirty="0">
                <a:solidFill>
                  <a:schemeClr val="accent1"/>
                </a:solidFill>
                <a:ea typeface="Meiryo" panose="020B0604030504040204" pitchFamily="34" charset="-128"/>
              </a:rPr>
            </a:br>
            <a:r>
              <a:rPr lang="ja-jp" sz="1400" b="1" dirty="0">
                <a:solidFill>
                  <a:schemeClr val="accent1"/>
                </a:solidFill>
                <a:ea typeface="Meiryo" panose="020B0604030504040204" pitchFamily="34" charset="-128"/>
              </a:rPr>
              <a:t>設置されたセンサーからデータを収集および解析して</a:t>
            </a:r>
            <a:br>
              <a:rPr lang="en-US" altLang="ja-JP" sz="1400" b="1" dirty="0">
                <a:solidFill>
                  <a:schemeClr val="accent1"/>
                </a:solidFill>
                <a:ea typeface="Meiryo" panose="020B0604030504040204" pitchFamily="34" charset="-128"/>
              </a:rPr>
            </a:br>
            <a:r>
              <a:rPr lang="ja-jp" sz="1400" b="1" dirty="0">
                <a:solidFill>
                  <a:schemeClr val="accent1"/>
                </a:solidFill>
                <a:ea typeface="Meiryo" panose="020B0604030504040204" pitchFamily="34" charset="-128"/>
              </a:rPr>
              <a:t>プロセス変数を監視できます。 </a:t>
            </a:r>
          </a:p>
          <a:p>
            <a:pPr rtl="0">
              <a:lnSpc>
                <a:spcPct val="90000"/>
              </a:lnSpc>
              <a:spcBef>
                <a:spcPts val="300"/>
              </a:spcBef>
              <a:spcAft>
                <a:spcPts val="600"/>
              </a:spcAft>
              <a:buClr>
                <a:schemeClr val="tx2"/>
              </a:buClr>
            </a:pPr>
            <a:r>
              <a:rPr lang="ja-jp" sz="1200" dirty="0">
                <a:solidFill>
                  <a:schemeClr val="bg1"/>
                </a:solidFill>
                <a:ea typeface="Meiryo" panose="020B0604030504040204" pitchFamily="34" charset="-128"/>
              </a:rPr>
              <a:t>このデータを使用して、リアルタイムの傾向、異常、非効率性を特定し、即座に対応、調整して製造プロセスを改善することができます。</a:t>
            </a:r>
          </a:p>
        </p:txBody>
      </p:sp>
      <p:sp>
        <p:nvSpPr>
          <p:cNvPr id="4" name="Rectangle 3">
            <a:extLst>
              <a:ext uri="{FF2B5EF4-FFF2-40B4-BE49-F238E27FC236}">
                <a16:creationId xmlns:a16="http://schemas.microsoft.com/office/drawing/2014/main" id="{5C8D37E0-0CFE-5B6B-5F9B-E95F9BB7AB6C}"/>
              </a:ext>
            </a:extLst>
          </p:cNvPr>
          <p:cNvSpPr/>
          <p:nvPr/>
        </p:nvSpPr>
        <p:spPr>
          <a:xfrm>
            <a:off x="5478780" y="1287817"/>
            <a:ext cx="3298507" cy="3492145"/>
          </a:xfrm>
          <a:prstGeom prst="rect">
            <a:avLst/>
          </a:prstGeom>
          <a:solidFill>
            <a:schemeClr val="bg1"/>
          </a:solidFill>
          <a:ln w="6350">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1600" dirty="0" err="1">
              <a:ea typeface="Meiryo" panose="020B0604030504040204" pitchFamily="34" charset="-128"/>
            </a:endParaRPr>
          </a:p>
        </p:txBody>
      </p:sp>
      <p:sp>
        <p:nvSpPr>
          <p:cNvPr id="40" name="TextBox 39">
            <a:extLst>
              <a:ext uri="{FF2B5EF4-FFF2-40B4-BE49-F238E27FC236}">
                <a16:creationId xmlns:a16="http://schemas.microsoft.com/office/drawing/2014/main" id="{7F121604-E549-6CC4-792F-28994BA8F7E1}"/>
              </a:ext>
            </a:extLst>
          </p:cNvPr>
          <p:cNvSpPr txBox="1"/>
          <p:nvPr/>
        </p:nvSpPr>
        <p:spPr>
          <a:xfrm>
            <a:off x="5666660" y="2945005"/>
            <a:ext cx="2922746" cy="344710"/>
          </a:xfrm>
          <a:prstGeom prst="rect">
            <a:avLst/>
          </a:prstGeom>
          <a:noFill/>
        </p:spPr>
        <p:txBody>
          <a:bodyPr wrap="square" lIns="0" tIns="0" rIns="0" bIns="0" rtlCol="0" anchor="t">
            <a:spAutoFit/>
          </a:bodyPr>
          <a:lstStyle/>
          <a:p>
            <a:pPr rtl="0">
              <a:lnSpc>
                <a:spcPct val="90000"/>
              </a:lnSpc>
              <a:spcBef>
                <a:spcPts val="300"/>
              </a:spcBef>
              <a:spcAft>
                <a:spcPts val="600"/>
              </a:spcAft>
              <a:buClr>
                <a:schemeClr val="tx2"/>
              </a:buClr>
            </a:pPr>
            <a:r>
              <a:rPr lang="ja-jp" sz="1050" b="1">
                <a:ea typeface="Meiryo" panose="020B0604030504040204" pitchFamily="34" charset="-128"/>
              </a:rPr>
              <a:t>例 </a:t>
            </a:r>
            <a:br>
              <a:rPr lang="en-US" sz="1400" b="1" dirty="0">
                <a:ea typeface="Meiryo" panose="020B0604030504040204" pitchFamily="34" charset="-128"/>
              </a:rPr>
            </a:br>
            <a:r>
              <a:rPr lang="ja-jp" sz="1400">
                <a:solidFill>
                  <a:schemeClr val="accent2"/>
                </a:solidFill>
                <a:ea typeface="Meiryo" panose="020B0604030504040204" pitchFamily="34" charset="-128"/>
              </a:rPr>
              <a:t>Briggs Automotive Company 社</a:t>
            </a:r>
          </a:p>
        </p:txBody>
      </p:sp>
      <p:pic>
        <p:nvPicPr>
          <p:cNvPr id="3080" name="Picture 8">
            <a:extLst>
              <a:ext uri="{FF2B5EF4-FFF2-40B4-BE49-F238E27FC236}">
                <a16:creationId xmlns:a16="http://schemas.microsoft.com/office/drawing/2014/main" id="{3517B91E-B337-F6A2-531B-B7E7E2CE256F}"/>
              </a:ext>
            </a:extLst>
          </p:cNvPr>
          <p:cNvPicPr>
            <a:picLocks noChangeAspect="1" noChangeArrowheads="1"/>
          </p:cNvPicPr>
          <p:nvPr/>
        </p:nvPicPr>
        <p:blipFill rotWithShape="1">
          <a:blip r:embed="rId4" cstate="print">
            <a:extLst>
              <a:ext uri="{28A0092B-C50C-407E-A947-70E740481C1C}">
                <a14:useLocalDpi xmlns:a14="http://schemas.microsoft.com/office/drawing/2010/main"/>
              </a:ext>
            </a:extLst>
          </a:blip>
          <a:srcRect l="14365" t="19719" r="14981" b="20234"/>
          <a:stretch/>
        </p:blipFill>
        <p:spPr bwMode="auto">
          <a:xfrm>
            <a:off x="5666660" y="1433520"/>
            <a:ext cx="2922746" cy="1309680"/>
          </a:xfrm>
          <a:prstGeom prst="rect">
            <a:avLst/>
          </a:prstGeom>
          <a:noFill/>
          <a:extLst>
            <a:ext uri="{909E8E84-426E-40DD-AFC4-6F175D3DCCD1}">
              <a14:hiddenFill xmlns:a14="http://schemas.microsoft.com/office/drawing/2010/main">
                <a:solidFill>
                  <a:srgbClr val="FFFFFF"/>
                </a:solidFill>
              </a14:hiddenFill>
            </a:ext>
          </a:extLst>
        </p:spPr>
      </p:pic>
      <p:sp>
        <p:nvSpPr>
          <p:cNvPr id="41" name="TextBox 40">
            <a:extLst>
              <a:ext uri="{FF2B5EF4-FFF2-40B4-BE49-F238E27FC236}">
                <a16:creationId xmlns:a16="http://schemas.microsoft.com/office/drawing/2014/main" id="{80E5C88D-8734-D367-FDD9-C9C123F35B50}"/>
              </a:ext>
            </a:extLst>
          </p:cNvPr>
          <p:cNvSpPr txBox="1"/>
          <p:nvPr/>
        </p:nvSpPr>
        <p:spPr>
          <a:xfrm>
            <a:off x="5666660" y="3427323"/>
            <a:ext cx="2922746" cy="984885"/>
          </a:xfrm>
          <a:prstGeom prst="rect">
            <a:avLst/>
          </a:prstGeom>
          <a:noFill/>
        </p:spPr>
        <p:txBody>
          <a:bodyPr wrap="square" lIns="0" tIns="0" rIns="0" bIns="0" rtlCol="0" anchor="t">
            <a:spAutoFit/>
          </a:bodyPr>
          <a:lstStyle/>
          <a:p>
            <a:pPr marL="182876" lvl="1" indent="-182876" defTabSz="685783" rtl="0">
              <a:spcBef>
                <a:spcPts val="600"/>
              </a:spcBef>
              <a:buClr>
                <a:srgbClr val="666666"/>
              </a:buClr>
              <a:buFont typeface="Wingdings 2" panose="05020102010507070707" pitchFamily="18" charset="2"/>
              <a:buChar char=""/>
            </a:pPr>
            <a:r>
              <a:rPr lang="ja-jp" sz="900" dirty="0">
                <a:solidFill>
                  <a:srgbClr val="000000"/>
                </a:solidFill>
                <a:latin typeface="Artifakt ElementOfc"/>
                <a:ea typeface="Meiryo" panose="020B0604030504040204" pitchFamily="34" charset="-128"/>
              </a:rPr>
              <a:t>ジェネレーティブ デザインで世界で最初の</a:t>
            </a:r>
            <a:br>
              <a:rPr lang="en-US" altLang="ja-JP" sz="900" dirty="0">
                <a:solidFill>
                  <a:srgbClr val="000000"/>
                </a:solidFill>
                <a:latin typeface="Artifakt ElementOfc"/>
                <a:ea typeface="Meiryo" panose="020B0604030504040204" pitchFamily="34" charset="-128"/>
              </a:rPr>
            </a:br>
            <a:r>
              <a:rPr lang="ja-jp" sz="900" dirty="0">
                <a:solidFill>
                  <a:srgbClr val="000000"/>
                </a:solidFill>
                <a:latin typeface="Artifakt ElementOfc"/>
                <a:ea typeface="Meiryo" panose="020B0604030504040204" pitchFamily="34" charset="-128"/>
              </a:rPr>
              <a:t>マルチ材料のハイブリッド炭素複合車輪を開発。</a:t>
            </a:r>
          </a:p>
          <a:p>
            <a:pPr marL="182876" lvl="1" indent="-182876" defTabSz="685783" rtl="0">
              <a:spcBef>
                <a:spcPts val="600"/>
              </a:spcBef>
              <a:buClr>
                <a:srgbClr val="666666"/>
              </a:buClr>
              <a:buFont typeface="Wingdings 2" panose="05020102010507070707" pitchFamily="18" charset="2"/>
              <a:buChar char=""/>
            </a:pPr>
            <a:r>
              <a:rPr lang="ja-jp" sz="900" dirty="0">
                <a:solidFill>
                  <a:srgbClr val="000000"/>
                </a:solidFill>
                <a:latin typeface="Artifakt ElementOfc"/>
                <a:ea typeface="Meiryo" panose="020B0604030504040204" pitchFamily="34" charset="-128"/>
              </a:rPr>
              <a:t>製品開発管理ソフトウェアを使用して、設計データの整理、文書管理、設計改訂を追跡。</a:t>
            </a:r>
          </a:p>
          <a:p>
            <a:pPr marL="182876" lvl="1" indent="-182876" defTabSz="685783" rtl="0">
              <a:spcBef>
                <a:spcPts val="600"/>
              </a:spcBef>
              <a:buClr>
                <a:srgbClr val="666666"/>
              </a:buClr>
              <a:buFont typeface="Wingdings 2" panose="05020102010507070707" pitchFamily="18" charset="2"/>
              <a:buChar char=""/>
            </a:pPr>
            <a:r>
              <a:rPr lang="ja-jp" sz="900" dirty="0">
                <a:solidFill>
                  <a:srgbClr val="000000"/>
                </a:solidFill>
                <a:latin typeface="Artifakt ElementOfc"/>
                <a:ea typeface="Meiryo" panose="020B0604030504040204" pitchFamily="34" charset="-128"/>
              </a:rPr>
              <a:t>キャプチャしたデータで、交換パーツの予測的</a:t>
            </a:r>
            <a:br>
              <a:rPr lang="en-US" altLang="ja-JP" sz="900" dirty="0">
                <a:solidFill>
                  <a:srgbClr val="000000"/>
                </a:solidFill>
                <a:latin typeface="Artifakt ElementOfc"/>
                <a:ea typeface="Meiryo" panose="020B0604030504040204" pitchFamily="34" charset="-128"/>
              </a:rPr>
            </a:br>
            <a:r>
              <a:rPr lang="ja-jp" sz="900" dirty="0">
                <a:solidFill>
                  <a:srgbClr val="000000"/>
                </a:solidFill>
                <a:latin typeface="Artifakt ElementOfc"/>
                <a:ea typeface="Meiryo" panose="020B0604030504040204" pitchFamily="34" charset="-128"/>
              </a:rPr>
              <a:t>メンテナンスと要件を支援。</a:t>
            </a:r>
          </a:p>
        </p:txBody>
      </p:sp>
      <p:sp>
        <p:nvSpPr>
          <p:cNvPr id="42" name="Rectangle 41">
            <a:extLst>
              <a:ext uri="{FF2B5EF4-FFF2-40B4-BE49-F238E27FC236}">
                <a16:creationId xmlns:a16="http://schemas.microsoft.com/office/drawing/2014/main" id="{5CE44A7C-6A5A-C388-38E0-2326EF3EE96C}"/>
              </a:ext>
            </a:extLst>
          </p:cNvPr>
          <p:cNvSpPr/>
          <p:nvPr/>
        </p:nvSpPr>
        <p:spPr>
          <a:xfrm>
            <a:off x="5478780" y="4743386"/>
            <a:ext cx="3298507" cy="36576"/>
          </a:xfrm>
          <a:prstGeom prst="rect">
            <a:avLst/>
          </a:prstGeom>
          <a:solidFill>
            <a:schemeClr val="tx2"/>
          </a:solidFill>
          <a:ln w="63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1600" dirty="0" err="1">
              <a:ea typeface="Meiryo" panose="020B0604030504040204" pitchFamily="34" charset="-128"/>
            </a:endParaRPr>
          </a:p>
        </p:txBody>
      </p:sp>
      <p:sp>
        <p:nvSpPr>
          <p:cNvPr id="12" name="TextBox 11">
            <a:extLst>
              <a:ext uri="{FF2B5EF4-FFF2-40B4-BE49-F238E27FC236}">
                <a16:creationId xmlns:a16="http://schemas.microsoft.com/office/drawing/2014/main" id="{8B883F1C-D8D7-0FC0-6D38-B9E89A243202}"/>
              </a:ext>
            </a:extLst>
          </p:cNvPr>
          <p:cNvSpPr txBox="1"/>
          <p:nvPr/>
        </p:nvSpPr>
        <p:spPr>
          <a:xfrm>
            <a:off x="458153" y="4226873"/>
            <a:ext cx="1280160" cy="170816"/>
          </a:xfrm>
          <a:prstGeom prst="rect">
            <a:avLst/>
          </a:prstGeom>
          <a:noFill/>
        </p:spPr>
        <p:txBody>
          <a:bodyPr wrap="square" lIns="0" tIns="0" rIns="0" bIns="0" rtlCol="0" anchor="t">
            <a:spAutoFit/>
          </a:bodyPr>
          <a:lstStyle/>
          <a:p>
            <a:pPr algn="ctr" rtl="0">
              <a:lnSpc>
                <a:spcPct val="90000"/>
              </a:lnSpc>
              <a:spcBef>
                <a:spcPts val="300"/>
              </a:spcBef>
              <a:spcAft>
                <a:spcPts val="600"/>
              </a:spcAft>
              <a:buClr>
                <a:schemeClr val="tx2"/>
              </a:buClr>
            </a:pPr>
            <a:r>
              <a:rPr lang="ja-jp" sz="1200" b="1">
                <a:ea typeface="Meiryo" panose="020B0604030504040204" pitchFamily="34" charset="-128"/>
              </a:rPr>
              <a:t>データを収集</a:t>
            </a:r>
          </a:p>
        </p:txBody>
      </p:sp>
      <p:sp>
        <p:nvSpPr>
          <p:cNvPr id="6" name="TextBox 5">
            <a:extLst>
              <a:ext uri="{FF2B5EF4-FFF2-40B4-BE49-F238E27FC236}">
                <a16:creationId xmlns:a16="http://schemas.microsoft.com/office/drawing/2014/main" id="{8714246E-94AC-DC87-1749-79B019DEED95}"/>
              </a:ext>
            </a:extLst>
          </p:cNvPr>
          <p:cNvSpPr txBox="1"/>
          <p:nvPr/>
        </p:nvSpPr>
        <p:spPr>
          <a:xfrm>
            <a:off x="2162175" y="4226873"/>
            <a:ext cx="1280160" cy="170816"/>
          </a:xfrm>
          <a:prstGeom prst="rect">
            <a:avLst/>
          </a:prstGeom>
          <a:noFill/>
        </p:spPr>
        <p:txBody>
          <a:bodyPr wrap="square" lIns="0" tIns="0" rIns="0" bIns="0" rtlCol="0" anchor="t">
            <a:spAutoFit/>
          </a:bodyPr>
          <a:lstStyle/>
          <a:p>
            <a:pPr algn="ctr" rtl="0">
              <a:lnSpc>
                <a:spcPct val="90000"/>
              </a:lnSpc>
              <a:spcBef>
                <a:spcPts val="300"/>
              </a:spcBef>
              <a:spcAft>
                <a:spcPts val="600"/>
              </a:spcAft>
              <a:buClr>
                <a:schemeClr val="tx2"/>
              </a:buClr>
            </a:pPr>
            <a:r>
              <a:rPr lang="ja-jp" sz="1200" b="1">
                <a:ea typeface="Meiryo" panose="020B0604030504040204" pitchFamily="34" charset="-128"/>
              </a:rPr>
              <a:t>データを解析</a:t>
            </a:r>
          </a:p>
        </p:txBody>
      </p:sp>
      <p:sp>
        <p:nvSpPr>
          <p:cNvPr id="7" name="TextBox 6">
            <a:extLst>
              <a:ext uri="{FF2B5EF4-FFF2-40B4-BE49-F238E27FC236}">
                <a16:creationId xmlns:a16="http://schemas.microsoft.com/office/drawing/2014/main" id="{41874415-CDDB-8FFD-812A-AC8AA9677F16}"/>
              </a:ext>
            </a:extLst>
          </p:cNvPr>
          <p:cNvSpPr txBox="1"/>
          <p:nvPr/>
        </p:nvSpPr>
        <p:spPr>
          <a:xfrm>
            <a:off x="3866197" y="4226873"/>
            <a:ext cx="1280160" cy="170816"/>
          </a:xfrm>
          <a:prstGeom prst="rect">
            <a:avLst/>
          </a:prstGeom>
          <a:noFill/>
        </p:spPr>
        <p:txBody>
          <a:bodyPr wrap="square" lIns="0" tIns="0" rIns="0" bIns="0" rtlCol="0" anchor="t">
            <a:spAutoFit/>
          </a:bodyPr>
          <a:lstStyle/>
          <a:p>
            <a:pPr algn="ctr" rtl="0">
              <a:lnSpc>
                <a:spcPct val="90000"/>
              </a:lnSpc>
              <a:spcBef>
                <a:spcPts val="300"/>
              </a:spcBef>
              <a:spcAft>
                <a:spcPts val="600"/>
              </a:spcAft>
              <a:buClr>
                <a:schemeClr val="tx2"/>
              </a:buClr>
            </a:pPr>
            <a:r>
              <a:rPr lang="ja-jp" sz="1200" b="1">
                <a:ea typeface="Meiryo" panose="020B0604030504040204" pitchFamily="34" charset="-128"/>
              </a:rPr>
              <a:t>プロセスを選択</a:t>
            </a:r>
          </a:p>
        </p:txBody>
      </p:sp>
      <p:sp>
        <p:nvSpPr>
          <p:cNvPr id="5" name="Oval 4">
            <a:extLst>
              <a:ext uri="{FF2B5EF4-FFF2-40B4-BE49-F238E27FC236}">
                <a16:creationId xmlns:a16="http://schemas.microsoft.com/office/drawing/2014/main" id="{B85D2D8D-34C2-8B6F-D4B4-5B821E57D935}"/>
              </a:ext>
            </a:extLst>
          </p:cNvPr>
          <p:cNvSpPr/>
          <p:nvPr/>
        </p:nvSpPr>
        <p:spPr>
          <a:xfrm>
            <a:off x="755333" y="3334577"/>
            <a:ext cx="685800" cy="685800"/>
          </a:xfrm>
          <a:prstGeom prst="ellips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1600" dirty="0" err="1">
              <a:ea typeface="Meiryo" panose="020B0604030504040204" pitchFamily="34" charset="-128"/>
            </a:endParaRPr>
          </a:p>
        </p:txBody>
      </p:sp>
      <p:grpSp>
        <p:nvGrpSpPr>
          <p:cNvPr id="43" name="Group 42">
            <a:extLst>
              <a:ext uri="{FF2B5EF4-FFF2-40B4-BE49-F238E27FC236}">
                <a16:creationId xmlns:a16="http://schemas.microsoft.com/office/drawing/2014/main" id="{F80DD92C-4B00-A9C0-1462-8AD0B98F3957}"/>
              </a:ext>
            </a:extLst>
          </p:cNvPr>
          <p:cNvGrpSpPr>
            <a:grpSpLocks noChangeAspect="1"/>
          </p:cNvGrpSpPr>
          <p:nvPr/>
        </p:nvGrpSpPr>
        <p:grpSpPr>
          <a:xfrm>
            <a:off x="963561" y="3540317"/>
            <a:ext cx="269344" cy="274320"/>
            <a:chOff x="10147300" y="3546474"/>
            <a:chExt cx="28095575" cy="28614690"/>
          </a:xfrm>
          <a:solidFill>
            <a:schemeClr val="tx1"/>
          </a:solidFill>
        </p:grpSpPr>
        <p:sp>
          <p:nvSpPr>
            <p:cNvPr id="44" name="Freeform 262">
              <a:extLst>
                <a:ext uri="{FF2B5EF4-FFF2-40B4-BE49-F238E27FC236}">
                  <a16:creationId xmlns:a16="http://schemas.microsoft.com/office/drawing/2014/main" id="{FC5328EA-0719-3F5E-F468-2C1117EE0243}"/>
                </a:ext>
              </a:extLst>
            </p:cNvPr>
            <p:cNvSpPr>
              <a:spLocks noEditPoints="1"/>
            </p:cNvSpPr>
            <p:nvPr/>
          </p:nvSpPr>
          <p:spPr bwMode="auto">
            <a:xfrm>
              <a:off x="10147300" y="3546474"/>
              <a:ext cx="28095575" cy="28614690"/>
            </a:xfrm>
            <a:custGeom>
              <a:avLst/>
              <a:gdLst>
                <a:gd name="T0" fmla="*/ 3098 w 3098"/>
                <a:gd name="T1" fmla="*/ 823 h 3162"/>
                <a:gd name="T2" fmla="*/ 3098 w 3098"/>
                <a:gd name="T3" fmla="*/ 823 h 3162"/>
                <a:gd name="T4" fmla="*/ 3098 w 3098"/>
                <a:gd name="T5" fmla="*/ 817 h 3162"/>
                <a:gd name="T6" fmla="*/ 3067 w 3098"/>
                <a:gd name="T7" fmla="*/ 746 h 3162"/>
                <a:gd name="T8" fmla="*/ 2298 w 3098"/>
                <a:gd name="T9" fmla="*/ 37 h 3162"/>
                <a:gd name="T10" fmla="*/ 2221 w 3098"/>
                <a:gd name="T11" fmla="*/ 0 h 3162"/>
                <a:gd name="T12" fmla="*/ 2220 w 3098"/>
                <a:gd name="T13" fmla="*/ 0 h 3162"/>
                <a:gd name="T14" fmla="*/ 2219 w 3098"/>
                <a:gd name="T15" fmla="*/ 0 h 3162"/>
                <a:gd name="T16" fmla="*/ 97 w 3098"/>
                <a:gd name="T17" fmla="*/ 0 h 3162"/>
                <a:gd name="T18" fmla="*/ 0 w 3098"/>
                <a:gd name="T19" fmla="*/ 97 h 3162"/>
                <a:gd name="T20" fmla="*/ 0 w 3098"/>
                <a:gd name="T21" fmla="*/ 3065 h 3162"/>
                <a:gd name="T22" fmla="*/ 97 w 3098"/>
                <a:gd name="T23" fmla="*/ 3162 h 3162"/>
                <a:gd name="T24" fmla="*/ 3001 w 3098"/>
                <a:gd name="T25" fmla="*/ 3162 h 3162"/>
                <a:gd name="T26" fmla="*/ 3098 w 3098"/>
                <a:gd name="T27" fmla="*/ 3065 h 3162"/>
                <a:gd name="T28" fmla="*/ 3098 w 3098"/>
                <a:gd name="T29" fmla="*/ 823 h 3162"/>
                <a:gd name="T30" fmla="*/ 3098 w 3098"/>
                <a:gd name="T31" fmla="*/ 823 h 3162"/>
                <a:gd name="T32" fmla="*/ 2318 w 3098"/>
                <a:gd name="T33" fmla="*/ 319 h 3162"/>
                <a:gd name="T34" fmla="*/ 2759 w 3098"/>
                <a:gd name="T35" fmla="*/ 726 h 3162"/>
                <a:gd name="T36" fmla="*/ 2318 w 3098"/>
                <a:gd name="T37" fmla="*/ 726 h 3162"/>
                <a:gd name="T38" fmla="*/ 2318 w 3098"/>
                <a:gd name="T39" fmla="*/ 319 h 3162"/>
                <a:gd name="T40" fmla="*/ 194 w 3098"/>
                <a:gd name="T41" fmla="*/ 2969 h 3162"/>
                <a:gd name="T42" fmla="*/ 194 w 3098"/>
                <a:gd name="T43" fmla="*/ 193 h 3162"/>
                <a:gd name="T44" fmla="*/ 2125 w 3098"/>
                <a:gd name="T45" fmla="*/ 193 h 3162"/>
                <a:gd name="T46" fmla="*/ 2125 w 3098"/>
                <a:gd name="T47" fmla="*/ 823 h 3162"/>
                <a:gd name="T48" fmla="*/ 2221 w 3098"/>
                <a:gd name="T49" fmla="*/ 919 h 3162"/>
                <a:gd name="T50" fmla="*/ 2904 w 3098"/>
                <a:gd name="T51" fmla="*/ 919 h 3162"/>
                <a:gd name="T52" fmla="*/ 2904 w 3098"/>
                <a:gd name="T53" fmla="*/ 2969 h 3162"/>
                <a:gd name="T54" fmla="*/ 194 w 3098"/>
                <a:gd name="T55" fmla="*/ 2969 h 3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098" h="3162">
                  <a:moveTo>
                    <a:pt x="3098" y="823"/>
                  </a:moveTo>
                  <a:cubicBezTo>
                    <a:pt x="3098" y="823"/>
                    <a:pt x="3098" y="823"/>
                    <a:pt x="3098" y="823"/>
                  </a:cubicBezTo>
                  <a:cubicBezTo>
                    <a:pt x="3098" y="817"/>
                    <a:pt x="3098" y="817"/>
                    <a:pt x="3098" y="817"/>
                  </a:cubicBezTo>
                  <a:cubicBezTo>
                    <a:pt x="3098" y="790"/>
                    <a:pt x="3087" y="765"/>
                    <a:pt x="3067" y="746"/>
                  </a:cubicBezTo>
                  <a:cubicBezTo>
                    <a:pt x="2298" y="37"/>
                    <a:pt x="2298" y="37"/>
                    <a:pt x="2298" y="37"/>
                  </a:cubicBezTo>
                  <a:cubicBezTo>
                    <a:pt x="2280" y="14"/>
                    <a:pt x="2252" y="0"/>
                    <a:pt x="2221" y="0"/>
                  </a:cubicBezTo>
                  <a:cubicBezTo>
                    <a:pt x="2221" y="0"/>
                    <a:pt x="2221" y="0"/>
                    <a:pt x="2220" y="0"/>
                  </a:cubicBezTo>
                  <a:cubicBezTo>
                    <a:pt x="2220" y="0"/>
                    <a:pt x="2220" y="0"/>
                    <a:pt x="2219" y="0"/>
                  </a:cubicBezTo>
                  <a:cubicBezTo>
                    <a:pt x="97" y="0"/>
                    <a:pt x="97" y="0"/>
                    <a:pt x="97" y="0"/>
                  </a:cubicBezTo>
                  <a:cubicBezTo>
                    <a:pt x="43" y="0"/>
                    <a:pt x="0" y="43"/>
                    <a:pt x="0" y="97"/>
                  </a:cubicBezTo>
                  <a:cubicBezTo>
                    <a:pt x="0" y="3065"/>
                    <a:pt x="0" y="3065"/>
                    <a:pt x="0" y="3065"/>
                  </a:cubicBezTo>
                  <a:cubicBezTo>
                    <a:pt x="0" y="3119"/>
                    <a:pt x="43" y="3162"/>
                    <a:pt x="97" y="3162"/>
                  </a:cubicBezTo>
                  <a:cubicBezTo>
                    <a:pt x="3001" y="3162"/>
                    <a:pt x="3001" y="3162"/>
                    <a:pt x="3001" y="3162"/>
                  </a:cubicBezTo>
                  <a:cubicBezTo>
                    <a:pt x="3055" y="3162"/>
                    <a:pt x="3098" y="3119"/>
                    <a:pt x="3098" y="3065"/>
                  </a:cubicBezTo>
                  <a:cubicBezTo>
                    <a:pt x="3098" y="823"/>
                    <a:pt x="3098" y="823"/>
                    <a:pt x="3098" y="823"/>
                  </a:cubicBezTo>
                  <a:cubicBezTo>
                    <a:pt x="3098" y="823"/>
                    <a:pt x="3098" y="823"/>
                    <a:pt x="3098" y="823"/>
                  </a:cubicBezTo>
                  <a:close/>
                  <a:moveTo>
                    <a:pt x="2318" y="319"/>
                  </a:moveTo>
                  <a:cubicBezTo>
                    <a:pt x="2759" y="726"/>
                    <a:pt x="2759" y="726"/>
                    <a:pt x="2759" y="726"/>
                  </a:cubicBezTo>
                  <a:cubicBezTo>
                    <a:pt x="2318" y="726"/>
                    <a:pt x="2318" y="726"/>
                    <a:pt x="2318" y="726"/>
                  </a:cubicBezTo>
                  <a:lnTo>
                    <a:pt x="2318" y="319"/>
                  </a:lnTo>
                  <a:close/>
                  <a:moveTo>
                    <a:pt x="194" y="2969"/>
                  </a:moveTo>
                  <a:cubicBezTo>
                    <a:pt x="194" y="193"/>
                    <a:pt x="194" y="193"/>
                    <a:pt x="194" y="193"/>
                  </a:cubicBezTo>
                  <a:cubicBezTo>
                    <a:pt x="2125" y="193"/>
                    <a:pt x="2125" y="193"/>
                    <a:pt x="2125" y="193"/>
                  </a:cubicBezTo>
                  <a:cubicBezTo>
                    <a:pt x="2125" y="823"/>
                    <a:pt x="2125" y="823"/>
                    <a:pt x="2125" y="823"/>
                  </a:cubicBezTo>
                  <a:cubicBezTo>
                    <a:pt x="2125" y="876"/>
                    <a:pt x="2168" y="919"/>
                    <a:pt x="2221" y="919"/>
                  </a:cubicBezTo>
                  <a:cubicBezTo>
                    <a:pt x="2904" y="919"/>
                    <a:pt x="2904" y="919"/>
                    <a:pt x="2904" y="919"/>
                  </a:cubicBezTo>
                  <a:cubicBezTo>
                    <a:pt x="2904" y="2969"/>
                    <a:pt x="2904" y="2969"/>
                    <a:pt x="2904" y="2969"/>
                  </a:cubicBezTo>
                  <a:lnTo>
                    <a:pt x="194" y="2969"/>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ea typeface="Meiryo" panose="020B0604030504040204" pitchFamily="34" charset="-128"/>
              </a:endParaRPr>
            </a:p>
          </p:txBody>
        </p:sp>
        <p:sp>
          <p:nvSpPr>
            <p:cNvPr id="45" name="Freeform 263">
              <a:extLst>
                <a:ext uri="{FF2B5EF4-FFF2-40B4-BE49-F238E27FC236}">
                  <a16:creationId xmlns:a16="http://schemas.microsoft.com/office/drawing/2014/main" id="{553319A5-50BE-15C2-DF25-C6691276DD28}"/>
                </a:ext>
              </a:extLst>
            </p:cNvPr>
            <p:cNvSpPr>
              <a:spLocks/>
            </p:cNvSpPr>
            <p:nvPr/>
          </p:nvSpPr>
          <p:spPr bwMode="auto">
            <a:xfrm>
              <a:off x="14600240" y="14170026"/>
              <a:ext cx="18681702" cy="1747838"/>
            </a:xfrm>
            <a:custGeom>
              <a:avLst/>
              <a:gdLst>
                <a:gd name="T0" fmla="*/ 1963 w 2060"/>
                <a:gd name="T1" fmla="*/ 0 h 193"/>
                <a:gd name="T2" fmla="*/ 96 w 2060"/>
                <a:gd name="T3" fmla="*/ 0 h 193"/>
                <a:gd name="T4" fmla="*/ 0 w 2060"/>
                <a:gd name="T5" fmla="*/ 97 h 193"/>
                <a:gd name="T6" fmla="*/ 96 w 2060"/>
                <a:gd name="T7" fmla="*/ 193 h 193"/>
                <a:gd name="T8" fmla="*/ 1963 w 2060"/>
                <a:gd name="T9" fmla="*/ 193 h 193"/>
                <a:gd name="T10" fmla="*/ 2060 w 2060"/>
                <a:gd name="T11" fmla="*/ 97 h 193"/>
                <a:gd name="T12" fmla="*/ 1963 w 2060"/>
                <a:gd name="T13" fmla="*/ 0 h 193"/>
              </a:gdLst>
              <a:ahLst/>
              <a:cxnLst>
                <a:cxn ang="0">
                  <a:pos x="T0" y="T1"/>
                </a:cxn>
                <a:cxn ang="0">
                  <a:pos x="T2" y="T3"/>
                </a:cxn>
                <a:cxn ang="0">
                  <a:pos x="T4" y="T5"/>
                </a:cxn>
                <a:cxn ang="0">
                  <a:pos x="T6" y="T7"/>
                </a:cxn>
                <a:cxn ang="0">
                  <a:pos x="T8" y="T9"/>
                </a:cxn>
                <a:cxn ang="0">
                  <a:pos x="T10" y="T11"/>
                </a:cxn>
                <a:cxn ang="0">
                  <a:pos x="T12" y="T13"/>
                </a:cxn>
              </a:cxnLst>
              <a:rect l="0" t="0" r="r" b="b"/>
              <a:pathLst>
                <a:path w="2060" h="193">
                  <a:moveTo>
                    <a:pt x="1963" y="0"/>
                  </a:moveTo>
                  <a:cubicBezTo>
                    <a:pt x="96" y="0"/>
                    <a:pt x="96" y="0"/>
                    <a:pt x="96" y="0"/>
                  </a:cubicBezTo>
                  <a:cubicBezTo>
                    <a:pt x="43" y="0"/>
                    <a:pt x="0" y="43"/>
                    <a:pt x="0" y="97"/>
                  </a:cubicBezTo>
                  <a:cubicBezTo>
                    <a:pt x="0" y="150"/>
                    <a:pt x="43" y="193"/>
                    <a:pt x="96" y="193"/>
                  </a:cubicBezTo>
                  <a:cubicBezTo>
                    <a:pt x="1963" y="193"/>
                    <a:pt x="1963" y="193"/>
                    <a:pt x="1963" y="193"/>
                  </a:cubicBezTo>
                  <a:cubicBezTo>
                    <a:pt x="2017" y="193"/>
                    <a:pt x="2060" y="150"/>
                    <a:pt x="2060" y="97"/>
                  </a:cubicBezTo>
                  <a:cubicBezTo>
                    <a:pt x="2060" y="43"/>
                    <a:pt x="2017" y="0"/>
                    <a:pt x="1963"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ea typeface="Meiryo" panose="020B0604030504040204" pitchFamily="34" charset="-128"/>
              </a:endParaRPr>
            </a:p>
          </p:txBody>
        </p:sp>
        <p:sp>
          <p:nvSpPr>
            <p:cNvPr id="46" name="Freeform 264">
              <a:extLst>
                <a:ext uri="{FF2B5EF4-FFF2-40B4-BE49-F238E27FC236}">
                  <a16:creationId xmlns:a16="http://schemas.microsoft.com/office/drawing/2014/main" id="{9C630AD5-FBDD-89E0-E63B-3196BA3EDEEA}"/>
                </a:ext>
              </a:extLst>
            </p:cNvPr>
            <p:cNvSpPr>
              <a:spLocks/>
            </p:cNvSpPr>
            <p:nvPr/>
          </p:nvSpPr>
          <p:spPr bwMode="auto">
            <a:xfrm>
              <a:off x="14600240" y="18187985"/>
              <a:ext cx="18681702" cy="1755772"/>
            </a:xfrm>
            <a:custGeom>
              <a:avLst/>
              <a:gdLst>
                <a:gd name="T0" fmla="*/ 1963 w 2060"/>
                <a:gd name="T1" fmla="*/ 0 h 194"/>
                <a:gd name="T2" fmla="*/ 96 w 2060"/>
                <a:gd name="T3" fmla="*/ 0 h 194"/>
                <a:gd name="T4" fmla="*/ 0 w 2060"/>
                <a:gd name="T5" fmla="*/ 97 h 194"/>
                <a:gd name="T6" fmla="*/ 96 w 2060"/>
                <a:gd name="T7" fmla="*/ 194 h 194"/>
                <a:gd name="T8" fmla="*/ 1963 w 2060"/>
                <a:gd name="T9" fmla="*/ 194 h 194"/>
                <a:gd name="T10" fmla="*/ 2060 w 2060"/>
                <a:gd name="T11" fmla="*/ 97 h 194"/>
                <a:gd name="T12" fmla="*/ 1963 w 2060"/>
                <a:gd name="T13" fmla="*/ 0 h 194"/>
              </a:gdLst>
              <a:ahLst/>
              <a:cxnLst>
                <a:cxn ang="0">
                  <a:pos x="T0" y="T1"/>
                </a:cxn>
                <a:cxn ang="0">
                  <a:pos x="T2" y="T3"/>
                </a:cxn>
                <a:cxn ang="0">
                  <a:pos x="T4" y="T5"/>
                </a:cxn>
                <a:cxn ang="0">
                  <a:pos x="T6" y="T7"/>
                </a:cxn>
                <a:cxn ang="0">
                  <a:pos x="T8" y="T9"/>
                </a:cxn>
                <a:cxn ang="0">
                  <a:pos x="T10" y="T11"/>
                </a:cxn>
                <a:cxn ang="0">
                  <a:pos x="T12" y="T13"/>
                </a:cxn>
              </a:cxnLst>
              <a:rect l="0" t="0" r="r" b="b"/>
              <a:pathLst>
                <a:path w="2060" h="194">
                  <a:moveTo>
                    <a:pt x="1963" y="0"/>
                  </a:moveTo>
                  <a:cubicBezTo>
                    <a:pt x="96" y="0"/>
                    <a:pt x="96" y="0"/>
                    <a:pt x="96" y="0"/>
                  </a:cubicBezTo>
                  <a:cubicBezTo>
                    <a:pt x="43" y="0"/>
                    <a:pt x="0" y="44"/>
                    <a:pt x="0" y="97"/>
                  </a:cubicBezTo>
                  <a:cubicBezTo>
                    <a:pt x="0" y="151"/>
                    <a:pt x="43" y="194"/>
                    <a:pt x="96" y="194"/>
                  </a:cubicBezTo>
                  <a:cubicBezTo>
                    <a:pt x="1963" y="194"/>
                    <a:pt x="1963" y="194"/>
                    <a:pt x="1963" y="194"/>
                  </a:cubicBezTo>
                  <a:cubicBezTo>
                    <a:pt x="2017" y="194"/>
                    <a:pt x="2060" y="151"/>
                    <a:pt x="2060" y="97"/>
                  </a:cubicBezTo>
                  <a:cubicBezTo>
                    <a:pt x="2060" y="44"/>
                    <a:pt x="2017" y="0"/>
                    <a:pt x="1963"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ea typeface="Meiryo" panose="020B0604030504040204" pitchFamily="34" charset="-128"/>
              </a:endParaRPr>
            </a:p>
          </p:txBody>
        </p:sp>
        <p:sp>
          <p:nvSpPr>
            <p:cNvPr id="47" name="Freeform 265">
              <a:extLst>
                <a:ext uri="{FF2B5EF4-FFF2-40B4-BE49-F238E27FC236}">
                  <a16:creationId xmlns:a16="http://schemas.microsoft.com/office/drawing/2014/main" id="{605B241D-F4E2-6A60-EA1C-F713BBBB533A}"/>
                </a:ext>
              </a:extLst>
            </p:cNvPr>
            <p:cNvSpPr>
              <a:spLocks/>
            </p:cNvSpPr>
            <p:nvPr/>
          </p:nvSpPr>
          <p:spPr bwMode="auto">
            <a:xfrm>
              <a:off x="14600240" y="22215476"/>
              <a:ext cx="18681702" cy="1746247"/>
            </a:xfrm>
            <a:custGeom>
              <a:avLst/>
              <a:gdLst>
                <a:gd name="T0" fmla="*/ 1963 w 2060"/>
                <a:gd name="T1" fmla="*/ 0 h 193"/>
                <a:gd name="T2" fmla="*/ 96 w 2060"/>
                <a:gd name="T3" fmla="*/ 0 h 193"/>
                <a:gd name="T4" fmla="*/ 0 w 2060"/>
                <a:gd name="T5" fmla="*/ 97 h 193"/>
                <a:gd name="T6" fmla="*/ 96 w 2060"/>
                <a:gd name="T7" fmla="*/ 193 h 193"/>
                <a:gd name="T8" fmla="*/ 1963 w 2060"/>
                <a:gd name="T9" fmla="*/ 193 h 193"/>
                <a:gd name="T10" fmla="*/ 2060 w 2060"/>
                <a:gd name="T11" fmla="*/ 97 h 193"/>
                <a:gd name="T12" fmla="*/ 1963 w 2060"/>
                <a:gd name="T13" fmla="*/ 0 h 193"/>
              </a:gdLst>
              <a:ahLst/>
              <a:cxnLst>
                <a:cxn ang="0">
                  <a:pos x="T0" y="T1"/>
                </a:cxn>
                <a:cxn ang="0">
                  <a:pos x="T2" y="T3"/>
                </a:cxn>
                <a:cxn ang="0">
                  <a:pos x="T4" y="T5"/>
                </a:cxn>
                <a:cxn ang="0">
                  <a:pos x="T6" y="T7"/>
                </a:cxn>
                <a:cxn ang="0">
                  <a:pos x="T8" y="T9"/>
                </a:cxn>
                <a:cxn ang="0">
                  <a:pos x="T10" y="T11"/>
                </a:cxn>
                <a:cxn ang="0">
                  <a:pos x="T12" y="T13"/>
                </a:cxn>
              </a:cxnLst>
              <a:rect l="0" t="0" r="r" b="b"/>
              <a:pathLst>
                <a:path w="2060" h="193">
                  <a:moveTo>
                    <a:pt x="1963" y="0"/>
                  </a:moveTo>
                  <a:cubicBezTo>
                    <a:pt x="96" y="0"/>
                    <a:pt x="96" y="0"/>
                    <a:pt x="96" y="0"/>
                  </a:cubicBezTo>
                  <a:cubicBezTo>
                    <a:pt x="43" y="0"/>
                    <a:pt x="0" y="43"/>
                    <a:pt x="0" y="97"/>
                  </a:cubicBezTo>
                  <a:cubicBezTo>
                    <a:pt x="0" y="150"/>
                    <a:pt x="43" y="193"/>
                    <a:pt x="96" y="193"/>
                  </a:cubicBezTo>
                  <a:cubicBezTo>
                    <a:pt x="1963" y="193"/>
                    <a:pt x="1963" y="193"/>
                    <a:pt x="1963" y="193"/>
                  </a:cubicBezTo>
                  <a:cubicBezTo>
                    <a:pt x="2017" y="193"/>
                    <a:pt x="2060" y="150"/>
                    <a:pt x="2060" y="97"/>
                  </a:cubicBezTo>
                  <a:cubicBezTo>
                    <a:pt x="2060" y="43"/>
                    <a:pt x="2017" y="0"/>
                    <a:pt x="1963"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ea typeface="Meiryo" panose="020B0604030504040204" pitchFamily="34" charset="-128"/>
              </a:endParaRPr>
            </a:p>
          </p:txBody>
        </p:sp>
      </p:grpSp>
      <p:sp>
        <p:nvSpPr>
          <p:cNvPr id="8" name="Oval 7">
            <a:extLst>
              <a:ext uri="{FF2B5EF4-FFF2-40B4-BE49-F238E27FC236}">
                <a16:creationId xmlns:a16="http://schemas.microsoft.com/office/drawing/2014/main" id="{B286A33E-C099-C445-7281-038CB3D9874A}"/>
              </a:ext>
            </a:extLst>
          </p:cNvPr>
          <p:cNvSpPr/>
          <p:nvPr/>
        </p:nvSpPr>
        <p:spPr>
          <a:xfrm>
            <a:off x="2459355" y="3334577"/>
            <a:ext cx="685800" cy="685800"/>
          </a:xfrm>
          <a:prstGeom prst="ellips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1600" dirty="0" err="1">
              <a:ea typeface="Meiryo" panose="020B0604030504040204" pitchFamily="34" charset="-128"/>
            </a:endParaRPr>
          </a:p>
        </p:txBody>
      </p:sp>
      <p:sp>
        <p:nvSpPr>
          <p:cNvPr id="49" name="Freeform 273">
            <a:extLst>
              <a:ext uri="{FF2B5EF4-FFF2-40B4-BE49-F238E27FC236}">
                <a16:creationId xmlns:a16="http://schemas.microsoft.com/office/drawing/2014/main" id="{56826557-A430-46E2-E6FA-BE43AE96C909}"/>
              </a:ext>
            </a:extLst>
          </p:cNvPr>
          <p:cNvSpPr>
            <a:spLocks noChangeAspect="1" noEditPoints="1"/>
          </p:cNvSpPr>
          <p:nvPr/>
        </p:nvSpPr>
        <p:spPr bwMode="auto">
          <a:xfrm>
            <a:off x="2671767" y="3540317"/>
            <a:ext cx="260976" cy="274320"/>
          </a:xfrm>
          <a:custGeom>
            <a:avLst/>
            <a:gdLst>
              <a:gd name="T0" fmla="*/ 3009 w 3112"/>
              <a:gd name="T1" fmla="*/ 799 h 3278"/>
              <a:gd name="T2" fmla="*/ 2729 w 3112"/>
              <a:gd name="T3" fmla="*/ 383 h 3278"/>
              <a:gd name="T4" fmla="*/ 2313 w 3112"/>
              <a:gd name="T5" fmla="*/ 103 h 3278"/>
              <a:gd name="T6" fmla="*/ 1803 w 3112"/>
              <a:gd name="T7" fmla="*/ 0 h 3278"/>
              <a:gd name="T8" fmla="*/ 1294 w 3112"/>
              <a:gd name="T9" fmla="*/ 103 h 3278"/>
              <a:gd name="T10" fmla="*/ 878 w 3112"/>
              <a:gd name="T11" fmla="*/ 383 h 3278"/>
              <a:gd name="T12" fmla="*/ 597 w 3112"/>
              <a:gd name="T13" fmla="*/ 799 h 3278"/>
              <a:gd name="T14" fmla="*/ 494 w 3112"/>
              <a:gd name="T15" fmla="*/ 1309 h 3278"/>
              <a:gd name="T16" fmla="*/ 597 w 3112"/>
              <a:gd name="T17" fmla="*/ 1818 h 3278"/>
              <a:gd name="T18" fmla="*/ 833 w 3112"/>
              <a:gd name="T19" fmla="*/ 2187 h 3278"/>
              <a:gd name="T20" fmla="*/ 56 w 3112"/>
              <a:gd name="T21" fmla="*/ 3025 h 3278"/>
              <a:gd name="T22" fmla="*/ 64 w 3112"/>
              <a:gd name="T23" fmla="*/ 3238 h 3278"/>
              <a:gd name="T24" fmla="*/ 167 w 3112"/>
              <a:gd name="T25" fmla="*/ 3278 h 3278"/>
              <a:gd name="T26" fmla="*/ 278 w 3112"/>
              <a:gd name="T27" fmla="*/ 3230 h 3278"/>
              <a:gd name="T28" fmla="*/ 1061 w 3112"/>
              <a:gd name="T29" fmla="*/ 2387 h 3278"/>
              <a:gd name="T30" fmla="*/ 1294 w 3112"/>
              <a:gd name="T31" fmla="*/ 2514 h 3278"/>
              <a:gd name="T32" fmla="*/ 1803 w 3112"/>
              <a:gd name="T33" fmla="*/ 2617 h 3278"/>
              <a:gd name="T34" fmla="*/ 2313 w 3112"/>
              <a:gd name="T35" fmla="*/ 2514 h 3278"/>
              <a:gd name="T36" fmla="*/ 2729 w 3112"/>
              <a:gd name="T37" fmla="*/ 2234 h 3278"/>
              <a:gd name="T38" fmla="*/ 3009 w 3112"/>
              <a:gd name="T39" fmla="*/ 1818 h 3278"/>
              <a:gd name="T40" fmla="*/ 3112 w 3112"/>
              <a:gd name="T41" fmla="*/ 1309 h 3278"/>
              <a:gd name="T42" fmla="*/ 3009 w 3112"/>
              <a:gd name="T43" fmla="*/ 799 h 3278"/>
              <a:gd name="T44" fmla="*/ 2731 w 3112"/>
              <a:gd name="T45" fmla="*/ 1700 h 3278"/>
              <a:gd name="T46" fmla="*/ 2515 w 3112"/>
              <a:gd name="T47" fmla="*/ 2020 h 3278"/>
              <a:gd name="T48" fmla="*/ 2195 w 3112"/>
              <a:gd name="T49" fmla="*/ 2236 h 3278"/>
              <a:gd name="T50" fmla="*/ 1803 w 3112"/>
              <a:gd name="T51" fmla="*/ 2315 h 3278"/>
              <a:gd name="T52" fmla="*/ 1411 w 3112"/>
              <a:gd name="T53" fmla="*/ 2236 h 3278"/>
              <a:gd name="T54" fmla="*/ 1150 w 3112"/>
              <a:gd name="T55" fmla="*/ 2075 h 3278"/>
              <a:gd name="T56" fmla="*/ 1147 w 3112"/>
              <a:gd name="T57" fmla="*/ 2072 h 3278"/>
              <a:gd name="T58" fmla="*/ 1136 w 3112"/>
              <a:gd name="T59" fmla="*/ 2062 h 3278"/>
              <a:gd name="T60" fmla="*/ 1091 w 3112"/>
              <a:gd name="T61" fmla="*/ 2020 h 3278"/>
              <a:gd name="T62" fmla="*/ 875 w 3112"/>
              <a:gd name="T63" fmla="*/ 1700 h 3278"/>
              <a:gd name="T64" fmla="*/ 796 w 3112"/>
              <a:gd name="T65" fmla="*/ 1309 h 3278"/>
              <a:gd name="T66" fmla="*/ 875 w 3112"/>
              <a:gd name="T67" fmla="*/ 917 h 3278"/>
              <a:gd name="T68" fmla="*/ 1091 w 3112"/>
              <a:gd name="T69" fmla="*/ 597 h 3278"/>
              <a:gd name="T70" fmla="*/ 1411 w 3112"/>
              <a:gd name="T71" fmla="*/ 381 h 3278"/>
              <a:gd name="T72" fmla="*/ 1803 w 3112"/>
              <a:gd name="T73" fmla="*/ 302 h 3278"/>
              <a:gd name="T74" fmla="*/ 2195 w 3112"/>
              <a:gd name="T75" fmla="*/ 381 h 3278"/>
              <a:gd name="T76" fmla="*/ 2515 w 3112"/>
              <a:gd name="T77" fmla="*/ 597 h 3278"/>
              <a:gd name="T78" fmla="*/ 2731 w 3112"/>
              <a:gd name="T79" fmla="*/ 917 h 3278"/>
              <a:gd name="T80" fmla="*/ 2810 w 3112"/>
              <a:gd name="T81" fmla="*/ 1309 h 3278"/>
              <a:gd name="T82" fmla="*/ 2731 w 3112"/>
              <a:gd name="T83" fmla="*/ 1700 h 32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112" h="3278">
                <a:moveTo>
                  <a:pt x="3009" y="799"/>
                </a:moveTo>
                <a:cubicBezTo>
                  <a:pt x="2943" y="643"/>
                  <a:pt x="2849" y="503"/>
                  <a:pt x="2729" y="383"/>
                </a:cubicBezTo>
                <a:cubicBezTo>
                  <a:pt x="2608" y="263"/>
                  <a:pt x="2469" y="169"/>
                  <a:pt x="2313" y="103"/>
                </a:cubicBezTo>
                <a:cubicBezTo>
                  <a:pt x="2151" y="34"/>
                  <a:pt x="1980" y="0"/>
                  <a:pt x="1803" y="0"/>
                </a:cubicBezTo>
                <a:cubicBezTo>
                  <a:pt x="1627" y="0"/>
                  <a:pt x="1455" y="34"/>
                  <a:pt x="1294" y="103"/>
                </a:cubicBezTo>
                <a:cubicBezTo>
                  <a:pt x="1138" y="169"/>
                  <a:pt x="998" y="263"/>
                  <a:pt x="878" y="383"/>
                </a:cubicBezTo>
                <a:cubicBezTo>
                  <a:pt x="757" y="503"/>
                  <a:pt x="663" y="643"/>
                  <a:pt x="597" y="799"/>
                </a:cubicBezTo>
                <a:cubicBezTo>
                  <a:pt x="529" y="960"/>
                  <a:pt x="494" y="1132"/>
                  <a:pt x="494" y="1309"/>
                </a:cubicBezTo>
                <a:cubicBezTo>
                  <a:pt x="494" y="1485"/>
                  <a:pt x="529" y="1657"/>
                  <a:pt x="597" y="1818"/>
                </a:cubicBezTo>
                <a:cubicBezTo>
                  <a:pt x="655" y="1954"/>
                  <a:pt x="734" y="2078"/>
                  <a:pt x="833" y="2187"/>
                </a:cubicBezTo>
                <a:cubicBezTo>
                  <a:pt x="56" y="3025"/>
                  <a:pt x="56" y="3025"/>
                  <a:pt x="56" y="3025"/>
                </a:cubicBezTo>
                <a:cubicBezTo>
                  <a:pt x="0" y="3086"/>
                  <a:pt x="3" y="3181"/>
                  <a:pt x="64" y="3238"/>
                </a:cubicBezTo>
                <a:cubicBezTo>
                  <a:pt x="93" y="3265"/>
                  <a:pt x="130" y="3278"/>
                  <a:pt x="167" y="3278"/>
                </a:cubicBezTo>
                <a:cubicBezTo>
                  <a:pt x="208" y="3278"/>
                  <a:pt x="248" y="3262"/>
                  <a:pt x="278" y="3230"/>
                </a:cubicBezTo>
                <a:cubicBezTo>
                  <a:pt x="1061" y="2387"/>
                  <a:pt x="1061" y="2387"/>
                  <a:pt x="1061" y="2387"/>
                </a:cubicBezTo>
                <a:cubicBezTo>
                  <a:pt x="1133" y="2437"/>
                  <a:pt x="1211" y="2480"/>
                  <a:pt x="1294" y="2514"/>
                </a:cubicBezTo>
                <a:cubicBezTo>
                  <a:pt x="1455" y="2583"/>
                  <a:pt x="1627" y="2617"/>
                  <a:pt x="1803" y="2617"/>
                </a:cubicBezTo>
                <a:cubicBezTo>
                  <a:pt x="1980" y="2617"/>
                  <a:pt x="2151" y="2583"/>
                  <a:pt x="2313" y="2514"/>
                </a:cubicBezTo>
                <a:cubicBezTo>
                  <a:pt x="2469" y="2449"/>
                  <a:pt x="2608" y="2354"/>
                  <a:pt x="2729" y="2234"/>
                </a:cubicBezTo>
                <a:cubicBezTo>
                  <a:pt x="2849" y="2114"/>
                  <a:pt x="2943" y="1974"/>
                  <a:pt x="3009" y="1818"/>
                </a:cubicBezTo>
                <a:cubicBezTo>
                  <a:pt x="3077" y="1657"/>
                  <a:pt x="3112" y="1485"/>
                  <a:pt x="3112" y="1309"/>
                </a:cubicBezTo>
                <a:cubicBezTo>
                  <a:pt x="3112" y="1132"/>
                  <a:pt x="3077" y="960"/>
                  <a:pt x="3009" y="799"/>
                </a:cubicBezTo>
                <a:close/>
                <a:moveTo>
                  <a:pt x="2731" y="1700"/>
                </a:moveTo>
                <a:cubicBezTo>
                  <a:pt x="2680" y="1820"/>
                  <a:pt x="2608" y="1928"/>
                  <a:pt x="2515" y="2020"/>
                </a:cubicBezTo>
                <a:cubicBezTo>
                  <a:pt x="2423" y="2113"/>
                  <a:pt x="2315" y="2186"/>
                  <a:pt x="2195" y="2236"/>
                </a:cubicBezTo>
                <a:cubicBezTo>
                  <a:pt x="2071" y="2289"/>
                  <a:pt x="1939" y="2315"/>
                  <a:pt x="1803" y="2315"/>
                </a:cubicBezTo>
                <a:cubicBezTo>
                  <a:pt x="1667" y="2315"/>
                  <a:pt x="1535" y="2289"/>
                  <a:pt x="1411" y="2236"/>
                </a:cubicBezTo>
                <a:cubicBezTo>
                  <a:pt x="1316" y="2196"/>
                  <a:pt x="1229" y="2142"/>
                  <a:pt x="1150" y="2075"/>
                </a:cubicBezTo>
                <a:cubicBezTo>
                  <a:pt x="1149" y="2074"/>
                  <a:pt x="1148" y="2073"/>
                  <a:pt x="1147" y="2072"/>
                </a:cubicBezTo>
                <a:cubicBezTo>
                  <a:pt x="1143" y="2068"/>
                  <a:pt x="1139" y="2065"/>
                  <a:pt x="1136" y="2062"/>
                </a:cubicBezTo>
                <a:cubicBezTo>
                  <a:pt x="1120" y="2049"/>
                  <a:pt x="1106" y="2035"/>
                  <a:pt x="1091" y="2020"/>
                </a:cubicBezTo>
                <a:cubicBezTo>
                  <a:pt x="999" y="1928"/>
                  <a:pt x="926" y="1820"/>
                  <a:pt x="875" y="1700"/>
                </a:cubicBezTo>
                <a:cubicBezTo>
                  <a:pt x="823" y="1576"/>
                  <a:pt x="796" y="1444"/>
                  <a:pt x="796" y="1309"/>
                </a:cubicBezTo>
                <a:cubicBezTo>
                  <a:pt x="796" y="1173"/>
                  <a:pt x="823" y="1041"/>
                  <a:pt x="875" y="917"/>
                </a:cubicBezTo>
                <a:cubicBezTo>
                  <a:pt x="926" y="797"/>
                  <a:pt x="999" y="689"/>
                  <a:pt x="1091" y="597"/>
                </a:cubicBezTo>
                <a:cubicBezTo>
                  <a:pt x="1184" y="504"/>
                  <a:pt x="1291" y="431"/>
                  <a:pt x="1411" y="381"/>
                </a:cubicBezTo>
                <a:cubicBezTo>
                  <a:pt x="1535" y="328"/>
                  <a:pt x="1667" y="302"/>
                  <a:pt x="1803" y="302"/>
                </a:cubicBezTo>
                <a:cubicBezTo>
                  <a:pt x="1939" y="302"/>
                  <a:pt x="2071" y="328"/>
                  <a:pt x="2195" y="381"/>
                </a:cubicBezTo>
                <a:cubicBezTo>
                  <a:pt x="2315" y="431"/>
                  <a:pt x="2423" y="504"/>
                  <a:pt x="2515" y="597"/>
                </a:cubicBezTo>
                <a:cubicBezTo>
                  <a:pt x="2608" y="689"/>
                  <a:pt x="2680" y="797"/>
                  <a:pt x="2731" y="917"/>
                </a:cubicBezTo>
                <a:cubicBezTo>
                  <a:pt x="2783" y="1041"/>
                  <a:pt x="2810" y="1173"/>
                  <a:pt x="2810" y="1309"/>
                </a:cubicBezTo>
                <a:cubicBezTo>
                  <a:pt x="2810" y="1444"/>
                  <a:pt x="2783" y="1576"/>
                  <a:pt x="2731" y="170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ea typeface="Meiryo" panose="020B0604030504040204" pitchFamily="34" charset="-128"/>
            </a:endParaRPr>
          </a:p>
        </p:txBody>
      </p:sp>
      <p:sp>
        <p:nvSpPr>
          <p:cNvPr id="9" name="Oval 8">
            <a:extLst>
              <a:ext uri="{FF2B5EF4-FFF2-40B4-BE49-F238E27FC236}">
                <a16:creationId xmlns:a16="http://schemas.microsoft.com/office/drawing/2014/main" id="{8F64D754-DC3E-67EF-5984-CBD57070FEAC}"/>
              </a:ext>
            </a:extLst>
          </p:cNvPr>
          <p:cNvSpPr/>
          <p:nvPr/>
        </p:nvSpPr>
        <p:spPr>
          <a:xfrm>
            <a:off x="4163377" y="3331895"/>
            <a:ext cx="685800" cy="685800"/>
          </a:xfrm>
          <a:prstGeom prst="ellipse">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1600" dirty="0" err="1">
              <a:ea typeface="Meiryo" panose="020B0604030504040204" pitchFamily="34" charset="-128"/>
            </a:endParaRPr>
          </a:p>
        </p:txBody>
      </p:sp>
      <p:grpSp>
        <p:nvGrpSpPr>
          <p:cNvPr id="51" name="Group 50">
            <a:extLst>
              <a:ext uri="{FF2B5EF4-FFF2-40B4-BE49-F238E27FC236}">
                <a16:creationId xmlns:a16="http://schemas.microsoft.com/office/drawing/2014/main" id="{2844895A-829F-87F3-E9EB-575A10F4D272}"/>
              </a:ext>
            </a:extLst>
          </p:cNvPr>
          <p:cNvGrpSpPr>
            <a:grpSpLocks noChangeAspect="1"/>
          </p:cNvGrpSpPr>
          <p:nvPr/>
        </p:nvGrpSpPr>
        <p:grpSpPr>
          <a:xfrm>
            <a:off x="4356620" y="3514775"/>
            <a:ext cx="299314" cy="320040"/>
            <a:chOff x="8724901" y="3443286"/>
            <a:chExt cx="24368113" cy="26055640"/>
          </a:xfrm>
          <a:solidFill>
            <a:schemeClr val="tx1"/>
          </a:solidFill>
        </p:grpSpPr>
        <p:sp>
          <p:nvSpPr>
            <p:cNvPr id="52" name="Freeform 169">
              <a:extLst>
                <a:ext uri="{FF2B5EF4-FFF2-40B4-BE49-F238E27FC236}">
                  <a16:creationId xmlns:a16="http://schemas.microsoft.com/office/drawing/2014/main" id="{8C0622D7-9B2B-9417-5597-B091B131A9AA}"/>
                </a:ext>
              </a:extLst>
            </p:cNvPr>
            <p:cNvSpPr>
              <a:spLocks noEditPoints="1"/>
            </p:cNvSpPr>
            <p:nvPr/>
          </p:nvSpPr>
          <p:spPr bwMode="auto">
            <a:xfrm>
              <a:off x="18148317" y="13308021"/>
              <a:ext cx="5557835" cy="5556241"/>
            </a:xfrm>
            <a:custGeom>
              <a:avLst/>
              <a:gdLst>
                <a:gd name="T0" fmla="*/ 307 w 613"/>
                <a:gd name="T1" fmla="*/ 614 h 614"/>
                <a:gd name="T2" fmla="*/ 307 w 613"/>
                <a:gd name="T3" fmla="*/ 614 h 614"/>
                <a:gd name="T4" fmla="*/ 524 w 613"/>
                <a:gd name="T5" fmla="*/ 524 h 614"/>
                <a:gd name="T6" fmla="*/ 613 w 613"/>
                <a:gd name="T7" fmla="*/ 307 h 614"/>
                <a:gd name="T8" fmla="*/ 524 w 613"/>
                <a:gd name="T9" fmla="*/ 90 h 614"/>
                <a:gd name="T10" fmla="*/ 307 w 613"/>
                <a:gd name="T11" fmla="*/ 0 h 614"/>
                <a:gd name="T12" fmla="*/ 90 w 613"/>
                <a:gd name="T13" fmla="*/ 90 h 614"/>
                <a:gd name="T14" fmla="*/ 0 w 613"/>
                <a:gd name="T15" fmla="*/ 307 h 614"/>
                <a:gd name="T16" fmla="*/ 90 w 613"/>
                <a:gd name="T17" fmla="*/ 524 h 614"/>
                <a:gd name="T18" fmla="*/ 307 w 613"/>
                <a:gd name="T19" fmla="*/ 614 h 614"/>
                <a:gd name="T20" fmla="*/ 180 w 613"/>
                <a:gd name="T21" fmla="*/ 181 h 614"/>
                <a:gd name="T22" fmla="*/ 307 w 613"/>
                <a:gd name="T23" fmla="*/ 129 h 614"/>
                <a:gd name="T24" fmla="*/ 485 w 613"/>
                <a:gd name="T25" fmla="*/ 307 h 614"/>
                <a:gd name="T26" fmla="*/ 433 w 613"/>
                <a:gd name="T27" fmla="*/ 434 h 614"/>
                <a:gd name="T28" fmla="*/ 307 w 613"/>
                <a:gd name="T29" fmla="*/ 486 h 614"/>
                <a:gd name="T30" fmla="*/ 128 w 613"/>
                <a:gd name="T31" fmla="*/ 307 h 614"/>
                <a:gd name="T32" fmla="*/ 180 w 613"/>
                <a:gd name="T33" fmla="*/ 181 h 6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13" h="614">
                  <a:moveTo>
                    <a:pt x="307" y="614"/>
                  </a:moveTo>
                  <a:cubicBezTo>
                    <a:pt x="307" y="614"/>
                    <a:pt x="307" y="614"/>
                    <a:pt x="307" y="614"/>
                  </a:cubicBezTo>
                  <a:cubicBezTo>
                    <a:pt x="389" y="614"/>
                    <a:pt x="466" y="582"/>
                    <a:pt x="524" y="524"/>
                  </a:cubicBezTo>
                  <a:cubicBezTo>
                    <a:pt x="582" y="466"/>
                    <a:pt x="613" y="389"/>
                    <a:pt x="613" y="307"/>
                  </a:cubicBezTo>
                  <a:cubicBezTo>
                    <a:pt x="613" y="225"/>
                    <a:pt x="582" y="148"/>
                    <a:pt x="524" y="90"/>
                  </a:cubicBezTo>
                  <a:cubicBezTo>
                    <a:pt x="466" y="32"/>
                    <a:pt x="389" y="0"/>
                    <a:pt x="307" y="0"/>
                  </a:cubicBezTo>
                  <a:cubicBezTo>
                    <a:pt x="225" y="0"/>
                    <a:pt x="148" y="32"/>
                    <a:pt x="90" y="90"/>
                  </a:cubicBezTo>
                  <a:cubicBezTo>
                    <a:pt x="32" y="148"/>
                    <a:pt x="0" y="225"/>
                    <a:pt x="0" y="307"/>
                  </a:cubicBezTo>
                  <a:cubicBezTo>
                    <a:pt x="0" y="389"/>
                    <a:pt x="32" y="466"/>
                    <a:pt x="90" y="524"/>
                  </a:cubicBezTo>
                  <a:cubicBezTo>
                    <a:pt x="148" y="582"/>
                    <a:pt x="225" y="614"/>
                    <a:pt x="307" y="614"/>
                  </a:cubicBezTo>
                  <a:close/>
                  <a:moveTo>
                    <a:pt x="180" y="181"/>
                  </a:moveTo>
                  <a:cubicBezTo>
                    <a:pt x="214" y="147"/>
                    <a:pt x="259" y="129"/>
                    <a:pt x="307" y="129"/>
                  </a:cubicBezTo>
                  <a:cubicBezTo>
                    <a:pt x="405" y="129"/>
                    <a:pt x="485" y="209"/>
                    <a:pt x="485" y="307"/>
                  </a:cubicBezTo>
                  <a:cubicBezTo>
                    <a:pt x="485" y="355"/>
                    <a:pt x="467" y="400"/>
                    <a:pt x="433" y="434"/>
                  </a:cubicBezTo>
                  <a:cubicBezTo>
                    <a:pt x="399" y="467"/>
                    <a:pt x="355" y="486"/>
                    <a:pt x="307" y="486"/>
                  </a:cubicBezTo>
                  <a:cubicBezTo>
                    <a:pt x="208" y="486"/>
                    <a:pt x="128" y="406"/>
                    <a:pt x="128" y="307"/>
                  </a:cubicBezTo>
                  <a:cubicBezTo>
                    <a:pt x="128" y="259"/>
                    <a:pt x="147" y="215"/>
                    <a:pt x="180" y="181"/>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ea typeface="Meiryo" panose="020B0604030504040204" pitchFamily="34" charset="-128"/>
              </a:endParaRPr>
            </a:p>
          </p:txBody>
        </p:sp>
        <p:sp>
          <p:nvSpPr>
            <p:cNvPr id="53" name="Freeform 170">
              <a:extLst>
                <a:ext uri="{FF2B5EF4-FFF2-40B4-BE49-F238E27FC236}">
                  <a16:creationId xmlns:a16="http://schemas.microsoft.com/office/drawing/2014/main" id="{7B02ED5B-FC23-3F98-95B4-F091832D0533}"/>
                </a:ext>
              </a:extLst>
            </p:cNvPr>
            <p:cNvSpPr>
              <a:spLocks noEditPoints="1"/>
            </p:cNvSpPr>
            <p:nvPr/>
          </p:nvSpPr>
          <p:spPr bwMode="auto">
            <a:xfrm>
              <a:off x="12923869" y="8094695"/>
              <a:ext cx="15960734" cy="15928997"/>
            </a:xfrm>
            <a:custGeom>
              <a:avLst/>
              <a:gdLst>
                <a:gd name="T0" fmla="*/ 571 w 1760"/>
                <a:gd name="T1" fmla="*/ 1445 h 1760"/>
                <a:gd name="T2" fmla="*/ 712 w 1760"/>
                <a:gd name="T3" fmla="*/ 1701 h 1760"/>
                <a:gd name="T4" fmla="*/ 990 w 1760"/>
                <a:gd name="T5" fmla="*/ 1760 h 1760"/>
                <a:gd name="T6" fmla="*/ 1070 w 1760"/>
                <a:gd name="T7" fmla="*/ 1498 h 1760"/>
                <a:gd name="T8" fmla="*/ 1346 w 1760"/>
                <a:gd name="T9" fmla="*/ 1576 h 1760"/>
                <a:gd name="T10" fmla="*/ 1583 w 1760"/>
                <a:gd name="T11" fmla="*/ 1420 h 1760"/>
                <a:gd name="T12" fmla="*/ 1453 w 1760"/>
                <a:gd name="T13" fmla="*/ 1179 h 1760"/>
                <a:gd name="T14" fmla="*/ 1701 w 1760"/>
                <a:gd name="T15" fmla="*/ 1048 h 1760"/>
                <a:gd name="T16" fmla="*/ 1760 w 1760"/>
                <a:gd name="T17" fmla="*/ 770 h 1760"/>
                <a:gd name="T18" fmla="*/ 1495 w 1760"/>
                <a:gd name="T19" fmla="*/ 690 h 1760"/>
                <a:gd name="T20" fmla="*/ 1586 w 1760"/>
                <a:gd name="T21" fmla="*/ 426 h 1760"/>
                <a:gd name="T22" fmla="*/ 1433 w 1760"/>
                <a:gd name="T23" fmla="*/ 188 h 1760"/>
                <a:gd name="T24" fmla="*/ 1187 w 1760"/>
                <a:gd name="T25" fmla="*/ 317 h 1760"/>
                <a:gd name="T26" fmla="*/ 1053 w 1760"/>
                <a:gd name="T27" fmla="*/ 59 h 1760"/>
                <a:gd name="T28" fmla="*/ 776 w 1760"/>
                <a:gd name="T29" fmla="*/ 0 h 1760"/>
                <a:gd name="T30" fmla="*/ 695 w 1760"/>
                <a:gd name="T31" fmla="*/ 269 h 1760"/>
                <a:gd name="T32" fmla="*/ 413 w 1760"/>
                <a:gd name="T33" fmla="*/ 184 h 1760"/>
                <a:gd name="T34" fmla="*/ 177 w 1760"/>
                <a:gd name="T35" fmla="*/ 340 h 1760"/>
                <a:gd name="T36" fmla="*/ 312 w 1760"/>
                <a:gd name="T37" fmla="*/ 588 h 1760"/>
                <a:gd name="T38" fmla="*/ 59 w 1760"/>
                <a:gd name="T39" fmla="*/ 707 h 1760"/>
                <a:gd name="T40" fmla="*/ 0 w 1760"/>
                <a:gd name="T41" fmla="*/ 984 h 1760"/>
                <a:gd name="T42" fmla="*/ 267 w 1760"/>
                <a:gd name="T43" fmla="*/ 1065 h 1760"/>
                <a:gd name="T44" fmla="*/ 174 w 1760"/>
                <a:gd name="T45" fmla="*/ 1334 h 1760"/>
                <a:gd name="T46" fmla="*/ 327 w 1760"/>
                <a:gd name="T47" fmla="*/ 1572 h 1760"/>
                <a:gd name="T48" fmla="*/ 436 w 1760"/>
                <a:gd name="T49" fmla="*/ 1224 h 1760"/>
                <a:gd name="T50" fmla="*/ 380 w 1760"/>
                <a:gd name="T51" fmla="*/ 991 h 1760"/>
                <a:gd name="T52" fmla="*/ 128 w 1760"/>
                <a:gd name="T53" fmla="*/ 925 h 1760"/>
                <a:gd name="T54" fmla="*/ 301 w 1760"/>
                <a:gd name="T55" fmla="*/ 815 h 1760"/>
                <a:gd name="T56" fmla="*/ 319 w 1760"/>
                <a:gd name="T57" fmla="*/ 818 h 1760"/>
                <a:gd name="T58" fmla="*/ 448 w 1760"/>
                <a:gd name="T59" fmla="*/ 608 h 1760"/>
                <a:gd name="T60" fmla="*/ 418 w 1760"/>
                <a:gd name="T61" fmla="*/ 514 h 1760"/>
                <a:gd name="T62" fmla="*/ 376 w 1760"/>
                <a:gd name="T63" fmla="*/ 320 h 1760"/>
                <a:gd name="T64" fmla="*/ 518 w 1760"/>
                <a:gd name="T65" fmla="*/ 439 h 1760"/>
                <a:gd name="T66" fmla="*/ 769 w 1760"/>
                <a:gd name="T67" fmla="*/ 382 h 1760"/>
                <a:gd name="T68" fmla="*/ 835 w 1760"/>
                <a:gd name="T69" fmla="*/ 128 h 1760"/>
                <a:gd name="T70" fmla="*/ 947 w 1760"/>
                <a:gd name="T71" fmla="*/ 324 h 1760"/>
                <a:gd name="T72" fmla="*/ 1159 w 1760"/>
                <a:gd name="T73" fmla="*/ 449 h 1760"/>
                <a:gd name="T74" fmla="*/ 1383 w 1760"/>
                <a:gd name="T75" fmla="*/ 320 h 1760"/>
                <a:gd name="T76" fmla="*/ 1324 w 1760"/>
                <a:gd name="T77" fmla="*/ 535 h 1760"/>
                <a:gd name="T78" fmla="*/ 1383 w 1760"/>
                <a:gd name="T79" fmla="*/ 765 h 1760"/>
                <a:gd name="T80" fmla="*/ 1632 w 1760"/>
                <a:gd name="T81" fmla="*/ 829 h 1760"/>
                <a:gd name="T82" fmla="*/ 1443 w 1760"/>
                <a:gd name="T83" fmla="*/ 940 h 1760"/>
                <a:gd name="T84" fmla="*/ 1321 w 1760"/>
                <a:gd name="T85" fmla="*/ 1153 h 1760"/>
                <a:gd name="T86" fmla="*/ 1451 w 1760"/>
                <a:gd name="T87" fmla="*/ 1372 h 1760"/>
                <a:gd name="T88" fmla="*/ 1239 w 1760"/>
                <a:gd name="T89" fmla="*/ 1319 h 1760"/>
                <a:gd name="T90" fmla="*/ 996 w 1760"/>
                <a:gd name="T91" fmla="*/ 1385 h 1760"/>
                <a:gd name="T92" fmla="*/ 931 w 1760"/>
                <a:gd name="T93" fmla="*/ 1632 h 1760"/>
                <a:gd name="T94" fmla="*/ 820 w 1760"/>
                <a:gd name="T95" fmla="*/ 1442 h 1760"/>
                <a:gd name="T96" fmla="*/ 600 w 1760"/>
                <a:gd name="T97" fmla="*/ 1313 h 1760"/>
                <a:gd name="T98" fmla="*/ 376 w 1760"/>
                <a:gd name="T99" fmla="*/ 1440 h 1760"/>
                <a:gd name="T100" fmla="*/ 436 w 1760"/>
                <a:gd name="T101" fmla="*/ 1224 h 17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760" h="1760">
                  <a:moveTo>
                    <a:pt x="413" y="1576"/>
                  </a:moveTo>
                  <a:cubicBezTo>
                    <a:pt x="571" y="1445"/>
                    <a:pt x="571" y="1445"/>
                    <a:pt x="571" y="1445"/>
                  </a:cubicBezTo>
                  <a:cubicBezTo>
                    <a:pt x="610" y="1467"/>
                    <a:pt x="652" y="1484"/>
                    <a:pt x="696" y="1498"/>
                  </a:cubicBezTo>
                  <a:cubicBezTo>
                    <a:pt x="712" y="1701"/>
                    <a:pt x="712" y="1701"/>
                    <a:pt x="712" y="1701"/>
                  </a:cubicBezTo>
                  <a:cubicBezTo>
                    <a:pt x="715" y="1735"/>
                    <a:pt x="743" y="1760"/>
                    <a:pt x="776" y="1760"/>
                  </a:cubicBezTo>
                  <a:cubicBezTo>
                    <a:pt x="990" y="1760"/>
                    <a:pt x="990" y="1760"/>
                    <a:pt x="990" y="1760"/>
                  </a:cubicBezTo>
                  <a:cubicBezTo>
                    <a:pt x="1023" y="1760"/>
                    <a:pt x="1051" y="1735"/>
                    <a:pt x="1053" y="1701"/>
                  </a:cubicBezTo>
                  <a:cubicBezTo>
                    <a:pt x="1070" y="1498"/>
                    <a:pt x="1070" y="1498"/>
                    <a:pt x="1070" y="1498"/>
                  </a:cubicBezTo>
                  <a:cubicBezTo>
                    <a:pt x="1112" y="1485"/>
                    <a:pt x="1153" y="1468"/>
                    <a:pt x="1191" y="1447"/>
                  </a:cubicBezTo>
                  <a:cubicBezTo>
                    <a:pt x="1346" y="1576"/>
                    <a:pt x="1346" y="1576"/>
                    <a:pt x="1346" y="1576"/>
                  </a:cubicBezTo>
                  <a:cubicBezTo>
                    <a:pt x="1372" y="1598"/>
                    <a:pt x="1410" y="1596"/>
                    <a:pt x="1433" y="1572"/>
                  </a:cubicBezTo>
                  <a:cubicBezTo>
                    <a:pt x="1583" y="1420"/>
                    <a:pt x="1583" y="1420"/>
                    <a:pt x="1583" y="1420"/>
                  </a:cubicBezTo>
                  <a:cubicBezTo>
                    <a:pt x="1607" y="1397"/>
                    <a:pt x="1608" y="1359"/>
                    <a:pt x="1586" y="1334"/>
                  </a:cubicBezTo>
                  <a:cubicBezTo>
                    <a:pt x="1453" y="1179"/>
                    <a:pt x="1453" y="1179"/>
                    <a:pt x="1453" y="1179"/>
                  </a:cubicBezTo>
                  <a:cubicBezTo>
                    <a:pt x="1472" y="1142"/>
                    <a:pt x="1488" y="1104"/>
                    <a:pt x="1499" y="1064"/>
                  </a:cubicBezTo>
                  <a:cubicBezTo>
                    <a:pt x="1701" y="1048"/>
                    <a:pt x="1701" y="1048"/>
                    <a:pt x="1701" y="1048"/>
                  </a:cubicBezTo>
                  <a:cubicBezTo>
                    <a:pt x="1734" y="1045"/>
                    <a:pt x="1760" y="1017"/>
                    <a:pt x="1760" y="984"/>
                  </a:cubicBezTo>
                  <a:cubicBezTo>
                    <a:pt x="1760" y="770"/>
                    <a:pt x="1760" y="770"/>
                    <a:pt x="1760" y="770"/>
                  </a:cubicBezTo>
                  <a:cubicBezTo>
                    <a:pt x="1760" y="737"/>
                    <a:pt x="1734" y="709"/>
                    <a:pt x="1701" y="707"/>
                  </a:cubicBezTo>
                  <a:cubicBezTo>
                    <a:pt x="1495" y="690"/>
                    <a:pt x="1495" y="690"/>
                    <a:pt x="1495" y="690"/>
                  </a:cubicBezTo>
                  <a:cubicBezTo>
                    <a:pt x="1484" y="653"/>
                    <a:pt x="1469" y="618"/>
                    <a:pt x="1451" y="584"/>
                  </a:cubicBezTo>
                  <a:cubicBezTo>
                    <a:pt x="1586" y="426"/>
                    <a:pt x="1586" y="426"/>
                    <a:pt x="1586" y="426"/>
                  </a:cubicBezTo>
                  <a:cubicBezTo>
                    <a:pt x="1608" y="401"/>
                    <a:pt x="1607" y="363"/>
                    <a:pt x="1583" y="340"/>
                  </a:cubicBezTo>
                  <a:cubicBezTo>
                    <a:pt x="1433" y="188"/>
                    <a:pt x="1433" y="188"/>
                    <a:pt x="1433" y="188"/>
                  </a:cubicBezTo>
                  <a:cubicBezTo>
                    <a:pt x="1410" y="164"/>
                    <a:pt x="1372" y="162"/>
                    <a:pt x="1346" y="184"/>
                  </a:cubicBezTo>
                  <a:cubicBezTo>
                    <a:pt x="1187" y="317"/>
                    <a:pt x="1187" y="317"/>
                    <a:pt x="1187" y="317"/>
                  </a:cubicBezTo>
                  <a:cubicBezTo>
                    <a:pt x="1150" y="297"/>
                    <a:pt x="1111" y="281"/>
                    <a:pt x="1071" y="269"/>
                  </a:cubicBezTo>
                  <a:cubicBezTo>
                    <a:pt x="1053" y="59"/>
                    <a:pt x="1053" y="59"/>
                    <a:pt x="1053" y="59"/>
                  </a:cubicBezTo>
                  <a:cubicBezTo>
                    <a:pt x="1051" y="26"/>
                    <a:pt x="1023" y="0"/>
                    <a:pt x="990" y="0"/>
                  </a:cubicBezTo>
                  <a:cubicBezTo>
                    <a:pt x="776" y="0"/>
                    <a:pt x="776" y="0"/>
                    <a:pt x="776" y="0"/>
                  </a:cubicBezTo>
                  <a:cubicBezTo>
                    <a:pt x="743" y="0"/>
                    <a:pt x="715" y="26"/>
                    <a:pt x="712" y="59"/>
                  </a:cubicBezTo>
                  <a:cubicBezTo>
                    <a:pt x="695" y="269"/>
                    <a:pt x="695" y="269"/>
                    <a:pt x="695" y="269"/>
                  </a:cubicBezTo>
                  <a:cubicBezTo>
                    <a:pt x="653" y="282"/>
                    <a:pt x="613" y="298"/>
                    <a:pt x="575" y="319"/>
                  </a:cubicBezTo>
                  <a:cubicBezTo>
                    <a:pt x="413" y="184"/>
                    <a:pt x="413" y="184"/>
                    <a:pt x="413" y="184"/>
                  </a:cubicBezTo>
                  <a:cubicBezTo>
                    <a:pt x="388" y="162"/>
                    <a:pt x="350" y="164"/>
                    <a:pt x="327" y="188"/>
                  </a:cubicBezTo>
                  <a:cubicBezTo>
                    <a:pt x="177" y="340"/>
                    <a:pt x="177" y="340"/>
                    <a:pt x="177" y="340"/>
                  </a:cubicBezTo>
                  <a:cubicBezTo>
                    <a:pt x="153" y="363"/>
                    <a:pt x="152" y="401"/>
                    <a:pt x="174" y="426"/>
                  </a:cubicBezTo>
                  <a:cubicBezTo>
                    <a:pt x="312" y="588"/>
                    <a:pt x="312" y="588"/>
                    <a:pt x="312" y="588"/>
                  </a:cubicBezTo>
                  <a:cubicBezTo>
                    <a:pt x="295" y="620"/>
                    <a:pt x="281" y="654"/>
                    <a:pt x="270" y="689"/>
                  </a:cubicBezTo>
                  <a:cubicBezTo>
                    <a:pt x="59" y="707"/>
                    <a:pt x="59" y="707"/>
                    <a:pt x="59" y="707"/>
                  </a:cubicBezTo>
                  <a:cubicBezTo>
                    <a:pt x="25" y="709"/>
                    <a:pt x="0" y="737"/>
                    <a:pt x="0" y="770"/>
                  </a:cubicBezTo>
                  <a:cubicBezTo>
                    <a:pt x="0" y="984"/>
                    <a:pt x="0" y="984"/>
                    <a:pt x="0" y="984"/>
                  </a:cubicBezTo>
                  <a:cubicBezTo>
                    <a:pt x="0" y="1017"/>
                    <a:pt x="25" y="1045"/>
                    <a:pt x="59" y="1048"/>
                  </a:cubicBezTo>
                  <a:cubicBezTo>
                    <a:pt x="267" y="1065"/>
                    <a:pt x="267" y="1065"/>
                    <a:pt x="267" y="1065"/>
                  </a:cubicBezTo>
                  <a:cubicBezTo>
                    <a:pt x="278" y="1103"/>
                    <a:pt x="292" y="1140"/>
                    <a:pt x="310" y="1175"/>
                  </a:cubicBezTo>
                  <a:cubicBezTo>
                    <a:pt x="174" y="1334"/>
                    <a:pt x="174" y="1334"/>
                    <a:pt x="174" y="1334"/>
                  </a:cubicBezTo>
                  <a:cubicBezTo>
                    <a:pt x="152" y="1359"/>
                    <a:pt x="153" y="1397"/>
                    <a:pt x="177" y="1420"/>
                  </a:cubicBezTo>
                  <a:cubicBezTo>
                    <a:pt x="327" y="1572"/>
                    <a:pt x="327" y="1572"/>
                    <a:pt x="327" y="1572"/>
                  </a:cubicBezTo>
                  <a:cubicBezTo>
                    <a:pt x="350" y="1596"/>
                    <a:pt x="388" y="1598"/>
                    <a:pt x="413" y="1576"/>
                  </a:cubicBezTo>
                  <a:close/>
                  <a:moveTo>
                    <a:pt x="436" y="1224"/>
                  </a:moveTo>
                  <a:cubicBezTo>
                    <a:pt x="455" y="1203"/>
                    <a:pt x="457" y="1173"/>
                    <a:pt x="443" y="1149"/>
                  </a:cubicBezTo>
                  <a:cubicBezTo>
                    <a:pt x="413" y="1101"/>
                    <a:pt x="392" y="1047"/>
                    <a:pt x="380" y="991"/>
                  </a:cubicBezTo>
                  <a:cubicBezTo>
                    <a:pt x="374" y="964"/>
                    <a:pt x="351" y="943"/>
                    <a:pt x="323" y="941"/>
                  </a:cubicBezTo>
                  <a:cubicBezTo>
                    <a:pt x="128" y="925"/>
                    <a:pt x="128" y="925"/>
                    <a:pt x="128" y="925"/>
                  </a:cubicBezTo>
                  <a:cubicBezTo>
                    <a:pt x="128" y="829"/>
                    <a:pt x="128" y="829"/>
                    <a:pt x="128" y="829"/>
                  </a:cubicBezTo>
                  <a:cubicBezTo>
                    <a:pt x="301" y="815"/>
                    <a:pt x="301" y="815"/>
                    <a:pt x="301" y="815"/>
                  </a:cubicBezTo>
                  <a:cubicBezTo>
                    <a:pt x="305" y="816"/>
                    <a:pt x="308" y="817"/>
                    <a:pt x="312" y="817"/>
                  </a:cubicBezTo>
                  <a:cubicBezTo>
                    <a:pt x="314" y="818"/>
                    <a:pt x="317" y="818"/>
                    <a:pt x="319" y="818"/>
                  </a:cubicBezTo>
                  <a:cubicBezTo>
                    <a:pt x="349" y="818"/>
                    <a:pt x="375" y="797"/>
                    <a:pt x="382" y="768"/>
                  </a:cubicBezTo>
                  <a:cubicBezTo>
                    <a:pt x="395" y="711"/>
                    <a:pt x="417" y="657"/>
                    <a:pt x="448" y="608"/>
                  </a:cubicBezTo>
                  <a:cubicBezTo>
                    <a:pt x="466" y="581"/>
                    <a:pt x="460" y="544"/>
                    <a:pt x="434" y="524"/>
                  </a:cubicBezTo>
                  <a:cubicBezTo>
                    <a:pt x="429" y="520"/>
                    <a:pt x="424" y="517"/>
                    <a:pt x="418" y="514"/>
                  </a:cubicBezTo>
                  <a:cubicBezTo>
                    <a:pt x="309" y="388"/>
                    <a:pt x="309" y="388"/>
                    <a:pt x="309" y="388"/>
                  </a:cubicBezTo>
                  <a:cubicBezTo>
                    <a:pt x="376" y="320"/>
                    <a:pt x="376" y="320"/>
                    <a:pt x="376" y="320"/>
                  </a:cubicBezTo>
                  <a:cubicBezTo>
                    <a:pt x="516" y="437"/>
                    <a:pt x="516" y="437"/>
                    <a:pt x="516" y="437"/>
                  </a:cubicBezTo>
                  <a:cubicBezTo>
                    <a:pt x="516" y="437"/>
                    <a:pt x="517" y="438"/>
                    <a:pt x="518" y="439"/>
                  </a:cubicBezTo>
                  <a:cubicBezTo>
                    <a:pt x="538" y="464"/>
                    <a:pt x="575" y="470"/>
                    <a:pt x="602" y="452"/>
                  </a:cubicBezTo>
                  <a:cubicBezTo>
                    <a:pt x="653" y="419"/>
                    <a:pt x="710" y="395"/>
                    <a:pt x="769" y="382"/>
                  </a:cubicBezTo>
                  <a:cubicBezTo>
                    <a:pt x="797" y="375"/>
                    <a:pt x="817" y="352"/>
                    <a:pt x="819" y="324"/>
                  </a:cubicBezTo>
                  <a:cubicBezTo>
                    <a:pt x="835" y="128"/>
                    <a:pt x="835" y="128"/>
                    <a:pt x="835" y="128"/>
                  </a:cubicBezTo>
                  <a:cubicBezTo>
                    <a:pt x="931" y="128"/>
                    <a:pt x="931" y="128"/>
                    <a:pt x="931" y="128"/>
                  </a:cubicBezTo>
                  <a:cubicBezTo>
                    <a:pt x="947" y="324"/>
                    <a:pt x="947" y="324"/>
                    <a:pt x="947" y="324"/>
                  </a:cubicBezTo>
                  <a:cubicBezTo>
                    <a:pt x="949" y="352"/>
                    <a:pt x="969" y="375"/>
                    <a:pt x="996" y="382"/>
                  </a:cubicBezTo>
                  <a:cubicBezTo>
                    <a:pt x="1054" y="395"/>
                    <a:pt x="1109" y="417"/>
                    <a:pt x="1159" y="449"/>
                  </a:cubicBezTo>
                  <a:cubicBezTo>
                    <a:pt x="1183" y="464"/>
                    <a:pt x="1213" y="462"/>
                    <a:pt x="1235" y="445"/>
                  </a:cubicBezTo>
                  <a:cubicBezTo>
                    <a:pt x="1383" y="320"/>
                    <a:pt x="1383" y="320"/>
                    <a:pt x="1383" y="320"/>
                  </a:cubicBezTo>
                  <a:cubicBezTo>
                    <a:pt x="1451" y="388"/>
                    <a:pt x="1451" y="388"/>
                    <a:pt x="1451" y="388"/>
                  </a:cubicBezTo>
                  <a:cubicBezTo>
                    <a:pt x="1324" y="535"/>
                    <a:pt x="1324" y="535"/>
                    <a:pt x="1324" y="535"/>
                  </a:cubicBezTo>
                  <a:cubicBezTo>
                    <a:pt x="1306" y="556"/>
                    <a:pt x="1304" y="587"/>
                    <a:pt x="1319" y="610"/>
                  </a:cubicBezTo>
                  <a:cubicBezTo>
                    <a:pt x="1349" y="658"/>
                    <a:pt x="1370" y="710"/>
                    <a:pt x="1383" y="765"/>
                  </a:cubicBezTo>
                  <a:cubicBezTo>
                    <a:pt x="1390" y="792"/>
                    <a:pt x="1413" y="812"/>
                    <a:pt x="1440" y="814"/>
                  </a:cubicBezTo>
                  <a:cubicBezTo>
                    <a:pt x="1632" y="829"/>
                    <a:pt x="1632" y="829"/>
                    <a:pt x="1632" y="829"/>
                  </a:cubicBezTo>
                  <a:cubicBezTo>
                    <a:pt x="1632" y="925"/>
                    <a:pt x="1632" y="925"/>
                    <a:pt x="1632" y="925"/>
                  </a:cubicBezTo>
                  <a:cubicBezTo>
                    <a:pt x="1443" y="940"/>
                    <a:pt x="1443" y="940"/>
                    <a:pt x="1443" y="940"/>
                  </a:cubicBezTo>
                  <a:cubicBezTo>
                    <a:pt x="1415" y="943"/>
                    <a:pt x="1392" y="963"/>
                    <a:pt x="1386" y="991"/>
                  </a:cubicBezTo>
                  <a:cubicBezTo>
                    <a:pt x="1373" y="1048"/>
                    <a:pt x="1352" y="1103"/>
                    <a:pt x="1321" y="1153"/>
                  </a:cubicBezTo>
                  <a:cubicBezTo>
                    <a:pt x="1306" y="1177"/>
                    <a:pt x="1308" y="1207"/>
                    <a:pt x="1327" y="1228"/>
                  </a:cubicBezTo>
                  <a:cubicBezTo>
                    <a:pt x="1451" y="1372"/>
                    <a:pt x="1451" y="1372"/>
                    <a:pt x="1451" y="1372"/>
                  </a:cubicBezTo>
                  <a:cubicBezTo>
                    <a:pt x="1383" y="1440"/>
                    <a:pt x="1383" y="1440"/>
                    <a:pt x="1383" y="1440"/>
                  </a:cubicBezTo>
                  <a:cubicBezTo>
                    <a:pt x="1239" y="1319"/>
                    <a:pt x="1239" y="1319"/>
                    <a:pt x="1239" y="1319"/>
                  </a:cubicBezTo>
                  <a:cubicBezTo>
                    <a:pt x="1217" y="1301"/>
                    <a:pt x="1186" y="1299"/>
                    <a:pt x="1163" y="1315"/>
                  </a:cubicBezTo>
                  <a:cubicBezTo>
                    <a:pt x="1112" y="1348"/>
                    <a:pt x="1055" y="1372"/>
                    <a:pt x="996" y="1385"/>
                  </a:cubicBezTo>
                  <a:cubicBezTo>
                    <a:pt x="969" y="1391"/>
                    <a:pt x="948" y="1414"/>
                    <a:pt x="946" y="1442"/>
                  </a:cubicBezTo>
                  <a:cubicBezTo>
                    <a:pt x="931" y="1632"/>
                    <a:pt x="931" y="1632"/>
                    <a:pt x="931" y="1632"/>
                  </a:cubicBezTo>
                  <a:cubicBezTo>
                    <a:pt x="835" y="1632"/>
                    <a:pt x="835" y="1632"/>
                    <a:pt x="835" y="1632"/>
                  </a:cubicBezTo>
                  <a:cubicBezTo>
                    <a:pt x="820" y="1442"/>
                    <a:pt x="820" y="1442"/>
                    <a:pt x="820" y="1442"/>
                  </a:cubicBezTo>
                  <a:cubicBezTo>
                    <a:pt x="817" y="1414"/>
                    <a:pt x="797" y="1391"/>
                    <a:pt x="770" y="1385"/>
                  </a:cubicBezTo>
                  <a:cubicBezTo>
                    <a:pt x="709" y="1371"/>
                    <a:pt x="652" y="1347"/>
                    <a:pt x="600" y="1313"/>
                  </a:cubicBezTo>
                  <a:cubicBezTo>
                    <a:pt x="576" y="1297"/>
                    <a:pt x="545" y="1299"/>
                    <a:pt x="524" y="1317"/>
                  </a:cubicBezTo>
                  <a:cubicBezTo>
                    <a:pt x="376" y="1440"/>
                    <a:pt x="376" y="1440"/>
                    <a:pt x="376" y="1440"/>
                  </a:cubicBezTo>
                  <a:cubicBezTo>
                    <a:pt x="309" y="1372"/>
                    <a:pt x="309" y="1372"/>
                    <a:pt x="309" y="1372"/>
                  </a:cubicBezTo>
                  <a:lnTo>
                    <a:pt x="436" y="1224"/>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ea typeface="Meiryo" panose="020B0604030504040204" pitchFamily="34" charset="-128"/>
              </a:endParaRPr>
            </a:p>
          </p:txBody>
        </p:sp>
        <p:sp>
          <p:nvSpPr>
            <p:cNvPr id="54" name="Freeform 171">
              <a:extLst>
                <a:ext uri="{FF2B5EF4-FFF2-40B4-BE49-F238E27FC236}">
                  <a16:creationId xmlns:a16="http://schemas.microsoft.com/office/drawing/2014/main" id="{D85887FD-EEAD-A6EB-13F3-726A6D05E9D1}"/>
                </a:ext>
              </a:extLst>
            </p:cNvPr>
            <p:cNvSpPr>
              <a:spLocks/>
            </p:cNvSpPr>
            <p:nvPr/>
          </p:nvSpPr>
          <p:spPr bwMode="auto">
            <a:xfrm>
              <a:off x="14892359" y="17770469"/>
              <a:ext cx="18064125" cy="11728457"/>
            </a:xfrm>
            <a:custGeom>
              <a:avLst/>
              <a:gdLst>
                <a:gd name="T0" fmla="*/ 1935 w 1992"/>
                <a:gd name="T1" fmla="*/ 7 h 1296"/>
                <a:gd name="T2" fmla="*/ 1860 w 1992"/>
                <a:gd name="T3" fmla="*/ 57 h 1296"/>
                <a:gd name="T4" fmla="*/ 1708 w 1992"/>
                <a:gd name="T5" fmla="*/ 444 h 1296"/>
                <a:gd name="T6" fmla="*/ 1440 w 1992"/>
                <a:gd name="T7" fmla="*/ 754 h 1296"/>
                <a:gd name="T8" fmla="*/ 1083 w 1992"/>
                <a:gd name="T9" fmla="*/ 959 h 1296"/>
                <a:gd name="T10" fmla="*/ 663 w 1992"/>
                <a:gd name="T11" fmla="*/ 1033 h 1296"/>
                <a:gd name="T12" fmla="*/ 381 w 1992"/>
                <a:gd name="T13" fmla="*/ 1000 h 1296"/>
                <a:gd name="T14" fmla="*/ 229 w 1992"/>
                <a:gd name="T15" fmla="*/ 953 h 1296"/>
                <a:gd name="T16" fmla="*/ 409 w 1992"/>
                <a:gd name="T17" fmla="*/ 869 h 1296"/>
                <a:gd name="T18" fmla="*/ 355 w 1992"/>
                <a:gd name="T19" fmla="*/ 753 h 1296"/>
                <a:gd name="T20" fmla="*/ 44 w 1992"/>
                <a:gd name="T21" fmla="*/ 898 h 1296"/>
                <a:gd name="T22" fmla="*/ 10 w 1992"/>
                <a:gd name="T23" fmla="*/ 976 h 1296"/>
                <a:gd name="T24" fmla="*/ 111 w 1992"/>
                <a:gd name="T25" fmla="*/ 1296 h 1296"/>
                <a:gd name="T26" fmla="*/ 233 w 1992"/>
                <a:gd name="T27" fmla="*/ 1258 h 1296"/>
                <a:gd name="T28" fmla="*/ 174 w 1992"/>
                <a:gd name="T29" fmla="*/ 1069 h 1296"/>
                <a:gd name="T30" fmla="*/ 352 w 1992"/>
                <a:gd name="T31" fmla="*/ 1125 h 1296"/>
                <a:gd name="T32" fmla="*/ 663 w 1992"/>
                <a:gd name="T33" fmla="*/ 1161 h 1296"/>
                <a:gd name="T34" fmla="*/ 1127 w 1992"/>
                <a:gd name="T35" fmla="*/ 1079 h 1296"/>
                <a:gd name="T36" fmla="*/ 1521 w 1992"/>
                <a:gd name="T37" fmla="*/ 852 h 1296"/>
                <a:gd name="T38" fmla="*/ 1817 w 1992"/>
                <a:gd name="T39" fmla="*/ 511 h 1296"/>
                <a:gd name="T40" fmla="*/ 1985 w 1992"/>
                <a:gd name="T41" fmla="*/ 83 h 1296"/>
                <a:gd name="T42" fmla="*/ 1935 w 1992"/>
                <a:gd name="T43" fmla="*/ 7 h 1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992" h="1296">
                  <a:moveTo>
                    <a:pt x="1935" y="7"/>
                  </a:moveTo>
                  <a:cubicBezTo>
                    <a:pt x="1901" y="0"/>
                    <a:pt x="1867" y="23"/>
                    <a:pt x="1860" y="57"/>
                  </a:cubicBezTo>
                  <a:cubicBezTo>
                    <a:pt x="1832" y="194"/>
                    <a:pt x="1780" y="325"/>
                    <a:pt x="1708" y="444"/>
                  </a:cubicBezTo>
                  <a:cubicBezTo>
                    <a:pt x="1636" y="562"/>
                    <a:pt x="1546" y="666"/>
                    <a:pt x="1440" y="754"/>
                  </a:cubicBezTo>
                  <a:cubicBezTo>
                    <a:pt x="1333" y="842"/>
                    <a:pt x="1213" y="911"/>
                    <a:pt x="1083" y="959"/>
                  </a:cubicBezTo>
                  <a:cubicBezTo>
                    <a:pt x="949" y="1008"/>
                    <a:pt x="807" y="1033"/>
                    <a:pt x="663" y="1033"/>
                  </a:cubicBezTo>
                  <a:cubicBezTo>
                    <a:pt x="568" y="1033"/>
                    <a:pt x="473" y="1022"/>
                    <a:pt x="381" y="1000"/>
                  </a:cubicBezTo>
                  <a:cubicBezTo>
                    <a:pt x="329" y="988"/>
                    <a:pt x="278" y="972"/>
                    <a:pt x="229" y="953"/>
                  </a:cubicBezTo>
                  <a:cubicBezTo>
                    <a:pt x="409" y="869"/>
                    <a:pt x="409" y="869"/>
                    <a:pt x="409" y="869"/>
                  </a:cubicBezTo>
                  <a:cubicBezTo>
                    <a:pt x="355" y="753"/>
                    <a:pt x="355" y="753"/>
                    <a:pt x="355" y="753"/>
                  </a:cubicBezTo>
                  <a:cubicBezTo>
                    <a:pt x="44" y="898"/>
                    <a:pt x="44" y="898"/>
                    <a:pt x="44" y="898"/>
                  </a:cubicBezTo>
                  <a:cubicBezTo>
                    <a:pt x="15" y="912"/>
                    <a:pt x="0" y="945"/>
                    <a:pt x="10" y="976"/>
                  </a:cubicBezTo>
                  <a:cubicBezTo>
                    <a:pt x="111" y="1296"/>
                    <a:pt x="111" y="1296"/>
                    <a:pt x="111" y="1296"/>
                  </a:cubicBezTo>
                  <a:cubicBezTo>
                    <a:pt x="233" y="1258"/>
                    <a:pt x="233" y="1258"/>
                    <a:pt x="233" y="1258"/>
                  </a:cubicBezTo>
                  <a:cubicBezTo>
                    <a:pt x="174" y="1069"/>
                    <a:pt x="174" y="1069"/>
                    <a:pt x="174" y="1069"/>
                  </a:cubicBezTo>
                  <a:cubicBezTo>
                    <a:pt x="232" y="1092"/>
                    <a:pt x="291" y="1110"/>
                    <a:pt x="352" y="1125"/>
                  </a:cubicBezTo>
                  <a:cubicBezTo>
                    <a:pt x="453" y="1149"/>
                    <a:pt x="558" y="1161"/>
                    <a:pt x="663" y="1161"/>
                  </a:cubicBezTo>
                  <a:cubicBezTo>
                    <a:pt x="822" y="1161"/>
                    <a:pt x="979" y="1133"/>
                    <a:pt x="1127" y="1079"/>
                  </a:cubicBezTo>
                  <a:cubicBezTo>
                    <a:pt x="1270" y="1026"/>
                    <a:pt x="1403" y="950"/>
                    <a:pt x="1521" y="852"/>
                  </a:cubicBezTo>
                  <a:cubicBezTo>
                    <a:pt x="1639" y="756"/>
                    <a:pt x="1738" y="641"/>
                    <a:pt x="1817" y="511"/>
                  </a:cubicBezTo>
                  <a:cubicBezTo>
                    <a:pt x="1898" y="378"/>
                    <a:pt x="1954" y="235"/>
                    <a:pt x="1985" y="83"/>
                  </a:cubicBezTo>
                  <a:cubicBezTo>
                    <a:pt x="1992" y="48"/>
                    <a:pt x="1970" y="15"/>
                    <a:pt x="1935" y="7"/>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ea typeface="Meiryo" panose="020B0604030504040204" pitchFamily="34" charset="-128"/>
              </a:endParaRPr>
            </a:p>
          </p:txBody>
        </p:sp>
        <p:sp>
          <p:nvSpPr>
            <p:cNvPr id="55" name="Freeform 172">
              <a:extLst>
                <a:ext uri="{FF2B5EF4-FFF2-40B4-BE49-F238E27FC236}">
                  <a16:creationId xmlns:a16="http://schemas.microsoft.com/office/drawing/2014/main" id="{6EE85EDE-19D9-FC56-C4A6-57CBD7CCF36F}"/>
                </a:ext>
              </a:extLst>
            </p:cNvPr>
            <p:cNvSpPr>
              <a:spLocks/>
            </p:cNvSpPr>
            <p:nvPr/>
          </p:nvSpPr>
          <p:spPr bwMode="auto">
            <a:xfrm>
              <a:off x="28757516" y="7451689"/>
              <a:ext cx="1387444" cy="1322403"/>
            </a:xfrm>
            <a:custGeom>
              <a:avLst/>
              <a:gdLst>
                <a:gd name="T0" fmla="*/ 34 w 153"/>
                <a:gd name="T1" fmla="*/ 126 h 146"/>
                <a:gd name="T2" fmla="*/ 82 w 153"/>
                <a:gd name="T3" fmla="*/ 146 h 146"/>
                <a:gd name="T4" fmla="*/ 125 w 153"/>
                <a:gd name="T5" fmla="*/ 129 h 146"/>
                <a:gd name="T6" fmla="*/ 129 w 153"/>
                <a:gd name="T7" fmla="*/ 39 h 146"/>
                <a:gd name="T8" fmla="*/ 118 w 153"/>
                <a:gd name="T9" fmla="*/ 27 h 146"/>
                <a:gd name="T10" fmla="*/ 27 w 153"/>
                <a:gd name="T11" fmla="*/ 24 h 146"/>
                <a:gd name="T12" fmla="*/ 25 w 153"/>
                <a:gd name="T13" fmla="*/ 115 h 146"/>
                <a:gd name="T14" fmla="*/ 34 w 153"/>
                <a:gd name="T15" fmla="*/ 126 h 14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3" h="146">
                  <a:moveTo>
                    <a:pt x="34" y="126"/>
                  </a:moveTo>
                  <a:cubicBezTo>
                    <a:pt x="47" y="139"/>
                    <a:pt x="64" y="146"/>
                    <a:pt x="82" y="146"/>
                  </a:cubicBezTo>
                  <a:cubicBezTo>
                    <a:pt x="97" y="146"/>
                    <a:pt x="112" y="141"/>
                    <a:pt x="125" y="129"/>
                  </a:cubicBezTo>
                  <a:cubicBezTo>
                    <a:pt x="151" y="106"/>
                    <a:pt x="153" y="65"/>
                    <a:pt x="129" y="39"/>
                  </a:cubicBezTo>
                  <a:cubicBezTo>
                    <a:pt x="125" y="35"/>
                    <a:pt x="122" y="31"/>
                    <a:pt x="118" y="27"/>
                  </a:cubicBezTo>
                  <a:cubicBezTo>
                    <a:pt x="94" y="2"/>
                    <a:pt x="53" y="0"/>
                    <a:pt x="27" y="24"/>
                  </a:cubicBezTo>
                  <a:cubicBezTo>
                    <a:pt x="2" y="49"/>
                    <a:pt x="0" y="89"/>
                    <a:pt x="25" y="115"/>
                  </a:cubicBezTo>
                  <a:cubicBezTo>
                    <a:pt x="28" y="119"/>
                    <a:pt x="31" y="122"/>
                    <a:pt x="34" y="126"/>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ea typeface="Meiryo" panose="020B0604030504040204" pitchFamily="34" charset="-128"/>
              </a:endParaRPr>
            </a:p>
          </p:txBody>
        </p:sp>
        <p:sp>
          <p:nvSpPr>
            <p:cNvPr id="56" name="Freeform 173">
              <a:extLst>
                <a:ext uri="{FF2B5EF4-FFF2-40B4-BE49-F238E27FC236}">
                  <a16:creationId xmlns:a16="http://schemas.microsoft.com/office/drawing/2014/main" id="{7F580D75-1F70-6A9D-8A9E-507F93534F49}"/>
                </a:ext>
              </a:extLst>
            </p:cNvPr>
            <p:cNvSpPr>
              <a:spLocks/>
            </p:cNvSpPr>
            <p:nvPr/>
          </p:nvSpPr>
          <p:spPr bwMode="auto">
            <a:xfrm>
              <a:off x="30145042" y="9263063"/>
              <a:ext cx="1469997" cy="1465284"/>
            </a:xfrm>
            <a:custGeom>
              <a:avLst/>
              <a:gdLst>
                <a:gd name="T0" fmla="*/ 34 w 162"/>
                <a:gd name="T1" fmla="*/ 131 h 162"/>
                <a:gd name="T2" fmla="*/ 89 w 162"/>
                <a:gd name="T3" fmla="*/ 162 h 162"/>
                <a:gd name="T4" fmla="*/ 121 w 162"/>
                <a:gd name="T5" fmla="*/ 154 h 162"/>
                <a:gd name="T6" fmla="*/ 144 w 162"/>
                <a:gd name="T7" fmla="*/ 66 h 162"/>
                <a:gd name="T8" fmla="*/ 128 w 162"/>
                <a:gd name="T9" fmla="*/ 39 h 162"/>
                <a:gd name="T10" fmla="*/ 39 w 162"/>
                <a:gd name="T11" fmla="*/ 18 h 162"/>
                <a:gd name="T12" fmla="*/ 19 w 162"/>
                <a:gd name="T13" fmla="*/ 107 h 162"/>
                <a:gd name="T14" fmla="*/ 34 w 162"/>
                <a:gd name="T15" fmla="*/ 131 h 16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2" h="162">
                  <a:moveTo>
                    <a:pt x="34" y="131"/>
                  </a:moveTo>
                  <a:cubicBezTo>
                    <a:pt x="46" y="151"/>
                    <a:pt x="67" y="162"/>
                    <a:pt x="89" y="162"/>
                  </a:cubicBezTo>
                  <a:cubicBezTo>
                    <a:pt x="100" y="162"/>
                    <a:pt x="111" y="160"/>
                    <a:pt x="121" y="154"/>
                  </a:cubicBezTo>
                  <a:cubicBezTo>
                    <a:pt x="152" y="136"/>
                    <a:pt x="162" y="96"/>
                    <a:pt x="144" y="66"/>
                  </a:cubicBezTo>
                  <a:cubicBezTo>
                    <a:pt x="139" y="57"/>
                    <a:pt x="133" y="48"/>
                    <a:pt x="128" y="39"/>
                  </a:cubicBezTo>
                  <a:cubicBezTo>
                    <a:pt x="109" y="9"/>
                    <a:pt x="69" y="0"/>
                    <a:pt x="39" y="18"/>
                  </a:cubicBezTo>
                  <a:cubicBezTo>
                    <a:pt x="9" y="37"/>
                    <a:pt x="0" y="77"/>
                    <a:pt x="19" y="107"/>
                  </a:cubicBezTo>
                  <a:cubicBezTo>
                    <a:pt x="24" y="115"/>
                    <a:pt x="29" y="123"/>
                    <a:pt x="34" y="131"/>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ea typeface="Meiryo" panose="020B0604030504040204" pitchFamily="34" charset="-128"/>
              </a:endParaRPr>
            </a:p>
          </p:txBody>
        </p:sp>
        <p:sp>
          <p:nvSpPr>
            <p:cNvPr id="57" name="Freeform 174">
              <a:extLst>
                <a:ext uri="{FF2B5EF4-FFF2-40B4-BE49-F238E27FC236}">
                  <a16:creationId xmlns:a16="http://schemas.microsoft.com/office/drawing/2014/main" id="{0876D724-1FD1-824F-9A6A-ECDE10F65360}"/>
                </a:ext>
              </a:extLst>
            </p:cNvPr>
            <p:cNvSpPr>
              <a:spLocks/>
            </p:cNvSpPr>
            <p:nvPr/>
          </p:nvSpPr>
          <p:spPr bwMode="auto">
            <a:xfrm>
              <a:off x="31214974" y="11461721"/>
              <a:ext cx="1396969" cy="1484335"/>
            </a:xfrm>
            <a:custGeom>
              <a:avLst/>
              <a:gdLst>
                <a:gd name="T0" fmla="*/ 12 w 154"/>
                <a:gd name="T1" fmla="*/ 94 h 164"/>
                <a:gd name="T2" fmla="*/ 22 w 154"/>
                <a:gd name="T3" fmla="*/ 121 h 164"/>
                <a:gd name="T4" fmla="*/ 82 w 154"/>
                <a:gd name="T5" fmla="*/ 164 h 164"/>
                <a:gd name="T6" fmla="*/ 103 w 154"/>
                <a:gd name="T7" fmla="*/ 161 h 164"/>
                <a:gd name="T8" fmla="*/ 143 w 154"/>
                <a:gd name="T9" fmla="*/ 80 h 164"/>
                <a:gd name="T10" fmla="*/ 133 w 154"/>
                <a:gd name="T11" fmla="*/ 50 h 164"/>
                <a:gd name="T12" fmla="*/ 51 w 154"/>
                <a:gd name="T13" fmla="*/ 12 h 164"/>
                <a:gd name="T14" fmla="*/ 12 w 154"/>
                <a:gd name="T15" fmla="*/ 94 h 16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4" h="164">
                  <a:moveTo>
                    <a:pt x="12" y="94"/>
                  </a:moveTo>
                  <a:cubicBezTo>
                    <a:pt x="16" y="102"/>
                    <a:pt x="19" y="112"/>
                    <a:pt x="22" y="121"/>
                  </a:cubicBezTo>
                  <a:cubicBezTo>
                    <a:pt x="31" y="147"/>
                    <a:pt x="56" y="164"/>
                    <a:pt x="82" y="164"/>
                  </a:cubicBezTo>
                  <a:cubicBezTo>
                    <a:pt x="89" y="164"/>
                    <a:pt x="96" y="163"/>
                    <a:pt x="103" y="161"/>
                  </a:cubicBezTo>
                  <a:cubicBezTo>
                    <a:pt x="136" y="150"/>
                    <a:pt x="154" y="113"/>
                    <a:pt x="143" y="80"/>
                  </a:cubicBezTo>
                  <a:cubicBezTo>
                    <a:pt x="140" y="70"/>
                    <a:pt x="136" y="60"/>
                    <a:pt x="133" y="50"/>
                  </a:cubicBezTo>
                  <a:cubicBezTo>
                    <a:pt x="121" y="17"/>
                    <a:pt x="84" y="0"/>
                    <a:pt x="51" y="12"/>
                  </a:cubicBezTo>
                  <a:cubicBezTo>
                    <a:pt x="18" y="24"/>
                    <a:pt x="0" y="60"/>
                    <a:pt x="12" y="94"/>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ea typeface="Meiryo" panose="020B0604030504040204" pitchFamily="34" charset="-128"/>
              </a:endParaRPr>
            </a:p>
          </p:txBody>
        </p:sp>
        <p:sp>
          <p:nvSpPr>
            <p:cNvPr id="58" name="Freeform 175">
              <a:extLst>
                <a:ext uri="{FF2B5EF4-FFF2-40B4-BE49-F238E27FC236}">
                  <a16:creationId xmlns:a16="http://schemas.microsoft.com/office/drawing/2014/main" id="{473F595D-6C50-5209-33B3-6FA6BF8C6E04}"/>
                </a:ext>
              </a:extLst>
            </p:cNvPr>
            <p:cNvSpPr>
              <a:spLocks/>
            </p:cNvSpPr>
            <p:nvPr/>
          </p:nvSpPr>
          <p:spPr bwMode="auto">
            <a:xfrm>
              <a:off x="31842100" y="13860494"/>
              <a:ext cx="1250914" cy="1330300"/>
            </a:xfrm>
            <a:custGeom>
              <a:avLst/>
              <a:gdLst>
                <a:gd name="T0" fmla="*/ 59 w 138"/>
                <a:gd name="T1" fmla="*/ 5 h 147"/>
                <a:gd name="T2" fmla="*/ 4 w 138"/>
                <a:gd name="T3" fmla="*/ 77 h 147"/>
                <a:gd name="T4" fmla="*/ 6 w 138"/>
                <a:gd name="T5" fmla="*/ 91 h 147"/>
                <a:gd name="T6" fmla="*/ 70 w 138"/>
                <a:gd name="T7" fmla="*/ 147 h 147"/>
                <a:gd name="T8" fmla="*/ 78 w 138"/>
                <a:gd name="T9" fmla="*/ 147 h 147"/>
                <a:gd name="T10" fmla="*/ 133 w 138"/>
                <a:gd name="T11" fmla="*/ 75 h 147"/>
                <a:gd name="T12" fmla="*/ 131 w 138"/>
                <a:gd name="T13" fmla="*/ 60 h 147"/>
                <a:gd name="T14" fmla="*/ 59 w 138"/>
                <a:gd name="T15" fmla="*/ 5 h 14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8" h="147">
                  <a:moveTo>
                    <a:pt x="59" y="5"/>
                  </a:moveTo>
                  <a:cubicBezTo>
                    <a:pt x="24" y="10"/>
                    <a:pt x="0" y="42"/>
                    <a:pt x="4" y="77"/>
                  </a:cubicBezTo>
                  <a:cubicBezTo>
                    <a:pt x="5" y="82"/>
                    <a:pt x="6" y="86"/>
                    <a:pt x="6" y="91"/>
                  </a:cubicBezTo>
                  <a:cubicBezTo>
                    <a:pt x="10" y="124"/>
                    <a:pt x="38" y="147"/>
                    <a:pt x="70" y="147"/>
                  </a:cubicBezTo>
                  <a:cubicBezTo>
                    <a:pt x="72" y="147"/>
                    <a:pt x="75" y="147"/>
                    <a:pt x="78" y="147"/>
                  </a:cubicBezTo>
                  <a:cubicBezTo>
                    <a:pt x="113" y="142"/>
                    <a:pt x="138" y="110"/>
                    <a:pt x="133" y="75"/>
                  </a:cubicBezTo>
                  <a:cubicBezTo>
                    <a:pt x="133" y="70"/>
                    <a:pt x="132" y="65"/>
                    <a:pt x="131" y="60"/>
                  </a:cubicBezTo>
                  <a:cubicBezTo>
                    <a:pt x="126" y="25"/>
                    <a:pt x="94" y="0"/>
                    <a:pt x="59" y="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ea typeface="Meiryo" panose="020B0604030504040204" pitchFamily="34" charset="-128"/>
              </a:endParaRPr>
            </a:p>
          </p:txBody>
        </p:sp>
        <p:sp>
          <p:nvSpPr>
            <p:cNvPr id="59" name="Freeform 176">
              <a:extLst>
                <a:ext uri="{FF2B5EF4-FFF2-40B4-BE49-F238E27FC236}">
                  <a16:creationId xmlns:a16="http://schemas.microsoft.com/office/drawing/2014/main" id="{FBC040B5-8672-F923-EE43-D81DEAA16617}"/>
                </a:ext>
              </a:extLst>
            </p:cNvPr>
            <p:cNvSpPr>
              <a:spLocks/>
            </p:cNvSpPr>
            <p:nvPr/>
          </p:nvSpPr>
          <p:spPr bwMode="auto">
            <a:xfrm>
              <a:off x="9332895" y="3443286"/>
              <a:ext cx="18916684" cy="9094806"/>
            </a:xfrm>
            <a:custGeom>
              <a:avLst/>
              <a:gdLst>
                <a:gd name="T0" fmla="*/ 50 w 2086"/>
                <a:gd name="T1" fmla="*/ 1001 h 1005"/>
                <a:gd name="T2" fmla="*/ 72 w 2086"/>
                <a:gd name="T3" fmla="*/ 1005 h 1005"/>
                <a:gd name="T4" fmla="*/ 132 w 2086"/>
                <a:gd name="T5" fmla="*/ 964 h 1005"/>
                <a:gd name="T6" fmla="*/ 311 w 2086"/>
                <a:gd name="T7" fmla="*/ 645 h 1005"/>
                <a:gd name="T8" fmla="*/ 573 w 2086"/>
                <a:gd name="T9" fmla="*/ 395 h 1005"/>
                <a:gd name="T10" fmla="*/ 1276 w 2086"/>
                <a:gd name="T11" fmla="*/ 173 h 1005"/>
                <a:gd name="T12" fmla="*/ 1860 w 2086"/>
                <a:gd name="T13" fmla="*/ 321 h 1005"/>
                <a:gd name="T14" fmla="*/ 1670 w 2086"/>
                <a:gd name="T15" fmla="*/ 376 h 1005"/>
                <a:gd name="T16" fmla="*/ 1705 w 2086"/>
                <a:gd name="T17" fmla="*/ 499 h 1005"/>
                <a:gd name="T18" fmla="*/ 2035 w 2086"/>
                <a:gd name="T19" fmla="*/ 404 h 1005"/>
                <a:gd name="T20" fmla="*/ 2081 w 2086"/>
                <a:gd name="T21" fmla="*/ 333 h 1005"/>
                <a:gd name="T22" fmla="*/ 2031 w 2086"/>
                <a:gd name="T23" fmla="*/ 0 h 1005"/>
                <a:gd name="T24" fmla="*/ 1905 w 2086"/>
                <a:gd name="T25" fmla="*/ 19 h 1005"/>
                <a:gd name="T26" fmla="*/ 1934 w 2086"/>
                <a:gd name="T27" fmla="*/ 216 h 1005"/>
                <a:gd name="T28" fmla="*/ 1276 w 2086"/>
                <a:gd name="T29" fmla="*/ 44 h 1005"/>
                <a:gd name="T30" fmla="*/ 500 w 2086"/>
                <a:gd name="T31" fmla="*/ 290 h 1005"/>
                <a:gd name="T32" fmla="*/ 210 w 2086"/>
                <a:gd name="T33" fmla="*/ 566 h 1005"/>
                <a:gd name="T34" fmla="*/ 13 w 2086"/>
                <a:gd name="T35" fmla="*/ 918 h 1005"/>
                <a:gd name="T36" fmla="*/ 50 w 2086"/>
                <a:gd name="T37" fmla="*/ 1001 h 10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086" h="1005">
                  <a:moveTo>
                    <a:pt x="50" y="1001"/>
                  </a:moveTo>
                  <a:cubicBezTo>
                    <a:pt x="57" y="1004"/>
                    <a:pt x="65" y="1005"/>
                    <a:pt x="72" y="1005"/>
                  </a:cubicBezTo>
                  <a:cubicBezTo>
                    <a:pt x="98" y="1005"/>
                    <a:pt x="123" y="989"/>
                    <a:pt x="132" y="964"/>
                  </a:cubicBezTo>
                  <a:cubicBezTo>
                    <a:pt x="175" y="849"/>
                    <a:pt x="236" y="742"/>
                    <a:pt x="311" y="645"/>
                  </a:cubicBezTo>
                  <a:cubicBezTo>
                    <a:pt x="386" y="549"/>
                    <a:pt x="474" y="465"/>
                    <a:pt x="573" y="395"/>
                  </a:cubicBezTo>
                  <a:cubicBezTo>
                    <a:pt x="780" y="249"/>
                    <a:pt x="1023" y="173"/>
                    <a:pt x="1276" y="173"/>
                  </a:cubicBezTo>
                  <a:cubicBezTo>
                    <a:pt x="1481" y="173"/>
                    <a:pt x="1682" y="224"/>
                    <a:pt x="1860" y="321"/>
                  </a:cubicBezTo>
                  <a:cubicBezTo>
                    <a:pt x="1670" y="376"/>
                    <a:pt x="1670" y="376"/>
                    <a:pt x="1670" y="376"/>
                  </a:cubicBezTo>
                  <a:cubicBezTo>
                    <a:pt x="1705" y="499"/>
                    <a:pt x="1705" y="499"/>
                    <a:pt x="1705" y="499"/>
                  </a:cubicBezTo>
                  <a:cubicBezTo>
                    <a:pt x="2035" y="404"/>
                    <a:pt x="2035" y="404"/>
                    <a:pt x="2035" y="404"/>
                  </a:cubicBezTo>
                  <a:cubicBezTo>
                    <a:pt x="2066" y="395"/>
                    <a:pt x="2086" y="365"/>
                    <a:pt x="2081" y="333"/>
                  </a:cubicBezTo>
                  <a:cubicBezTo>
                    <a:pt x="2031" y="0"/>
                    <a:pt x="2031" y="0"/>
                    <a:pt x="2031" y="0"/>
                  </a:cubicBezTo>
                  <a:cubicBezTo>
                    <a:pt x="1905" y="19"/>
                    <a:pt x="1905" y="19"/>
                    <a:pt x="1905" y="19"/>
                  </a:cubicBezTo>
                  <a:cubicBezTo>
                    <a:pt x="1934" y="216"/>
                    <a:pt x="1934" y="216"/>
                    <a:pt x="1934" y="216"/>
                  </a:cubicBezTo>
                  <a:cubicBezTo>
                    <a:pt x="1734" y="103"/>
                    <a:pt x="1507" y="44"/>
                    <a:pt x="1276" y="44"/>
                  </a:cubicBezTo>
                  <a:cubicBezTo>
                    <a:pt x="996" y="44"/>
                    <a:pt x="728" y="129"/>
                    <a:pt x="500" y="290"/>
                  </a:cubicBezTo>
                  <a:cubicBezTo>
                    <a:pt x="390" y="367"/>
                    <a:pt x="292" y="460"/>
                    <a:pt x="210" y="566"/>
                  </a:cubicBezTo>
                  <a:cubicBezTo>
                    <a:pt x="127" y="673"/>
                    <a:pt x="60" y="792"/>
                    <a:pt x="13" y="918"/>
                  </a:cubicBezTo>
                  <a:cubicBezTo>
                    <a:pt x="0" y="951"/>
                    <a:pt x="17" y="988"/>
                    <a:pt x="50" y="1001"/>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ea typeface="Meiryo" panose="020B0604030504040204" pitchFamily="34" charset="-128"/>
              </a:endParaRPr>
            </a:p>
          </p:txBody>
        </p:sp>
        <p:sp>
          <p:nvSpPr>
            <p:cNvPr id="60" name="Freeform 177">
              <a:extLst>
                <a:ext uri="{FF2B5EF4-FFF2-40B4-BE49-F238E27FC236}">
                  <a16:creationId xmlns:a16="http://schemas.microsoft.com/office/drawing/2014/main" id="{C8C46942-3B21-3AF1-1DB1-5AC35C05967B}"/>
                </a:ext>
              </a:extLst>
            </p:cNvPr>
            <p:cNvSpPr>
              <a:spLocks/>
            </p:cNvSpPr>
            <p:nvPr/>
          </p:nvSpPr>
          <p:spPr bwMode="auto">
            <a:xfrm>
              <a:off x="11826907" y="23453715"/>
              <a:ext cx="1468450" cy="1411306"/>
            </a:xfrm>
            <a:custGeom>
              <a:avLst/>
              <a:gdLst>
                <a:gd name="T0" fmla="*/ 117 w 162"/>
                <a:gd name="T1" fmla="*/ 26 h 156"/>
                <a:gd name="T2" fmla="*/ 27 w 162"/>
                <a:gd name="T3" fmla="*/ 24 h 156"/>
                <a:gd name="T4" fmla="*/ 24 w 162"/>
                <a:gd name="T5" fmla="*/ 115 h 156"/>
                <a:gd name="T6" fmla="*/ 47 w 162"/>
                <a:gd name="T7" fmla="*/ 137 h 156"/>
                <a:gd name="T8" fmla="*/ 92 w 162"/>
                <a:gd name="T9" fmla="*/ 156 h 156"/>
                <a:gd name="T10" fmla="*/ 137 w 162"/>
                <a:gd name="T11" fmla="*/ 137 h 156"/>
                <a:gd name="T12" fmla="*/ 137 w 162"/>
                <a:gd name="T13" fmla="*/ 47 h 156"/>
                <a:gd name="T14" fmla="*/ 117 w 162"/>
                <a:gd name="T15" fmla="*/ 26 h 15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2" h="156">
                  <a:moveTo>
                    <a:pt x="117" y="26"/>
                  </a:moveTo>
                  <a:cubicBezTo>
                    <a:pt x="93" y="1"/>
                    <a:pt x="52" y="0"/>
                    <a:pt x="27" y="24"/>
                  </a:cubicBezTo>
                  <a:cubicBezTo>
                    <a:pt x="1" y="49"/>
                    <a:pt x="0" y="89"/>
                    <a:pt x="24" y="115"/>
                  </a:cubicBezTo>
                  <a:cubicBezTo>
                    <a:pt x="32" y="122"/>
                    <a:pt x="39" y="130"/>
                    <a:pt x="47" y="137"/>
                  </a:cubicBezTo>
                  <a:cubicBezTo>
                    <a:pt x="59" y="150"/>
                    <a:pt x="75" y="156"/>
                    <a:pt x="92" y="156"/>
                  </a:cubicBezTo>
                  <a:cubicBezTo>
                    <a:pt x="108" y="156"/>
                    <a:pt x="125" y="150"/>
                    <a:pt x="137" y="137"/>
                  </a:cubicBezTo>
                  <a:cubicBezTo>
                    <a:pt x="162" y="112"/>
                    <a:pt x="162" y="72"/>
                    <a:pt x="137" y="47"/>
                  </a:cubicBezTo>
                  <a:cubicBezTo>
                    <a:pt x="130" y="40"/>
                    <a:pt x="124" y="33"/>
                    <a:pt x="117" y="26"/>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ea typeface="Meiryo" panose="020B0604030504040204" pitchFamily="34" charset="-128"/>
              </a:endParaRPr>
            </a:p>
          </p:txBody>
        </p:sp>
        <p:sp>
          <p:nvSpPr>
            <p:cNvPr id="61" name="Freeform 178">
              <a:extLst>
                <a:ext uri="{FF2B5EF4-FFF2-40B4-BE49-F238E27FC236}">
                  <a16:creationId xmlns:a16="http://schemas.microsoft.com/office/drawing/2014/main" id="{446FD8A8-32A0-732B-80BB-1F4D98B7B6AB}"/>
                </a:ext>
              </a:extLst>
            </p:cNvPr>
            <p:cNvSpPr>
              <a:spLocks/>
            </p:cNvSpPr>
            <p:nvPr/>
          </p:nvSpPr>
          <p:spPr bwMode="auto">
            <a:xfrm>
              <a:off x="10302852" y="21480491"/>
              <a:ext cx="1469997" cy="1474809"/>
            </a:xfrm>
            <a:custGeom>
              <a:avLst/>
              <a:gdLst>
                <a:gd name="T0" fmla="*/ 128 w 162"/>
                <a:gd name="T1" fmla="*/ 40 h 163"/>
                <a:gd name="T2" fmla="*/ 39 w 162"/>
                <a:gd name="T3" fmla="*/ 19 h 163"/>
                <a:gd name="T4" fmla="*/ 18 w 162"/>
                <a:gd name="T5" fmla="*/ 107 h 163"/>
                <a:gd name="T6" fmla="*/ 35 w 162"/>
                <a:gd name="T7" fmla="*/ 134 h 163"/>
                <a:gd name="T8" fmla="*/ 89 w 162"/>
                <a:gd name="T9" fmla="*/ 163 h 163"/>
                <a:gd name="T10" fmla="*/ 124 w 162"/>
                <a:gd name="T11" fmla="*/ 153 h 163"/>
                <a:gd name="T12" fmla="*/ 143 w 162"/>
                <a:gd name="T13" fmla="*/ 64 h 163"/>
                <a:gd name="T14" fmla="*/ 128 w 162"/>
                <a:gd name="T15" fmla="*/ 40 h 16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2" h="163">
                  <a:moveTo>
                    <a:pt x="128" y="40"/>
                  </a:moveTo>
                  <a:cubicBezTo>
                    <a:pt x="109" y="10"/>
                    <a:pt x="70" y="0"/>
                    <a:pt x="39" y="19"/>
                  </a:cubicBezTo>
                  <a:cubicBezTo>
                    <a:pt x="9" y="37"/>
                    <a:pt x="0" y="77"/>
                    <a:pt x="18" y="107"/>
                  </a:cubicBezTo>
                  <a:cubicBezTo>
                    <a:pt x="24" y="116"/>
                    <a:pt x="30" y="125"/>
                    <a:pt x="35" y="134"/>
                  </a:cubicBezTo>
                  <a:cubicBezTo>
                    <a:pt x="48" y="153"/>
                    <a:pt x="68" y="163"/>
                    <a:pt x="89" y="163"/>
                  </a:cubicBezTo>
                  <a:cubicBezTo>
                    <a:pt x="101" y="163"/>
                    <a:pt x="113" y="160"/>
                    <a:pt x="124" y="153"/>
                  </a:cubicBezTo>
                  <a:cubicBezTo>
                    <a:pt x="154" y="134"/>
                    <a:pt x="162" y="94"/>
                    <a:pt x="143" y="64"/>
                  </a:cubicBezTo>
                  <a:cubicBezTo>
                    <a:pt x="138" y="56"/>
                    <a:pt x="133" y="48"/>
                    <a:pt x="128" y="4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ea typeface="Meiryo" panose="020B0604030504040204" pitchFamily="34" charset="-128"/>
              </a:endParaRPr>
            </a:p>
          </p:txBody>
        </p:sp>
        <p:sp>
          <p:nvSpPr>
            <p:cNvPr id="62" name="Freeform 179">
              <a:extLst>
                <a:ext uri="{FF2B5EF4-FFF2-40B4-BE49-F238E27FC236}">
                  <a16:creationId xmlns:a16="http://schemas.microsoft.com/office/drawing/2014/main" id="{4A6B0375-DC89-10C0-37CD-9A5EC5797A9B}"/>
                </a:ext>
              </a:extLst>
            </p:cNvPr>
            <p:cNvSpPr>
              <a:spLocks/>
            </p:cNvSpPr>
            <p:nvPr/>
          </p:nvSpPr>
          <p:spPr bwMode="auto">
            <a:xfrm>
              <a:off x="8724901" y="16919614"/>
              <a:ext cx="1269965" cy="1465284"/>
            </a:xfrm>
            <a:custGeom>
              <a:avLst/>
              <a:gdLst>
                <a:gd name="T0" fmla="*/ 81 w 140"/>
                <a:gd name="T1" fmla="*/ 162 h 162"/>
                <a:gd name="T2" fmla="*/ 135 w 140"/>
                <a:gd name="T3" fmla="*/ 89 h 162"/>
                <a:gd name="T4" fmla="*/ 131 w 140"/>
                <a:gd name="T5" fmla="*/ 60 h 162"/>
                <a:gd name="T6" fmla="*/ 60 w 140"/>
                <a:gd name="T7" fmla="*/ 5 h 162"/>
                <a:gd name="T8" fmla="*/ 4 w 140"/>
                <a:gd name="T9" fmla="*/ 77 h 162"/>
                <a:gd name="T10" fmla="*/ 8 w 140"/>
                <a:gd name="T11" fmla="*/ 108 h 162"/>
                <a:gd name="T12" fmla="*/ 72 w 140"/>
                <a:gd name="T13" fmla="*/ 162 h 162"/>
                <a:gd name="T14" fmla="*/ 81 w 140"/>
                <a:gd name="T15" fmla="*/ 162 h 16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0" h="162">
                  <a:moveTo>
                    <a:pt x="81" y="162"/>
                  </a:moveTo>
                  <a:cubicBezTo>
                    <a:pt x="116" y="156"/>
                    <a:pt x="140" y="124"/>
                    <a:pt x="135" y="89"/>
                  </a:cubicBezTo>
                  <a:cubicBezTo>
                    <a:pt x="134" y="79"/>
                    <a:pt x="132" y="70"/>
                    <a:pt x="131" y="60"/>
                  </a:cubicBezTo>
                  <a:cubicBezTo>
                    <a:pt x="127" y="25"/>
                    <a:pt x="95" y="0"/>
                    <a:pt x="60" y="5"/>
                  </a:cubicBezTo>
                  <a:cubicBezTo>
                    <a:pt x="24" y="9"/>
                    <a:pt x="0" y="41"/>
                    <a:pt x="4" y="77"/>
                  </a:cubicBezTo>
                  <a:cubicBezTo>
                    <a:pt x="5" y="87"/>
                    <a:pt x="7" y="97"/>
                    <a:pt x="8" y="108"/>
                  </a:cubicBezTo>
                  <a:cubicBezTo>
                    <a:pt x="13" y="140"/>
                    <a:pt x="41" y="162"/>
                    <a:pt x="72" y="162"/>
                  </a:cubicBezTo>
                  <a:cubicBezTo>
                    <a:pt x="75" y="162"/>
                    <a:pt x="78" y="162"/>
                    <a:pt x="81" y="162"/>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ea typeface="Meiryo" panose="020B0604030504040204" pitchFamily="34" charset="-128"/>
              </a:endParaRPr>
            </a:p>
          </p:txBody>
        </p:sp>
        <p:sp>
          <p:nvSpPr>
            <p:cNvPr id="63" name="Freeform 180">
              <a:extLst>
                <a:ext uri="{FF2B5EF4-FFF2-40B4-BE49-F238E27FC236}">
                  <a16:creationId xmlns:a16="http://schemas.microsoft.com/office/drawing/2014/main" id="{51008EA0-F91A-BF2A-25A6-EE7948A3C32F}"/>
                </a:ext>
              </a:extLst>
            </p:cNvPr>
            <p:cNvSpPr>
              <a:spLocks/>
            </p:cNvSpPr>
            <p:nvPr/>
          </p:nvSpPr>
          <p:spPr bwMode="auto">
            <a:xfrm>
              <a:off x="9250342" y="19272226"/>
              <a:ext cx="1406495" cy="1493860"/>
            </a:xfrm>
            <a:custGeom>
              <a:avLst/>
              <a:gdLst>
                <a:gd name="T0" fmla="*/ 142 w 155"/>
                <a:gd name="T1" fmla="*/ 78 h 165"/>
                <a:gd name="T2" fmla="*/ 133 w 155"/>
                <a:gd name="T3" fmla="*/ 51 h 165"/>
                <a:gd name="T4" fmla="*/ 51 w 155"/>
                <a:gd name="T5" fmla="*/ 12 h 165"/>
                <a:gd name="T6" fmla="*/ 12 w 155"/>
                <a:gd name="T7" fmla="*/ 94 h 165"/>
                <a:gd name="T8" fmla="*/ 23 w 155"/>
                <a:gd name="T9" fmla="*/ 124 h 165"/>
                <a:gd name="T10" fmla="*/ 82 w 155"/>
                <a:gd name="T11" fmla="*/ 165 h 165"/>
                <a:gd name="T12" fmla="*/ 105 w 155"/>
                <a:gd name="T13" fmla="*/ 161 h 165"/>
                <a:gd name="T14" fmla="*/ 142 w 155"/>
                <a:gd name="T15" fmla="*/ 78 h 16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5" h="165">
                  <a:moveTo>
                    <a:pt x="142" y="78"/>
                  </a:moveTo>
                  <a:cubicBezTo>
                    <a:pt x="139" y="69"/>
                    <a:pt x="136" y="60"/>
                    <a:pt x="133" y="51"/>
                  </a:cubicBezTo>
                  <a:cubicBezTo>
                    <a:pt x="121" y="18"/>
                    <a:pt x="84" y="0"/>
                    <a:pt x="51" y="12"/>
                  </a:cubicBezTo>
                  <a:cubicBezTo>
                    <a:pt x="17" y="24"/>
                    <a:pt x="0" y="60"/>
                    <a:pt x="12" y="94"/>
                  </a:cubicBezTo>
                  <a:cubicBezTo>
                    <a:pt x="15" y="104"/>
                    <a:pt x="19" y="114"/>
                    <a:pt x="23" y="124"/>
                  </a:cubicBezTo>
                  <a:cubicBezTo>
                    <a:pt x="32" y="149"/>
                    <a:pt x="57" y="165"/>
                    <a:pt x="82" y="165"/>
                  </a:cubicBezTo>
                  <a:cubicBezTo>
                    <a:pt x="90" y="165"/>
                    <a:pt x="98" y="164"/>
                    <a:pt x="105" y="161"/>
                  </a:cubicBezTo>
                  <a:cubicBezTo>
                    <a:pt x="138" y="148"/>
                    <a:pt x="155" y="111"/>
                    <a:pt x="142" y="78"/>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ea typeface="Meiryo" panose="020B0604030504040204" pitchFamily="34" charset="-128"/>
              </a:endParaRPr>
            </a:p>
          </p:txBody>
        </p:sp>
      </p:grpSp>
      <p:sp>
        <p:nvSpPr>
          <p:cNvPr id="17" name="Isosceles Triangle 16">
            <a:extLst>
              <a:ext uri="{FF2B5EF4-FFF2-40B4-BE49-F238E27FC236}">
                <a16:creationId xmlns:a16="http://schemas.microsoft.com/office/drawing/2014/main" id="{18329AC1-EC02-B1C1-FEE1-69B56F4C402C}"/>
              </a:ext>
            </a:extLst>
          </p:cNvPr>
          <p:cNvSpPr/>
          <p:nvPr/>
        </p:nvSpPr>
        <p:spPr>
          <a:xfrm rot="5400000">
            <a:off x="1846961" y="3804142"/>
            <a:ext cx="206566" cy="116682"/>
          </a:xfrm>
          <a:prstGeom prst="triangl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1600" dirty="0" err="1">
              <a:ea typeface="Meiryo" panose="020B0604030504040204" pitchFamily="34" charset="-128"/>
            </a:endParaRPr>
          </a:p>
        </p:txBody>
      </p:sp>
      <p:sp>
        <p:nvSpPr>
          <p:cNvPr id="18" name="Isosceles Triangle 17">
            <a:extLst>
              <a:ext uri="{FF2B5EF4-FFF2-40B4-BE49-F238E27FC236}">
                <a16:creationId xmlns:a16="http://schemas.microsoft.com/office/drawing/2014/main" id="{A8372A19-B946-3FE1-4B2D-79877BF1A062}"/>
              </a:ext>
            </a:extLst>
          </p:cNvPr>
          <p:cNvSpPr/>
          <p:nvPr/>
        </p:nvSpPr>
        <p:spPr>
          <a:xfrm rot="5400000">
            <a:off x="3550982" y="3804142"/>
            <a:ext cx="206567" cy="116682"/>
          </a:xfrm>
          <a:prstGeom prst="triangl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1600" dirty="0" err="1">
              <a:ea typeface="Meiryo" panose="020B0604030504040204" pitchFamily="34" charset="-128"/>
            </a:endParaRPr>
          </a:p>
        </p:txBody>
      </p:sp>
    </p:spTree>
    <p:extLst>
      <p:ext uri="{BB962C8B-B14F-4D97-AF65-F5344CB8AC3E}">
        <p14:creationId xmlns:p14="http://schemas.microsoft.com/office/powerpoint/2010/main" val="330849853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A131684-3438-3FE6-DE40-3BCF38C1980D}"/>
              </a:ext>
            </a:extLst>
          </p:cNvPr>
          <p:cNvPicPr>
            <a:picLocks noChangeAspect="1"/>
          </p:cNvPicPr>
          <p:nvPr/>
        </p:nvPicPr>
        <p:blipFill>
          <a:blip r:embed="rId3" cstate="print">
            <a:extLst>
              <a:ext uri="{28A0092B-C50C-407E-A947-70E740481C1C}">
                <a14:useLocalDpi xmlns:a14="http://schemas.microsoft.com/office/drawing/2010/main"/>
              </a:ext>
            </a:extLst>
          </a:blip>
          <a:srcRect l="202" r="202"/>
          <a:stretch/>
        </p:blipFill>
        <p:spPr>
          <a:xfrm>
            <a:off x="2400301" y="0"/>
            <a:ext cx="6830227" cy="5143500"/>
          </a:xfrm>
          <a:prstGeom prst="rect">
            <a:avLst/>
          </a:prstGeom>
          <a:noFill/>
        </p:spPr>
      </p:pic>
      <p:sp>
        <p:nvSpPr>
          <p:cNvPr id="5" name="Rectangle 4">
            <a:extLst>
              <a:ext uri="{FF2B5EF4-FFF2-40B4-BE49-F238E27FC236}">
                <a16:creationId xmlns:a16="http://schemas.microsoft.com/office/drawing/2014/main" id="{2379A2EA-6007-F3ED-9B6E-48EA546B5CF5}"/>
              </a:ext>
            </a:extLst>
          </p:cNvPr>
          <p:cNvSpPr/>
          <p:nvPr/>
        </p:nvSpPr>
        <p:spPr>
          <a:xfrm rot="10800000" flipH="1">
            <a:off x="1" y="0"/>
            <a:ext cx="9203024" cy="5143500"/>
          </a:xfrm>
          <a:prstGeom prst="rect">
            <a:avLst/>
          </a:prstGeom>
          <a:gradFill>
            <a:gsLst>
              <a:gs pos="51000">
                <a:srgbClr val="000000"/>
              </a:gs>
              <a:gs pos="0">
                <a:srgbClr val="000000">
                  <a:alpha val="15000"/>
                </a:srgbClr>
              </a:gs>
              <a:gs pos="100000">
                <a:schemeClr val="tx1">
                  <a:alpha val="97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2133" err="1">
              <a:ea typeface="Meiryo" panose="020B0604030504040204" pitchFamily="34" charset="-128"/>
            </a:endParaRPr>
          </a:p>
        </p:txBody>
      </p:sp>
      <p:sp>
        <p:nvSpPr>
          <p:cNvPr id="2" name="Title 1">
            <a:extLst>
              <a:ext uri="{FF2B5EF4-FFF2-40B4-BE49-F238E27FC236}">
                <a16:creationId xmlns:a16="http://schemas.microsoft.com/office/drawing/2014/main" id="{B25AAA8F-FAB7-6BF9-070E-F58DBC73D5B7}"/>
              </a:ext>
            </a:extLst>
          </p:cNvPr>
          <p:cNvSpPr>
            <a:spLocks noGrp="1"/>
          </p:cNvSpPr>
          <p:nvPr>
            <p:ph type="title"/>
          </p:nvPr>
        </p:nvSpPr>
        <p:spPr>
          <a:xfrm>
            <a:off x="368300" y="365125"/>
            <a:ext cx="8407400" cy="398571"/>
          </a:xfrm>
        </p:spPr>
        <p:txBody>
          <a:bodyPr rtlCol="0"/>
          <a:lstStyle/>
          <a:p>
            <a:pPr rtl="0"/>
            <a:r>
              <a:rPr lang="ja-jp">
                <a:solidFill>
                  <a:schemeClr val="bg1"/>
                </a:solidFill>
                <a:ea typeface="Meiryo" panose="020B0604030504040204" pitchFamily="34" charset="-128"/>
              </a:rPr>
              <a:t>情報共有の規格 </a:t>
            </a:r>
          </a:p>
        </p:txBody>
      </p:sp>
      <p:sp>
        <p:nvSpPr>
          <p:cNvPr id="6" name="TextBox 5">
            <a:extLst>
              <a:ext uri="{FF2B5EF4-FFF2-40B4-BE49-F238E27FC236}">
                <a16:creationId xmlns:a16="http://schemas.microsoft.com/office/drawing/2014/main" id="{6775AD49-D960-1A50-1630-828085FA039E}"/>
              </a:ext>
            </a:extLst>
          </p:cNvPr>
          <p:cNvSpPr txBox="1"/>
          <p:nvPr/>
        </p:nvSpPr>
        <p:spPr>
          <a:xfrm>
            <a:off x="366712" y="1191513"/>
            <a:ext cx="5303520" cy="587084"/>
          </a:xfrm>
          <a:prstGeom prst="rect">
            <a:avLst/>
          </a:prstGeom>
          <a:noFill/>
        </p:spPr>
        <p:txBody>
          <a:bodyPr wrap="square" lIns="0" tIns="0" rIns="0" bIns="0" rtlCol="0" anchor="t">
            <a:spAutoFit/>
          </a:bodyPr>
          <a:lstStyle/>
          <a:p>
            <a:pPr indent="-304165" rtl="0">
              <a:lnSpc>
                <a:spcPct val="90000"/>
              </a:lnSpc>
              <a:spcBef>
                <a:spcPts val="300"/>
              </a:spcBef>
              <a:spcAft>
                <a:spcPts val="600"/>
              </a:spcAft>
              <a:buClr>
                <a:schemeClr val="tx2"/>
              </a:buClr>
            </a:pPr>
            <a:r>
              <a:rPr lang="ja-jp" sz="1400" b="1" dirty="0">
                <a:solidFill>
                  <a:schemeClr val="bg1"/>
                </a:solidFill>
                <a:ea typeface="Meiryo" panose="020B0604030504040204" pitchFamily="34" charset="-128"/>
              </a:rPr>
              <a:t>設計に規格があるのと同様に、情報共有にも規格があります。</a:t>
            </a:r>
            <a:br>
              <a:rPr lang="en-US" altLang="ja-JP" sz="1400" b="1" dirty="0">
                <a:solidFill>
                  <a:schemeClr val="bg1"/>
                </a:solidFill>
                <a:ea typeface="Meiryo" panose="020B0604030504040204" pitchFamily="34" charset="-128"/>
              </a:rPr>
            </a:br>
            <a:r>
              <a:rPr lang="ja-jp" sz="1400" b="1" dirty="0">
                <a:solidFill>
                  <a:schemeClr val="bg1"/>
                </a:solidFill>
                <a:ea typeface="Meiryo" panose="020B0604030504040204" pitchFamily="34" charset="-128"/>
              </a:rPr>
              <a:t>この規格は、機械、製造元、顧客の間でデータや情報を</a:t>
            </a:r>
            <a:br>
              <a:rPr lang="en-US" altLang="ja-JP" sz="1400" b="1" dirty="0">
                <a:solidFill>
                  <a:schemeClr val="bg1"/>
                </a:solidFill>
                <a:ea typeface="Meiryo" panose="020B0604030504040204" pitchFamily="34" charset="-128"/>
              </a:rPr>
            </a:br>
            <a:r>
              <a:rPr lang="ja-jp" sz="1400" b="1" dirty="0">
                <a:solidFill>
                  <a:schemeClr val="bg1"/>
                </a:solidFill>
                <a:ea typeface="Meiryo" panose="020B0604030504040204" pitchFamily="34" charset="-128"/>
              </a:rPr>
              <a:t>共有する方法を説明するものです。 </a:t>
            </a:r>
          </a:p>
        </p:txBody>
      </p:sp>
      <p:grpSp>
        <p:nvGrpSpPr>
          <p:cNvPr id="7" name="Group 6">
            <a:extLst>
              <a:ext uri="{FF2B5EF4-FFF2-40B4-BE49-F238E27FC236}">
                <a16:creationId xmlns:a16="http://schemas.microsoft.com/office/drawing/2014/main" id="{952AF7DD-7B57-E5EF-C5FB-06DD88E7044E}"/>
              </a:ext>
            </a:extLst>
          </p:cNvPr>
          <p:cNvGrpSpPr/>
          <p:nvPr/>
        </p:nvGrpSpPr>
        <p:grpSpPr>
          <a:xfrm>
            <a:off x="362108" y="3553451"/>
            <a:ext cx="5121708" cy="344005"/>
            <a:chOff x="5053331" y="1201839"/>
            <a:chExt cx="5121708" cy="344005"/>
          </a:xfrm>
        </p:grpSpPr>
        <p:grpSp>
          <p:nvGrpSpPr>
            <p:cNvPr id="8" name="Group 7">
              <a:extLst>
                <a:ext uri="{FF2B5EF4-FFF2-40B4-BE49-F238E27FC236}">
                  <a16:creationId xmlns:a16="http://schemas.microsoft.com/office/drawing/2014/main" id="{1438A330-6F98-F491-C5F6-3DA1A92455E0}"/>
                </a:ext>
              </a:extLst>
            </p:cNvPr>
            <p:cNvGrpSpPr>
              <a:grpSpLocks noChangeAspect="1"/>
            </p:cNvGrpSpPr>
            <p:nvPr/>
          </p:nvGrpSpPr>
          <p:grpSpPr>
            <a:xfrm rot="16200000">
              <a:off x="5053143" y="1202027"/>
              <a:ext cx="183255" cy="182880"/>
              <a:chOff x="10787062" y="3548063"/>
              <a:chExt cx="27116087" cy="27060525"/>
            </a:xfrm>
            <a:solidFill>
              <a:schemeClr val="accent1"/>
            </a:solidFill>
          </p:grpSpPr>
          <p:sp>
            <p:nvSpPr>
              <p:cNvPr id="14" name="Freeform 257">
                <a:extLst>
                  <a:ext uri="{FF2B5EF4-FFF2-40B4-BE49-F238E27FC236}">
                    <a16:creationId xmlns:a16="http://schemas.microsoft.com/office/drawing/2014/main" id="{940DE423-6FF8-3E1B-FFFD-08F9DFB811B5}"/>
                  </a:ext>
                </a:extLst>
              </p:cNvPr>
              <p:cNvSpPr>
                <a:spLocks noEditPoints="1"/>
              </p:cNvSpPr>
              <p:nvPr/>
            </p:nvSpPr>
            <p:spPr bwMode="auto">
              <a:xfrm>
                <a:off x="10787062" y="3548063"/>
                <a:ext cx="27116087" cy="27060525"/>
              </a:xfrm>
              <a:custGeom>
                <a:avLst/>
                <a:gdLst>
                  <a:gd name="T0" fmla="*/ 2872 w 2990"/>
                  <a:gd name="T1" fmla="*/ 913 h 2990"/>
                  <a:gd name="T2" fmla="*/ 2734 w 2990"/>
                  <a:gd name="T3" fmla="*/ 659 h 2990"/>
                  <a:gd name="T4" fmla="*/ 2552 w 2990"/>
                  <a:gd name="T5" fmla="*/ 438 h 2990"/>
                  <a:gd name="T6" fmla="*/ 2331 w 2990"/>
                  <a:gd name="T7" fmla="*/ 256 h 2990"/>
                  <a:gd name="T8" fmla="*/ 2077 w 2990"/>
                  <a:gd name="T9" fmla="*/ 118 h 2990"/>
                  <a:gd name="T10" fmla="*/ 1495 w 2990"/>
                  <a:gd name="T11" fmla="*/ 0 h 2990"/>
                  <a:gd name="T12" fmla="*/ 913 w 2990"/>
                  <a:gd name="T13" fmla="*/ 118 h 2990"/>
                  <a:gd name="T14" fmla="*/ 659 w 2990"/>
                  <a:gd name="T15" fmla="*/ 256 h 2990"/>
                  <a:gd name="T16" fmla="*/ 438 w 2990"/>
                  <a:gd name="T17" fmla="*/ 438 h 2990"/>
                  <a:gd name="T18" fmla="*/ 256 w 2990"/>
                  <a:gd name="T19" fmla="*/ 659 h 2990"/>
                  <a:gd name="T20" fmla="*/ 118 w 2990"/>
                  <a:gd name="T21" fmla="*/ 913 h 2990"/>
                  <a:gd name="T22" fmla="*/ 0 w 2990"/>
                  <a:gd name="T23" fmla="*/ 1495 h 2990"/>
                  <a:gd name="T24" fmla="*/ 118 w 2990"/>
                  <a:gd name="T25" fmla="*/ 2077 h 2990"/>
                  <a:gd name="T26" fmla="*/ 256 w 2990"/>
                  <a:gd name="T27" fmla="*/ 2331 h 2990"/>
                  <a:gd name="T28" fmla="*/ 438 w 2990"/>
                  <a:gd name="T29" fmla="*/ 2552 h 2990"/>
                  <a:gd name="T30" fmla="*/ 659 w 2990"/>
                  <a:gd name="T31" fmla="*/ 2734 h 2990"/>
                  <a:gd name="T32" fmla="*/ 913 w 2990"/>
                  <a:gd name="T33" fmla="*/ 2872 h 2990"/>
                  <a:gd name="T34" fmla="*/ 1495 w 2990"/>
                  <a:gd name="T35" fmla="*/ 2990 h 2990"/>
                  <a:gd name="T36" fmla="*/ 2077 w 2990"/>
                  <a:gd name="T37" fmla="*/ 2872 h 2990"/>
                  <a:gd name="T38" fmla="*/ 2331 w 2990"/>
                  <a:gd name="T39" fmla="*/ 2734 h 2990"/>
                  <a:gd name="T40" fmla="*/ 2552 w 2990"/>
                  <a:gd name="T41" fmla="*/ 2552 h 2990"/>
                  <a:gd name="T42" fmla="*/ 2734 w 2990"/>
                  <a:gd name="T43" fmla="*/ 2331 h 2990"/>
                  <a:gd name="T44" fmla="*/ 2872 w 2990"/>
                  <a:gd name="T45" fmla="*/ 2077 h 2990"/>
                  <a:gd name="T46" fmla="*/ 2990 w 2990"/>
                  <a:gd name="T47" fmla="*/ 1495 h 2990"/>
                  <a:gd name="T48" fmla="*/ 2872 w 2990"/>
                  <a:gd name="T49" fmla="*/ 913 h 2990"/>
                  <a:gd name="T50" fmla="*/ 2694 w 2990"/>
                  <a:gd name="T51" fmla="*/ 2002 h 2990"/>
                  <a:gd name="T52" fmla="*/ 2415 w 2990"/>
                  <a:gd name="T53" fmla="*/ 2415 h 2990"/>
                  <a:gd name="T54" fmla="*/ 2002 w 2990"/>
                  <a:gd name="T55" fmla="*/ 2694 h 2990"/>
                  <a:gd name="T56" fmla="*/ 1495 w 2990"/>
                  <a:gd name="T57" fmla="*/ 2797 h 2990"/>
                  <a:gd name="T58" fmla="*/ 988 w 2990"/>
                  <a:gd name="T59" fmla="*/ 2694 h 2990"/>
                  <a:gd name="T60" fmla="*/ 575 w 2990"/>
                  <a:gd name="T61" fmla="*/ 2415 h 2990"/>
                  <a:gd name="T62" fmla="*/ 296 w 2990"/>
                  <a:gd name="T63" fmla="*/ 2002 h 2990"/>
                  <a:gd name="T64" fmla="*/ 193 w 2990"/>
                  <a:gd name="T65" fmla="*/ 1495 h 2990"/>
                  <a:gd name="T66" fmla="*/ 296 w 2990"/>
                  <a:gd name="T67" fmla="*/ 988 h 2990"/>
                  <a:gd name="T68" fmla="*/ 575 w 2990"/>
                  <a:gd name="T69" fmla="*/ 575 h 2990"/>
                  <a:gd name="T70" fmla="*/ 988 w 2990"/>
                  <a:gd name="T71" fmla="*/ 296 h 2990"/>
                  <a:gd name="T72" fmla="*/ 1495 w 2990"/>
                  <a:gd name="T73" fmla="*/ 193 h 2990"/>
                  <a:gd name="T74" fmla="*/ 2002 w 2990"/>
                  <a:gd name="T75" fmla="*/ 296 h 2990"/>
                  <a:gd name="T76" fmla="*/ 2415 w 2990"/>
                  <a:gd name="T77" fmla="*/ 575 h 2990"/>
                  <a:gd name="T78" fmla="*/ 2694 w 2990"/>
                  <a:gd name="T79" fmla="*/ 988 h 2990"/>
                  <a:gd name="T80" fmla="*/ 2797 w 2990"/>
                  <a:gd name="T81" fmla="*/ 1495 h 2990"/>
                  <a:gd name="T82" fmla="*/ 2694 w 2990"/>
                  <a:gd name="T83" fmla="*/ 2002 h 29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990" h="2990">
                    <a:moveTo>
                      <a:pt x="2872" y="913"/>
                    </a:moveTo>
                    <a:cubicBezTo>
                      <a:pt x="2835" y="825"/>
                      <a:pt x="2788" y="739"/>
                      <a:pt x="2734" y="659"/>
                    </a:cubicBezTo>
                    <a:cubicBezTo>
                      <a:pt x="2681" y="580"/>
                      <a:pt x="2619" y="506"/>
                      <a:pt x="2552" y="438"/>
                    </a:cubicBezTo>
                    <a:cubicBezTo>
                      <a:pt x="2484" y="371"/>
                      <a:pt x="2410" y="309"/>
                      <a:pt x="2331" y="256"/>
                    </a:cubicBezTo>
                    <a:cubicBezTo>
                      <a:pt x="2251" y="202"/>
                      <a:pt x="2165" y="155"/>
                      <a:pt x="2077" y="118"/>
                    </a:cubicBezTo>
                    <a:cubicBezTo>
                      <a:pt x="1892" y="40"/>
                      <a:pt x="1697" y="0"/>
                      <a:pt x="1495" y="0"/>
                    </a:cubicBezTo>
                    <a:cubicBezTo>
                      <a:pt x="1293" y="0"/>
                      <a:pt x="1098" y="40"/>
                      <a:pt x="913" y="118"/>
                    </a:cubicBezTo>
                    <a:cubicBezTo>
                      <a:pt x="825" y="155"/>
                      <a:pt x="739" y="202"/>
                      <a:pt x="659" y="256"/>
                    </a:cubicBezTo>
                    <a:cubicBezTo>
                      <a:pt x="580" y="309"/>
                      <a:pt x="506" y="371"/>
                      <a:pt x="438" y="438"/>
                    </a:cubicBezTo>
                    <a:cubicBezTo>
                      <a:pt x="371" y="506"/>
                      <a:pt x="309" y="580"/>
                      <a:pt x="256" y="659"/>
                    </a:cubicBezTo>
                    <a:cubicBezTo>
                      <a:pt x="202" y="739"/>
                      <a:pt x="155" y="825"/>
                      <a:pt x="118" y="913"/>
                    </a:cubicBezTo>
                    <a:cubicBezTo>
                      <a:pt x="40" y="1098"/>
                      <a:pt x="0" y="1293"/>
                      <a:pt x="0" y="1495"/>
                    </a:cubicBezTo>
                    <a:cubicBezTo>
                      <a:pt x="0" y="1697"/>
                      <a:pt x="40" y="1892"/>
                      <a:pt x="118" y="2077"/>
                    </a:cubicBezTo>
                    <a:cubicBezTo>
                      <a:pt x="155" y="2165"/>
                      <a:pt x="202" y="2251"/>
                      <a:pt x="256" y="2331"/>
                    </a:cubicBezTo>
                    <a:cubicBezTo>
                      <a:pt x="309" y="2410"/>
                      <a:pt x="371" y="2484"/>
                      <a:pt x="438" y="2552"/>
                    </a:cubicBezTo>
                    <a:cubicBezTo>
                      <a:pt x="506" y="2619"/>
                      <a:pt x="580" y="2681"/>
                      <a:pt x="659" y="2734"/>
                    </a:cubicBezTo>
                    <a:cubicBezTo>
                      <a:pt x="739" y="2788"/>
                      <a:pt x="825" y="2835"/>
                      <a:pt x="913" y="2872"/>
                    </a:cubicBezTo>
                    <a:cubicBezTo>
                      <a:pt x="1098" y="2950"/>
                      <a:pt x="1293" y="2990"/>
                      <a:pt x="1495" y="2990"/>
                    </a:cubicBezTo>
                    <a:cubicBezTo>
                      <a:pt x="1697" y="2990"/>
                      <a:pt x="1892" y="2950"/>
                      <a:pt x="2077" y="2872"/>
                    </a:cubicBezTo>
                    <a:cubicBezTo>
                      <a:pt x="2165" y="2835"/>
                      <a:pt x="2251" y="2788"/>
                      <a:pt x="2331" y="2734"/>
                    </a:cubicBezTo>
                    <a:cubicBezTo>
                      <a:pt x="2410" y="2681"/>
                      <a:pt x="2484" y="2619"/>
                      <a:pt x="2552" y="2552"/>
                    </a:cubicBezTo>
                    <a:cubicBezTo>
                      <a:pt x="2619" y="2484"/>
                      <a:pt x="2681" y="2410"/>
                      <a:pt x="2734" y="2331"/>
                    </a:cubicBezTo>
                    <a:cubicBezTo>
                      <a:pt x="2788" y="2251"/>
                      <a:pt x="2835" y="2165"/>
                      <a:pt x="2872" y="2077"/>
                    </a:cubicBezTo>
                    <a:cubicBezTo>
                      <a:pt x="2950" y="1892"/>
                      <a:pt x="2990" y="1697"/>
                      <a:pt x="2990" y="1495"/>
                    </a:cubicBezTo>
                    <a:cubicBezTo>
                      <a:pt x="2990" y="1293"/>
                      <a:pt x="2950" y="1098"/>
                      <a:pt x="2872" y="913"/>
                    </a:cubicBezTo>
                    <a:close/>
                    <a:moveTo>
                      <a:pt x="2694" y="2002"/>
                    </a:moveTo>
                    <a:cubicBezTo>
                      <a:pt x="2629" y="2157"/>
                      <a:pt x="2535" y="2296"/>
                      <a:pt x="2415" y="2415"/>
                    </a:cubicBezTo>
                    <a:cubicBezTo>
                      <a:pt x="2296" y="2535"/>
                      <a:pt x="2157" y="2629"/>
                      <a:pt x="2002" y="2694"/>
                    </a:cubicBezTo>
                    <a:cubicBezTo>
                      <a:pt x="1841" y="2762"/>
                      <a:pt x="1671" y="2797"/>
                      <a:pt x="1495" y="2797"/>
                    </a:cubicBezTo>
                    <a:cubicBezTo>
                      <a:pt x="1319" y="2797"/>
                      <a:pt x="1149" y="2762"/>
                      <a:pt x="988" y="2694"/>
                    </a:cubicBezTo>
                    <a:cubicBezTo>
                      <a:pt x="833" y="2629"/>
                      <a:pt x="694" y="2535"/>
                      <a:pt x="575" y="2415"/>
                    </a:cubicBezTo>
                    <a:cubicBezTo>
                      <a:pt x="455" y="2296"/>
                      <a:pt x="361" y="2157"/>
                      <a:pt x="296" y="2002"/>
                    </a:cubicBezTo>
                    <a:cubicBezTo>
                      <a:pt x="228" y="1841"/>
                      <a:pt x="193" y="1671"/>
                      <a:pt x="193" y="1495"/>
                    </a:cubicBezTo>
                    <a:cubicBezTo>
                      <a:pt x="193" y="1319"/>
                      <a:pt x="228" y="1149"/>
                      <a:pt x="296" y="988"/>
                    </a:cubicBezTo>
                    <a:cubicBezTo>
                      <a:pt x="361" y="833"/>
                      <a:pt x="455" y="694"/>
                      <a:pt x="575" y="575"/>
                    </a:cubicBezTo>
                    <a:cubicBezTo>
                      <a:pt x="694" y="455"/>
                      <a:pt x="833" y="361"/>
                      <a:pt x="988" y="296"/>
                    </a:cubicBezTo>
                    <a:cubicBezTo>
                      <a:pt x="1149" y="228"/>
                      <a:pt x="1319" y="193"/>
                      <a:pt x="1495" y="193"/>
                    </a:cubicBezTo>
                    <a:cubicBezTo>
                      <a:pt x="1671" y="193"/>
                      <a:pt x="1841" y="228"/>
                      <a:pt x="2002" y="296"/>
                    </a:cubicBezTo>
                    <a:cubicBezTo>
                      <a:pt x="2157" y="361"/>
                      <a:pt x="2296" y="455"/>
                      <a:pt x="2415" y="575"/>
                    </a:cubicBezTo>
                    <a:cubicBezTo>
                      <a:pt x="2535" y="694"/>
                      <a:pt x="2629" y="833"/>
                      <a:pt x="2694" y="988"/>
                    </a:cubicBezTo>
                    <a:cubicBezTo>
                      <a:pt x="2762" y="1149"/>
                      <a:pt x="2797" y="1319"/>
                      <a:pt x="2797" y="1495"/>
                    </a:cubicBezTo>
                    <a:cubicBezTo>
                      <a:pt x="2797" y="1671"/>
                      <a:pt x="2762" y="1841"/>
                      <a:pt x="2694" y="2002"/>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ea typeface="Meiryo" panose="020B0604030504040204" pitchFamily="34" charset="-128"/>
                </a:endParaRPr>
              </a:p>
            </p:txBody>
          </p:sp>
          <p:sp>
            <p:nvSpPr>
              <p:cNvPr id="17" name="Freeform 258">
                <a:extLst>
                  <a:ext uri="{FF2B5EF4-FFF2-40B4-BE49-F238E27FC236}">
                    <a16:creationId xmlns:a16="http://schemas.microsoft.com/office/drawing/2014/main" id="{057283B5-AE8C-15D6-4AE6-C60470999FE7}"/>
                  </a:ext>
                </a:extLst>
              </p:cNvPr>
              <p:cNvSpPr>
                <a:spLocks/>
              </p:cNvSpPr>
              <p:nvPr/>
            </p:nvSpPr>
            <p:spPr bwMode="auto">
              <a:xfrm>
                <a:off x="18032414" y="10399714"/>
                <a:ext cx="12625390" cy="13357223"/>
              </a:xfrm>
              <a:custGeom>
                <a:avLst/>
                <a:gdLst>
                  <a:gd name="T0" fmla="*/ 4622 w 7953"/>
                  <a:gd name="T1" fmla="*/ 6368 h 8414"/>
                  <a:gd name="T2" fmla="*/ 4622 w 7953"/>
                  <a:gd name="T3" fmla="*/ 0 h 8414"/>
                  <a:gd name="T4" fmla="*/ 3331 w 7953"/>
                  <a:gd name="T5" fmla="*/ 0 h 8414"/>
                  <a:gd name="T6" fmla="*/ 3331 w 7953"/>
                  <a:gd name="T7" fmla="*/ 6368 h 8414"/>
                  <a:gd name="T8" fmla="*/ 795 w 7953"/>
                  <a:gd name="T9" fmla="*/ 4002 h 8414"/>
                  <a:gd name="T10" fmla="*/ 0 w 7953"/>
                  <a:gd name="T11" fmla="*/ 4846 h 8414"/>
                  <a:gd name="T12" fmla="*/ 3977 w 7953"/>
                  <a:gd name="T13" fmla="*/ 8414 h 8414"/>
                  <a:gd name="T14" fmla="*/ 7953 w 7953"/>
                  <a:gd name="T15" fmla="*/ 4846 h 8414"/>
                  <a:gd name="T16" fmla="*/ 7158 w 7953"/>
                  <a:gd name="T17" fmla="*/ 4002 h 8414"/>
                  <a:gd name="T18" fmla="*/ 4622 w 7953"/>
                  <a:gd name="T19" fmla="*/ 6368 h 84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953" h="8414">
                    <a:moveTo>
                      <a:pt x="4622" y="6368"/>
                    </a:moveTo>
                    <a:lnTo>
                      <a:pt x="4622" y="0"/>
                    </a:lnTo>
                    <a:lnTo>
                      <a:pt x="3331" y="0"/>
                    </a:lnTo>
                    <a:lnTo>
                      <a:pt x="3331" y="6368"/>
                    </a:lnTo>
                    <a:lnTo>
                      <a:pt x="795" y="4002"/>
                    </a:lnTo>
                    <a:lnTo>
                      <a:pt x="0" y="4846"/>
                    </a:lnTo>
                    <a:lnTo>
                      <a:pt x="3977" y="8414"/>
                    </a:lnTo>
                    <a:lnTo>
                      <a:pt x="7953" y="4846"/>
                    </a:lnTo>
                    <a:lnTo>
                      <a:pt x="7158" y="4002"/>
                    </a:lnTo>
                    <a:lnTo>
                      <a:pt x="4622" y="6368"/>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ea typeface="Meiryo" panose="020B0604030504040204" pitchFamily="34" charset="-128"/>
                </a:endParaRPr>
              </a:p>
            </p:txBody>
          </p:sp>
        </p:grpSp>
        <p:sp>
          <p:nvSpPr>
            <p:cNvPr id="13" name="TextBox 12">
              <a:extLst>
                <a:ext uri="{FF2B5EF4-FFF2-40B4-BE49-F238E27FC236}">
                  <a16:creationId xmlns:a16="http://schemas.microsoft.com/office/drawing/2014/main" id="{439E89A5-999D-D613-BAFB-80A7F5F516CB}"/>
                </a:ext>
              </a:extLst>
            </p:cNvPr>
            <p:cNvSpPr txBox="1"/>
            <p:nvPr/>
          </p:nvSpPr>
          <p:spPr>
            <a:xfrm>
              <a:off x="5367337" y="1208829"/>
              <a:ext cx="4807702" cy="337015"/>
            </a:xfrm>
            <a:prstGeom prst="rect">
              <a:avLst/>
            </a:prstGeom>
            <a:noFill/>
          </p:spPr>
          <p:txBody>
            <a:bodyPr wrap="square" lIns="0" tIns="0" rIns="0" bIns="0" rtlCol="0" anchor="t">
              <a:spAutoFit/>
            </a:bodyPr>
            <a:lstStyle/>
            <a:p>
              <a:pPr indent="-304165" rtl="0">
                <a:lnSpc>
                  <a:spcPct val="90000"/>
                </a:lnSpc>
                <a:spcAft>
                  <a:spcPts val="600"/>
                </a:spcAft>
                <a:buClr>
                  <a:schemeClr val="tx2"/>
                </a:buClr>
              </a:pPr>
              <a:r>
                <a:rPr lang="ja-jp" sz="1200" dirty="0">
                  <a:solidFill>
                    <a:schemeClr val="bg1"/>
                  </a:solidFill>
                  <a:ea typeface="Meiryo" panose="020B0604030504040204" pitchFamily="34" charset="-128"/>
                  <a:cs typeface="Arial"/>
                </a:rPr>
                <a:t>ASME Y14.41 - CAD データを含む、または利用するエンジニアリング、製造、または検査の各業務を行うすべての企業が参照できます。 </a:t>
              </a:r>
            </a:p>
          </p:txBody>
        </p:sp>
      </p:grpSp>
      <p:sp>
        <p:nvSpPr>
          <p:cNvPr id="33" name="TextBox 32">
            <a:extLst>
              <a:ext uri="{FF2B5EF4-FFF2-40B4-BE49-F238E27FC236}">
                <a16:creationId xmlns:a16="http://schemas.microsoft.com/office/drawing/2014/main" id="{45489D1C-C254-6E3D-0EF1-6118CB9CBFBA}"/>
              </a:ext>
            </a:extLst>
          </p:cNvPr>
          <p:cNvSpPr txBox="1"/>
          <p:nvPr/>
        </p:nvSpPr>
        <p:spPr>
          <a:xfrm>
            <a:off x="366713" y="2104758"/>
            <a:ext cx="5119687" cy="503215"/>
          </a:xfrm>
          <a:prstGeom prst="rect">
            <a:avLst/>
          </a:prstGeom>
          <a:noFill/>
        </p:spPr>
        <p:txBody>
          <a:bodyPr wrap="square" lIns="0" tIns="0" rIns="0" bIns="0" rtlCol="0" anchor="t">
            <a:spAutoFit/>
          </a:bodyPr>
          <a:lstStyle/>
          <a:p>
            <a:pPr indent="-304165" rtl="0">
              <a:lnSpc>
                <a:spcPct val="90000"/>
              </a:lnSpc>
              <a:spcAft>
                <a:spcPts val="600"/>
              </a:spcAft>
              <a:buClr>
                <a:schemeClr val="tx2"/>
              </a:buClr>
            </a:pPr>
            <a:r>
              <a:rPr lang="ja-jp" sz="1200" dirty="0">
                <a:solidFill>
                  <a:schemeClr val="bg1"/>
                </a:solidFill>
                <a:ea typeface="Meiryo" panose="020B0604030504040204" pitchFamily="34" charset="-128"/>
                <a:cs typeface="Arial"/>
              </a:rPr>
              <a:t>たとえば、生産現場の各機械で異なるデータセットを生成する場合、</a:t>
            </a:r>
            <a:br>
              <a:rPr lang="en-US" altLang="ja-JP" sz="1200" dirty="0">
                <a:solidFill>
                  <a:schemeClr val="bg1"/>
                </a:solidFill>
                <a:ea typeface="Meiryo" panose="020B0604030504040204" pitchFamily="34" charset="-128"/>
                <a:cs typeface="Arial"/>
              </a:rPr>
            </a:br>
            <a:r>
              <a:rPr lang="ja-jp" sz="1200" dirty="0">
                <a:solidFill>
                  <a:schemeClr val="bg1"/>
                </a:solidFill>
                <a:ea typeface="Meiryo" panose="020B0604030504040204" pitchFamily="34" charset="-128"/>
                <a:cs typeface="Arial"/>
              </a:rPr>
              <a:t>一貫した形式でデータを生成する</a:t>
            </a:r>
            <a:r>
              <a:rPr lang="ja-JP" altLang="en-US" sz="1200" dirty="0">
                <a:solidFill>
                  <a:schemeClr val="bg1"/>
                </a:solidFill>
                <a:ea typeface="Meiryo" panose="020B0604030504040204" pitchFamily="34" charset="-128"/>
                <a:cs typeface="Arial"/>
              </a:rPr>
              <a:t>ために</a:t>
            </a:r>
            <a:r>
              <a:rPr lang="ja-jp" sz="1200" dirty="0">
                <a:solidFill>
                  <a:schemeClr val="bg1"/>
                </a:solidFill>
                <a:ea typeface="Meiryo" panose="020B0604030504040204" pitchFamily="34" charset="-128"/>
                <a:cs typeface="Arial"/>
              </a:rPr>
              <a:t>各機械</a:t>
            </a:r>
            <a:r>
              <a:rPr lang="ja-JP" altLang="en-US" sz="1200" dirty="0">
                <a:solidFill>
                  <a:schemeClr val="bg1"/>
                </a:solidFill>
                <a:ea typeface="Meiryo" panose="020B0604030504040204" pitchFamily="34" charset="-128"/>
                <a:cs typeface="Arial"/>
              </a:rPr>
              <a:t>ごとにデータを設定し</a:t>
            </a:r>
            <a:br>
              <a:rPr lang="en-US" altLang="ja-JP" sz="1200" dirty="0">
                <a:solidFill>
                  <a:schemeClr val="bg1"/>
                </a:solidFill>
                <a:ea typeface="Meiryo" panose="020B0604030504040204" pitchFamily="34" charset="-128"/>
                <a:cs typeface="Arial"/>
              </a:rPr>
            </a:br>
            <a:r>
              <a:rPr lang="ja-jp" sz="1200" dirty="0">
                <a:solidFill>
                  <a:schemeClr val="bg1"/>
                </a:solidFill>
                <a:ea typeface="Meiryo" panose="020B0604030504040204" pitchFamily="34" charset="-128"/>
                <a:cs typeface="Arial"/>
              </a:rPr>
              <a:t>規格に準拠することが重要です。 </a:t>
            </a:r>
          </a:p>
        </p:txBody>
      </p:sp>
      <p:grpSp>
        <p:nvGrpSpPr>
          <p:cNvPr id="4" name="Group 3">
            <a:extLst>
              <a:ext uri="{FF2B5EF4-FFF2-40B4-BE49-F238E27FC236}">
                <a16:creationId xmlns:a16="http://schemas.microsoft.com/office/drawing/2014/main" id="{EB9C5688-3429-AA4E-64A5-838DD9BC7585}"/>
              </a:ext>
            </a:extLst>
          </p:cNvPr>
          <p:cNvGrpSpPr/>
          <p:nvPr/>
        </p:nvGrpSpPr>
        <p:grpSpPr>
          <a:xfrm>
            <a:off x="362108" y="4256787"/>
            <a:ext cx="5121708" cy="344005"/>
            <a:chOff x="5053331" y="1201839"/>
            <a:chExt cx="5121708" cy="344005"/>
          </a:xfrm>
        </p:grpSpPr>
        <p:grpSp>
          <p:nvGrpSpPr>
            <p:cNvPr id="9" name="Group 8">
              <a:extLst>
                <a:ext uri="{FF2B5EF4-FFF2-40B4-BE49-F238E27FC236}">
                  <a16:creationId xmlns:a16="http://schemas.microsoft.com/office/drawing/2014/main" id="{BC3BF79E-5BC2-40C1-4666-6CC76E170BFF}"/>
                </a:ext>
              </a:extLst>
            </p:cNvPr>
            <p:cNvGrpSpPr>
              <a:grpSpLocks noChangeAspect="1"/>
            </p:cNvGrpSpPr>
            <p:nvPr/>
          </p:nvGrpSpPr>
          <p:grpSpPr>
            <a:xfrm rot="16200000">
              <a:off x="5053143" y="1202027"/>
              <a:ext cx="183255" cy="182880"/>
              <a:chOff x="10787062" y="3548063"/>
              <a:chExt cx="27116087" cy="27060525"/>
            </a:xfrm>
            <a:solidFill>
              <a:schemeClr val="accent1"/>
            </a:solidFill>
          </p:grpSpPr>
          <p:sp>
            <p:nvSpPr>
              <p:cNvPr id="11" name="Freeform 257">
                <a:extLst>
                  <a:ext uri="{FF2B5EF4-FFF2-40B4-BE49-F238E27FC236}">
                    <a16:creationId xmlns:a16="http://schemas.microsoft.com/office/drawing/2014/main" id="{DFE45A67-05CF-7AEE-C505-2A845B4B6642}"/>
                  </a:ext>
                </a:extLst>
              </p:cNvPr>
              <p:cNvSpPr>
                <a:spLocks noEditPoints="1"/>
              </p:cNvSpPr>
              <p:nvPr/>
            </p:nvSpPr>
            <p:spPr bwMode="auto">
              <a:xfrm>
                <a:off x="10787062" y="3548063"/>
                <a:ext cx="27116087" cy="27060525"/>
              </a:xfrm>
              <a:custGeom>
                <a:avLst/>
                <a:gdLst>
                  <a:gd name="T0" fmla="*/ 2872 w 2990"/>
                  <a:gd name="T1" fmla="*/ 913 h 2990"/>
                  <a:gd name="T2" fmla="*/ 2734 w 2990"/>
                  <a:gd name="T3" fmla="*/ 659 h 2990"/>
                  <a:gd name="T4" fmla="*/ 2552 w 2990"/>
                  <a:gd name="T5" fmla="*/ 438 h 2990"/>
                  <a:gd name="T6" fmla="*/ 2331 w 2990"/>
                  <a:gd name="T7" fmla="*/ 256 h 2990"/>
                  <a:gd name="T8" fmla="*/ 2077 w 2990"/>
                  <a:gd name="T9" fmla="*/ 118 h 2990"/>
                  <a:gd name="T10" fmla="*/ 1495 w 2990"/>
                  <a:gd name="T11" fmla="*/ 0 h 2990"/>
                  <a:gd name="T12" fmla="*/ 913 w 2990"/>
                  <a:gd name="T13" fmla="*/ 118 h 2990"/>
                  <a:gd name="T14" fmla="*/ 659 w 2990"/>
                  <a:gd name="T15" fmla="*/ 256 h 2990"/>
                  <a:gd name="T16" fmla="*/ 438 w 2990"/>
                  <a:gd name="T17" fmla="*/ 438 h 2990"/>
                  <a:gd name="T18" fmla="*/ 256 w 2990"/>
                  <a:gd name="T19" fmla="*/ 659 h 2990"/>
                  <a:gd name="T20" fmla="*/ 118 w 2990"/>
                  <a:gd name="T21" fmla="*/ 913 h 2990"/>
                  <a:gd name="T22" fmla="*/ 0 w 2990"/>
                  <a:gd name="T23" fmla="*/ 1495 h 2990"/>
                  <a:gd name="T24" fmla="*/ 118 w 2990"/>
                  <a:gd name="T25" fmla="*/ 2077 h 2990"/>
                  <a:gd name="T26" fmla="*/ 256 w 2990"/>
                  <a:gd name="T27" fmla="*/ 2331 h 2990"/>
                  <a:gd name="T28" fmla="*/ 438 w 2990"/>
                  <a:gd name="T29" fmla="*/ 2552 h 2990"/>
                  <a:gd name="T30" fmla="*/ 659 w 2990"/>
                  <a:gd name="T31" fmla="*/ 2734 h 2990"/>
                  <a:gd name="T32" fmla="*/ 913 w 2990"/>
                  <a:gd name="T33" fmla="*/ 2872 h 2990"/>
                  <a:gd name="T34" fmla="*/ 1495 w 2990"/>
                  <a:gd name="T35" fmla="*/ 2990 h 2990"/>
                  <a:gd name="T36" fmla="*/ 2077 w 2990"/>
                  <a:gd name="T37" fmla="*/ 2872 h 2990"/>
                  <a:gd name="T38" fmla="*/ 2331 w 2990"/>
                  <a:gd name="T39" fmla="*/ 2734 h 2990"/>
                  <a:gd name="T40" fmla="*/ 2552 w 2990"/>
                  <a:gd name="T41" fmla="*/ 2552 h 2990"/>
                  <a:gd name="T42" fmla="*/ 2734 w 2990"/>
                  <a:gd name="T43" fmla="*/ 2331 h 2990"/>
                  <a:gd name="T44" fmla="*/ 2872 w 2990"/>
                  <a:gd name="T45" fmla="*/ 2077 h 2990"/>
                  <a:gd name="T46" fmla="*/ 2990 w 2990"/>
                  <a:gd name="T47" fmla="*/ 1495 h 2990"/>
                  <a:gd name="T48" fmla="*/ 2872 w 2990"/>
                  <a:gd name="T49" fmla="*/ 913 h 2990"/>
                  <a:gd name="T50" fmla="*/ 2694 w 2990"/>
                  <a:gd name="T51" fmla="*/ 2002 h 2990"/>
                  <a:gd name="T52" fmla="*/ 2415 w 2990"/>
                  <a:gd name="T53" fmla="*/ 2415 h 2990"/>
                  <a:gd name="T54" fmla="*/ 2002 w 2990"/>
                  <a:gd name="T55" fmla="*/ 2694 h 2990"/>
                  <a:gd name="T56" fmla="*/ 1495 w 2990"/>
                  <a:gd name="T57" fmla="*/ 2797 h 2990"/>
                  <a:gd name="T58" fmla="*/ 988 w 2990"/>
                  <a:gd name="T59" fmla="*/ 2694 h 2990"/>
                  <a:gd name="T60" fmla="*/ 575 w 2990"/>
                  <a:gd name="T61" fmla="*/ 2415 h 2990"/>
                  <a:gd name="T62" fmla="*/ 296 w 2990"/>
                  <a:gd name="T63" fmla="*/ 2002 h 2990"/>
                  <a:gd name="T64" fmla="*/ 193 w 2990"/>
                  <a:gd name="T65" fmla="*/ 1495 h 2990"/>
                  <a:gd name="T66" fmla="*/ 296 w 2990"/>
                  <a:gd name="T67" fmla="*/ 988 h 2990"/>
                  <a:gd name="T68" fmla="*/ 575 w 2990"/>
                  <a:gd name="T69" fmla="*/ 575 h 2990"/>
                  <a:gd name="T70" fmla="*/ 988 w 2990"/>
                  <a:gd name="T71" fmla="*/ 296 h 2990"/>
                  <a:gd name="T72" fmla="*/ 1495 w 2990"/>
                  <a:gd name="T73" fmla="*/ 193 h 2990"/>
                  <a:gd name="T74" fmla="*/ 2002 w 2990"/>
                  <a:gd name="T75" fmla="*/ 296 h 2990"/>
                  <a:gd name="T76" fmla="*/ 2415 w 2990"/>
                  <a:gd name="T77" fmla="*/ 575 h 2990"/>
                  <a:gd name="T78" fmla="*/ 2694 w 2990"/>
                  <a:gd name="T79" fmla="*/ 988 h 2990"/>
                  <a:gd name="T80" fmla="*/ 2797 w 2990"/>
                  <a:gd name="T81" fmla="*/ 1495 h 2990"/>
                  <a:gd name="T82" fmla="*/ 2694 w 2990"/>
                  <a:gd name="T83" fmla="*/ 2002 h 29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990" h="2990">
                    <a:moveTo>
                      <a:pt x="2872" y="913"/>
                    </a:moveTo>
                    <a:cubicBezTo>
                      <a:pt x="2835" y="825"/>
                      <a:pt x="2788" y="739"/>
                      <a:pt x="2734" y="659"/>
                    </a:cubicBezTo>
                    <a:cubicBezTo>
                      <a:pt x="2681" y="580"/>
                      <a:pt x="2619" y="506"/>
                      <a:pt x="2552" y="438"/>
                    </a:cubicBezTo>
                    <a:cubicBezTo>
                      <a:pt x="2484" y="371"/>
                      <a:pt x="2410" y="309"/>
                      <a:pt x="2331" y="256"/>
                    </a:cubicBezTo>
                    <a:cubicBezTo>
                      <a:pt x="2251" y="202"/>
                      <a:pt x="2165" y="155"/>
                      <a:pt x="2077" y="118"/>
                    </a:cubicBezTo>
                    <a:cubicBezTo>
                      <a:pt x="1892" y="40"/>
                      <a:pt x="1697" y="0"/>
                      <a:pt x="1495" y="0"/>
                    </a:cubicBezTo>
                    <a:cubicBezTo>
                      <a:pt x="1293" y="0"/>
                      <a:pt x="1098" y="40"/>
                      <a:pt x="913" y="118"/>
                    </a:cubicBezTo>
                    <a:cubicBezTo>
                      <a:pt x="825" y="155"/>
                      <a:pt x="739" y="202"/>
                      <a:pt x="659" y="256"/>
                    </a:cubicBezTo>
                    <a:cubicBezTo>
                      <a:pt x="580" y="309"/>
                      <a:pt x="506" y="371"/>
                      <a:pt x="438" y="438"/>
                    </a:cubicBezTo>
                    <a:cubicBezTo>
                      <a:pt x="371" y="506"/>
                      <a:pt x="309" y="580"/>
                      <a:pt x="256" y="659"/>
                    </a:cubicBezTo>
                    <a:cubicBezTo>
                      <a:pt x="202" y="739"/>
                      <a:pt x="155" y="825"/>
                      <a:pt x="118" y="913"/>
                    </a:cubicBezTo>
                    <a:cubicBezTo>
                      <a:pt x="40" y="1098"/>
                      <a:pt x="0" y="1293"/>
                      <a:pt x="0" y="1495"/>
                    </a:cubicBezTo>
                    <a:cubicBezTo>
                      <a:pt x="0" y="1697"/>
                      <a:pt x="40" y="1892"/>
                      <a:pt x="118" y="2077"/>
                    </a:cubicBezTo>
                    <a:cubicBezTo>
                      <a:pt x="155" y="2165"/>
                      <a:pt x="202" y="2251"/>
                      <a:pt x="256" y="2331"/>
                    </a:cubicBezTo>
                    <a:cubicBezTo>
                      <a:pt x="309" y="2410"/>
                      <a:pt x="371" y="2484"/>
                      <a:pt x="438" y="2552"/>
                    </a:cubicBezTo>
                    <a:cubicBezTo>
                      <a:pt x="506" y="2619"/>
                      <a:pt x="580" y="2681"/>
                      <a:pt x="659" y="2734"/>
                    </a:cubicBezTo>
                    <a:cubicBezTo>
                      <a:pt x="739" y="2788"/>
                      <a:pt x="825" y="2835"/>
                      <a:pt x="913" y="2872"/>
                    </a:cubicBezTo>
                    <a:cubicBezTo>
                      <a:pt x="1098" y="2950"/>
                      <a:pt x="1293" y="2990"/>
                      <a:pt x="1495" y="2990"/>
                    </a:cubicBezTo>
                    <a:cubicBezTo>
                      <a:pt x="1697" y="2990"/>
                      <a:pt x="1892" y="2950"/>
                      <a:pt x="2077" y="2872"/>
                    </a:cubicBezTo>
                    <a:cubicBezTo>
                      <a:pt x="2165" y="2835"/>
                      <a:pt x="2251" y="2788"/>
                      <a:pt x="2331" y="2734"/>
                    </a:cubicBezTo>
                    <a:cubicBezTo>
                      <a:pt x="2410" y="2681"/>
                      <a:pt x="2484" y="2619"/>
                      <a:pt x="2552" y="2552"/>
                    </a:cubicBezTo>
                    <a:cubicBezTo>
                      <a:pt x="2619" y="2484"/>
                      <a:pt x="2681" y="2410"/>
                      <a:pt x="2734" y="2331"/>
                    </a:cubicBezTo>
                    <a:cubicBezTo>
                      <a:pt x="2788" y="2251"/>
                      <a:pt x="2835" y="2165"/>
                      <a:pt x="2872" y="2077"/>
                    </a:cubicBezTo>
                    <a:cubicBezTo>
                      <a:pt x="2950" y="1892"/>
                      <a:pt x="2990" y="1697"/>
                      <a:pt x="2990" y="1495"/>
                    </a:cubicBezTo>
                    <a:cubicBezTo>
                      <a:pt x="2990" y="1293"/>
                      <a:pt x="2950" y="1098"/>
                      <a:pt x="2872" y="913"/>
                    </a:cubicBezTo>
                    <a:close/>
                    <a:moveTo>
                      <a:pt x="2694" y="2002"/>
                    </a:moveTo>
                    <a:cubicBezTo>
                      <a:pt x="2629" y="2157"/>
                      <a:pt x="2535" y="2296"/>
                      <a:pt x="2415" y="2415"/>
                    </a:cubicBezTo>
                    <a:cubicBezTo>
                      <a:pt x="2296" y="2535"/>
                      <a:pt x="2157" y="2629"/>
                      <a:pt x="2002" y="2694"/>
                    </a:cubicBezTo>
                    <a:cubicBezTo>
                      <a:pt x="1841" y="2762"/>
                      <a:pt x="1671" y="2797"/>
                      <a:pt x="1495" y="2797"/>
                    </a:cubicBezTo>
                    <a:cubicBezTo>
                      <a:pt x="1319" y="2797"/>
                      <a:pt x="1149" y="2762"/>
                      <a:pt x="988" y="2694"/>
                    </a:cubicBezTo>
                    <a:cubicBezTo>
                      <a:pt x="833" y="2629"/>
                      <a:pt x="694" y="2535"/>
                      <a:pt x="575" y="2415"/>
                    </a:cubicBezTo>
                    <a:cubicBezTo>
                      <a:pt x="455" y="2296"/>
                      <a:pt x="361" y="2157"/>
                      <a:pt x="296" y="2002"/>
                    </a:cubicBezTo>
                    <a:cubicBezTo>
                      <a:pt x="228" y="1841"/>
                      <a:pt x="193" y="1671"/>
                      <a:pt x="193" y="1495"/>
                    </a:cubicBezTo>
                    <a:cubicBezTo>
                      <a:pt x="193" y="1319"/>
                      <a:pt x="228" y="1149"/>
                      <a:pt x="296" y="988"/>
                    </a:cubicBezTo>
                    <a:cubicBezTo>
                      <a:pt x="361" y="833"/>
                      <a:pt x="455" y="694"/>
                      <a:pt x="575" y="575"/>
                    </a:cubicBezTo>
                    <a:cubicBezTo>
                      <a:pt x="694" y="455"/>
                      <a:pt x="833" y="361"/>
                      <a:pt x="988" y="296"/>
                    </a:cubicBezTo>
                    <a:cubicBezTo>
                      <a:pt x="1149" y="228"/>
                      <a:pt x="1319" y="193"/>
                      <a:pt x="1495" y="193"/>
                    </a:cubicBezTo>
                    <a:cubicBezTo>
                      <a:pt x="1671" y="193"/>
                      <a:pt x="1841" y="228"/>
                      <a:pt x="2002" y="296"/>
                    </a:cubicBezTo>
                    <a:cubicBezTo>
                      <a:pt x="2157" y="361"/>
                      <a:pt x="2296" y="455"/>
                      <a:pt x="2415" y="575"/>
                    </a:cubicBezTo>
                    <a:cubicBezTo>
                      <a:pt x="2535" y="694"/>
                      <a:pt x="2629" y="833"/>
                      <a:pt x="2694" y="988"/>
                    </a:cubicBezTo>
                    <a:cubicBezTo>
                      <a:pt x="2762" y="1149"/>
                      <a:pt x="2797" y="1319"/>
                      <a:pt x="2797" y="1495"/>
                    </a:cubicBezTo>
                    <a:cubicBezTo>
                      <a:pt x="2797" y="1671"/>
                      <a:pt x="2762" y="1841"/>
                      <a:pt x="2694" y="2002"/>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ea typeface="Meiryo" panose="020B0604030504040204" pitchFamily="34" charset="-128"/>
                </a:endParaRPr>
              </a:p>
            </p:txBody>
          </p:sp>
          <p:sp>
            <p:nvSpPr>
              <p:cNvPr id="12" name="Freeform 258">
                <a:extLst>
                  <a:ext uri="{FF2B5EF4-FFF2-40B4-BE49-F238E27FC236}">
                    <a16:creationId xmlns:a16="http://schemas.microsoft.com/office/drawing/2014/main" id="{7AF7B108-F0D4-9310-E1CE-040568DFF40F}"/>
                  </a:ext>
                </a:extLst>
              </p:cNvPr>
              <p:cNvSpPr>
                <a:spLocks/>
              </p:cNvSpPr>
              <p:nvPr/>
            </p:nvSpPr>
            <p:spPr bwMode="auto">
              <a:xfrm>
                <a:off x="18032414" y="10399714"/>
                <a:ext cx="12625390" cy="13357223"/>
              </a:xfrm>
              <a:custGeom>
                <a:avLst/>
                <a:gdLst>
                  <a:gd name="T0" fmla="*/ 4622 w 7953"/>
                  <a:gd name="T1" fmla="*/ 6368 h 8414"/>
                  <a:gd name="T2" fmla="*/ 4622 w 7953"/>
                  <a:gd name="T3" fmla="*/ 0 h 8414"/>
                  <a:gd name="T4" fmla="*/ 3331 w 7953"/>
                  <a:gd name="T5" fmla="*/ 0 h 8414"/>
                  <a:gd name="T6" fmla="*/ 3331 w 7953"/>
                  <a:gd name="T7" fmla="*/ 6368 h 8414"/>
                  <a:gd name="T8" fmla="*/ 795 w 7953"/>
                  <a:gd name="T9" fmla="*/ 4002 h 8414"/>
                  <a:gd name="T10" fmla="*/ 0 w 7953"/>
                  <a:gd name="T11" fmla="*/ 4846 h 8414"/>
                  <a:gd name="T12" fmla="*/ 3977 w 7953"/>
                  <a:gd name="T13" fmla="*/ 8414 h 8414"/>
                  <a:gd name="T14" fmla="*/ 7953 w 7953"/>
                  <a:gd name="T15" fmla="*/ 4846 h 8414"/>
                  <a:gd name="T16" fmla="*/ 7158 w 7953"/>
                  <a:gd name="T17" fmla="*/ 4002 h 8414"/>
                  <a:gd name="T18" fmla="*/ 4622 w 7953"/>
                  <a:gd name="T19" fmla="*/ 6368 h 84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953" h="8414">
                    <a:moveTo>
                      <a:pt x="4622" y="6368"/>
                    </a:moveTo>
                    <a:lnTo>
                      <a:pt x="4622" y="0"/>
                    </a:lnTo>
                    <a:lnTo>
                      <a:pt x="3331" y="0"/>
                    </a:lnTo>
                    <a:lnTo>
                      <a:pt x="3331" y="6368"/>
                    </a:lnTo>
                    <a:lnTo>
                      <a:pt x="795" y="4002"/>
                    </a:lnTo>
                    <a:lnTo>
                      <a:pt x="0" y="4846"/>
                    </a:lnTo>
                    <a:lnTo>
                      <a:pt x="3977" y="8414"/>
                    </a:lnTo>
                    <a:lnTo>
                      <a:pt x="7953" y="4846"/>
                    </a:lnTo>
                    <a:lnTo>
                      <a:pt x="7158" y="4002"/>
                    </a:lnTo>
                    <a:lnTo>
                      <a:pt x="4622" y="6368"/>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ea typeface="Meiryo" panose="020B0604030504040204" pitchFamily="34" charset="-128"/>
                </a:endParaRPr>
              </a:p>
            </p:txBody>
          </p:sp>
        </p:grpSp>
        <p:sp>
          <p:nvSpPr>
            <p:cNvPr id="10" name="TextBox 9">
              <a:extLst>
                <a:ext uri="{FF2B5EF4-FFF2-40B4-BE49-F238E27FC236}">
                  <a16:creationId xmlns:a16="http://schemas.microsoft.com/office/drawing/2014/main" id="{9F53B350-4B03-E86F-D048-2FA83B8D03BB}"/>
                </a:ext>
              </a:extLst>
            </p:cNvPr>
            <p:cNvSpPr txBox="1"/>
            <p:nvPr/>
          </p:nvSpPr>
          <p:spPr>
            <a:xfrm>
              <a:off x="5367337" y="1208829"/>
              <a:ext cx="4807702" cy="337015"/>
            </a:xfrm>
            <a:prstGeom prst="rect">
              <a:avLst/>
            </a:prstGeom>
            <a:noFill/>
          </p:spPr>
          <p:txBody>
            <a:bodyPr wrap="square" lIns="0" tIns="0" rIns="0" bIns="0" rtlCol="0" anchor="t">
              <a:spAutoFit/>
            </a:bodyPr>
            <a:lstStyle/>
            <a:p>
              <a:pPr indent="-304165" rtl="0">
                <a:lnSpc>
                  <a:spcPct val="90000"/>
                </a:lnSpc>
                <a:spcAft>
                  <a:spcPts val="600"/>
                </a:spcAft>
                <a:buClr>
                  <a:schemeClr val="tx2"/>
                </a:buClr>
              </a:pPr>
              <a:r>
                <a:rPr lang="ja-jp" sz="1200" dirty="0">
                  <a:solidFill>
                    <a:schemeClr val="bg1"/>
                  </a:solidFill>
                  <a:ea typeface="Meiryo" panose="020B0604030504040204" pitchFamily="34" charset="-128"/>
                  <a:cs typeface="Arial"/>
                </a:rPr>
                <a:t>ASME B16.47 - 異なるエンジニアリング ソフトウェア間での</a:t>
              </a:r>
              <a:br>
                <a:rPr lang="en-US" altLang="ja-JP" sz="1200" dirty="0">
                  <a:solidFill>
                    <a:schemeClr val="bg1"/>
                  </a:solidFill>
                  <a:ea typeface="Meiryo" panose="020B0604030504040204" pitchFamily="34" charset="-128"/>
                  <a:cs typeface="Arial"/>
                </a:rPr>
              </a:br>
              <a:r>
                <a:rPr lang="ja-jp" sz="1200" dirty="0">
                  <a:solidFill>
                    <a:schemeClr val="bg1"/>
                  </a:solidFill>
                  <a:ea typeface="Meiryo" panose="020B0604030504040204" pitchFamily="34" charset="-128"/>
                  <a:cs typeface="Arial"/>
                </a:rPr>
                <a:t>データ交換のガイドラインを提供します。 </a:t>
              </a:r>
            </a:p>
          </p:txBody>
        </p:sp>
      </p:grpSp>
      <p:sp>
        <p:nvSpPr>
          <p:cNvPr id="15" name="Text Placeholder 3">
            <a:extLst>
              <a:ext uri="{FF2B5EF4-FFF2-40B4-BE49-F238E27FC236}">
                <a16:creationId xmlns:a16="http://schemas.microsoft.com/office/drawing/2014/main" id="{AD02482D-1E1B-FF73-9DBA-AEF9C82537B4}"/>
              </a:ext>
            </a:extLst>
          </p:cNvPr>
          <p:cNvSpPr txBox="1">
            <a:spLocks/>
          </p:cNvSpPr>
          <p:nvPr/>
        </p:nvSpPr>
        <p:spPr>
          <a:xfrm>
            <a:off x="364128" y="3017265"/>
            <a:ext cx="5119688" cy="338438"/>
          </a:xfrm>
          <a:prstGeom prst="rect">
            <a:avLst/>
          </a:prstGeom>
          <a:solidFill>
            <a:schemeClr val="accent1"/>
          </a:solidFill>
        </p:spPr>
        <p:txBody>
          <a:bodyPr wrap="square" lIns="0" tIns="0" rIns="0" bIns="0" rtlCol="0" anchor="ctr">
            <a:noAutofit/>
          </a:bodyPr>
          <a:lstStyle>
            <a:lvl1pPr marL="228600" indent="-228600" algn="l" defTabSz="685800" rtl="0" eaLnBrk="1" latinLnBrk="0" hangingPunct="1">
              <a:lnSpc>
                <a:spcPct val="100000"/>
              </a:lnSpc>
              <a:spcBef>
                <a:spcPts val="2000"/>
              </a:spcBef>
              <a:buClr>
                <a:schemeClr val="tx2"/>
              </a:buClr>
              <a:buFont typeface="Wingdings 2" panose="05020102010507070707" pitchFamily="18" charset="2"/>
              <a:buChar char=""/>
              <a:defRPr sz="1600" kern="1200">
                <a:solidFill>
                  <a:schemeClr val="tx1"/>
                </a:solidFill>
                <a:latin typeface="+mn-lt"/>
                <a:ea typeface="+mn-ea"/>
                <a:cs typeface="+mn-cs"/>
              </a:defRPr>
            </a:lvl1pPr>
            <a:lvl2pPr marL="460375" indent="-231775" algn="l" defTabSz="685800" rtl="0" eaLnBrk="1" latinLnBrk="0" hangingPunct="1">
              <a:lnSpc>
                <a:spcPct val="100000"/>
              </a:lnSpc>
              <a:spcBef>
                <a:spcPts val="800"/>
              </a:spcBef>
              <a:buClr>
                <a:schemeClr val="tx2"/>
              </a:buClr>
              <a:buFont typeface="Courier New" panose="02070309020205020404" pitchFamily="49" charset="0"/>
              <a:buChar char="o"/>
              <a:defRPr sz="1400" kern="1200">
                <a:solidFill>
                  <a:schemeClr val="tx1"/>
                </a:solidFill>
                <a:latin typeface="+mn-lt"/>
                <a:ea typeface="+mn-ea"/>
                <a:cs typeface="+mn-cs"/>
              </a:defRPr>
            </a:lvl2pPr>
            <a:lvl3pPr marL="628650" indent="-171450" algn="l" defTabSz="685800" rtl="0" eaLnBrk="1" latinLnBrk="0" hangingPunct="1">
              <a:lnSpc>
                <a:spcPct val="100000"/>
              </a:lnSpc>
              <a:spcBef>
                <a:spcPts val="600"/>
              </a:spcBef>
              <a:buClr>
                <a:schemeClr val="tx2"/>
              </a:buClr>
              <a:buFont typeface="Arial" panose="020B0604020202020204" pitchFamily="34" charset="0"/>
              <a:buChar char="•"/>
              <a:defRPr sz="1200" kern="1200">
                <a:solidFill>
                  <a:schemeClr val="tx1"/>
                </a:solidFill>
                <a:latin typeface="+mn-lt"/>
                <a:ea typeface="+mn-ea"/>
                <a:cs typeface="+mn-cs"/>
              </a:defRPr>
            </a:lvl3pPr>
            <a:lvl4pPr marL="857250" indent="-171450" algn="l" defTabSz="685800" rtl="0" eaLnBrk="1" latinLnBrk="0" hangingPunct="1">
              <a:lnSpc>
                <a:spcPct val="100000"/>
              </a:lnSpc>
              <a:spcBef>
                <a:spcPts val="500"/>
              </a:spcBef>
              <a:buClr>
                <a:schemeClr val="tx2"/>
              </a:buClr>
              <a:buFont typeface="Arial" panose="020B0604020202020204" pitchFamily="34" charset="0"/>
              <a:buChar char="•"/>
              <a:defRPr sz="1100" kern="1200">
                <a:solidFill>
                  <a:schemeClr val="tx1"/>
                </a:solidFill>
                <a:latin typeface="+mn-lt"/>
                <a:ea typeface="+mn-ea"/>
                <a:cs typeface="+mn-cs"/>
              </a:defRPr>
            </a:lvl4pPr>
            <a:lvl5pPr marL="1085850" indent="-171450" algn="l" defTabSz="685800" rtl="0" eaLnBrk="1" latinLnBrk="0" hangingPunct="1">
              <a:lnSpc>
                <a:spcPct val="100000"/>
              </a:lnSpc>
              <a:spcBef>
                <a:spcPts val="400"/>
              </a:spcBef>
              <a:buClr>
                <a:schemeClr val="tx2"/>
              </a:buClr>
              <a:buFont typeface="Arial" panose="020B0604020202020204" pitchFamily="34" charset="0"/>
              <a:buChar char="•"/>
              <a:defRPr sz="11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defTabSz="685783" rtl="0">
              <a:buClr>
                <a:srgbClr val="666666"/>
              </a:buClr>
              <a:buNone/>
            </a:pPr>
            <a:r>
              <a:rPr lang="ja-jp" sz="1200" b="1">
                <a:solidFill>
                  <a:schemeClr val="bg1"/>
                </a:solidFill>
                <a:ea typeface="Meiryo" panose="020B0604030504040204" pitchFamily="34" charset="-128"/>
              </a:rPr>
              <a:t>いくつかの規格の例</a:t>
            </a:r>
          </a:p>
        </p:txBody>
      </p:sp>
      <p:pic>
        <p:nvPicPr>
          <p:cNvPr id="18" name="Picture 17" descr="A black and white logo with white text&#10;&#10;Description automatically generated">
            <a:extLst>
              <a:ext uri="{FF2B5EF4-FFF2-40B4-BE49-F238E27FC236}">
                <a16:creationId xmlns:a16="http://schemas.microsoft.com/office/drawing/2014/main" id="{ED079883-9993-6789-8AF9-CA43807FEDE1}"/>
              </a:ext>
            </a:extLst>
          </p:cNvPr>
          <p:cNvPicPr>
            <a:picLocks noChangeAspect="1"/>
          </p:cNvPicPr>
          <p:nvPr/>
        </p:nvPicPr>
        <p:blipFill rotWithShape="1">
          <a:blip r:embed="rId4" cstate="print">
            <a:duotone>
              <a:prstClr val="black"/>
              <a:schemeClr val="tx2">
                <a:tint val="45000"/>
                <a:satMod val="400000"/>
              </a:schemeClr>
            </a:duotone>
            <a:extLst>
              <a:ext uri="{28A0092B-C50C-407E-A947-70E740481C1C}">
                <a14:useLocalDpi xmlns:a14="http://schemas.microsoft.com/office/drawing/2010/main"/>
              </a:ext>
            </a:extLst>
          </a:blip>
          <a:srcRect l="-436" r="880"/>
          <a:stretch/>
        </p:blipFill>
        <p:spPr>
          <a:xfrm>
            <a:off x="5881688" y="1850500"/>
            <a:ext cx="2894012" cy="1721122"/>
          </a:xfrm>
          <a:prstGeom prst="rect">
            <a:avLst/>
          </a:prstGeom>
        </p:spPr>
      </p:pic>
    </p:spTree>
    <p:extLst>
      <p:ext uri="{BB962C8B-B14F-4D97-AF65-F5344CB8AC3E}">
        <p14:creationId xmlns:p14="http://schemas.microsoft.com/office/powerpoint/2010/main" val="2714377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light, lit, dark&#10;&#10;Description automatically generated">
            <a:extLst>
              <a:ext uri="{FF2B5EF4-FFF2-40B4-BE49-F238E27FC236}">
                <a16:creationId xmlns:a16="http://schemas.microsoft.com/office/drawing/2014/main" id="{42A53298-A4C6-F9CC-40EE-7D468F46D359}"/>
              </a:ext>
            </a:extLst>
          </p:cNvPr>
          <p:cNvPicPr>
            <a:picLocks noChangeAspect="1"/>
          </p:cNvPicPr>
          <p:nvPr/>
        </p:nvPicPr>
        <p:blipFill rotWithShape="1">
          <a:blip r:embed="rId3" cstate="print">
            <a:alphaModFix/>
            <a:extLst>
              <a:ext uri="{BEBA8EAE-BF5A-486C-A8C5-ECC9F3942E4B}">
                <a14:imgProps xmlns:a14="http://schemas.microsoft.com/office/drawing/2010/main">
                  <a14:imgLayer r:embed="rId4">
                    <a14:imgEffect>
                      <a14:brightnessContrast bright="-72000"/>
                    </a14:imgEffect>
                  </a14:imgLayer>
                </a14:imgProps>
              </a:ext>
              <a:ext uri="{28A0092B-C50C-407E-A947-70E740481C1C}">
                <a14:useLocalDpi xmlns:a14="http://schemas.microsoft.com/office/drawing/2010/main"/>
              </a:ext>
            </a:extLst>
          </a:blip>
          <a:srcRect t="10764" r="38837" b="18362"/>
          <a:stretch/>
        </p:blipFill>
        <p:spPr>
          <a:xfrm>
            <a:off x="0" y="0"/>
            <a:ext cx="4438650" cy="5143500"/>
          </a:xfrm>
          <a:prstGeom prst="rect">
            <a:avLst/>
          </a:prstGeom>
        </p:spPr>
      </p:pic>
      <p:sp>
        <p:nvSpPr>
          <p:cNvPr id="2" name="Title 1">
            <a:extLst>
              <a:ext uri="{FF2B5EF4-FFF2-40B4-BE49-F238E27FC236}">
                <a16:creationId xmlns:a16="http://schemas.microsoft.com/office/drawing/2014/main" id="{C9AA9E59-EE44-07F4-9CDB-30A4A5396F06}"/>
              </a:ext>
            </a:extLst>
          </p:cNvPr>
          <p:cNvSpPr>
            <a:spLocks noGrp="1"/>
          </p:cNvSpPr>
          <p:nvPr>
            <p:ph type="title"/>
          </p:nvPr>
        </p:nvSpPr>
        <p:spPr>
          <a:xfrm>
            <a:off x="368490" y="1278144"/>
            <a:ext cx="3755835" cy="786369"/>
          </a:xfrm>
        </p:spPr>
        <p:txBody>
          <a:bodyPr rtlCol="0">
            <a:spAutoFit/>
          </a:bodyPr>
          <a:lstStyle/>
          <a:p>
            <a:pPr rtl="0"/>
            <a:r>
              <a:rPr lang="ja-jp">
                <a:solidFill>
                  <a:schemeClr val="bg1"/>
                </a:solidFill>
                <a:ea typeface="Meiryo" panose="020B0604030504040204" pitchFamily="34" charset="-128"/>
              </a:rPr>
              <a:t>製品ライフサイクル</a:t>
            </a:r>
            <a:br>
              <a:rPr lang="en-US" dirty="0">
                <a:solidFill>
                  <a:schemeClr val="bg1"/>
                </a:solidFill>
                <a:ea typeface="Meiryo" panose="020B0604030504040204" pitchFamily="34" charset="-128"/>
              </a:rPr>
            </a:br>
            <a:r>
              <a:rPr lang="ja-jp">
                <a:solidFill>
                  <a:schemeClr val="bg1"/>
                </a:solidFill>
                <a:ea typeface="Meiryo" panose="020B0604030504040204" pitchFamily="34" charset="-128"/>
              </a:rPr>
              <a:t>管理(PLM)</a:t>
            </a:r>
          </a:p>
        </p:txBody>
      </p:sp>
      <p:sp>
        <p:nvSpPr>
          <p:cNvPr id="4" name="Title 1">
            <a:extLst>
              <a:ext uri="{FF2B5EF4-FFF2-40B4-BE49-F238E27FC236}">
                <a16:creationId xmlns:a16="http://schemas.microsoft.com/office/drawing/2014/main" id="{1B75EF28-D363-0F80-FA72-E12F6747F9F1}"/>
              </a:ext>
            </a:extLst>
          </p:cNvPr>
          <p:cNvSpPr txBox="1">
            <a:spLocks/>
          </p:cNvSpPr>
          <p:nvPr/>
        </p:nvSpPr>
        <p:spPr>
          <a:xfrm>
            <a:off x="368490" y="2571750"/>
            <a:ext cx="3755835" cy="1353704"/>
          </a:xfrm>
          <a:prstGeom prst="rect">
            <a:avLst/>
          </a:prstGeom>
        </p:spPr>
        <p:txBody>
          <a:bodyPr vert="horz" wrap="square" lIns="0" tIns="0" rIns="0" bIns="0" rtlCol="0" anchor="t" anchorCtr="0">
            <a:spAutoFit/>
          </a:bodyPr>
          <a:lstStyle>
            <a:lvl1pPr algn="l" defTabSz="685800" rtl="0" eaLnBrk="1" latinLnBrk="0" hangingPunct="1">
              <a:lnSpc>
                <a:spcPct val="90000"/>
              </a:lnSpc>
              <a:spcBef>
                <a:spcPct val="0"/>
              </a:spcBef>
              <a:buNone/>
              <a:defRPr sz="2800" b="1" i="0" kern="1200">
                <a:solidFill>
                  <a:schemeClr val="tx1"/>
                </a:solidFill>
                <a:latin typeface="+mj-lt"/>
                <a:ea typeface="+mj-ea"/>
                <a:cs typeface="+mj-cs"/>
              </a:defRPr>
            </a:lvl1pPr>
          </a:lstStyle>
          <a:p>
            <a:pPr marL="0" lvl="1" defTabSz="685800" rtl="0">
              <a:lnSpc>
                <a:spcPct val="90000"/>
              </a:lnSpc>
              <a:spcBef>
                <a:spcPct val="0"/>
              </a:spcBef>
              <a:spcAft>
                <a:spcPts val="800"/>
              </a:spcAft>
            </a:pPr>
            <a:r>
              <a:rPr lang="ja-jp" sz="1400" b="1" dirty="0">
                <a:solidFill>
                  <a:schemeClr val="accent1"/>
                </a:solidFill>
                <a:ea typeface="Meiryo" panose="020B0604030504040204" pitchFamily="34" charset="-128"/>
                <a:cs typeface="+mj-cs"/>
              </a:rPr>
              <a:t>PLM ソフトウェアは、製品のライフサイクル</a:t>
            </a:r>
            <a:br>
              <a:rPr lang="en-US" altLang="ja-JP" sz="1400" b="1" dirty="0">
                <a:solidFill>
                  <a:schemeClr val="accent1"/>
                </a:solidFill>
                <a:ea typeface="Meiryo" panose="020B0604030504040204" pitchFamily="34" charset="-128"/>
                <a:cs typeface="+mj-cs"/>
              </a:rPr>
            </a:br>
            <a:r>
              <a:rPr lang="ja-jp" sz="1400" b="1" dirty="0">
                <a:solidFill>
                  <a:schemeClr val="accent1"/>
                </a:solidFill>
                <a:ea typeface="Meiryo" panose="020B0604030504040204" pitchFamily="34" charset="-128"/>
                <a:cs typeface="+mj-cs"/>
              </a:rPr>
              <a:t>全体を通じて製品データ、ドキュメント、</a:t>
            </a:r>
            <a:br>
              <a:rPr lang="en-US" altLang="ja-JP" sz="1400" b="1" dirty="0">
                <a:solidFill>
                  <a:schemeClr val="accent1"/>
                </a:solidFill>
                <a:ea typeface="Meiryo" panose="020B0604030504040204" pitchFamily="34" charset="-128"/>
                <a:cs typeface="+mj-cs"/>
              </a:rPr>
            </a:br>
            <a:r>
              <a:rPr lang="ja-jp" sz="1400" b="1" dirty="0">
                <a:solidFill>
                  <a:schemeClr val="accent1"/>
                </a:solidFill>
                <a:ea typeface="Meiryo" panose="020B0604030504040204" pitchFamily="34" charset="-128"/>
                <a:cs typeface="+mj-cs"/>
              </a:rPr>
              <a:t>プロセスを管理するために不可欠です。 </a:t>
            </a:r>
          </a:p>
          <a:p>
            <a:pPr marL="0" lvl="1" defTabSz="685800" rtl="0">
              <a:lnSpc>
                <a:spcPct val="90000"/>
              </a:lnSpc>
              <a:spcBef>
                <a:spcPct val="0"/>
              </a:spcBef>
              <a:spcAft>
                <a:spcPts val="800"/>
              </a:spcAft>
            </a:pPr>
            <a:r>
              <a:rPr lang="ja-jp" sz="1200" dirty="0">
                <a:solidFill>
                  <a:schemeClr val="bg1"/>
                </a:solidFill>
                <a:ea typeface="Meiryo" panose="020B0604030504040204" pitchFamily="34" charset="-128"/>
                <a:cs typeface="+mj-cs"/>
              </a:rPr>
              <a:t>デジタル スキルにより、エンジニアは</a:t>
            </a:r>
            <a:br>
              <a:rPr lang="en-US" sz="1200" dirty="0">
                <a:solidFill>
                  <a:schemeClr val="bg1"/>
                </a:solidFill>
                <a:ea typeface="Meiryo" panose="020B0604030504040204" pitchFamily="34" charset="-128"/>
                <a:cs typeface="+mj-cs"/>
              </a:rPr>
            </a:br>
            <a:r>
              <a:rPr lang="ja-jp" sz="1200" dirty="0">
                <a:solidFill>
                  <a:schemeClr val="bg1"/>
                </a:solidFill>
                <a:ea typeface="Meiryo" panose="020B0604030504040204" pitchFamily="34" charset="-128"/>
                <a:cs typeface="+mj-cs"/>
              </a:rPr>
              <a:t>PLM システムを効果的に使用して、コラボレーションを合理化し、変更を追跡、設計の変更が製造チームに適切に伝わるようにすることができます。</a:t>
            </a:r>
          </a:p>
        </p:txBody>
      </p:sp>
      <p:cxnSp>
        <p:nvCxnSpPr>
          <p:cNvPr id="6" name="Straight Connector 5">
            <a:extLst>
              <a:ext uri="{FF2B5EF4-FFF2-40B4-BE49-F238E27FC236}">
                <a16:creationId xmlns:a16="http://schemas.microsoft.com/office/drawing/2014/main" id="{ADDFC2CE-AA08-7E37-8FE7-302A6FCC2E8C}"/>
              </a:ext>
            </a:extLst>
          </p:cNvPr>
          <p:cNvCxnSpPr>
            <a:cxnSpLocks/>
          </p:cNvCxnSpPr>
          <p:nvPr/>
        </p:nvCxnSpPr>
        <p:spPr>
          <a:xfrm>
            <a:off x="366713" y="2312746"/>
            <a:ext cx="3757612" cy="0"/>
          </a:xfrm>
          <a:prstGeom prst="line">
            <a:avLst/>
          </a:prstGeom>
          <a:solidFill>
            <a:schemeClr val="bg1"/>
          </a:solidFill>
          <a:ln w="6350">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cxnSp>
      <p:sp>
        <p:nvSpPr>
          <p:cNvPr id="16" name="Title 1">
            <a:extLst>
              <a:ext uri="{FF2B5EF4-FFF2-40B4-BE49-F238E27FC236}">
                <a16:creationId xmlns:a16="http://schemas.microsoft.com/office/drawing/2014/main" id="{7AD77421-1588-1F8B-531F-E582244D6191}"/>
              </a:ext>
            </a:extLst>
          </p:cNvPr>
          <p:cNvSpPr txBox="1">
            <a:spLocks/>
          </p:cNvSpPr>
          <p:nvPr/>
        </p:nvSpPr>
        <p:spPr>
          <a:xfrm>
            <a:off x="5462588" y="1200139"/>
            <a:ext cx="3313112" cy="199285"/>
          </a:xfrm>
          <a:prstGeom prst="rect">
            <a:avLst/>
          </a:prstGeom>
        </p:spPr>
        <p:txBody>
          <a:bodyPr vert="horz" wrap="square" lIns="0" tIns="0" rIns="0" bIns="0" rtlCol="0" anchor="t" anchorCtr="0">
            <a:spAutoFit/>
          </a:bodyPr>
          <a:lstStyle>
            <a:lvl1pPr algn="l" defTabSz="685800" rtl="0" eaLnBrk="1" latinLnBrk="0" hangingPunct="1">
              <a:lnSpc>
                <a:spcPct val="90000"/>
              </a:lnSpc>
              <a:spcBef>
                <a:spcPct val="0"/>
              </a:spcBef>
              <a:buNone/>
              <a:defRPr sz="2800" b="1" i="0" kern="1200">
                <a:solidFill>
                  <a:schemeClr val="tx1"/>
                </a:solidFill>
                <a:latin typeface="+mj-lt"/>
                <a:ea typeface="+mj-ea"/>
                <a:cs typeface="+mj-cs"/>
              </a:defRPr>
            </a:lvl1pPr>
          </a:lstStyle>
          <a:p>
            <a:pPr marL="0" lvl="1" defTabSz="685800" rtl="0">
              <a:lnSpc>
                <a:spcPct val="90000"/>
              </a:lnSpc>
              <a:spcBef>
                <a:spcPct val="0"/>
              </a:spcBef>
            </a:pPr>
            <a:r>
              <a:rPr lang="ja-jp" sz="1400">
                <a:ea typeface="Meiryo" panose="020B0604030504040204" pitchFamily="34" charset="-128"/>
                <a:cs typeface="+mj-cs"/>
              </a:rPr>
              <a:t>データの一元化</a:t>
            </a:r>
          </a:p>
        </p:txBody>
      </p:sp>
      <p:sp>
        <p:nvSpPr>
          <p:cNvPr id="17" name="Title 1">
            <a:extLst>
              <a:ext uri="{FF2B5EF4-FFF2-40B4-BE49-F238E27FC236}">
                <a16:creationId xmlns:a16="http://schemas.microsoft.com/office/drawing/2014/main" id="{14B8C316-F20D-D647-5EBA-432473FABB70}"/>
              </a:ext>
            </a:extLst>
          </p:cNvPr>
          <p:cNvSpPr txBox="1">
            <a:spLocks/>
          </p:cNvSpPr>
          <p:nvPr/>
        </p:nvSpPr>
        <p:spPr>
          <a:xfrm>
            <a:off x="5462588" y="2000372"/>
            <a:ext cx="3313112" cy="199285"/>
          </a:xfrm>
          <a:prstGeom prst="rect">
            <a:avLst/>
          </a:prstGeom>
        </p:spPr>
        <p:txBody>
          <a:bodyPr vert="horz" wrap="square" lIns="0" tIns="0" rIns="0" bIns="0" rtlCol="0" anchor="t" anchorCtr="0">
            <a:spAutoFit/>
          </a:bodyPr>
          <a:lstStyle>
            <a:lvl1pPr algn="l" defTabSz="685800" rtl="0" eaLnBrk="1" latinLnBrk="0" hangingPunct="1">
              <a:lnSpc>
                <a:spcPct val="90000"/>
              </a:lnSpc>
              <a:spcBef>
                <a:spcPct val="0"/>
              </a:spcBef>
              <a:buNone/>
              <a:defRPr sz="2800" b="1" i="0" kern="1200">
                <a:solidFill>
                  <a:schemeClr val="tx1"/>
                </a:solidFill>
                <a:latin typeface="+mj-lt"/>
                <a:ea typeface="+mj-ea"/>
                <a:cs typeface="+mj-cs"/>
              </a:defRPr>
            </a:lvl1pPr>
          </a:lstStyle>
          <a:p>
            <a:pPr marL="0" lvl="1" defTabSz="685800" rtl="0">
              <a:lnSpc>
                <a:spcPct val="90000"/>
              </a:lnSpc>
              <a:spcBef>
                <a:spcPct val="0"/>
              </a:spcBef>
            </a:pPr>
            <a:r>
              <a:rPr lang="ja-jp" sz="1400">
                <a:ea typeface="Meiryo" panose="020B0604030504040204" pitchFamily="34" charset="-128"/>
                <a:cs typeface="+mj-cs"/>
              </a:rPr>
              <a:t>コラボレーション</a:t>
            </a:r>
          </a:p>
        </p:txBody>
      </p:sp>
      <p:sp>
        <p:nvSpPr>
          <p:cNvPr id="18" name="Title 1">
            <a:extLst>
              <a:ext uri="{FF2B5EF4-FFF2-40B4-BE49-F238E27FC236}">
                <a16:creationId xmlns:a16="http://schemas.microsoft.com/office/drawing/2014/main" id="{E5750CBF-0C7D-0FC9-7DAC-CB5646504EE4}"/>
              </a:ext>
            </a:extLst>
          </p:cNvPr>
          <p:cNvSpPr txBox="1">
            <a:spLocks/>
          </p:cNvSpPr>
          <p:nvPr/>
        </p:nvSpPr>
        <p:spPr>
          <a:xfrm>
            <a:off x="5462588" y="2800605"/>
            <a:ext cx="3313112" cy="199285"/>
          </a:xfrm>
          <a:prstGeom prst="rect">
            <a:avLst/>
          </a:prstGeom>
        </p:spPr>
        <p:txBody>
          <a:bodyPr vert="horz" wrap="square" lIns="0" tIns="0" rIns="0" bIns="0" rtlCol="0" anchor="t" anchorCtr="0">
            <a:spAutoFit/>
          </a:bodyPr>
          <a:lstStyle>
            <a:lvl1pPr algn="l" defTabSz="685800" rtl="0" eaLnBrk="1" latinLnBrk="0" hangingPunct="1">
              <a:lnSpc>
                <a:spcPct val="90000"/>
              </a:lnSpc>
              <a:spcBef>
                <a:spcPct val="0"/>
              </a:spcBef>
              <a:buNone/>
              <a:defRPr sz="2800" b="1" i="0" kern="1200">
                <a:solidFill>
                  <a:schemeClr val="tx1"/>
                </a:solidFill>
                <a:latin typeface="+mj-lt"/>
                <a:ea typeface="+mj-ea"/>
                <a:cs typeface="+mj-cs"/>
              </a:defRPr>
            </a:lvl1pPr>
          </a:lstStyle>
          <a:p>
            <a:pPr marL="0" lvl="1" defTabSz="685800" rtl="0">
              <a:lnSpc>
                <a:spcPct val="90000"/>
              </a:lnSpc>
              <a:spcBef>
                <a:spcPct val="0"/>
              </a:spcBef>
            </a:pPr>
            <a:r>
              <a:rPr lang="ja-JP" altLang="en-US" sz="1400" dirty="0">
                <a:ea typeface="Meiryo" panose="020B0604030504040204" pitchFamily="34" charset="-128"/>
                <a:cs typeface="+mj-cs"/>
              </a:rPr>
              <a:t>トレーサビリティ （追跡）</a:t>
            </a:r>
            <a:endParaRPr lang="ja-jp" sz="1400" dirty="0">
              <a:ea typeface="Meiryo" panose="020B0604030504040204" pitchFamily="34" charset="-128"/>
              <a:cs typeface="+mj-cs"/>
            </a:endParaRPr>
          </a:p>
        </p:txBody>
      </p:sp>
      <p:sp>
        <p:nvSpPr>
          <p:cNvPr id="19" name="Title 1">
            <a:extLst>
              <a:ext uri="{FF2B5EF4-FFF2-40B4-BE49-F238E27FC236}">
                <a16:creationId xmlns:a16="http://schemas.microsoft.com/office/drawing/2014/main" id="{0DCF10E1-EFF8-8AD4-5DF6-8C2EE775FC71}"/>
              </a:ext>
            </a:extLst>
          </p:cNvPr>
          <p:cNvSpPr txBox="1">
            <a:spLocks/>
          </p:cNvSpPr>
          <p:nvPr/>
        </p:nvSpPr>
        <p:spPr>
          <a:xfrm>
            <a:off x="5462588" y="3600838"/>
            <a:ext cx="3313112" cy="199285"/>
          </a:xfrm>
          <a:prstGeom prst="rect">
            <a:avLst/>
          </a:prstGeom>
        </p:spPr>
        <p:txBody>
          <a:bodyPr vert="horz" wrap="square" lIns="0" tIns="0" rIns="0" bIns="0" rtlCol="0" anchor="t" anchorCtr="0">
            <a:spAutoFit/>
          </a:bodyPr>
          <a:lstStyle>
            <a:lvl1pPr algn="l" defTabSz="685800" rtl="0" eaLnBrk="1" latinLnBrk="0" hangingPunct="1">
              <a:lnSpc>
                <a:spcPct val="90000"/>
              </a:lnSpc>
              <a:spcBef>
                <a:spcPct val="0"/>
              </a:spcBef>
              <a:buNone/>
              <a:defRPr sz="2800" b="1" i="0" kern="1200">
                <a:solidFill>
                  <a:schemeClr val="tx1"/>
                </a:solidFill>
                <a:latin typeface="+mj-lt"/>
                <a:ea typeface="+mj-ea"/>
                <a:cs typeface="+mj-cs"/>
              </a:defRPr>
            </a:lvl1pPr>
          </a:lstStyle>
          <a:p>
            <a:pPr marL="0" lvl="1" defTabSz="685800" rtl="0">
              <a:lnSpc>
                <a:spcPct val="90000"/>
              </a:lnSpc>
              <a:spcBef>
                <a:spcPct val="0"/>
              </a:spcBef>
            </a:pPr>
            <a:r>
              <a:rPr lang="ja-jp" sz="1400">
                <a:ea typeface="Meiryo" panose="020B0604030504040204" pitchFamily="34" charset="-128"/>
                <a:cs typeface="+mj-cs"/>
              </a:rPr>
              <a:t>サプライ チェーンの最適化</a:t>
            </a:r>
          </a:p>
        </p:txBody>
      </p:sp>
      <p:sp>
        <p:nvSpPr>
          <p:cNvPr id="20" name="Title 1">
            <a:extLst>
              <a:ext uri="{FF2B5EF4-FFF2-40B4-BE49-F238E27FC236}">
                <a16:creationId xmlns:a16="http://schemas.microsoft.com/office/drawing/2014/main" id="{1057B9BB-A366-4C09-D975-D20CC4BED978}"/>
              </a:ext>
            </a:extLst>
          </p:cNvPr>
          <p:cNvSpPr txBox="1">
            <a:spLocks/>
          </p:cNvSpPr>
          <p:nvPr/>
        </p:nvSpPr>
        <p:spPr>
          <a:xfrm>
            <a:off x="5462588" y="4401074"/>
            <a:ext cx="3313112" cy="199285"/>
          </a:xfrm>
          <a:prstGeom prst="rect">
            <a:avLst/>
          </a:prstGeom>
        </p:spPr>
        <p:txBody>
          <a:bodyPr vert="horz" wrap="square" lIns="0" tIns="0" rIns="0" bIns="0" rtlCol="0" anchor="t" anchorCtr="0">
            <a:spAutoFit/>
          </a:bodyPr>
          <a:lstStyle>
            <a:lvl1pPr algn="l" defTabSz="685800" rtl="0" eaLnBrk="1" latinLnBrk="0" hangingPunct="1">
              <a:lnSpc>
                <a:spcPct val="90000"/>
              </a:lnSpc>
              <a:spcBef>
                <a:spcPct val="0"/>
              </a:spcBef>
              <a:buNone/>
              <a:defRPr sz="2800" b="1" i="0" kern="1200">
                <a:solidFill>
                  <a:schemeClr val="tx1"/>
                </a:solidFill>
                <a:latin typeface="+mj-lt"/>
                <a:ea typeface="+mj-ea"/>
                <a:cs typeface="+mj-cs"/>
              </a:defRPr>
            </a:lvl1pPr>
          </a:lstStyle>
          <a:p>
            <a:pPr marL="0" lvl="1" defTabSz="685800" rtl="0">
              <a:lnSpc>
                <a:spcPct val="90000"/>
              </a:lnSpc>
              <a:spcBef>
                <a:spcPct val="0"/>
              </a:spcBef>
            </a:pPr>
            <a:r>
              <a:rPr lang="ja-jp" sz="1400">
                <a:ea typeface="Meiryo" panose="020B0604030504040204" pitchFamily="34" charset="-128"/>
                <a:cs typeface="+mj-cs"/>
              </a:rPr>
              <a:t>リソースの最適化</a:t>
            </a:r>
          </a:p>
        </p:txBody>
      </p:sp>
      <p:sp>
        <p:nvSpPr>
          <p:cNvPr id="21" name="TextBox 20">
            <a:extLst>
              <a:ext uri="{FF2B5EF4-FFF2-40B4-BE49-F238E27FC236}">
                <a16:creationId xmlns:a16="http://schemas.microsoft.com/office/drawing/2014/main" id="{5E012482-112C-5291-3B46-E707B860413D}"/>
              </a:ext>
            </a:extLst>
          </p:cNvPr>
          <p:cNvSpPr txBox="1"/>
          <p:nvPr/>
        </p:nvSpPr>
        <p:spPr>
          <a:xfrm>
            <a:off x="4703763" y="543112"/>
            <a:ext cx="4071937" cy="284693"/>
          </a:xfrm>
          <a:prstGeom prst="rect">
            <a:avLst/>
          </a:prstGeom>
          <a:noFill/>
        </p:spPr>
        <p:txBody>
          <a:bodyPr wrap="square" lIns="0" tIns="0" rIns="0" bIns="0" rtlCol="0" anchor="ctr">
            <a:spAutoFit/>
          </a:bodyPr>
          <a:lstStyle/>
          <a:p>
            <a:pPr marL="0" lvl="1" defTabSz="457189" rtl="0">
              <a:lnSpc>
                <a:spcPct val="90000"/>
              </a:lnSpc>
              <a:spcBef>
                <a:spcPct val="0"/>
              </a:spcBef>
            </a:pPr>
            <a:r>
              <a:rPr lang="ja-jp" sz="2000" b="1">
                <a:latin typeface="+mj-lt"/>
                <a:ea typeface="Meiryo" panose="020B0604030504040204" pitchFamily="34" charset="-128"/>
              </a:rPr>
              <a:t>PLM のデータ スキル</a:t>
            </a:r>
          </a:p>
        </p:txBody>
      </p:sp>
      <p:cxnSp>
        <p:nvCxnSpPr>
          <p:cNvPr id="24" name="Straight Connector 23">
            <a:extLst>
              <a:ext uri="{FF2B5EF4-FFF2-40B4-BE49-F238E27FC236}">
                <a16:creationId xmlns:a16="http://schemas.microsoft.com/office/drawing/2014/main" id="{2AD37194-38D8-AB19-C1D5-1491A38B7168}"/>
              </a:ext>
            </a:extLst>
          </p:cNvPr>
          <p:cNvCxnSpPr>
            <a:cxnSpLocks/>
          </p:cNvCxnSpPr>
          <p:nvPr/>
        </p:nvCxnSpPr>
        <p:spPr>
          <a:xfrm>
            <a:off x="4705352" y="1697204"/>
            <a:ext cx="4070348" cy="1"/>
          </a:xfrm>
          <a:prstGeom prst="line">
            <a:avLst/>
          </a:prstGeom>
          <a:solidFill>
            <a:schemeClr val="bg1"/>
          </a:solidFill>
          <a:ln w="6350">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cxnSp>
      <p:cxnSp>
        <p:nvCxnSpPr>
          <p:cNvPr id="25" name="Straight Connector 24">
            <a:extLst>
              <a:ext uri="{FF2B5EF4-FFF2-40B4-BE49-F238E27FC236}">
                <a16:creationId xmlns:a16="http://schemas.microsoft.com/office/drawing/2014/main" id="{369CA3FD-710F-D082-FB25-728536071814}"/>
              </a:ext>
            </a:extLst>
          </p:cNvPr>
          <p:cNvCxnSpPr>
            <a:cxnSpLocks/>
          </p:cNvCxnSpPr>
          <p:nvPr/>
        </p:nvCxnSpPr>
        <p:spPr>
          <a:xfrm>
            <a:off x="4705352" y="2497437"/>
            <a:ext cx="4070348" cy="1"/>
          </a:xfrm>
          <a:prstGeom prst="line">
            <a:avLst/>
          </a:prstGeom>
          <a:solidFill>
            <a:schemeClr val="bg1"/>
          </a:solidFill>
          <a:ln w="6350">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cxnSp>
      <p:cxnSp>
        <p:nvCxnSpPr>
          <p:cNvPr id="26" name="Straight Connector 25">
            <a:extLst>
              <a:ext uri="{FF2B5EF4-FFF2-40B4-BE49-F238E27FC236}">
                <a16:creationId xmlns:a16="http://schemas.microsoft.com/office/drawing/2014/main" id="{B5242F39-8D61-B318-41E9-B260564BFD97}"/>
              </a:ext>
            </a:extLst>
          </p:cNvPr>
          <p:cNvCxnSpPr>
            <a:cxnSpLocks/>
          </p:cNvCxnSpPr>
          <p:nvPr/>
        </p:nvCxnSpPr>
        <p:spPr>
          <a:xfrm>
            <a:off x="4705352" y="3297670"/>
            <a:ext cx="4070348" cy="1"/>
          </a:xfrm>
          <a:prstGeom prst="line">
            <a:avLst/>
          </a:prstGeom>
          <a:solidFill>
            <a:schemeClr val="bg1"/>
          </a:solidFill>
          <a:ln w="6350">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cxnSp>
      <p:cxnSp>
        <p:nvCxnSpPr>
          <p:cNvPr id="27" name="Straight Connector 26">
            <a:extLst>
              <a:ext uri="{FF2B5EF4-FFF2-40B4-BE49-F238E27FC236}">
                <a16:creationId xmlns:a16="http://schemas.microsoft.com/office/drawing/2014/main" id="{3B26DDF4-DC35-24F8-96C5-5CBFB1037238}"/>
              </a:ext>
            </a:extLst>
          </p:cNvPr>
          <p:cNvCxnSpPr>
            <a:cxnSpLocks/>
          </p:cNvCxnSpPr>
          <p:nvPr/>
        </p:nvCxnSpPr>
        <p:spPr>
          <a:xfrm>
            <a:off x="4705352" y="4097903"/>
            <a:ext cx="4070348" cy="1"/>
          </a:xfrm>
          <a:prstGeom prst="line">
            <a:avLst/>
          </a:prstGeom>
          <a:solidFill>
            <a:schemeClr val="bg1"/>
          </a:solidFill>
          <a:ln w="6350">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cxnSp>
      <p:sp>
        <p:nvSpPr>
          <p:cNvPr id="8" name="Oval 7">
            <a:extLst>
              <a:ext uri="{FF2B5EF4-FFF2-40B4-BE49-F238E27FC236}">
                <a16:creationId xmlns:a16="http://schemas.microsoft.com/office/drawing/2014/main" id="{28ABCADA-473F-47B2-1745-9A3200FB9528}"/>
              </a:ext>
            </a:extLst>
          </p:cNvPr>
          <p:cNvSpPr/>
          <p:nvPr/>
        </p:nvSpPr>
        <p:spPr>
          <a:xfrm>
            <a:off x="4705352" y="1022768"/>
            <a:ext cx="548640" cy="548640"/>
          </a:xfrm>
          <a:prstGeom prst="ellipse">
            <a:avLst/>
          </a:prstGeom>
          <a:solidFill>
            <a:schemeClr val="bg1"/>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1600" dirty="0" err="1">
              <a:ea typeface="Meiryo" panose="020B0604030504040204" pitchFamily="34" charset="-128"/>
            </a:endParaRPr>
          </a:p>
        </p:txBody>
      </p:sp>
      <p:sp>
        <p:nvSpPr>
          <p:cNvPr id="33" name="Graphic 57">
            <a:extLst>
              <a:ext uri="{FF2B5EF4-FFF2-40B4-BE49-F238E27FC236}">
                <a16:creationId xmlns:a16="http://schemas.microsoft.com/office/drawing/2014/main" id="{AB4AA8DB-0DED-05DD-355B-94A455CB4E7D}"/>
              </a:ext>
            </a:extLst>
          </p:cNvPr>
          <p:cNvSpPr>
            <a:spLocks noChangeAspect="1"/>
          </p:cNvSpPr>
          <p:nvPr/>
        </p:nvSpPr>
        <p:spPr>
          <a:xfrm>
            <a:off x="4857402" y="1159928"/>
            <a:ext cx="244541" cy="274320"/>
          </a:xfrm>
          <a:custGeom>
            <a:avLst/>
            <a:gdLst>
              <a:gd name="connsiteX0" fmla="*/ 579403 w 615597"/>
              <a:gd name="connsiteY0" fmla="*/ 435293 h 690562"/>
              <a:gd name="connsiteX1" fmla="*/ 579403 w 615597"/>
              <a:gd name="connsiteY1" fmla="*/ 255270 h 690562"/>
              <a:gd name="connsiteX2" fmla="*/ 582260 w 615597"/>
              <a:gd name="connsiteY2" fmla="*/ 254318 h 690562"/>
              <a:gd name="connsiteX3" fmla="*/ 603215 w 615597"/>
              <a:gd name="connsiteY3" fmla="*/ 175260 h 690562"/>
              <a:gd name="connsiteX4" fmla="*/ 603215 w 615597"/>
              <a:gd name="connsiteY4" fmla="*/ 175260 h 690562"/>
              <a:gd name="connsiteX5" fmla="*/ 524158 w 615597"/>
              <a:gd name="connsiteY5" fmla="*/ 154305 h 690562"/>
              <a:gd name="connsiteX6" fmla="*/ 518443 w 615597"/>
              <a:gd name="connsiteY6" fmla="*/ 158115 h 690562"/>
              <a:gd name="connsiteX7" fmla="*/ 367948 w 615597"/>
              <a:gd name="connsiteY7" fmla="*/ 71437 h 690562"/>
              <a:gd name="connsiteX8" fmla="*/ 362233 w 615597"/>
              <a:gd name="connsiteY8" fmla="*/ 28575 h 690562"/>
              <a:gd name="connsiteX9" fmla="*/ 326990 w 615597"/>
              <a:gd name="connsiteY9" fmla="*/ 1905 h 690562"/>
              <a:gd name="connsiteX10" fmla="*/ 283175 w 615597"/>
              <a:gd name="connsiteY10" fmla="*/ 7620 h 690562"/>
              <a:gd name="connsiteX11" fmla="*/ 256505 w 615597"/>
              <a:gd name="connsiteY11" fmla="*/ 42862 h 690562"/>
              <a:gd name="connsiteX12" fmla="*/ 256505 w 615597"/>
              <a:gd name="connsiteY12" fmla="*/ 71437 h 690562"/>
              <a:gd name="connsiteX13" fmla="*/ 99343 w 615597"/>
              <a:gd name="connsiteY13" fmla="*/ 161925 h 690562"/>
              <a:gd name="connsiteX14" fmla="*/ 72673 w 615597"/>
              <a:gd name="connsiteY14" fmla="*/ 145732 h 690562"/>
              <a:gd name="connsiteX15" fmla="*/ 28858 w 615597"/>
              <a:gd name="connsiteY15" fmla="*/ 151448 h 690562"/>
              <a:gd name="connsiteX16" fmla="*/ 7903 w 615597"/>
              <a:gd name="connsiteY16" fmla="*/ 230505 h 690562"/>
              <a:gd name="connsiteX17" fmla="*/ 43145 w 615597"/>
              <a:gd name="connsiteY17" fmla="*/ 257175 h 690562"/>
              <a:gd name="connsiteX18" fmla="*/ 46003 w 615597"/>
              <a:gd name="connsiteY18" fmla="*/ 257175 h 690562"/>
              <a:gd name="connsiteX19" fmla="*/ 46003 w 615597"/>
              <a:gd name="connsiteY19" fmla="*/ 432435 h 690562"/>
              <a:gd name="connsiteX20" fmla="*/ 33620 w 615597"/>
              <a:gd name="connsiteY20" fmla="*/ 438150 h 690562"/>
              <a:gd name="connsiteX21" fmla="*/ 6950 w 615597"/>
              <a:gd name="connsiteY21" fmla="*/ 473393 h 690562"/>
              <a:gd name="connsiteX22" fmla="*/ 10760 w 615597"/>
              <a:gd name="connsiteY22" fmla="*/ 516255 h 690562"/>
              <a:gd name="connsiteX23" fmla="*/ 46003 w 615597"/>
              <a:gd name="connsiteY23" fmla="*/ 542925 h 690562"/>
              <a:gd name="connsiteX24" fmla="*/ 61243 w 615597"/>
              <a:gd name="connsiteY24" fmla="*/ 544830 h 690562"/>
              <a:gd name="connsiteX25" fmla="*/ 89818 w 615597"/>
              <a:gd name="connsiteY25" fmla="*/ 537210 h 690562"/>
              <a:gd name="connsiteX26" fmla="*/ 98390 w 615597"/>
              <a:gd name="connsiteY26" fmla="*/ 531495 h 690562"/>
              <a:gd name="connsiteX27" fmla="*/ 255553 w 615597"/>
              <a:gd name="connsiteY27" fmla="*/ 621983 h 690562"/>
              <a:gd name="connsiteX28" fmla="*/ 262220 w 615597"/>
              <a:gd name="connsiteY28" fmla="*/ 661988 h 690562"/>
              <a:gd name="connsiteX29" fmla="*/ 297463 w 615597"/>
              <a:gd name="connsiteY29" fmla="*/ 688658 h 690562"/>
              <a:gd name="connsiteX30" fmla="*/ 312703 w 615597"/>
              <a:gd name="connsiteY30" fmla="*/ 690563 h 690562"/>
              <a:gd name="connsiteX31" fmla="*/ 341278 w 615597"/>
              <a:gd name="connsiteY31" fmla="*/ 682943 h 690562"/>
              <a:gd name="connsiteX32" fmla="*/ 368900 w 615597"/>
              <a:gd name="connsiteY32" fmla="*/ 621983 h 690562"/>
              <a:gd name="connsiteX33" fmla="*/ 522253 w 615597"/>
              <a:gd name="connsiteY33" fmla="*/ 533400 h 690562"/>
              <a:gd name="connsiteX34" fmla="*/ 558448 w 615597"/>
              <a:gd name="connsiteY34" fmla="*/ 545783 h 690562"/>
              <a:gd name="connsiteX35" fmla="*/ 587023 w 615597"/>
              <a:gd name="connsiteY35" fmla="*/ 538163 h 690562"/>
              <a:gd name="connsiteX36" fmla="*/ 613693 w 615597"/>
              <a:gd name="connsiteY36" fmla="*/ 502920 h 690562"/>
              <a:gd name="connsiteX37" fmla="*/ 607978 w 615597"/>
              <a:gd name="connsiteY37" fmla="*/ 459105 h 690562"/>
              <a:gd name="connsiteX38" fmla="*/ 579403 w 615597"/>
              <a:gd name="connsiteY38" fmla="*/ 435293 h 690562"/>
              <a:gd name="connsiteX39" fmla="*/ 288890 w 615597"/>
              <a:gd name="connsiteY39" fmla="*/ 580073 h 690562"/>
              <a:gd name="connsiteX40" fmla="*/ 282223 w 615597"/>
              <a:gd name="connsiteY40" fmla="*/ 582930 h 690562"/>
              <a:gd name="connsiteX41" fmla="*/ 276508 w 615597"/>
              <a:gd name="connsiteY41" fmla="*/ 586740 h 690562"/>
              <a:gd name="connsiteX42" fmla="*/ 275555 w 615597"/>
              <a:gd name="connsiteY42" fmla="*/ 587693 h 690562"/>
              <a:gd name="connsiteX43" fmla="*/ 271745 w 615597"/>
              <a:gd name="connsiteY43" fmla="*/ 591503 h 690562"/>
              <a:gd name="connsiteX44" fmla="*/ 270793 w 615597"/>
              <a:gd name="connsiteY44" fmla="*/ 591503 h 690562"/>
              <a:gd name="connsiteX45" fmla="*/ 116488 w 615597"/>
              <a:gd name="connsiteY45" fmla="*/ 502920 h 690562"/>
              <a:gd name="connsiteX46" fmla="*/ 116488 w 615597"/>
              <a:gd name="connsiteY46" fmla="*/ 502920 h 690562"/>
              <a:gd name="connsiteX47" fmla="*/ 117440 w 615597"/>
              <a:gd name="connsiteY47" fmla="*/ 478155 h 690562"/>
              <a:gd name="connsiteX48" fmla="*/ 271745 w 615597"/>
              <a:gd name="connsiteY48" fmla="*/ 388620 h 690562"/>
              <a:gd name="connsiteX49" fmla="*/ 293653 w 615597"/>
              <a:gd name="connsiteY49" fmla="*/ 401003 h 690562"/>
              <a:gd name="connsiteX50" fmla="*/ 293653 w 615597"/>
              <a:gd name="connsiteY50" fmla="*/ 577215 h 690562"/>
              <a:gd name="connsiteX51" fmla="*/ 289843 w 615597"/>
              <a:gd name="connsiteY51" fmla="*/ 579120 h 690562"/>
              <a:gd name="connsiteX52" fmla="*/ 288890 w 615597"/>
              <a:gd name="connsiteY52" fmla="*/ 580073 h 690562"/>
              <a:gd name="connsiteX53" fmla="*/ 79340 w 615597"/>
              <a:gd name="connsiteY53" fmla="*/ 433388 h 690562"/>
              <a:gd name="connsiteX54" fmla="*/ 78388 w 615597"/>
              <a:gd name="connsiteY54" fmla="*/ 433388 h 690562"/>
              <a:gd name="connsiteX55" fmla="*/ 78388 w 615597"/>
              <a:gd name="connsiteY55" fmla="*/ 254318 h 690562"/>
              <a:gd name="connsiteX56" fmla="*/ 78388 w 615597"/>
              <a:gd name="connsiteY56" fmla="*/ 254318 h 690562"/>
              <a:gd name="connsiteX57" fmla="*/ 83150 w 615597"/>
              <a:gd name="connsiteY57" fmla="*/ 251460 h 690562"/>
              <a:gd name="connsiteX58" fmla="*/ 85055 w 615597"/>
              <a:gd name="connsiteY58" fmla="*/ 250507 h 690562"/>
              <a:gd name="connsiteX59" fmla="*/ 85055 w 615597"/>
              <a:gd name="connsiteY59" fmla="*/ 250507 h 690562"/>
              <a:gd name="connsiteX60" fmla="*/ 90770 w 615597"/>
              <a:gd name="connsiteY60" fmla="*/ 246698 h 690562"/>
              <a:gd name="connsiteX61" fmla="*/ 91723 w 615597"/>
              <a:gd name="connsiteY61" fmla="*/ 245745 h 690562"/>
              <a:gd name="connsiteX62" fmla="*/ 95533 w 615597"/>
              <a:gd name="connsiteY62" fmla="*/ 242888 h 690562"/>
              <a:gd name="connsiteX63" fmla="*/ 96485 w 615597"/>
              <a:gd name="connsiteY63" fmla="*/ 241935 h 690562"/>
              <a:gd name="connsiteX64" fmla="*/ 254600 w 615597"/>
              <a:gd name="connsiteY64" fmla="*/ 333375 h 690562"/>
              <a:gd name="connsiteX65" fmla="*/ 254600 w 615597"/>
              <a:gd name="connsiteY65" fmla="*/ 358140 h 690562"/>
              <a:gd name="connsiteX66" fmla="*/ 101248 w 615597"/>
              <a:gd name="connsiteY66" fmla="*/ 446722 h 690562"/>
              <a:gd name="connsiteX67" fmla="*/ 100295 w 615597"/>
              <a:gd name="connsiteY67" fmla="*/ 445770 h 690562"/>
              <a:gd name="connsiteX68" fmla="*/ 97438 w 615597"/>
              <a:gd name="connsiteY68" fmla="*/ 442913 h 690562"/>
              <a:gd name="connsiteX69" fmla="*/ 95533 w 615597"/>
              <a:gd name="connsiteY69" fmla="*/ 441008 h 690562"/>
              <a:gd name="connsiteX70" fmla="*/ 91723 w 615597"/>
              <a:gd name="connsiteY70" fmla="*/ 438150 h 690562"/>
              <a:gd name="connsiteX71" fmla="*/ 89818 w 615597"/>
              <a:gd name="connsiteY71" fmla="*/ 437197 h 690562"/>
              <a:gd name="connsiteX72" fmla="*/ 85055 w 615597"/>
              <a:gd name="connsiteY72" fmla="*/ 434340 h 690562"/>
              <a:gd name="connsiteX73" fmla="*/ 83150 w 615597"/>
              <a:gd name="connsiteY73" fmla="*/ 433388 h 690562"/>
              <a:gd name="connsiteX74" fmla="*/ 79340 w 615597"/>
              <a:gd name="connsiteY74" fmla="*/ 433388 h 690562"/>
              <a:gd name="connsiteX75" fmla="*/ 114583 w 615597"/>
              <a:gd name="connsiteY75" fmla="*/ 206693 h 690562"/>
              <a:gd name="connsiteX76" fmla="*/ 114583 w 615597"/>
              <a:gd name="connsiteY76" fmla="*/ 206693 h 690562"/>
              <a:gd name="connsiteX77" fmla="*/ 114583 w 615597"/>
              <a:gd name="connsiteY77" fmla="*/ 191453 h 690562"/>
              <a:gd name="connsiteX78" fmla="*/ 274603 w 615597"/>
              <a:gd name="connsiteY78" fmla="*/ 99060 h 690562"/>
              <a:gd name="connsiteX79" fmla="*/ 275555 w 615597"/>
              <a:gd name="connsiteY79" fmla="*/ 99060 h 690562"/>
              <a:gd name="connsiteX80" fmla="*/ 278413 w 615597"/>
              <a:gd name="connsiteY80" fmla="*/ 101918 h 690562"/>
              <a:gd name="connsiteX81" fmla="*/ 279365 w 615597"/>
              <a:gd name="connsiteY81" fmla="*/ 102870 h 690562"/>
              <a:gd name="connsiteX82" fmla="*/ 283175 w 615597"/>
              <a:gd name="connsiteY82" fmla="*/ 104775 h 690562"/>
              <a:gd name="connsiteX83" fmla="*/ 284128 w 615597"/>
              <a:gd name="connsiteY83" fmla="*/ 104775 h 690562"/>
              <a:gd name="connsiteX84" fmla="*/ 295558 w 615597"/>
              <a:gd name="connsiteY84" fmla="*/ 109537 h 690562"/>
              <a:gd name="connsiteX85" fmla="*/ 295558 w 615597"/>
              <a:gd name="connsiteY85" fmla="*/ 289560 h 690562"/>
              <a:gd name="connsiteX86" fmla="*/ 284128 w 615597"/>
              <a:gd name="connsiteY86" fmla="*/ 294323 h 690562"/>
              <a:gd name="connsiteX87" fmla="*/ 273650 w 615597"/>
              <a:gd name="connsiteY87" fmla="*/ 301943 h 690562"/>
              <a:gd name="connsiteX88" fmla="*/ 114583 w 615597"/>
              <a:gd name="connsiteY88" fmla="*/ 210503 h 690562"/>
              <a:gd name="connsiteX89" fmla="*/ 114583 w 615597"/>
              <a:gd name="connsiteY89" fmla="*/ 210503 h 690562"/>
              <a:gd name="connsiteX90" fmla="*/ 114583 w 615597"/>
              <a:gd name="connsiteY90" fmla="*/ 206693 h 690562"/>
              <a:gd name="connsiteX91" fmla="*/ 323180 w 615597"/>
              <a:gd name="connsiteY91" fmla="*/ 366713 h 690562"/>
              <a:gd name="connsiteX92" fmla="*/ 305083 w 615597"/>
              <a:gd name="connsiteY92" fmla="*/ 368618 h 690562"/>
              <a:gd name="connsiteX93" fmla="*/ 290795 w 615597"/>
              <a:gd name="connsiteY93" fmla="*/ 358140 h 690562"/>
              <a:gd name="connsiteX94" fmla="*/ 288890 w 615597"/>
              <a:gd name="connsiteY94" fmla="*/ 340043 h 690562"/>
              <a:gd name="connsiteX95" fmla="*/ 299368 w 615597"/>
              <a:gd name="connsiteY95" fmla="*/ 325755 h 690562"/>
              <a:gd name="connsiteX96" fmla="*/ 310798 w 615597"/>
              <a:gd name="connsiteY96" fmla="*/ 322898 h 690562"/>
              <a:gd name="connsiteX97" fmla="*/ 310798 w 615597"/>
              <a:gd name="connsiteY97" fmla="*/ 322898 h 690562"/>
              <a:gd name="connsiteX98" fmla="*/ 310798 w 615597"/>
              <a:gd name="connsiteY98" fmla="*/ 322898 h 690562"/>
              <a:gd name="connsiteX99" fmla="*/ 316513 w 615597"/>
              <a:gd name="connsiteY99" fmla="*/ 323850 h 690562"/>
              <a:gd name="connsiteX100" fmla="*/ 330800 w 615597"/>
              <a:gd name="connsiteY100" fmla="*/ 334328 h 690562"/>
              <a:gd name="connsiteX101" fmla="*/ 323180 w 615597"/>
              <a:gd name="connsiteY101" fmla="*/ 366713 h 690562"/>
              <a:gd name="connsiteX102" fmla="*/ 536540 w 615597"/>
              <a:gd name="connsiteY102" fmla="*/ 434340 h 690562"/>
              <a:gd name="connsiteX103" fmla="*/ 534635 w 615597"/>
              <a:gd name="connsiteY103" fmla="*/ 435293 h 690562"/>
              <a:gd name="connsiteX104" fmla="*/ 527968 w 615597"/>
              <a:gd name="connsiteY104" fmla="*/ 439103 h 690562"/>
              <a:gd name="connsiteX105" fmla="*/ 523205 w 615597"/>
              <a:gd name="connsiteY105" fmla="*/ 441960 h 690562"/>
              <a:gd name="connsiteX106" fmla="*/ 522253 w 615597"/>
              <a:gd name="connsiteY106" fmla="*/ 441960 h 690562"/>
              <a:gd name="connsiteX107" fmla="*/ 518443 w 615597"/>
              <a:gd name="connsiteY107" fmla="*/ 445770 h 690562"/>
              <a:gd name="connsiteX108" fmla="*/ 518443 w 615597"/>
              <a:gd name="connsiteY108" fmla="*/ 445770 h 690562"/>
              <a:gd name="connsiteX109" fmla="*/ 367948 w 615597"/>
              <a:gd name="connsiteY109" fmla="*/ 359093 h 690562"/>
              <a:gd name="connsiteX110" fmla="*/ 367948 w 615597"/>
              <a:gd name="connsiteY110" fmla="*/ 334328 h 690562"/>
              <a:gd name="connsiteX111" fmla="*/ 516538 w 615597"/>
              <a:gd name="connsiteY111" fmla="*/ 248603 h 690562"/>
              <a:gd name="connsiteX112" fmla="*/ 516538 w 615597"/>
              <a:gd name="connsiteY112" fmla="*/ 248603 h 690562"/>
              <a:gd name="connsiteX113" fmla="*/ 521300 w 615597"/>
              <a:gd name="connsiteY113" fmla="*/ 252413 h 690562"/>
              <a:gd name="connsiteX114" fmla="*/ 523205 w 615597"/>
              <a:gd name="connsiteY114" fmla="*/ 253365 h 690562"/>
              <a:gd name="connsiteX115" fmla="*/ 527015 w 615597"/>
              <a:gd name="connsiteY115" fmla="*/ 255270 h 690562"/>
              <a:gd name="connsiteX116" fmla="*/ 529873 w 615597"/>
              <a:gd name="connsiteY116" fmla="*/ 257175 h 690562"/>
              <a:gd name="connsiteX117" fmla="*/ 532730 w 615597"/>
              <a:gd name="connsiteY117" fmla="*/ 258128 h 690562"/>
              <a:gd name="connsiteX118" fmla="*/ 537493 w 615597"/>
              <a:gd name="connsiteY118" fmla="*/ 260032 h 690562"/>
              <a:gd name="connsiteX119" fmla="*/ 539398 w 615597"/>
              <a:gd name="connsiteY119" fmla="*/ 260032 h 690562"/>
              <a:gd name="connsiteX120" fmla="*/ 544160 w 615597"/>
              <a:gd name="connsiteY120" fmla="*/ 260985 h 690562"/>
              <a:gd name="connsiteX121" fmla="*/ 544160 w 615597"/>
              <a:gd name="connsiteY121" fmla="*/ 432435 h 690562"/>
              <a:gd name="connsiteX122" fmla="*/ 536540 w 615597"/>
              <a:gd name="connsiteY122" fmla="*/ 434340 h 690562"/>
              <a:gd name="connsiteX123" fmla="*/ 552733 w 615597"/>
              <a:gd name="connsiteY123" fmla="*/ 180023 h 690562"/>
              <a:gd name="connsiteX124" fmla="*/ 572735 w 615597"/>
              <a:gd name="connsiteY124" fmla="*/ 191453 h 690562"/>
              <a:gd name="connsiteX125" fmla="*/ 564163 w 615597"/>
              <a:gd name="connsiteY125" fmla="*/ 222885 h 690562"/>
              <a:gd name="connsiteX126" fmla="*/ 555590 w 615597"/>
              <a:gd name="connsiteY126" fmla="*/ 225743 h 690562"/>
              <a:gd name="connsiteX127" fmla="*/ 554638 w 615597"/>
              <a:gd name="connsiteY127" fmla="*/ 225743 h 690562"/>
              <a:gd name="connsiteX128" fmla="*/ 546065 w 615597"/>
              <a:gd name="connsiteY128" fmla="*/ 224790 h 690562"/>
              <a:gd name="connsiteX129" fmla="*/ 545113 w 615597"/>
              <a:gd name="connsiteY129" fmla="*/ 224790 h 690562"/>
              <a:gd name="connsiteX130" fmla="*/ 543208 w 615597"/>
              <a:gd name="connsiteY130" fmla="*/ 223838 h 690562"/>
              <a:gd name="connsiteX131" fmla="*/ 541303 w 615597"/>
              <a:gd name="connsiteY131" fmla="*/ 222885 h 690562"/>
              <a:gd name="connsiteX132" fmla="*/ 540350 w 615597"/>
              <a:gd name="connsiteY132" fmla="*/ 221932 h 690562"/>
              <a:gd name="connsiteX133" fmla="*/ 533683 w 615597"/>
              <a:gd name="connsiteY133" fmla="*/ 215265 h 690562"/>
              <a:gd name="connsiteX134" fmla="*/ 532730 w 615597"/>
              <a:gd name="connsiteY134" fmla="*/ 213360 h 690562"/>
              <a:gd name="connsiteX135" fmla="*/ 530825 w 615597"/>
              <a:gd name="connsiteY135" fmla="*/ 209550 h 690562"/>
              <a:gd name="connsiteX136" fmla="*/ 530825 w 615597"/>
              <a:gd name="connsiteY136" fmla="*/ 208598 h 690562"/>
              <a:gd name="connsiteX137" fmla="*/ 529873 w 615597"/>
              <a:gd name="connsiteY137" fmla="*/ 205740 h 690562"/>
              <a:gd name="connsiteX138" fmla="*/ 529873 w 615597"/>
              <a:gd name="connsiteY138" fmla="*/ 204788 h 690562"/>
              <a:gd name="connsiteX139" fmla="*/ 530825 w 615597"/>
              <a:gd name="connsiteY139" fmla="*/ 196215 h 690562"/>
              <a:gd name="connsiteX140" fmla="*/ 530825 w 615597"/>
              <a:gd name="connsiteY140" fmla="*/ 195263 h 690562"/>
              <a:gd name="connsiteX141" fmla="*/ 531778 w 615597"/>
              <a:gd name="connsiteY141" fmla="*/ 192405 h 690562"/>
              <a:gd name="connsiteX142" fmla="*/ 532730 w 615597"/>
              <a:gd name="connsiteY142" fmla="*/ 191453 h 690562"/>
              <a:gd name="connsiteX143" fmla="*/ 534635 w 615597"/>
              <a:gd name="connsiteY143" fmla="*/ 189548 h 690562"/>
              <a:gd name="connsiteX144" fmla="*/ 535588 w 615597"/>
              <a:gd name="connsiteY144" fmla="*/ 188595 h 690562"/>
              <a:gd name="connsiteX145" fmla="*/ 542255 w 615597"/>
              <a:gd name="connsiteY145" fmla="*/ 182880 h 690562"/>
              <a:gd name="connsiteX146" fmla="*/ 552733 w 615597"/>
              <a:gd name="connsiteY146" fmla="*/ 180023 h 690562"/>
              <a:gd name="connsiteX147" fmla="*/ 497488 w 615597"/>
              <a:gd name="connsiteY147" fmla="*/ 186690 h 690562"/>
              <a:gd name="connsiteX148" fmla="*/ 496535 w 615597"/>
              <a:gd name="connsiteY148" fmla="*/ 191453 h 690562"/>
              <a:gd name="connsiteX149" fmla="*/ 495583 w 615597"/>
              <a:gd name="connsiteY149" fmla="*/ 196215 h 690562"/>
              <a:gd name="connsiteX150" fmla="*/ 495583 w 615597"/>
              <a:gd name="connsiteY150" fmla="*/ 200978 h 690562"/>
              <a:gd name="connsiteX151" fmla="*/ 495583 w 615597"/>
              <a:gd name="connsiteY151" fmla="*/ 204788 h 690562"/>
              <a:gd name="connsiteX152" fmla="*/ 495583 w 615597"/>
              <a:gd name="connsiteY152" fmla="*/ 209550 h 690562"/>
              <a:gd name="connsiteX153" fmla="*/ 495583 w 615597"/>
              <a:gd name="connsiteY153" fmla="*/ 212407 h 690562"/>
              <a:gd name="connsiteX154" fmla="*/ 496535 w 615597"/>
              <a:gd name="connsiteY154" fmla="*/ 218123 h 690562"/>
              <a:gd name="connsiteX155" fmla="*/ 496535 w 615597"/>
              <a:gd name="connsiteY155" fmla="*/ 219075 h 690562"/>
              <a:gd name="connsiteX156" fmla="*/ 349850 w 615597"/>
              <a:gd name="connsiteY156" fmla="*/ 303848 h 690562"/>
              <a:gd name="connsiteX157" fmla="*/ 327943 w 615597"/>
              <a:gd name="connsiteY157" fmla="*/ 291465 h 690562"/>
              <a:gd name="connsiteX158" fmla="*/ 327943 w 615597"/>
              <a:gd name="connsiteY158" fmla="*/ 111443 h 690562"/>
              <a:gd name="connsiteX159" fmla="*/ 329848 w 615597"/>
              <a:gd name="connsiteY159" fmla="*/ 110490 h 690562"/>
              <a:gd name="connsiteX160" fmla="*/ 332705 w 615597"/>
              <a:gd name="connsiteY160" fmla="*/ 109537 h 690562"/>
              <a:gd name="connsiteX161" fmla="*/ 338420 w 615597"/>
              <a:gd name="connsiteY161" fmla="*/ 106680 h 690562"/>
              <a:gd name="connsiteX162" fmla="*/ 338420 w 615597"/>
              <a:gd name="connsiteY162" fmla="*/ 106680 h 690562"/>
              <a:gd name="connsiteX163" fmla="*/ 340325 w 615597"/>
              <a:gd name="connsiteY163" fmla="*/ 105728 h 690562"/>
              <a:gd name="connsiteX164" fmla="*/ 343183 w 615597"/>
              <a:gd name="connsiteY164" fmla="*/ 103823 h 690562"/>
              <a:gd name="connsiteX165" fmla="*/ 346040 w 615597"/>
              <a:gd name="connsiteY165" fmla="*/ 100965 h 690562"/>
              <a:gd name="connsiteX166" fmla="*/ 346993 w 615597"/>
              <a:gd name="connsiteY166" fmla="*/ 100012 h 690562"/>
              <a:gd name="connsiteX167" fmla="*/ 495583 w 615597"/>
              <a:gd name="connsiteY167" fmla="*/ 185738 h 690562"/>
              <a:gd name="connsiteX168" fmla="*/ 497488 w 615597"/>
              <a:gd name="connsiteY168" fmla="*/ 186690 h 690562"/>
              <a:gd name="connsiteX169" fmla="*/ 300320 w 615597"/>
              <a:gd name="connsiteY169" fmla="*/ 36195 h 690562"/>
              <a:gd name="connsiteX170" fmla="*/ 311750 w 615597"/>
              <a:gd name="connsiteY170" fmla="*/ 33337 h 690562"/>
              <a:gd name="connsiteX171" fmla="*/ 317465 w 615597"/>
              <a:gd name="connsiteY171" fmla="*/ 34290 h 690562"/>
              <a:gd name="connsiteX172" fmla="*/ 331753 w 615597"/>
              <a:gd name="connsiteY172" fmla="*/ 44768 h 690562"/>
              <a:gd name="connsiteX173" fmla="*/ 330800 w 615597"/>
              <a:gd name="connsiteY173" fmla="*/ 69533 h 690562"/>
              <a:gd name="connsiteX174" fmla="*/ 328895 w 615597"/>
              <a:gd name="connsiteY174" fmla="*/ 72390 h 690562"/>
              <a:gd name="connsiteX175" fmla="*/ 327943 w 615597"/>
              <a:gd name="connsiteY175" fmla="*/ 73343 h 690562"/>
              <a:gd name="connsiteX176" fmla="*/ 324133 w 615597"/>
              <a:gd name="connsiteY176" fmla="*/ 76200 h 690562"/>
              <a:gd name="connsiteX177" fmla="*/ 324133 w 615597"/>
              <a:gd name="connsiteY177" fmla="*/ 76200 h 690562"/>
              <a:gd name="connsiteX178" fmla="*/ 320323 w 615597"/>
              <a:gd name="connsiteY178" fmla="*/ 78105 h 690562"/>
              <a:gd name="connsiteX179" fmla="*/ 320323 w 615597"/>
              <a:gd name="connsiteY179" fmla="*/ 78105 h 690562"/>
              <a:gd name="connsiteX180" fmla="*/ 312703 w 615597"/>
              <a:gd name="connsiteY180" fmla="*/ 79057 h 690562"/>
              <a:gd name="connsiteX181" fmla="*/ 302225 w 615597"/>
              <a:gd name="connsiteY181" fmla="*/ 76200 h 690562"/>
              <a:gd name="connsiteX182" fmla="*/ 301273 w 615597"/>
              <a:gd name="connsiteY182" fmla="*/ 76200 h 690562"/>
              <a:gd name="connsiteX183" fmla="*/ 297463 w 615597"/>
              <a:gd name="connsiteY183" fmla="*/ 73343 h 690562"/>
              <a:gd name="connsiteX184" fmla="*/ 296510 w 615597"/>
              <a:gd name="connsiteY184" fmla="*/ 72390 h 690562"/>
              <a:gd name="connsiteX185" fmla="*/ 293653 w 615597"/>
              <a:gd name="connsiteY185" fmla="*/ 68580 h 690562"/>
              <a:gd name="connsiteX186" fmla="*/ 292700 w 615597"/>
              <a:gd name="connsiteY186" fmla="*/ 67628 h 690562"/>
              <a:gd name="connsiteX187" fmla="*/ 300320 w 615597"/>
              <a:gd name="connsiteY187" fmla="*/ 36195 h 690562"/>
              <a:gd name="connsiteX188" fmla="*/ 36478 w 615597"/>
              <a:gd name="connsiteY188" fmla="*/ 212407 h 690562"/>
              <a:gd name="connsiteX189" fmla="*/ 45050 w 615597"/>
              <a:gd name="connsiteY189" fmla="*/ 180975 h 690562"/>
              <a:gd name="connsiteX190" fmla="*/ 56480 w 615597"/>
              <a:gd name="connsiteY190" fmla="*/ 178118 h 690562"/>
              <a:gd name="connsiteX191" fmla="*/ 76483 w 615597"/>
              <a:gd name="connsiteY191" fmla="*/ 189548 h 690562"/>
              <a:gd name="connsiteX192" fmla="*/ 76483 w 615597"/>
              <a:gd name="connsiteY192" fmla="*/ 189548 h 690562"/>
              <a:gd name="connsiteX193" fmla="*/ 77435 w 615597"/>
              <a:gd name="connsiteY193" fmla="*/ 192405 h 690562"/>
              <a:gd name="connsiteX194" fmla="*/ 78388 w 615597"/>
              <a:gd name="connsiteY194" fmla="*/ 196215 h 690562"/>
              <a:gd name="connsiteX195" fmla="*/ 78388 w 615597"/>
              <a:gd name="connsiteY195" fmla="*/ 197168 h 690562"/>
              <a:gd name="connsiteX196" fmla="*/ 78388 w 615597"/>
              <a:gd name="connsiteY196" fmla="*/ 201930 h 690562"/>
              <a:gd name="connsiteX197" fmla="*/ 78388 w 615597"/>
              <a:gd name="connsiteY197" fmla="*/ 202882 h 690562"/>
              <a:gd name="connsiteX198" fmla="*/ 75530 w 615597"/>
              <a:gd name="connsiteY198" fmla="*/ 213360 h 690562"/>
              <a:gd name="connsiteX199" fmla="*/ 75530 w 615597"/>
              <a:gd name="connsiteY199" fmla="*/ 214313 h 690562"/>
              <a:gd name="connsiteX200" fmla="*/ 72673 w 615597"/>
              <a:gd name="connsiteY200" fmla="*/ 218123 h 690562"/>
              <a:gd name="connsiteX201" fmla="*/ 71720 w 615597"/>
              <a:gd name="connsiteY201" fmla="*/ 219075 h 690562"/>
              <a:gd name="connsiteX202" fmla="*/ 66958 w 615597"/>
              <a:gd name="connsiteY202" fmla="*/ 222885 h 690562"/>
              <a:gd name="connsiteX203" fmla="*/ 66958 w 615597"/>
              <a:gd name="connsiteY203" fmla="*/ 222885 h 690562"/>
              <a:gd name="connsiteX204" fmla="*/ 66005 w 615597"/>
              <a:gd name="connsiteY204" fmla="*/ 222885 h 690562"/>
              <a:gd name="connsiteX205" fmla="*/ 61243 w 615597"/>
              <a:gd name="connsiteY205" fmla="*/ 224790 h 690562"/>
              <a:gd name="connsiteX206" fmla="*/ 58385 w 615597"/>
              <a:gd name="connsiteY206" fmla="*/ 225743 h 690562"/>
              <a:gd name="connsiteX207" fmla="*/ 36478 w 615597"/>
              <a:gd name="connsiteY207" fmla="*/ 212407 h 690562"/>
              <a:gd name="connsiteX208" fmla="*/ 72673 w 615597"/>
              <a:gd name="connsiteY208" fmla="*/ 507683 h 690562"/>
              <a:gd name="connsiteX209" fmla="*/ 54575 w 615597"/>
              <a:gd name="connsiteY209" fmla="*/ 509588 h 690562"/>
              <a:gd name="connsiteX210" fmla="*/ 40288 w 615597"/>
              <a:gd name="connsiteY210" fmla="*/ 499110 h 690562"/>
              <a:gd name="connsiteX211" fmla="*/ 38383 w 615597"/>
              <a:gd name="connsiteY211" fmla="*/ 481013 h 690562"/>
              <a:gd name="connsiteX212" fmla="*/ 48860 w 615597"/>
              <a:gd name="connsiteY212" fmla="*/ 466725 h 690562"/>
              <a:gd name="connsiteX213" fmla="*/ 60290 w 615597"/>
              <a:gd name="connsiteY213" fmla="*/ 463868 h 690562"/>
              <a:gd name="connsiteX214" fmla="*/ 60290 w 615597"/>
              <a:gd name="connsiteY214" fmla="*/ 463868 h 690562"/>
              <a:gd name="connsiteX215" fmla="*/ 60290 w 615597"/>
              <a:gd name="connsiteY215" fmla="*/ 463868 h 690562"/>
              <a:gd name="connsiteX216" fmla="*/ 66005 w 615597"/>
              <a:gd name="connsiteY216" fmla="*/ 464820 h 690562"/>
              <a:gd name="connsiteX217" fmla="*/ 68863 w 615597"/>
              <a:gd name="connsiteY217" fmla="*/ 465772 h 690562"/>
              <a:gd name="connsiteX218" fmla="*/ 70768 w 615597"/>
              <a:gd name="connsiteY218" fmla="*/ 466725 h 690562"/>
              <a:gd name="connsiteX219" fmla="*/ 72673 w 615597"/>
              <a:gd name="connsiteY219" fmla="*/ 467678 h 690562"/>
              <a:gd name="connsiteX220" fmla="*/ 76483 w 615597"/>
              <a:gd name="connsiteY220" fmla="*/ 470535 h 690562"/>
              <a:gd name="connsiteX221" fmla="*/ 76483 w 615597"/>
              <a:gd name="connsiteY221" fmla="*/ 470535 h 690562"/>
              <a:gd name="connsiteX222" fmla="*/ 78388 w 615597"/>
              <a:gd name="connsiteY222" fmla="*/ 472440 h 690562"/>
              <a:gd name="connsiteX223" fmla="*/ 79340 w 615597"/>
              <a:gd name="connsiteY223" fmla="*/ 473393 h 690562"/>
              <a:gd name="connsiteX224" fmla="*/ 80293 w 615597"/>
              <a:gd name="connsiteY224" fmla="*/ 475297 h 690562"/>
              <a:gd name="connsiteX225" fmla="*/ 80293 w 615597"/>
              <a:gd name="connsiteY225" fmla="*/ 476250 h 690562"/>
              <a:gd name="connsiteX226" fmla="*/ 80293 w 615597"/>
              <a:gd name="connsiteY226" fmla="*/ 477203 h 690562"/>
              <a:gd name="connsiteX227" fmla="*/ 81245 w 615597"/>
              <a:gd name="connsiteY227" fmla="*/ 494347 h 690562"/>
              <a:gd name="connsiteX228" fmla="*/ 81245 w 615597"/>
              <a:gd name="connsiteY228" fmla="*/ 495300 h 690562"/>
              <a:gd name="connsiteX229" fmla="*/ 79340 w 615597"/>
              <a:gd name="connsiteY229" fmla="*/ 500063 h 690562"/>
              <a:gd name="connsiteX230" fmla="*/ 72673 w 615597"/>
              <a:gd name="connsiteY230" fmla="*/ 507683 h 690562"/>
              <a:gd name="connsiteX231" fmla="*/ 323180 w 615597"/>
              <a:gd name="connsiteY231" fmla="*/ 653415 h 690562"/>
              <a:gd name="connsiteX232" fmla="*/ 305083 w 615597"/>
              <a:gd name="connsiteY232" fmla="*/ 655320 h 690562"/>
              <a:gd name="connsiteX233" fmla="*/ 290795 w 615597"/>
              <a:gd name="connsiteY233" fmla="*/ 644843 h 690562"/>
              <a:gd name="connsiteX234" fmla="*/ 288890 w 615597"/>
              <a:gd name="connsiteY234" fmla="*/ 627698 h 690562"/>
              <a:gd name="connsiteX235" fmla="*/ 290795 w 615597"/>
              <a:gd name="connsiteY235" fmla="*/ 622935 h 690562"/>
              <a:gd name="connsiteX236" fmla="*/ 294605 w 615597"/>
              <a:gd name="connsiteY236" fmla="*/ 618173 h 690562"/>
              <a:gd name="connsiteX237" fmla="*/ 295558 w 615597"/>
              <a:gd name="connsiteY237" fmla="*/ 617220 h 690562"/>
              <a:gd name="connsiteX238" fmla="*/ 300320 w 615597"/>
              <a:gd name="connsiteY238" fmla="*/ 613410 h 690562"/>
              <a:gd name="connsiteX239" fmla="*/ 311750 w 615597"/>
              <a:gd name="connsiteY239" fmla="*/ 610553 h 690562"/>
              <a:gd name="connsiteX240" fmla="*/ 311750 w 615597"/>
              <a:gd name="connsiteY240" fmla="*/ 610553 h 690562"/>
              <a:gd name="connsiteX241" fmla="*/ 318418 w 615597"/>
              <a:gd name="connsiteY241" fmla="*/ 611505 h 690562"/>
              <a:gd name="connsiteX242" fmla="*/ 321275 w 615597"/>
              <a:gd name="connsiteY242" fmla="*/ 612458 h 690562"/>
              <a:gd name="connsiteX243" fmla="*/ 322228 w 615597"/>
              <a:gd name="connsiteY243" fmla="*/ 613410 h 690562"/>
              <a:gd name="connsiteX244" fmla="*/ 325085 w 615597"/>
              <a:gd name="connsiteY244" fmla="*/ 615315 h 690562"/>
              <a:gd name="connsiteX245" fmla="*/ 325085 w 615597"/>
              <a:gd name="connsiteY245" fmla="*/ 615315 h 690562"/>
              <a:gd name="connsiteX246" fmla="*/ 327943 w 615597"/>
              <a:gd name="connsiteY246" fmla="*/ 618173 h 690562"/>
              <a:gd name="connsiteX247" fmla="*/ 327943 w 615597"/>
              <a:gd name="connsiteY247" fmla="*/ 618173 h 690562"/>
              <a:gd name="connsiteX248" fmla="*/ 330800 w 615597"/>
              <a:gd name="connsiteY248" fmla="*/ 621983 h 690562"/>
              <a:gd name="connsiteX249" fmla="*/ 330800 w 615597"/>
              <a:gd name="connsiteY249" fmla="*/ 621983 h 690562"/>
              <a:gd name="connsiteX250" fmla="*/ 323180 w 615597"/>
              <a:gd name="connsiteY250" fmla="*/ 653415 h 690562"/>
              <a:gd name="connsiteX251" fmla="*/ 351755 w 615597"/>
              <a:gd name="connsiteY251" fmla="*/ 592455 h 690562"/>
              <a:gd name="connsiteX252" fmla="*/ 334610 w 615597"/>
              <a:gd name="connsiteY252" fmla="*/ 581025 h 690562"/>
              <a:gd name="connsiteX253" fmla="*/ 334610 w 615597"/>
              <a:gd name="connsiteY253" fmla="*/ 581025 h 690562"/>
              <a:gd name="connsiteX254" fmla="*/ 328895 w 615597"/>
              <a:gd name="connsiteY254" fmla="*/ 579120 h 690562"/>
              <a:gd name="connsiteX255" fmla="*/ 328895 w 615597"/>
              <a:gd name="connsiteY255" fmla="*/ 579120 h 690562"/>
              <a:gd name="connsiteX256" fmla="*/ 328895 w 615597"/>
              <a:gd name="connsiteY256" fmla="*/ 401955 h 690562"/>
              <a:gd name="connsiteX257" fmla="*/ 340325 w 615597"/>
              <a:gd name="connsiteY257" fmla="*/ 397193 h 690562"/>
              <a:gd name="connsiteX258" fmla="*/ 350803 w 615597"/>
              <a:gd name="connsiteY258" fmla="*/ 389572 h 690562"/>
              <a:gd name="connsiteX259" fmla="*/ 501298 w 615597"/>
              <a:gd name="connsiteY259" fmla="*/ 476250 h 690562"/>
              <a:gd name="connsiteX260" fmla="*/ 501298 w 615597"/>
              <a:gd name="connsiteY260" fmla="*/ 477203 h 690562"/>
              <a:gd name="connsiteX261" fmla="*/ 500345 w 615597"/>
              <a:gd name="connsiteY261" fmla="*/ 483870 h 690562"/>
              <a:gd name="connsiteX262" fmla="*/ 500345 w 615597"/>
              <a:gd name="connsiteY262" fmla="*/ 484822 h 690562"/>
              <a:gd name="connsiteX263" fmla="*/ 501298 w 615597"/>
              <a:gd name="connsiteY263" fmla="*/ 499110 h 690562"/>
              <a:gd name="connsiteX264" fmla="*/ 501298 w 615597"/>
              <a:gd name="connsiteY264" fmla="*/ 499110 h 690562"/>
              <a:gd name="connsiteX265" fmla="*/ 503203 w 615597"/>
              <a:gd name="connsiteY265" fmla="*/ 505778 h 690562"/>
              <a:gd name="connsiteX266" fmla="*/ 503203 w 615597"/>
              <a:gd name="connsiteY266" fmla="*/ 506730 h 690562"/>
              <a:gd name="connsiteX267" fmla="*/ 351755 w 615597"/>
              <a:gd name="connsiteY267" fmla="*/ 592455 h 690562"/>
              <a:gd name="connsiteX268" fmla="*/ 579403 w 615597"/>
              <a:gd name="connsiteY268" fmla="*/ 494347 h 690562"/>
              <a:gd name="connsiteX269" fmla="*/ 568925 w 615597"/>
              <a:gd name="connsiteY269" fmla="*/ 508635 h 690562"/>
              <a:gd name="connsiteX270" fmla="*/ 537493 w 615597"/>
              <a:gd name="connsiteY270" fmla="*/ 500063 h 690562"/>
              <a:gd name="connsiteX271" fmla="*/ 535588 w 615597"/>
              <a:gd name="connsiteY271" fmla="*/ 497205 h 690562"/>
              <a:gd name="connsiteX272" fmla="*/ 535588 w 615597"/>
              <a:gd name="connsiteY272" fmla="*/ 496253 h 690562"/>
              <a:gd name="connsiteX273" fmla="*/ 534635 w 615597"/>
              <a:gd name="connsiteY273" fmla="*/ 493395 h 690562"/>
              <a:gd name="connsiteX274" fmla="*/ 534635 w 615597"/>
              <a:gd name="connsiteY274" fmla="*/ 491490 h 690562"/>
              <a:gd name="connsiteX275" fmla="*/ 534635 w 615597"/>
              <a:gd name="connsiteY275" fmla="*/ 488633 h 690562"/>
              <a:gd name="connsiteX276" fmla="*/ 534635 w 615597"/>
              <a:gd name="connsiteY276" fmla="*/ 486728 h 690562"/>
              <a:gd name="connsiteX277" fmla="*/ 534635 w 615597"/>
              <a:gd name="connsiteY277" fmla="*/ 483870 h 690562"/>
              <a:gd name="connsiteX278" fmla="*/ 534635 w 615597"/>
              <a:gd name="connsiteY278" fmla="*/ 481965 h 690562"/>
              <a:gd name="connsiteX279" fmla="*/ 535588 w 615597"/>
              <a:gd name="connsiteY279" fmla="*/ 479108 h 690562"/>
              <a:gd name="connsiteX280" fmla="*/ 536540 w 615597"/>
              <a:gd name="connsiteY280" fmla="*/ 477203 h 690562"/>
              <a:gd name="connsiteX281" fmla="*/ 537493 w 615597"/>
              <a:gd name="connsiteY281" fmla="*/ 476250 h 690562"/>
              <a:gd name="connsiteX282" fmla="*/ 540350 w 615597"/>
              <a:gd name="connsiteY282" fmla="*/ 472440 h 690562"/>
              <a:gd name="connsiteX283" fmla="*/ 541303 w 615597"/>
              <a:gd name="connsiteY283" fmla="*/ 471488 h 690562"/>
              <a:gd name="connsiteX284" fmla="*/ 546065 w 615597"/>
              <a:gd name="connsiteY284" fmla="*/ 468630 h 690562"/>
              <a:gd name="connsiteX285" fmla="*/ 548923 w 615597"/>
              <a:gd name="connsiteY285" fmla="*/ 466725 h 690562"/>
              <a:gd name="connsiteX286" fmla="*/ 549875 w 615597"/>
              <a:gd name="connsiteY286" fmla="*/ 466725 h 690562"/>
              <a:gd name="connsiteX287" fmla="*/ 552733 w 615597"/>
              <a:gd name="connsiteY287" fmla="*/ 465772 h 690562"/>
              <a:gd name="connsiteX288" fmla="*/ 553685 w 615597"/>
              <a:gd name="connsiteY288" fmla="*/ 465772 h 690562"/>
              <a:gd name="connsiteX289" fmla="*/ 556543 w 615597"/>
              <a:gd name="connsiteY289" fmla="*/ 465772 h 690562"/>
              <a:gd name="connsiteX290" fmla="*/ 557495 w 615597"/>
              <a:gd name="connsiteY290" fmla="*/ 465772 h 690562"/>
              <a:gd name="connsiteX291" fmla="*/ 561305 w 615597"/>
              <a:gd name="connsiteY291" fmla="*/ 465772 h 690562"/>
              <a:gd name="connsiteX292" fmla="*/ 561305 w 615597"/>
              <a:gd name="connsiteY292" fmla="*/ 465772 h 690562"/>
              <a:gd name="connsiteX293" fmla="*/ 578450 w 615597"/>
              <a:gd name="connsiteY293" fmla="*/ 477203 h 690562"/>
              <a:gd name="connsiteX294" fmla="*/ 578450 w 615597"/>
              <a:gd name="connsiteY294" fmla="*/ 477203 h 690562"/>
              <a:gd name="connsiteX295" fmla="*/ 579403 w 615597"/>
              <a:gd name="connsiteY295" fmla="*/ 494347 h 690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Lst>
            <a:rect l="l" t="t" r="r" b="b"/>
            <a:pathLst>
              <a:path w="615597" h="690562">
                <a:moveTo>
                  <a:pt x="579403" y="435293"/>
                </a:moveTo>
                <a:lnTo>
                  <a:pt x="579403" y="255270"/>
                </a:lnTo>
                <a:cubicBezTo>
                  <a:pt x="580355" y="255270"/>
                  <a:pt x="581308" y="254318"/>
                  <a:pt x="582260" y="254318"/>
                </a:cubicBezTo>
                <a:cubicBezTo>
                  <a:pt x="609883" y="238125"/>
                  <a:pt x="619408" y="202882"/>
                  <a:pt x="603215" y="175260"/>
                </a:cubicBezTo>
                <a:cubicBezTo>
                  <a:pt x="603215" y="175260"/>
                  <a:pt x="603215" y="175260"/>
                  <a:pt x="603215" y="175260"/>
                </a:cubicBezTo>
                <a:cubicBezTo>
                  <a:pt x="587023" y="147638"/>
                  <a:pt x="551780" y="138113"/>
                  <a:pt x="524158" y="154305"/>
                </a:cubicBezTo>
                <a:cubicBezTo>
                  <a:pt x="522253" y="155257"/>
                  <a:pt x="520348" y="156210"/>
                  <a:pt x="518443" y="158115"/>
                </a:cubicBezTo>
                <a:lnTo>
                  <a:pt x="367948" y="71437"/>
                </a:lnTo>
                <a:cubicBezTo>
                  <a:pt x="371758" y="57150"/>
                  <a:pt x="369853" y="41910"/>
                  <a:pt x="362233" y="28575"/>
                </a:cubicBezTo>
                <a:cubicBezTo>
                  <a:pt x="354613" y="15240"/>
                  <a:pt x="342230" y="5715"/>
                  <a:pt x="326990" y="1905"/>
                </a:cubicBezTo>
                <a:cubicBezTo>
                  <a:pt x="311750" y="-1905"/>
                  <a:pt x="296510" y="0"/>
                  <a:pt x="283175" y="7620"/>
                </a:cubicBezTo>
                <a:cubicBezTo>
                  <a:pt x="269840" y="15240"/>
                  <a:pt x="260315" y="27623"/>
                  <a:pt x="256505" y="42862"/>
                </a:cubicBezTo>
                <a:cubicBezTo>
                  <a:pt x="253648" y="52387"/>
                  <a:pt x="253648" y="61912"/>
                  <a:pt x="256505" y="71437"/>
                </a:cubicBezTo>
                <a:lnTo>
                  <a:pt x="99343" y="161925"/>
                </a:lnTo>
                <a:cubicBezTo>
                  <a:pt x="91723" y="154305"/>
                  <a:pt x="83150" y="148590"/>
                  <a:pt x="72673" y="145732"/>
                </a:cubicBezTo>
                <a:cubicBezTo>
                  <a:pt x="57433" y="141923"/>
                  <a:pt x="42193" y="143828"/>
                  <a:pt x="28858" y="151448"/>
                </a:cubicBezTo>
                <a:cubicBezTo>
                  <a:pt x="1235" y="167640"/>
                  <a:pt x="-8290" y="202882"/>
                  <a:pt x="7903" y="230505"/>
                </a:cubicBezTo>
                <a:cubicBezTo>
                  <a:pt x="15523" y="243840"/>
                  <a:pt x="27905" y="253365"/>
                  <a:pt x="43145" y="257175"/>
                </a:cubicBezTo>
                <a:cubicBezTo>
                  <a:pt x="44098" y="257175"/>
                  <a:pt x="45050" y="257175"/>
                  <a:pt x="46003" y="257175"/>
                </a:cubicBezTo>
                <a:lnTo>
                  <a:pt x="46003" y="432435"/>
                </a:lnTo>
                <a:cubicBezTo>
                  <a:pt x="42193" y="433388"/>
                  <a:pt x="37430" y="435293"/>
                  <a:pt x="33620" y="438150"/>
                </a:cubicBezTo>
                <a:cubicBezTo>
                  <a:pt x="20285" y="445770"/>
                  <a:pt x="10760" y="458153"/>
                  <a:pt x="6950" y="473393"/>
                </a:cubicBezTo>
                <a:cubicBezTo>
                  <a:pt x="283" y="487680"/>
                  <a:pt x="2188" y="502920"/>
                  <a:pt x="10760" y="516255"/>
                </a:cubicBezTo>
                <a:cubicBezTo>
                  <a:pt x="18380" y="529590"/>
                  <a:pt x="30763" y="539115"/>
                  <a:pt x="46003" y="542925"/>
                </a:cubicBezTo>
                <a:cubicBezTo>
                  <a:pt x="50765" y="543878"/>
                  <a:pt x="56480" y="544830"/>
                  <a:pt x="61243" y="544830"/>
                </a:cubicBezTo>
                <a:cubicBezTo>
                  <a:pt x="71720" y="544830"/>
                  <a:pt x="81245" y="541973"/>
                  <a:pt x="89818" y="537210"/>
                </a:cubicBezTo>
                <a:cubicBezTo>
                  <a:pt x="92675" y="535305"/>
                  <a:pt x="95533" y="533400"/>
                  <a:pt x="98390" y="531495"/>
                </a:cubicBezTo>
                <a:lnTo>
                  <a:pt x="255553" y="621983"/>
                </a:lnTo>
                <a:cubicBezTo>
                  <a:pt x="252695" y="635318"/>
                  <a:pt x="255553" y="649605"/>
                  <a:pt x="262220" y="661988"/>
                </a:cubicBezTo>
                <a:cubicBezTo>
                  <a:pt x="269840" y="675323"/>
                  <a:pt x="282223" y="684848"/>
                  <a:pt x="297463" y="688658"/>
                </a:cubicBezTo>
                <a:cubicBezTo>
                  <a:pt x="302225" y="689610"/>
                  <a:pt x="307940" y="690563"/>
                  <a:pt x="312703" y="690563"/>
                </a:cubicBezTo>
                <a:cubicBezTo>
                  <a:pt x="323180" y="690563"/>
                  <a:pt x="332705" y="687705"/>
                  <a:pt x="341278" y="682943"/>
                </a:cubicBezTo>
                <a:cubicBezTo>
                  <a:pt x="363185" y="670560"/>
                  <a:pt x="373663" y="645795"/>
                  <a:pt x="368900" y="621983"/>
                </a:cubicBezTo>
                <a:lnTo>
                  <a:pt x="522253" y="533400"/>
                </a:lnTo>
                <a:cubicBezTo>
                  <a:pt x="532730" y="541020"/>
                  <a:pt x="545113" y="545783"/>
                  <a:pt x="558448" y="545783"/>
                </a:cubicBezTo>
                <a:cubicBezTo>
                  <a:pt x="567973" y="545783"/>
                  <a:pt x="578450" y="542925"/>
                  <a:pt x="587023" y="538163"/>
                </a:cubicBezTo>
                <a:cubicBezTo>
                  <a:pt x="600358" y="530543"/>
                  <a:pt x="609883" y="518160"/>
                  <a:pt x="613693" y="502920"/>
                </a:cubicBezTo>
                <a:cubicBezTo>
                  <a:pt x="617503" y="487680"/>
                  <a:pt x="615598" y="472440"/>
                  <a:pt x="607978" y="459105"/>
                </a:cubicBezTo>
                <a:cubicBezTo>
                  <a:pt x="601310" y="448628"/>
                  <a:pt x="590833" y="440055"/>
                  <a:pt x="579403" y="435293"/>
                </a:cubicBezTo>
                <a:close/>
                <a:moveTo>
                  <a:pt x="288890" y="580073"/>
                </a:moveTo>
                <a:cubicBezTo>
                  <a:pt x="286985" y="581025"/>
                  <a:pt x="285080" y="581978"/>
                  <a:pt x="282223" y="582930"/>
                </a:cubicBezTo>
                <a:cubicBezTo>
                  <a:pt x="280318" y="583883"/>
                  <a:pt x="278413" y="585788"/>
                  <a:pt x="276508" y="586740"/>
                </a:cubicBezTo>
                <a:cubicBezTo>
                  <a:pt x="276508" y="586740"/>
                  <a:pt x="275555" y="587693"/>
                  <a:pt x="275555" y="587693"/>
                </a:cubicBezTo>
                <a:cubicBezTo>
                  <a:pt x="273650" y="588645"/>
                  <a:pt x="272698" y="589598"/>
                  <a:pt x="271745" y="591503"/>
                </a:cubicBezTo>
                <a:cubicBezTo>
                  <a:pt x="271745" y="591503"/>
                  <a:pt x="271745" y="591503"/>
                  <a:pt x="270793" y="591503"/>
                </a:cubicBezTo>
                <a:lnTo>
                  <a:pt x="116488" y="502920"/>
                </a:lnTo>
                <a:cubicBezTo>
                  <a:pt x="116488" y="502920"/>
                  <a:pt x="116488" y="502920"/>
                  <a:pt x="116488" y="502920"/>
                </a:cubicBezTo>
                <a:cubicBezTo>
                  <a:pt x="118393" y="495300"/>
                  <a:pt x="119345" y="486728"/>
                  <a:pt x="117440" y="478155"/>
                </a:cubicBezTo>
                <a:lnTo>
                  <a:pt x="271745" y="388620"/>
                </a:lnTo>
                <a:cubicBezTo>
                  <a:pt x="278413" y="394335"/>
                  <a:pt x="285080" y="398145"/>
                  <a:pt x="293653" y="401003"/>
                </a:cubicBezTo>
                <a:lnTo>
                  <a:pt x="293653" y="577215"/>
                </a:lnTo>
                <a:cubicBezTo>
                  <a:pt x="292700" y="577215"/>
                  <a:pt x="290795" y="578168"/>
                  <a:pt x="289843" y="579120"/>
                </a:cubicBezTo>
                <a:cubicBezTo>
                  <a:pt x="289843" y="580073"/>
                  <a:pt x="288890" y="580073"/>
                  <a:pt x="288890" y="580073"/>
                </a:cubicBezTo>
                <a:close/>
                <a:moveTo>
                  <a:pt x="79340" y="433388"/>
                </a:moveTo>
                <a:cubicBezTo>
                  <a:pt x="79340" y="433388"/>
                  <a:pt x="78388" y="433388"/>
                  <a:pt x="78388" y="433388"/>
                </a:cubicBezTo>
                <a:lnTo>
                  <a:pt x="78388" y="254318"/>
                </a:lnTo>
                <a:cubicBezTo>
                  <a:pt x="78388" y="254318"/>
                  <a:pt x="78388" y="254318"/>
                  <a:pt x="78388" y="254318"/>
                </a:cubicBezTo>
                <a:cubicBezTo>
                  <a:pt x="80293" y="253365"/>
                  <a:pt x="82198" y="252413"/>
                  <a:pt x="83150" y="251460"/>
                </a:cubicBezTo>
                <a:cubicBezTo>
                  <a:pt x="84103" y="251460"/>
                  <a:pt x="84103" y="250507"/>
                  <a:pt x="85055" y="250507"/>
                </a:cubicBezTo>
                <a:cubicBezTo>
                  <a:pt x="85055" y="250507"/>
                  <a:pt x="85055" y="250507"/>
                  <a:pt x="85055" y="250507"/>
                </a:cubicBezTo>
                <a:cubicBezTo>
                  <a:pt x="86960" y="249555"/>
                  <a:pt x="88865" y="248603"/>
                  <a:pt x="90770" y="246698"/>
                </a:cubicBezTo>
                <a:cubicBezTo>
                  <a:pt x="90770" y="246698"/>
                  <a:pt x="91723" y="245745"/>
                  <a:pt x="91723" y="245745"/>
                </a:cubicBezTo>
                <a:cubicBezTo>
                  <a:pt x="92675" y="244793"/>
                  <a:pt x="94580" y="243840"/>
                  <a:pt x="95533" y="242888"/>
                </a:cubicBezTo>
                <a:cubicBezTo>
                  <a:pt x="95533" y="242888"/>
                  <a:pt x="95533" y="242888"/>
                  <a:pt x="96485" y="241935"/>
                </a:cubicBezTo>
                <a:lnTo>
                  <a:pt x="254600" y="333375"/>
                </a:lnTo>
                <a:cubicBezTo>
                  <a:pt x="252695" y="341948"/>
                  <a:pt x="252695" y="350520"/>
                  <a:pt x="254600" y="358140"/>
                </a:cubicBezTo>
                <a:lnTo>
                  <a:pt x="101248" y="446722"/>
                </a:lnTo>
                <a:cubicBezTo>
                  <a:pt x="101248" y="446722"/>
                  <a:pt x="100295" y="445770"/>
                  <a:pt x="100295" y="445770"/>
                </a:cubicBezTo>
                <a:cubicBezTo>
                  <a:pt x="99343" y="444818"/>
                  <a:pt x="98390" y="443865"/>
                  <a:pt x="97438" y="442913"/>
                </a:cubicBezTo>
                <a:cubicBezTo>
                  <a:pt x="96485" y="441960"/>
                  <a:pt x="96485" y="441960"/>
                  <a:pt x="95533" y="441008"/>
                </a:cubicBezTo>
                <a:cubicBezTo>
                  <a:pt x="94580" y="440055"/>
                  <a:pt x="92675" y="439103"/>
                  <a:pt x="91723" y="438150"/>
                </a:cubicBezTo>
                <a:cubicBezTo>
                  <a:pt x="90770" y="438150"/>
                  <a:pt x="90770" y="437197"/>
                  <a:pt x="89818" y="437197"/>
                </a:cubicBezTo>
                <a:cubicBezTo>
                  <a:pt x="87913" y="436245"/>
                  <a:pt x="86960" y="435293"/>
                  <a:pt x="85055" y="434340"/>
                </a:cubicBezTo>
                <a:cubicBezTo>
                  <a:pt x="84103" y="434340"/>
                  <a:pt x="83150" y="433388"/>
                  <a:pt x="83150" y="433388"/>
                </a:cubicBezTo>
                <a:cubicBezTo>
                  <a:pt x="82198" y="434340"/>
                  <a:pt x="81245" y="433388"/>
                  <a:pt x="79340" y="433388"/>
                </a:cubicBezTo>
                <a:close/>
                <a:moveTo>
                  <a:pt x="114583" y="206693"/>
                </a:moveTo>
                <a:cubicBezTo>
                  <a:pt x="114583" y="206693"/>
                  <a:pt x="114583" y="206693"/>
                  <a:pt x="114583" y="206693"/>
                </a:cubicBezTo>
                <a:cubicBezTo>
                  <a:pt x="115535" y="201930"/>
                  <a:pt x="114583" y="196215"/>
                  <a:pt x="114583" y="191453"/>
                </a:cubicBezTo>
                <a:lnTo>
                  <a:pt x="274603" y="99060"/>
                </a:lnTo>
                <a:cubicBezTo>
                  <a:pt x="274603" y="99060"/>
                  <a:pt x="274603" y="99060"/>
                  <a:pt x="275555" y="99060"/>
                </a:cubicBezTo>
                <a:cubicBezTo>
                  <a:pt x="276508" y="100012"/>
                  <a:pt x="277460" y="100965"/>
                  <a:pt x="278413" y="101918"/>
                </a:cubicBezTo>
                <a:cubicBezTo>
                  <a:pt x="278413" y="101918"/>
                  <a:pt x="279365" y="101918"/>
                  <a:pt x="279365" y="102870"/>
                </a:cubicBezTo>
                <a:cubicBezTo>
                  <a:pt x="280318" y="103823"/>
                  <a:pt x="281270" y="104775"/>
                  <a:pt x="283175" y="104775"/>
                </a:cubicBezTo>
                <a:cubicBezTo>
                  <a:pt x="283175" y="104775"/>
                  <a:pt x="284128" y="104775"/>
                  <a:pt x="284128" y="104775"/>
                </a:cubicBezTo>
                <a:cubicBezTo>
                  <a:pt x="287938" y="106680"/>
                  <a:pt x="291748" y="108585"/>
                  <a:pt x="295558" y="109537"/>
                </a:cubicBezTo>
                <a:lnTo>
                  <a:pt x="295558" y="289560"/>
                </a:lnTo>
                <a:cubicBezTo>
                  <a:pt x="291748" y="290513"/>
                  <a:pt x="287938" y="292418"/>
                  <a:pt x="284128" y="294323"/>
                </a:cubicBezTo>
                <a:cubicBezTo>
                  <a:pt x="280318" y="296228"/>
                  <a:pt x="277460" y="299085"/>
                  <a:pt x="273650" y="301943"/>
                </a:cubicBezTo>
                <a:lnTo>
                  <a:pt x="114583" y="210503"/>
                </a:lnTo>
                <a:cubicBezTo>
                  <a:pt x="114583" y="210503"/>
                  <a:pt x="114583" y="210503"/>
                  <a:pt x="114583" y="210503"/>
                </a:cubicBezTo>
                <a:cubicBezTo>
                  <a:pt x="113630" y="210503"/>
                  <a:pt x="113630" y="208598"/>
                  <a:pt x="114583" y="206693"/>
                </a:cubicBezTo>
                <a:close/>
                <a:moveTo>
                  <a:pt x="323180" y="366713"/>
                </a:moveTo>
                <a:cubicBezTo>
                  <a:pt x="317465" y="369570"/>
                  <a:pt x="311750" y="370523"/>
                  <a:pt x="305083" y="368618"/>
                </a:cubicBezTo>
                <a:cubicBezTo>
                  <a:pt x="299368" y="366713"/>
                  <a:pt x="293653" y="362903"/>
                  <a:pt x="290795" y="358140"/>
                </a:cubicBezTo>
                <a:cubicBezTo>
                  <a:pt x="287938" y="352425"/>
                  <a:pt x="286985" y="346710"/>
                  <a:pt x="288890" y="340043"/>
                </a:cubicBezTo>
                <a:cubicBezTo>
                  <a:pt x="290795" y="334328"/>
                  <a:pt x="294605" y="328613"/>
                  <a:pt x="299368" y="325755"/>
                </a:cubicBezTo>
                <a:cubicBezTo>
                  <a:pt x="303178" y="323850"/>
                  <a:pt x="306988" y="322898"/>
                  <a:pt x="310798" y="322898"/>
                </a:cubicBezTo>
                <a:cubicBezTo>
                  <a:pt x="310798" y="322898"/>
                  <a:pt x="310798" y="322898"/>
                  <a:pt x="310798" y="322898"/>
                </a:cubicBezTo>
                <a:cubicBezTo>
                  <a:pt x="310798" y="322898"/>
                  <a:pt x="310798" y="322898"/>
                  <a:pt x="310798" y="322898"/>
                </a:cubicBezTo>
                <a:cubicBezTo>
                  <a:pt x="312703" y="322898"/>
                  <a:pt x="314608" y="322898"/>
                  <a:pt x="316513" y="323850"/>
                </a:cubicBezTo>
                <a:cubicBezTo>
                  <a:pt x="322228" y="325755"/>
                  <a:pt x="327943" y="329565"/>
                  <a:pt x="330800" y="334328"/>
                </a:cubicBezTo>
                <a:cubicBezTo>
                  <a:pt x="338420" y="345758"/>
                  <a:pt x="334610" y="360045"/>
                  <a:pt x="323180" y="366713"/>
                </a:cubicBezTo>
                <a:close/>
                <a:moveTo>
                  <a:pt x="536540" y="434340"/>
                </a:moveTo>
                <a:cubicBezTo>
                  <a:pt x="535588" y="434340"/>
                  <a:pt x="535588" y="434340"/>
                  <a:pt x="534635" y="435293"/>
                </a:cubicBezTo>
                <a:cubicBezTo>
                  <a:pt x="531778" y="436245"/>
                  <a:pt x="529873" y="437197"/>
                  <a:pt x="527968" y="439103"/>
                </a:cubicBezTo>
                <a:cubicBezTo>
                  <a:pt x="526063" y="440055"/>
                  <a:pt x="524158" y="441008"/>
                  <a:pt x="523205" y="441960"/>
                </a:cubicBezTo>
                <a:cubicBezTo>
                  <a:pt x="523205" y="441960"/>
                  <a:pt x="523205" y="441960"/>
                  <a:pt x="522253" y="441960"/>
                </a:cubicBezTo>
                <a:cubicBezTo>
                  <a:pt x="520348" y="442913"/>
                  <a:pt x="519395" y="443865"/>
                  <a:pt x="518443" y="445770"/>
                </a:cubicBezTo>
                <a:cubicBezTo>
                  <a:pt x="518443" y="445770"/>
                  <a:pt x="518443" y="445770"/>
                  <a:pt x="518443" y="445770"/>
                </a:cubicBezTo>
                <a:lnTo>
                  <a:pt x="367948" y="359093"/>
                </a:lnTo>
                <a:cubicBezTo>
                  <a:pt x="369853" y="350520"/>
                  <a:pt x="369853" y="341948"/>
                  <a:pt x="367948" y="334328"/>
                </a:cubicBezTo>
                <a:lnTo>
                  <a:pt x="516538" y="248603"/>
                </a:lnTo>
                <a:cubicBezTo>
                  <a:pt x="516538" y="248603"/>
                  <a:pt x="516538" y="248603"/>
                  <a:pt x="516538" y="248603"/>
                </a:cubicBezTo>
                <a:cubicBezTo>
                  <a:pt x="518443" y="249555"/>
                  <a:pt x="519395" y="251460"/>
                  <a:pt x="521300" y="252413"/>
                </a:cubicBezTo>
                <a:cubicBezTo>
                  <a:pt x="522253" y="252413"/>
                  <a:pt x="522253" y="253365"/>
                  <a:pt x="523205" y="253365"/>
                </a:cubicBezTo>
                <a:cubicBezTo>
                  <a:pt x="524158" y="254318"/>
                  <a:pt x="526063" y="255270"/>
                  <a:pt x="527015" y="255270"/>
                </a:cubicBezTo>
                <a:cubicBezTo>
                  <a:pt x="527968" y="256223"/>
                  <a:pt x="528920" y="256223"/>
                  <a:pt x="529873" y="257175"/>
                </a:cubicBezTo>
                <a:cubicBezTo>
                  <a:pt x="530825" y="257175"/>
                  <a:pt x="531778" y="258128"/>
                  <a:pt x="532730" y="258128"/>
                </a:cubicBezTo>
                <a:cubicBezTo>
                  <a:pt x="534635" y="259080"/>
                  <a:pt x="535588" y="259080"/>
                  <a:pt x="537493" y="260032"/>
                </a:cubicBezTo>
                <a:cubicBezTo>
                  <a:pt x="538445" y="260032"/>
                  <a:pt x="538445" y="260032"/>
                  <a:pt x="539398" y="260032"/>
                </a:cubicBezTo>
                <a:cubicBezTo>
                  <a:pt x="541303" y="260032"/>
                  <a:pt x="542255" y="260985"/>
                  <a:pt x="544160" y="260985"/>
                </a:cubicBezTo>
                <a:lnTo>
                  <a:pt x="544160" y="432435"/>
                </a:lnTo>
                <a:cubicBezTo>
                  <a:pt x="542255" y="432435"/>
                  <a:pt x="539398" y="433388"/>
                  <a:pt x="536540" y="434340"/>
                </a:cubicBezTo>
                <a:close/>
                <a:moveTo>
                  <a:pt x="552733" y="180023"/>
                </a:moveTo>
                <a:cubicBezTo>
                  <a:pt x="560353" y="180023"/>
                  <a:pt x="568925" y="183832"/>
                  <a:pt x="572735" y="191453"/>
                </a:cubicBezTo>
                <a:cubicBezTo>
                  <a:pt x="579403" y="202882"/>
                  <a:pt x="575593" y="217170"/>
                  <a:pt x="564163" y="222885"/>
                </a:cubicBezTo>
                <a:cubicBezTo>
                  <a:pt x="561305" y="224790"/>
                  <a:pt x="558448" y="225743"/>
                  <a:pt x="555590" y="225743"/>
                </a:cubicBezTo>
                <a:cubicBezTo>
                  <a:pt x="555590" y="225743"/>
                  <a:pt x="554638" y="225743"/>
                  <a:pt x="554638" y="225743"/>
                </a:cubicBezTo>
                <a:cubicBezTo>
                  <a:pt x="551780" y="225743"/>
                  <a:pt x="548923" y="225743"/>
                  <a:pt x="546065" y="224790"/>
                </a:cubicBezTo>
                <a:cubicBezTo>
                  <a:pt x="546065" y="224790"/>
                  <a:pt x="545113" y="224790"/>
                  <a:pt x="545113" y="224790"/>
                </a:cubicBezTo>
                <a:cubicBezTo>
                  <a:pt x="544160" y="224790"/>
                  <a:pt x="543208" y="223838"/>
                  <a:pt x="543208" y="223838"/>
                </a:cubicBezTo>
                <a:cubicBezTo>
                  <a:pt x="542255" y="223838"/>
                  <a:pt x="542255" y="222885"/>
                  <a:pt x="541303" y="222885"/>
                </a:cubicBezTo>
                <a:cubicBezTo>
                  <a:pt x="541303" y="222885"/>
                  <a:pt x="540350" y="222885"/>
                  <a:pt x="540350" y="221932"/>
                </a:cubicBezTo>
                <a:cubicBezTo>
                  <a:pt x="537493" y="220028"/>
                  <a:pt x="535588" y="218123"/>
                  <a:pt x="533683" y="215265"/>
                </a:cubicBezTo>
                <a:cubicBezTo>
                  <a:pt x="533683" y="215265"/>
                  <a:pt x="532730" y="214313"/>
                  <a:pt x="532730" y="213360"/>
                </a:cubicBezTo>
                <a:cubicBezTo>
                  <a:pt x="531778" y="212407"/>
                  <a:pt x="531778" y="210503"/>
                  <a:pt x="530825" y="209550"/>
                </a:cubicBezTo>
                <a:cubicBezTo>
                  <a:pt x="530825" y="209550"/>
                  <a:pt x="530825" y="208598"/>
                  <a:pt x="530825" y="208598"/>
                </a:cubicBezTo>
                <a:cubicBezTo>
                  <a:pt x="530825" y="207645"/>
                  <a:pt x="529873" y="206693"/>
                  <a:pt x="529873" y="205740"/>
                </a:cubicBezTo>
                <a:cubicBezTo>
                  <a:pt x="529873" y="205740"/>
                  <a:pt x="529873" y="204788"/>
                  <a:pt x="529873" y="204788"/>
                </a:cubicBezTo>
                <a:cubicBezTo>
                  <a:pt x="529873" y="201930"/>
                  <a:pt x="529873" y="199073"/>
                  <a:pt x="530825" y="196215"/>
                </a:cubicBezTo>
                <a:cubicBezTo>
                  <a:pt x="530825" y="196215"/>
                  <a:pt x="530825" y="195263"/>
                  <a:pt x="530825" y="195263"/>
                </a:cubicBezTo>
                <a:cubicBezTo>
                  <a:pt x="530825" y="194310"/>
                  <a:pt x="531778" y="193357"/>
                  <a:pt x="531778" y="192405"/>
                </a:cubicBezTo>
                <a:cubicBezTo>
                  <a:pt x="531778" y="192405"/>
                  <a:pt x="531778" y="191453"/>
                  <a:pt x="532730" y="191453"/>
                </a:cubicBezTo>
                <a:cubicBezTo>
                  <a:pt x="532730" y="190500"/>
                  <a:pt x="533683" y="189548"/>
                  <a:pt x="534635" y="189548"/>
                </a:cubicBezTo>
                <a:cubicBezTo>
                  <a:pt x="534635" y="189548"/>
                  <a:pt x="535588" y="188595"/>
                  <a:pt x="535588" y="188595"/>
                </a:cubicBezTo>
                <a:cubicBezTo>
                  <a:pt x="537493" y="186690"/>
                  <a:pt x="539398" y="183832"/>
                  <a:pt x="542255" y="182880"/>
                </a:cubicBezTo>
                <a:cubicBezTo>
                  <a:pt x="545113" y="180975"/>
                  <a:pt x="548923" y="180023"/>
                  <a:pt x="552733" y="180023"/>
                </a:cubicBezTo>
                <a:close/>
                <a:moveTo>
                  <a:pt x="497488" y="186690"/>
                </a:moveTo>
                <a:cubicBezTo>
                  <a:pt x="497488" y="188595"/>
                  <a:pt x="496535" y="189548"/>
                  <a:pt x="496535" y="191453"/>
                </a:cubicBezTo>
                <a:cubicBezTo>
                  <a:pt x="496535" y="193357"/>
                  <a:pt x="495583" y="194310"/>
                  <a:pt x="495583" y="196215"/>
                </a:cubicBezTo>
                <a:cubicBezTo>
                  <a:pt x="495583" y="198120"/>
                  <a:pt x="495583" y="199073"/>
                  <a:pt x="495583" y="200978"/>
                </a:cubicBezTo>
                <a:cubicBezTo>
                  <a:pt x="495583" y="201930"/>
                  <a:pt x="495583" y="202882"/>
                  <a:pt x="495583" y="204788"/>
                </a:cubicBezTo>
                <a:cubicBezTo>
                  <a:pt x="495583" y="206693"/>
                  <a:pt x="495583" y="208598"/>
                  <a:pt x="495583" y="209550"/>
                </a:cubicBezTo>
                <a:cubicBezTo>
                  <a:pt x="495583" y="210503"/>
                  <a:pt x="495583" y="211455"/>
                  <a:pt x="495583" y="212407"/>
                </a:cubicBezTo>
                <a:cubicBezTo>
                  <a:pt x="495583" y="214313"/>
                  <a:pt x="496535" y="216218"/>
                  <a:pt x="496535" y="218123"/>
                </a:cubicBezTo>
                <a:cubicBezTo>
                  <a:pt x="496535" y="218123"/>
                  <a:pt x="496535" y="219075"/>
                  <a:pt x="496535" y="219075"/>
                </a:cubicBezTo>
                <a:lnTo>
                  <a:pt x="349850" y="303848"/>
                </a:lnTo>
                <a:cubicBezTo>
                  <a:pt x="343183" y="298133"/>
                  <a:pt x="336515" y="294323"/>
                  <a:pt x="327943" y="291465"/>
                </a:cubicBezTo>
                <a:lnTo>
                  <a:pt x="327943" y="111443"/>
                </a:lnTo>
                <a:cubicBezTo>
                  <a:pt x="328895" y="111443"/>
                  <a:pt x="329848" y="110490"/>
                  <a:pt x="329848" y="110490"/>
                </a:cubicBezTo>
                <a:cubicBezTo>
                  <a:pt x="330800" y="110490"/>
                  <a:pt x="331753" y="109537"/>
                  <a:pt x="332705" y="109537"/>
                </a:cubicBezTo>
                <a:cubicBezTo>
                  <a:pt x="334610" y="108585"/>
                  <a:pt x="336515" y="107632"/>
                  <a:pt x="338420" y="106680"/>
                </a:cubicBezTo>
                <a:cubicBezTo>
                  <a:pt x="338420" y="106680"/>
                  <a:pt x="338420" y="106680"/>
                  <a:pt x="338420" y="106680"/>
                </a:cubicBezTo>
                <a:cubicBezTo>
                  <a:pt x="339373" y="106680"/>
                  <a:pt x="339373" y="105728"/>
                  <a:pt x="340325" y="105728"/>
                </a:cubicBezTo>
                <a:cubicBezTo>
                  <a:pt x="341278" y="104775"/>
                  <a:pt x="342230" y="104775"/>
                  <a:pt x="343183" y="103823"/>
                </a:cubicBezTo>
                <a:cubicBezTo>
                  <a:pt x="344135" y="102870"/>
                  <a:pt x="345088" y="101918"/>
                  <a:pt x="346040" y="100965"/>
                </a:cubicBezTo>
                <a:cubicBezTo>
                  <a:pt x="346040" y="100965"/>
                  <a:pt x="346993" y="100012"/>
                  <a:pt x="346993" y="100012"/>
                </a:cubicBezTo>
                <a:lnTo>
                  <a:pt x="495583" y="185738"/>
                </a:lnTo>
                <a:cubicBezTo>
                  <a:pt x="497488" y="185738"/>
                  <a:pt x="497488" y="186690"/>
                  <a:pt x="497488" y="186690"/>
                </a:cubicBezTo>
                <a:close/>
                <a:moveTo>
                  <a:pt x="300320" y="36195"/>
                </a:moveTo>
                <a:cubicBezTo>
                  <a:pt x="304130" y="34290"/>
                  <a:pt x="307940" y="33337"/>
                  <a:pt x="311750" y="33337"/>
                </a:cubicBezTo>
                <a:cubicBezTo>
                  <a:pt x="313655" y="33337"/>
                  <a:pt x="315560" y="33337"/>
                  <a:pt x="317465" y="34290"/>
                </a:cubicBezTo>
                <a:cubicBezTo>
                  <a:pt x="323180" y="36195"/>
                  <a:pt x="328895" y="40005"/>
                  <a:pt x="331753" y="44768"/>
                </a:cubicBezTo>
                <a:cubicBezTo>
                  <a:pt x="336515" y="52387"/>
                  <a:pt x="335563" y="61912"/>
                  <a:pt x="330800" y="69533"/>
                </a:cubicBezTo>
                <a:cubicBezTo>
                  <a:pt x="329848" y="70485"/>
                  <a:pt x="328895" y="71437"/>
                  <a:pt x="328895" y="72390"/>
                </a:cubicBezTo>
                <a:cubicBezTo>
                  <a:pt x="328895" y="72390"/>
                  <a:pt x="327943" y="73343"/>
                  <a:pt x="327943" y="73343"/>
                </a:cubicBezTo>
                <a:cubicBezTo>
                  <a:pt x="326990" y="74295"/>
                  <a:pt x="325085" y="75248"/>
                  <a:pt x="324133" y="76200"/>
                </a:cubicBezTo>
                <a:cubicBezTo>
                  <a:pt x="324133" y="76200"/>
                  <a:pt x="324133" y="76200"/>
                  <a:pt x="324133" y="76200"/>
                </a:cubicBezTo>
                <a:cubicBezTo>
                  <a:pt x="323180" y="77153"/>
                  <a:pt x="321275" y="77153"/>
                  <a:pt x="320323" y="78105"/>
                </a:cubicBezTo>
                <a:cubicBezTo>
                  <a:pt x="320323" y="78105"/>
                  <a:pt x="320323" y="78105"/>
                  <a:pt x="320323" y="78105"/>
                </a:cubicBezTo>
                <a:cubicBezTo>
                  <a:pt x="317465" y="79057"/>
                  <a:pt x="315560" y="79057"/>
                  <a:pt x="312703" y="79057"/>
                </a:cubicBezTo>
                <a:cubicBezTo>
                  <a:pt x="308893" y="79057"/>
                  <a:pt x="305083" y="78105"/>
                  <a:pt x="302225" y="76200"/>
                </a:cubicBezTo>
                <a:cubicBezTo>
                  <a:pt x="302225" y="76200"/>
                  <a:pt x="302225" y="76200"/>
                  <a:pt x="301273" y="76200"/>
                </a:cubicBezTo>
                <a:cubicBezTo>
                  <a:pt x="300320" y="75248"/>
                  <a:pt x="298415" y="74295"/>
                  <a:pt x="297463" y="73343"/>
                </a:cubicBezTo>
                <a:cubicBezTo>
                  <a:pt x="297463" y="73343"/>
                  <a:pt x="296510" y="73343"/>
                  <a:pt x="296510" y="72390"/>
                </a:cubicBezTo>
                <a:cubicBezTo>
                  <a:pt x="295558" y="71437"/>
                  <a:pt x="294605" y="69533"/>
                  <a:pt x="293653" y="68580"/>
                </a:cubicBezTo>
                <a:cubicBezTo>
                  <a:pt x="293653" y="68580"/>
                  <a:pt x="293653" y="67628"/>
                  <a:pt x="292700" y="67628"/>
                </a:cubicBezTo>
                <a:cubicBezTo>
                  <a:pt x="285080" y="56198"/>
                  <a:pt x="288890" y="41910"/>
                  <a:pt x="300320" y="36195"/>
                </a:cubicBezTo>
                <a:close/>
                <a:moveTo>
                  <a:pt x="36478" y="212407"/>
                </a:moveTo>
                <a:cubicBezTo>
                  <a:pt x="29810" y="200978"/>
                  <a:pt x="33620" y="186690"/>
                  <a:pt x="45050" y="180975"/>
                </a:cubicBezTo>
                <a:cubicBezTo>
                  <a:pt x="48860" y="179070"/>
                  <a:pt x="52670" y="178118"/>
                  <a:pt x="56480" y="178118"/>
                </a:cubicBezTo>
                <a:cubicBezTo>
                  <a:pt x="64100" y="178118"/>
                  <a:pt x="72673" y="181928"/>
                  <a:pt x="76483" y="189548"/>
                </a:cubicBezTo>
                <a:cubicBezTo>
                  <a:pt x="76483" y="189548"/>
                  <a:pt x="76483" y="189548"/>
                  <a:pt x="76483" y="189548"/>
                </a:cubicBezTo>
                <a:cubicBezTo>
                  <a:pt x="76483" y="190500"/>
                  <a:pt x="77435" y="191453"/>
                  <a:pt x="77435" y="192405"/>
                </a:cubicBezTo>
                <a:cubicBezTo>
                  <a:pt x="78388" y="193357"/>
                  <a:pt x="78388" y="195263"/>
                  <a:pt x="78388" y="196215"/>
                </a:cubicBezTo>
                <a:cubicBezTo>
                  <a:pt x="78388" y="196215"/>
                  <a:pt x="78388" y="197168"/>
                  <a:pt x="78388" y="197168"/>
                </a:cubicBezTo>
                <a:cubicBezTo>
                  <a:pt x="78388" y="199073"/>
                  <a:pt x="78388" y="200025"/>
                  <a:pt x="78388" y="201930"/>
                </a:cubicBezTo>
                <a:cubicBezTo>
                  <a:pt x="78388" y="201930"/>
                  <a:pt x="78388" y="201930"/>
                  <a:pt x="78388" y="202882"/>
                </a:cubicBezTo>
                <a:cubicBezTo>
                  <a:pt x="78388" y="206693"/>
                  <a:pt x="77435" y="209550"/>
                  <a:pt x="75530" y="213360"/>
                </a:cubicBezTo>
                <a:cubicBezTo>
                  <a:pt x="75530" y="213360"/>
                  <a:pt x="75530" y="213360"/>
                  <a:pt x="75530" y="214313"/>
                </a:cubicBezTo>
                <a:cubicBezTo>
                  <a:pt x="74578" y="216218"/>
                  <a:pt x="73625" y="217170"/>
                  <a:pt x="72673" y="218123"/>
                </a:cubicBezTo>
                <a:cubicBezTo>
                  <a:pt x="72673" y="218123"/>
                  <a:pt x="71720" y="219075"/>
                  <a:pt x="71720" y="219075"/>
                </a:cubicBezTo>
                <a:cubicBezTo>
                  <a:pt x="70768" y="220028"/>
                  <a:pt x="68863" y="221932"/>
                  <a:pt x="66958" y="222885"/>
                </a:cubicBezTo>
                <a:cubicBezTo>
                  <a:pt x="66958" y="222885"/>
                  <a:pt x="66958" y="222885"/>
                  <a:pt x="66958" y="222885"/>
                </a:cubicBezTo>
                <a:cubicBezTo>
                  <a:pt x="66958" y="222885"/>
                  <a:pt x="66005" y="222885"/>
                  <a:pt x="66005" y="222885"/>
                </a:cubicBezTo>
                <a:cubicBezTo>
                  <a:pt x="64100" y="223838"/>
                  <a:pt x="62195" y="224790"/>
                  <a:pt x="61243" y="224790"/>
                </a:cubicBezTo>
                <a:cubicBezTo>
                  <a:pt x="60290" y="224790"/>
                  <a:pt x="59338" y="225743"/>
                  <a:pt x="58385" y="225743"/>
                </a:cubicBezTo>
                <a:cubicBezTo>
                  <a:pt x="50765" y="224790"/>
                  <a:pt x="41240" y="220980"/>
                  <a:pt x="36478" y="212407"/>
                </a:cubicBezTo>
                <a:close/>
                <a:moveTo>
                  <a:pt x="72673" y="507683"/>
                </a:moveTo>
                <a:cubicBezTo>
                  <a:pt x="66958" y="510540"/>
                  <a:pt x="61243" y="511493"/>
                  <a:pt x="54575" y="509588"/>
                </a:cubicBezTo>
                <a:cubicBezTo>
                  <a:pt x="48860" y="507683"/>
                  <a:pt x="43145" y="503872"/>
                  <a:pt x="40288" y="499110"/>
                </a:cubicBezTo>
                <a:cubicBezTo>
                  <a:pt x="37430" y="493395"/>
                  <a:pt x="36478" y="487680"/>
                  <a:pt x="38383" y="481013"/>
                </a:cubicBezTo>
                <a:cubicBezTo>
                  <a:pt x="40288" y="475297"/>
                  <a:pt x="44098" y="469583"/>
                  <a:pt x="48860" y="466725"/>
                </a:cubicBezTo>
                <a:cubicBezTo>
                  <a:pt x="52670" y="464820"/>
                  <a:pt x="56480" y="463868"/>
                  <a:pt x="60290" y="463868"/>
                </a:cubicBezTo>
                <a:cubicBezTo>
                  <a:pt x="60290" y="463868"/>
                  <a:pt x="60290" y="463868"/>
                  <a:pt x="60290" y="463868"/>
                </a:cubicBezTo>
                <a:cubicBezTo>
                  <a:pt x="60290" y="463868"/>
                  <a:pt x="60290" y="463868"/>
                  <a:pt x="60290" y="463868"/>
                </a:cubicBezTo>
                <a:cubicBezTo>
                  <a:pt x="62195" y="463868"/>
                  <a:pt x="64100" y="463868"/>
                  <a:pt x="66005" y="464820"/>
                </a:cubicBezTo>
                <a:cubicBezTo>
                  <a:pt x="66958" y="464820"/>
                  <a:pt x="67910" y="465772"/>
                  <a:pt x="68863" y="465772"/>
                </a:cubicBezTo>
                <a:cubicBezTo>
                  <a:pt x="69815" y="465772"/>
                  <a:pt x="69815" y="466725"/>
                  <a:pt x="70768" y="466725"/>
                </a:cubicBezTo>
                <a:cubicBezTo>
                  <a:pt x="71720" y="466725"/>
                  <a:pt x="71720" y="467678"/>
                  <a:pt x="72673" y="467678"/>
                </a:cubicBezTo>
                <a:cubicBezTo>
                  <a:pt x="73625" y="468630"/>
                  <a:pt x="74578" y="469583"/>
                  <a:pt x="76483" y="470535"/>
                </a:cubicBezTo>
                <a:cubicBezTo>
                  <a:pt x="76483" y="470535"/>
                  <a:pt x="76483" y="470535"/>
                  <a:pt x="76483" y="470535"/>
                </a:cubicBezTo>
                <a:cubicBezTo>
                  <a:pt x="77435" y="471488"/>
                  <a:pt x="77435" y="471488"/>
                  <a:pt x="78388" y="472440"/>
                </a:cubicBezTo>
                <a:cubicBezTo>
                  <a:pt x="78388" y="472440"/>
                  <a:pt x="78388" y="473393"/>
                  <a:pt x="79340" y="473393"/>
                </a:cubicBezTo>
                <a:cubicBezTo>
                  <a:pt x="79340" y="474345"/>
                  <a:pt x="80293" y="474345"/>
                  <a:pt x="80293" y="475297"/>
                </a:cubicBezTo>
                <a:cubicBezTo>
                  <a:pt x="80293" y="475297"/>
                  <a:pt x="80293" y="475297"/>
                  <a:pt x="80293" y="476250"/>
                </a:cubicBezTo>
                <a:cubicBezTo>
                  <a:pt x="80293" y="476250"/>
                  <a:pt x="80293" y="476250"/>
                  <a:pt x="80293" y="477203"/>
                </a:cubicBezTo>
                <a:cubicBezTo>
                  <a:pt x="83150" y="482918"/>
                  <a:pt x="83150" y="488633"/>
                  <a:pt x="81245" y="494347"/>
                </a:cubicBezTo>
                <a:cubicBezTo>
                  <a:pt x="81245" y="494347"/>
                  <a:pt x="81245" y="494347"/>
                  <a:pt x="81245" y="495300"/>
                </a:cubicBezTo>
                <a:cubicBezTo>
                  <a:pt x="80293" y="497205"/>
                  <a:pt x="80293" y="498158"/>
                  <a:pt x="79340" y="500063"/>
                </a:cubicBezTo>
                <a:cubicBezTo>
                  <a:pt x="78388" y="502920"/>
                  <a:pt x="75530" y="505778"/>
                  <a:pt x="72673" y="507683"/>
                </a:cubicBezTo>
                <a:close/>
                <a:moveTo>
                  <a:pt x="323180" y="653415"/>
                </a:moveTo>
                <a:cubicBezTo>
                  <a:pt x="317465" y="656273"/>
                  <a:pt x="311750" y="657225"/>
                  <a:pt x="305083" y="655320"/>
                </a:cubicBezTo>
                <a:cubicBezTo>
                  <a:pt x="299368" y="653415"/>
                  <a:pt x="293653" y="649605"/>
                  <a:pt x="290795" y="644843"/>
                </a:cubicBezTo>
                <a:cubicBezTo>
                  <a:pt x="287938" y="640080"/>
                  <a:pt x="287938" y="633413"/>
                  <a:pt x="288890" y="627698"/>
                </a:cubicBezTo>
                <a:cubicBezTo>
                  <a:pt x="288890" y="625793"/>
                  <a:pt x="289843" y="623888"/>
                  <a:pt x="290795" y="622935"/>
                </a:cubicBezTo>
                <a:cubicBezTo>
                  <a:pt x="291748" y="621030"/>
                  <a:pt x="292700" y="620078"/>
                  <a:pt x="294605" y="618173"/>
                </a:cubicBezTo>
                <a:cubicBezTo>
                  <a:pt x="294605" y="618173"/>
                  <a:pt x="295558" y="617220"/>
                  <a:pt x="295558" y="617220"/>
                </a:cubicBezTo>
                <a:cubicBezTo>
                  <a:pt x="296510" y="616268"/>
                  <a:pt x="298415" y="614363"/>
                  <a:pt x="300320" y="613410"/>
                </a:cubicBezTo>
                <a:cubicBezTo>
                  <a:pt x="304130" y="611505"/>
                  <a:pt x="307940" y="610553"/>
                  <a:pt x="311750" y="610553"/>
                </a:cubicBezTo>
                <a:cubicBezTo>
                  <a:pt x="311750" y="610553"/>
                  <a:pt x="311750" y="610553"/>
                  <a:pt x="311750" y="610553"/>
                </a:cubicBezTo>
                <a:cubicBezTo>
                  <a:pt x="314608" y="610553"/>
                  <a:pt x="316513" y="610553"/>
                  <a:pt x="318418" y="611505"/>
                </a:cubicBezTo>
                <a:cubicBezTo>
                  <a:pt x="319370" y="611505"/>
                  <a:pt x="320323" y="612458"/>
                  <a:pt x="321275" y="612458"/>
                </a:cubicBezTo>
                <a:cubicBezTo>
                  <a:pt x="321275" y="612458"/>
                  <a:pt x="322228" y="612458"/>
                  <a:pt x="322228" y="613410"/>
                </a:cubicBezTo>
                <a:cubicBezTo>
                  <a:pt x="323180" y="614363"/>
                  <a:pt x="324133" y="614363"/>
                  <a:pt x="325085" y="615315"/>
                </a:cubicBezTo>
                <a:cubicBezTo>
                  <a:pt x="325085" y="615315"/>
                  <a:pt x="325085" y="615315"/>
                  <a:pt x="325085" y="615315"/>
                </a:cubicBezTo>
                <a:cubicBezTo>
                  <a:pt x="326038" y="616268"/>
                  <a:pt x="326990" y="617220"/>
                  <a:pt x="327943" y="618173"/>
                </a:cubicBezTo>
                <a:cubicBezTo>
                  <a:pt x="327943" y="618173"/>
                  <a:pt x="327943" y="618173"/>
                  <a:pt x="327943" y="618173"/>
                </a:cubicBezTo>
                <a:cubicBezTo>
                  <a:pt x="328895" y="619125"/>
                  <a:pt x="329848" y="620078"/>
                  <a:pt x="330800" y="621983"/>
                </a:cubicBezTo>
                <a:cubicBezTo>
                  <a:pt x="330800" y="621983"/>
                  <a:pt x="330800" y="621983"/>
                  <a:pt x="330800" y="621983"/>
                </a:cubicBezTo>
                <a:cubicBezTo>
                  <a:pt x="338420" y="633413"/>
                  <a:pt x="334610" y="647700"/>
                  <a:pt x="323180" y="653415"/>
                </a:cubicBezTo>
                <a:close/>
                <a:moveTo>
                  <a:pt x="351755" y="592455"/>
                </a:moveTo>
                <a:cubicBezTo>
                  <a:pt x="346993" y="587693"/>
                  <a:pt x="341278" y="583883"/>
                  <a:pt x="334610" y="581025"/>
                </a:cubicBezTo>
                <a:cubicBezTo>
                  <a:pt x="334610" y="581025"/>
                  <a:pt x="334610" y="581025"/>
                  <a:pt x="334610" y="581025"/>
                </a:cubicBezTo>
                <a:cubicBezTo>
                  <a:pt x="332705" y="580073"/>
                  <a:pt x="330800" y="579120"/>
                  <a:pt x="328895" y="579120"/>
                </a:cubicBezTo>
                <a:cubicBezTo>
                  <a:pt x="328895" y="579120"/>
                  <a:pt x="328895" y="579120"/>
                  <a:pt x="328895" y="579120"/>
                </a:cubicBezTo>
                <a:lnTo>
                  <a:pt x="328895" y="401955"/>
                </a:lnTo>
                <a:cubicBezTo>
                  <a:pt x="332705" y="401003"/>
                  <a:pt x="336515" y="399097"/>
                  <a:pt x="340325" y="397193"/>
                </a:cubicBezTo>
                <a:cubicBezTo>
                  <a:pt x="344135" y="395288"/>
                  <a:pt x="347945" y="392430"/>
                  <a:pt x="350803" y="389572"/>
                </a:cubicBezTo>
                <a:lnTo>
                  <a:pt x="501298" y="476250"/>
                </a:lnTo>
                <a:cubicBezTo>
                  <a:pt x="501298" y="476250"/>
                  <a:pt x="501298" y="476250"/>
                  <a:pt x="501298" y="477203"/>
                </a:cubicBezTo>
                <a:cubicBezTo>
                  <a:pt x="500345" y="479108"/>
                  <a:pt x="500345" y="481965"/>
                  <a:pt x="500345" y="483870"/>
                </a:cubicBezTo>
                <a:cubicBezTo>
                  <a:pt x="500345" y="483870"/>
                  <a:pt x="500345" y="483870"/>
                  <a:pt x="500345" y="484822"/>
                </a:cubicBezTo>
                <a:cubicBezTo>
                  <a:pt x="500345" y="489585"/>
                  <a:pt x="500345" y="494347"/>
                  <a:pt x="501298" y="499110"/>
                </a:cubicBezTo>
                <a:cubicBezTo>
                  <a:pt x="501298" y="499110"/>
                  <a:pt x="501298" y="499110"/>
                  <a:pt x="501298" y="499110"/>
                </a:cubicBezTo>
                <a:cubicBezTo>
                  <a:pt x="501298" y="501015"/>
                  <a:pt x="502250" y="503872"/>
                  <a:pt x="503203" y="505778"/>
                </a:cubicBezTo>
                <a:cubicBezTo>
                  <a:pt x="503203" y="505778"/>
                  <a:pt x="503203" y="505778"/>
                  <a:pt x="503203" y="506730"/>
                </a:cubicBezTo>
                <a:lnTo>
                  <a:pt x="351755" y="592455"/>
                </a:lnTo>
                <a:close/>
                <a:moveTo>
                  <a:pt x="579403" y="494347"/>
                </a:moveTo>
                <a:cubicBezTo>
                  <a:pt x="577498" y="500063"/>
                  <a:pt x="573688" y="505778"/>
                  <a:pt x="568925" y="508635"/>
                </a:cubicBezTo>
                <a:cubicBezTo>
                  <a:pt x="557495" y="515303"/>
                  <a:pt x="543208" y="511493"/>
                  <a:pt x="537493" y="500063"/>
                </a:cubicBezTo>
                <a:cubicBezTo>
                  <a:pt x="536540" y="499110"/>
                  <a:pt x="535588" y="498158"/>
                  <a:pt x="535588" y="497205"/>
                </a:cubicBezTo>
                <a:cubicBezTo>
                  <a:pt x="535588" y="497205"/>
                  <a:pt x="535588" y="496253"/>
                  <a:pt x="535588" y="496253"/>
                </a:cubicBezTo>
                <a:cubicBezTo>
                  <a:pt x="535588" y="495300"/>
                  <a:pt x="534635" y="494347"/>
                  <a:pt x="534635" y="493395"/>
                </a:cubicBezTo>
                <a:cubicBezTo>
                  <a:pt x="534635" y="492443"/>
                  <a:pt x="534635" y="492443"/>
                  <a:pt x="534635" y="491490"/>
                </a:cubicBezTo>
                <a:cubicBezTo>
                  <a:pt x="534635" y="490538"/>
                  <a:pt x="534635" y="489585"/>
                  <a:pt x="534635" y="488633"/>
                </a:cubicBezTo>
                <a:cubicBezTo>
                  <a:pt x="534635" y="487680"/>
                  <a:pt x="534635" y="487680"/>
                  <a:pt x="534635" y="486728"/>
                </a:cubicBezTo>
                <a:cubicBezTo>
                  <a:pt x="534635" y="485775"/>
                  <a:pt x="534635" y="484822"/>
                  <a:pt x="534635" y="483870"/>
                </a:cubicBezTo>
                <a:cubicBezTo>
                  <a:pt x="534635" y="482918"/>
                  <a:pt x="534635" y="482918"/>
                  <a:pt x="534635" y="481965"/>
                </a:cubicBezTo>
                <a:cubicBezTo>
                  <a:pt x="534635" y="481013"/>
                  <a:pt x="535588" y="480060"/>
                  <a:pt x="535588" y="479108"/>
                </a:cubicBezTo>
                <a:cubicBezTo>
                  <a:pt x="535588" y="478155"/>
                  <a:pt x="536540" y="478155"/>
                  <a:pt x="536540" y="477203"/>
                </a:cubicBezTo>
                <a:cubicBezTo>
                  <a:pt x="536540" y="477203"/>
                  <a:pt x="537493" y="476250"/>
                  <a:pt x="537493" y="476250"/>
                </a:cubicBezTo>
                <a:cubicBezTo>
                  <a:pt x="538445" y="475297"/>
                  <a:pt x="539398" y="474345"/>
                  <a:pt x="540350" y="472440"/>
                </a:cubicBezTo>
                <a:cubicBezTo>
                  <a:pt x="540350" y="472440"/>
                  <a:pt x="541303" y="471488"/>
                  <a:pt x="541303" y="471488"/>
                </a:cubicBezTo>
                <a:cubicBezTo>
                  <a:pt x="542255" y="470535"/>
                  <a:pt x="544160" y="469583"/>
                  <a:pt x="546065" y="468630"/>
                </a:cubicBezTo>
                <a:cubicBezTo>
                  <a:pt x="547018" y="467678"/>
                  <a:pt x="547970" y="467678"/>
                  <a:pt x="548923" y="466725"/>
                </a:cubicBezTo>
                <a:cubicBezTo>
                  <a:pt x="548923" y="466725"/>
                  <a:pt x="549875" y="466725"/>
                  <a:pt x="549875" y="466725"/>
                </a:cubicBezTo>
                <a:cubicBezTo>
                  <a:pt x="550828" y="466725"/>
                  <a:pt x="551780" y="465772"/>
                  <a:pt x="552733" y="465772"/>
                </a:cubicBezTo>
                <a:cubicBezTo>
                  <a:pt x="552733" y="465772"/>
                  <a:pt x="553685" y="465772"/>
                  <a:pt x="553685" y="465772"/>
                </a:cubicBezTo>
                <a:cubicBezTo>
                  <a:pt x="554638" y="465772"/>
                  <a:pt x="555590" y="465772"/>
                  <a:pt x="556543" y="465772"/>
                </a:cubicBezTo>
                <a:cubicBezTo>
                  <a:pt x="556543" y="465772"/>
                  <a:pt x="556543" y="465772"/>
                  <a:pt x="557495" y="465772"/>
                </a:cubicBezTo>
                <a:cubicBezTo>
                  <a:pt x="558448" y="465772"/>
                  <a:pt x="559400" y="465772"/>
                  <a:pt x="561305" y="465772"/>
                </a:cubicBezTo>
                <a:cubicBezTo>
                  <a:pt x="561305" y="465772"/>
                  <a:pt x="561305" y="465772"/>
                  <a:pt x="561305" y="465772"/>
                </a:cubicBezTo>
                <a:cubicBezTo>
                  <a:pt x="567973" y="466725"/>
                  <a:pt x="574640" y="470535"/>
                  <a:pt x="578450" y="477203"/>
                </a:cubicBezTo>
                <a:cubicBezTo>
                  <a:pt x="578450" y="477203"/>
                  <a:pt x="578450" y="477203"/>
                  <a:pt x="578450" y="477203"/>
                </a:cubicBezTo>
                <a:cubicBezTo>
                  <a:pt x="580355" y="482918"/>
                  <a:pt x="581308" y="488633"/>
                  <a:pt x="579403" y="494347"/>
                </a:cubicBezTo>
                <a:close/>
              </a:path>
            </a:pathLst>
          </a:custGeom>
          <a:solidFill>
            <a:schemeClr val="tx1"/>
          </a:solidFill>
          <a:ln w="9525" cap="flat">
            <a:noFill/>
            <a:prstDash val="solid"/>
            <a:miter/>
          </a:ln>
        </p:spPr>
        <p:txBody>
          <a:bodyPr rtlCol="0" anchor="ctr"/>
          <a:lstStyle/>
          <a:p>
            <a:pPr rtl="0"/>
            <a:endParaRPr lang="en-US">
              <a:ea typeface="Meiryo" panose="020B0604030504040204" pitchFamily="34" charset="-128"/>
            </a:endParaRPr>
          </a:p>
        </p:txBody>
      </p:sp>
      <p:sp>
        <p:nvSpPr>
          <p:cNvPr id="10" name="Oval 9">
            <a:extLst>
              <a:ext uri="{FF2B5EF4-FFF2-40B4-BE49-F238E27FC236}">
                <a16:creationId xmlns:a16="http://schemas.microsoft.com/office/drawing/2014/main" id="{E776BCA5-CB6E-9AD8-FFF6-9B672D23A845}"/>
              </a:ext>
            </a:extLst>
          </p:cNvPr>
          <p:cNvSpPr/>
          <p:nvPr/>
        </p:nvSpPr>
        <p:spPr>
          <a:xfrm>
            <a:off x="4705352" y="1823001"/>
            <a:ext cx="548640" cy="548640"/>
          </a:xfrm>
          <a:prstGeom prst="ellipse">
            <a:avLst/>
          </a:prstGeom>
          <a:solidFill>
            <a:schemeClr val="bg1"/>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1600" dirty="0" err="1">
              <a:ea typeface="Meiryo" panose="020B0604030504040204" pitchFamily="34" charset="-128"/>
            </a:endParaRPr>
          </a:p>
        </p:txBody>
      </p:sp>
      <p:sp>
        <p:nvSpPr>
          <p:cNvPr id="34" name="Freeform 221">
            <a:extLst>
              <a:ext uri="{FF2B5EF4-FFF2-40B4-BE49-F238E27FC236}">
                <a16:creationId xmlns:a16="http://schemas.microsoft.com/office/drawing/2014/main" id="{52AE2AAC-881C-3352-45CE-83741A0A5F9E}"/>
              </a:ext>
            </a:extLst>
          </p:cNvPr>
          <p:cNvSpPr>
            <a:spLocks noChangeAspect="1" noEditPoints="1"/>
          </p:cNvSpPr>
          <p:nvPr/>
        </p:nvSpPr>
        <p:spPr bwMode="auto">
          <a:xfrm>
            <a:off x="4793319" y="1960161"/>
            <a:ext cx="372706" cy="274320"/>
          </a:xfrm>
          <a:custGeom>
            <a:avLst/>
            <a:gdLst>
              <a:gd name="T0" fmla="*/ 2561 w 3920"/>
              <a:gd name="T1" fmla="*/ 390 h 2891"/>
              <a:gd name="T2" fmla="*/ 1740 w 3920"/>
              <a:gd name="T3" fmla="*/ 365 h 2891"/>
              <a:gd name="T4" fmla="*/ 792 w 3920"/>
              <a:gd name="T5" fmla="*/ 77 h 2891"/>
              <a:gd name="T6" fmla="*/ 573 w 3920"/>
              <a:gd name="T7" fmla="*/ 1767 h 2891"/>
              <a:gd name="T8" fmla="*/ 691 w 3920"/>
              <a:gd name="T9" fmla="*/ 2096 h 2891"/>
              <a:gd name="T10" fmla="*/ 990 w 3920"/>
              <a:gd name="T11" fmla="*/ 2351 h 2891"/>
              <a:gd name="T12" fmla="*/ 1287 w 3920"/>
              <a:gd name="T13" fmla="*/ 2603 h 2891"/>
              <a:gd name="T14" fmla="*/ 1605 w 3920"/>
              <a:gd name="T15" fmla="*/ 2819 h 2891"/>
              <a:gd name="T16" fmla="*/ 2137 w 3920"/>
              <a:gd name="T17" fmla="*/ 2819 h 2891"/>
              <a:gd name="T18" fmla="*/ 2446 w 3920"/>
              <a:gd name="T19" fmla="*/ 2677 h 2891"/>
              <a:gd name="T20" fmla="*/ 2777 w 3920"/>
              <a:gd name="T21" fmla="*/ 2448 h 2891"/>
              <a:gd name="T22" fmla="*/ 3253 w 3920"/>
              <a:gd name="T23" fmla="*/ 2008 h 2891"/>
              <a:gd name="T24" fmla="*/ 3395 w 3920"/>
              <a:gd name="T25" fmla="*/ 1770 h 2891"/>
              <a:gd name="T26" fmla="*/ 196 w 3920"/>
              <a:gd name="T27" fmla="*/ 1448 h 2891"/>
              <a:gd name="T28" fmla="*/ 777 w 3920"/>
              <a:gd name="T29" fmla="*/ 1905 h 2891"/>
              <a:gd name="T30" fmla="*/ 978 w 3920"/>
              <a:gd name="T31" fmla="*/ 1820 h 2891"/>
              <a:gd name="T32" fmla="*/ 1087 w 3920"/>
              <a:gd name="T33" fmla="*/ 2227 h 2891"/>
              <a:gd name="T34" fmla="*/ 1312 w 3920"/>
              <a:gd name="T35" fmla="*/ 2155 h 2891"/>
              <a:gd name="T36" fmla="*/ 1373 w 3920"/>
              <a:gd name="T37" fmla="*/ 2411 h 2891"/>
              <a:gd name="T38" fmla="*/ 1609 w 3920"/>
              <a:gd name="T39" fmla="*/ 2407 h 2891"/>
              <a:gd name="T40" fmla="*/ 1808 w 3920"/>
              <a:gd name="T41" fmla="*/ 2725 h 2891"/>
              <a:gd name="T42" fmla="*/ 1720 w 3920"/>
              <a:gd name="T43" fmla="*/ 2630 h 2891"/>
              <a:gd name="T44" fmla="*/ 3074 w 3920"/>
              <a:gd name="T45" fmla="*/ 1999 h 2891"/>
              <a:gd name="T46" fmla="*/ 2839 w 3920"/>
              <a:gd name="T47" fmla="*/ 2195 h 2891"/>
              <a:gd name="T48" fmla="*/ 2463 w 3920"/>
              <a:gd name="T49" fmla="*/ 2113 h 2891"/>
              <a:gd name="T50" fmla="*/ 2521 w 3920"/>
              <a:gd name="T51" fmla="*/ 2487 h 2891"/>
              <a:gd name="T52" fmla="*/ 2173 w 3920"/>
              <a:gd name="T53" fmla="*/ 2353 h 2891"/>
              <a:gd name="T54" fmla="*/ 2162 w 3920"/>
              <a:gd name="T55" fmla="*/ 2348 h 2891"/>
              <a:gd name="T56" fmla="*/ 2151 w 3920"/>
              <a:gd name="T57" fmla="*/ 2344 h 2891"/>
              <a:gd name="T58" fmla="*/ 2140 w 3920"/>
              <a:gd name="T59" fmla="*/ 2342 h 2891"/>
              <a:gd name="T60" fmla="*/ 2128 w 3920"/>
              <a:gd name="T61" fmla="*/ 2342 h 2891"/>
              <a:gd name="T62" fmla="*/ 2117 w 3920"/>
              <a:gd name="T63" fmla="*/ 2344 h 2891"/>
              <a:gd name="T64" fmla="*/ 2106 w 3920"/>
              <a:gd name="T65" fmla="*/ 2347 h 2891"/>
              <a:gd name="T66" fmla="*/ 2096 w 3920"/>
              <a:gd name="T67" fmla="*/ 2351 h 2891"/>
              <a:gd name="T68" fmla="*/ 2086 w 3920"/>
              <a:gd name="T69" fmla="*/ 2357 h 2891"/>
              <a:gd name="T70" fmla="*/ 2077 w 3920"/>
              <a:gd name="T71" fmla="*/ 2365 h 2891"/>
              <a:gd name="T72" fmla="*/ 2069 w 3920"/>
              <a:gd name="T73" fmla="*/ 2374 h 2891"/>
              <a:gd name="T74" fmla="*/ 2065 w 3920"/>
              <a:gd name="T75" fmla="*/ 2381 h 2891"/>
              <a:gd name="T76" fmla="*/ 2060 w 3920"/>
              <a:gd name="T77" fmla="*/ 2392 h 2891"/>
              <a:gd name="T78" fmla="*/ 2056 w 3920"/>
              <a:gd name="T79" fmla="*/ 2403 h 2891"/>
              <a:gd name="T80" fmla="*/ 2054 w 3920"/>
              <a:gd name="T81" fmla="*/ 2414 h 2891"/>
              <a:gd name="T82" fmla="*/ 2054 w 3920"/>
              <a:gd name="T83" fmla="*/ 2425 h 2891"/>
              <a:gd name="T84" fmla="*/ 2056 w 3920"/>
              <a:gd name="T85" fmla="*/ 2437 h 2891"/>
              <a:gd name="T86" fmla="*/ 2059 w 3920"/>
              <a:gd name="T87" fmla="*/ 2448 h 2891"/>
              <a:gd name="T88" fmla="*/ 2063 w 3920"/>
              <a:gd name="T89" fmla="*/ 2458 h 2891"/>
              <a:gd name="T90" fmla="*/ 2069 w 3920"/>
              <a:gd name="T91" fmla="*/ 2468 h 2891"/>
              <a:gd name="T92" fmla="*/ 2077 w 3920"/>
              <a:gd name="T93" fmla="*/ 2477 h 2891"/>
              <a:gd name="T94" fmla="*/ 2086 w 3920"/>
              <a:gd name="T95" fmla="*/ 2484 h 2891"/>
              <a:gd name="T96" fmla="*/ 2213 w 3920"/>
              <a:gd name="T97" fmla="*/ 2680 h 2891"/>
              <a:gd name="T98" fmla="*/ 1469 w 3920"/>
              <a:gd name="T99" fmla="*/ 2143 h 2891"/>
              <a:gd name="T100" fmla="*/ 758 w 3920"/>
              <a:gd name="T101" fmla="*/ 1681 h 2891"/>
              <a:gd name="T102" fmla="*/ 1776 w 3920"/>
              <a:gd name="T103" fmla="*/ 613 h 2891"/>
              <a:gd name="T104" fmla="*/ 2005 w 3920"/>
              <a:gd name="T105" fmla="*/ 1147 h 2891"/>
              <a:gd name="T106" fmla="*/ 3078 w 3920"/>
              <a:gd name="T107" fmla="*/ 1995 h 2891"/>
              <a:gd name="T108" fmla="*/ 2644 w 3920"/>
              <a:gd name="T109" fmla="*/ 1046 h 2891"/>
              <a:gd name="T110" fmla="*/ 1554 w 3920"/>
              <a:gd name="T111" fmla="*/ 1253 h 2891"/>
              <a:gd name="T112" fmla="*/ 2705 w 3920"/>
              <a:gd name="T113" fmla="*/ 636 h 2891"/>
              <a:gd name="T114" fmla="*/ 3724 w 3920"/>
              <a:gd name="T115" fmla="*/ 1414 h 28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920" h="2891">
                <a:moveTo>
                  <a:pt x="3899" y="1403"/>
                </a:moveTo>
                <a:cubicBezTo>
                  <a:pt x="3128" y="43"/>
                  <a:pt x="3128" y="43"/>
                  <a:pt x="3128" y="43"/>
                </a:cubicBezTo>
                <a:cubicBezTo>
                  <a:pt x="3118" y="25"/>
                  <a:pt x="3100" y="11"/>
                  <a:pt x="3079" y="6"/>
                </a:cubicBezTo>
                <a:cubicBezTo>
                  <a:pt x="3058" y="0"/>
                  <a:pt x="3036" y="4"/>
                  <a:pt x="3018" y="15"/>
                </a:cubicBezTo>
                <a:cubicBezTo>
                  <a:pt x="2588" y="284"/>
                  <a:pt x="2588" y="284"/>
                  <a:pt x="2588" y="284"/>
                </a:cubicBezTo>
                <a:cubicBezTo>
                  <a:pt x="2551" y="306"/>
                  <a:pt x="2540" y="354"/>
                  <a:pt x="2561" y="390"/>
                </a:cubicBezTo>
                <a:cubicBezTo>
                  <a:pt x="2602" y="460"/>
                  <a:pt x="2602" y="460"/>
                  <a:pt x="2602" y="460"/>
                </a:cubicBezTo>
                <a:cubicBezTo>
                  <a:pt x="2401" y="428"/>
                  <a:pt x="2401" y="428"/>
                  <a:pt x="2401" y="428"/>
                </a:cubicBezTo>
                <a:cubicBezTo>
                  <a:pt x="2291" y="410"/>
                  <a:pt x="2175" y="418"/>
                  <a:pt x="2068" y="450"/>
                </a:cubicBezTo>
                <a:cubicBezTo>
                  <a:pt x="2061" y="452"/>
                  <a:pt x="2054" y="454"/>
                  <a:pt x="2047" y="456"/>
                </a:cubicBezTo>
                <a:cubicBezTo>
                  <a:pt x="2034" y="445"/>
                  <a:pt x="2017" y="434"/>
                  <a:pt x="1997" y="423"/>
                </a:cubicBezTo>
                <a:cubicBezTo>
                  <a:pt x="1922" y="380"/>
                  <a:pt x="1833" y="360"/>
                  <a:pt x="1740" y="365"/>
                </a:cubicBezTo>
                <a:cubicBezTo>
                  <a:pt x="1632" y="370"/>
                  <a:pt x="1476" y="403"/>
                  <a:pt x="1354" y="433"/>
                </a:cubicBezTo>
                <a:cubicBezTo>
                  <a:pt x="1359" y="424"/>
                  <a:pt x="1359" y="424"/>
                  <a:pt x="1359" y="424"/>
                </a:cubicBezTo>
                <a:cubicBezTo>
                  <a:pt x="1380" y="387"/>
                  <a:pt x="1369" y="340"/>
                  <a:pt x="1332" y="317"/>
                </a:cubicBezTo>
                <a:cubicBezTo>
                  <a:pt x="902" y="49"/>
                  <a:pt x="902" y="49"/>
                  <a:pt x="902" y="49"/>
                </a:cubicBezTo>
                <a:cubicBezTo>
                  <a:pt x="884" y="37"/>
                  <a:pt x="862" y="34"/>
                  <a:pt x="841" y="39"/>
                </a:cubicBezTo>
                <a:cubicBezTo>
                  <a:pt x="820" y="44"/>
                  <a:pt x="802" y="58"/>
                  <a:pt x="792" y="77"/>
                </a:cubicBezTo>
                <a:cubicBezTo>
                  <a:pt x="21" y="1437"/>
                  <a:pt x="21" y="1437"/>
                  <a:pt x="21" y="1437"/>
                </a:cubicBezTo>
                <a:cubicBezTo>
                  <a:pt x="0" y="1474"/>
                  <a:pt x="12" y="1521"/>
                  <a:pt x="49" y="1543"/>
                </a:cubicBezTo>
                <a:cubicBezTo>
                  <a:pt x="465" y="1794"/>
                  <a:pt x="465" y="1794"/>
                  <a:pt x="465" y="1794"/>
                </a:cubicBezTo>
                <a:cubicBezTo>
                  <a:pt x="477" y="1802"/>
                  <a:pt x="491" y="1806"/>
                  <a:pt x="505" y="1806"/>
                </a:cubicBezTo>
                <a:cubicBezTo>
                  <a:pt x="512" y="1806"/>
                  <a:pt x="518" y="1805"/>
                  <a:pt x="525" y="1803"/>
                </a:cubicBezTo>
                <a:cubicBezTo>
                  <a:pt x="545" y="1798"/>
                  <a:pt x="563" y="1785"/>
                  <a:pt x="573" y="1767"/>
                </a:cubicBezTo>
                <a:cubicBezTo>
                  <a:pt x="603" y="1716"/>
                  <a:pt x="603" y="1716"/>
                  <a:pt x="603" y="1716"/>
                </a:cubicBezTo>
                <a:cubicBezTo>
                  <a:pt x="605" y="1724"/>
                  <a:pt x="608" y="1732"/>
                  <a:pt x="612" y="1739"/>
                </a:cubicBezTo>
                <a:cubicBezTo>
                  <a:pt x="623" y="1765"/>
                  <a:pt x="636" y="1788"/>
                  <a:pt x="651" y="1808"/>
                </a:cubicBezTo>
                <a:cubicBezTo>
                  <a:pt x="644" y="1820"/>
                  <a:pt x="644" y="1820"/>
                  <a:pt x="644" y="1820"/>
                </a:cubicBezTo>
                <a:cubicBezTo>
                  <a:pt x="616" y="1864"/>
                  <a:pt x="606" y="1916"/>
                  <a:pt x="614" y="1967"/>
                </a:cubicBezTo>
                <a:cubicBezTo>
                  <a:pt x="623" y="2018"/>
                  <a:pt x="650" y="2064"/>
                  <a:pt x="691" y="2096"/>
                </a:cubicBezTo>
                <a:cubicBezTo>
                  <a:pt x="760" y="2150"/>
                  <a:pt x="760" y="2150"/>
                  <a:pt x="760" y="2150"/>
                </a:cubicBezTo>
                <a:cubicBezTo>
                  <a:pt x="796" y="2179"/>
                  <a:pt x="842" y="2195"/>
                  <a:pt x="889" y="2195"/>
                </a:cubicBezTo>
                <a:cubicBezTo>
                  <a:pt x="890" y="2195"/>
                  <a:pt x="891" y="2195"/>
                  <a:pt x="892" y="2195"/>
                </a:cubicBezTo>
                <a:cubicBezTo>
                  <a:pt x="898" y="2195"/>
                  <a:pt x="904" y="2194"/>
                  <a:pt x="910" y="2194"/>
                </a:cubicBezTo>
                <a:cubicBezTo>
                  <a:pt x="910" y="2203"/>
                  <a:pt x="911" y="2212"/>
                  <a:pt x="913" y="2222"/>
                </a:cubicBezTo>
                <a:cubicBezTo>
                  <a:pt x="922" y="2273"/>
                  <a:pt x="949" y="2319"/>
                  <a:pt x="990" y="2351"/>
                </a:cubicBezTo>
                <a:cubicBezTo>
                  <a:pt x="1058" y="2405"/>
                  <a:pt x="1058" y="2405"/>
                  <a:pt x="1058" y="2405"/>
                </a:cubicBezTo>
                <a:cubicBezTo>
                  <a:pt x="1095" y="2434"/>
                  <a:pt x="1141" y="2449"/>
                  <a:pt x="1187" y="2449"/>
                </a:cubicBezTo>
                <a:cubicBezTo>
                  <a:pt x="1189" y="2449"/>
                  <a:pt x="1190" y="2449"/>
                  <a:pt x="1191" y="2449"/>
                </a:cubicBezTo>
                <a:cubicBezTo>
                  <a:pt x="1197" y="2449"/>
                  <a:pt x="1202" y="2449"/>
                  <a:pt x="1208" y="2448"/>
                </a:cubicBezTo>
                <a:cubicBezTo>
                  <a:pt x="1208" y="2457"/>
                  <a:pt x="1209" y="2465"/>
                  <a:pt x="1210" y="2473"/>
                </a:cubicBezTo>
                <a:cubicBezTo>
                  <a:pt x="1219" y="2525"/>
                  <a:pt x="1246" y="2571"/>
                  <a:pt x="1287" y="2603"/>
                </a:cubicBezTo>
                <a:cubicBezTo>
                  <a:pt x="1356" y="2656"/>
                  <a:pt x="1356" y="2656"/>
                  <a:pt x="1356" y="2656"/>
                </a:cubicBezTo>
                <a:cubicBezTo>
                  <a:pt x="1392" y="2685"/>
                  <a:pt x="1438" y="2701"/>
                  <a:pt x="1485" y="2701"/>
                </a:cubicBezTo>
                <a:cubicBezTo>
                  <a:pt x="1486" y="2701"/>
                  <a:pt x="1487" y="2701"/>
                  <a:pt x="1489" y="2701"/>
                </a:cubicBezTo>
                <a:cubicBezTo>
                  <a:pt x="1501" y="2701"/>
                  <a:pt x="1514" y="2699"/>
                  <a:pt x="1527" y="2697"/>
                </a:cubicBezTo>
                <a:cubicBezTo>
                  <a:pt x="1527" y="2699"/>
                  <a:pt x="1527" y="2702"/>
                  <a:pt x="1528" y="2705"/>
                </a:cubicBezTo>
                <a:cubicBezTo>
                  <a:pt x="1536" y="2751"/>
                  <a:pt x="1563" y="2792"/>
                  <a:pt x="1605" y="2819"/>
                </a:cubicBezTo>
                <a:cubicBezTo>
                  <a:pt x="1666" y="2858"/>
                  <a:pt x="1666" y="2858"/>
                  <a:pt x="1666" y="2858"/>
                </a:cubicBezTo>
                <a:cubicBezTo>
                  <a:pt x="1699" y="2880"/>
                  <a:pt x="1739" y="2891"/>
                  <a:pt x="1779" y="2891"/>
                </a:cubicBezTo>
                <a:cubicBezTo>
                  <a:pt x="1821" y="2891"/>
                  <a:pt x="1864" y="2878"/>
                  <a:pt x="1898" y="2854"/>
                </a:cubicBezTo>
                <a:cubicBezTo>
                  <a:pt x="1946" y="2821"/>
                  <a:pt x="1946" y="2821"/>
                  <a:pt x="1946" y="2821"/>
                </a:cubicBezTo>
                <a:cubicBezTo>
                  <a:pt x="1976" y="2800"/>
                  <a:pt x="1997" y="2774"/>
                  <a:pt x="2009" y="2744"/>
                </a:cubicBezTo>
                <a:cubicBezTo>
                  <a:pt x="2137" y="2819"/>
                  <a:pt x="2137" y="2819"/>
                  <a:pt x="2137" y="2819"/>
                </a:cubicBezTo>
                <a:cubicBezTo>
                  <a:pt x="2139" y="2820"/>
                  <a:pt x="2141" y="2821"/>
                  <a:pt x="2143" y="2822"/>
                </a:cubicBezTo>
                <a:cubicBezTo>
                  <a:pt x="2171" y="2835"/>
                  <a:pt x="2201" y="2842"/>
                  <a:pt x="2232" y="2842"/>
                </a:cubicBezTo>
                <a:cubicBezTo>
                  <a:pt x="2249" y="2842"/>
                  <a:pt x="2266" y="2840"/>
                  <a:pt x="2282" y="2835"/>
                </a:cubicBezTo>
                <a:cubicBezTo>
                  <a:pt x="2329" y="2824"/>
                  <a:pt x="2370" y="2796"/>
                  <a:pt x="2399" y="2758"/>
                </a:cubicBezTo>
                <a:cubicBezTo>
                  <a:pt x="2417" y="2733"/>
                  <a:pt x="2429" y="2705"/>
                  <a:pt x="2435" y="2677"/>
                </a:cubicBezTo>
                <a:cubicBezTo>
                  <a:pt x="2438" y="2677"/>
                  <a:pt x="2442" y="2677"/>
                  <a:pt x="2446" y="2677"/>
                </a:cubicBezTo>
                <a:cubicBezTo>
                  <a:pt x="2455" y="2677"/>
                  <a:pt x="2464" y="2677"/>
                  <a:pt x="2473" y="2676"/>
                </a:cubicBezTo>
                <a:cubicBezTo>
                  <a:pt x="2535" y="2669"/>
                  <a:pt x="2592" y="2641"/>
                  <a:pt x="2635" y="2595"/>
                </a:cubicBezTo>
                <a:cubicBezTo>
                  <a:pt x="2637" y="2593"/>
                  <a:pt x="2637" y="2593"/>
                  <a:pt x="2637" y="2593"/>
                </a:cubicBezTo>
                <a:cubicBezTo>
                  <a:pt x="2676" y="2552"/>
                  <a:pt x="2700" y="2500"/>
                  <a:pt x="2706" y="2445"/>
                </a:cubicBezTo>
                <a:cubicBezTo>
                  <a:pt x="2721" y="2448"/>
                  <a:pt x="2736" y="2449"/>
                  <a:pt x="2752" y="2449"/>
                </a:cubicBezTo>
                <a:cubicBezTo>
                  <a:pt x="2760" y="2449"/>
                  <a:pt x="2768" y="2449"/>
                  <a:pt x="2777" y="2448"/>
                </a:cubicBezTo>
                <a:cubicBezTo>
                  <a:pt x="2834" y="2442"/>
                  <a:pt x="2888" y="2416"/>
                  <a:pt x="2928" y="2374"/>
                </a:cubicBezTo>
                <a:cubicBezTo>
                  <a:pt x="2975" y="2326"/>
                  <a:pt x="2999" y="2261"/>
                  <a:pt x="2997" y="2194"/>
                </a:cubicBezTo>
                <a:cubicBezTo>
                  <a:pt x="3001" y="2194"/>
                  <a:pt x="3005" y="2194"/>
                  <a:pt x="3009" y="2193"/>
                </a:cubicBezTo>
                <a:cubicBezTo>
                  <a:pt x="3076" y="2187"/>
                  <a:pt x="3139" y="2157"/>
                  <a:pt x="3186" y="2109"/>
                </a:cubicBezTo>
                <a:cubicBezTo>
                  <a:pt x="3190" y="2105"/>
                  <a:pt x="3190" y="2105"/>
                  <a:pt x="3190" y="2105"/>
                </a:cubicBezTo>
                <a:cubicBezTo>
                  <a:pt x="3218" y="2077"/>
                  <a:pt x="3239" y="2044"/>
                  <a:pt x="3253" y="2008"/>
                </a:cubicBezTo>
                <a:cubicBezTo>
                  <a:pt x="3267" y="1972"/>
                  <a:pt x="3274" y="1935"/>
                  <a:pt x="3273" y="1897"/>
                </a:cubicBezTo>
                <a:cubicBezTo>
                  <a:pt x="3272" y="1859"/>
                  <a:pt x="3264" y="1822"/>
                  <a:pt x="3248" y="1788"/>
                </a:cubicBezTo>
                <a:cubicBezTo>
                  <a:pt x="3247" y="1785"/>
                  <a:pt x="3246" y="1783"/>
                  <a:pt x="3245" y="1781"/>
                </a:cubicBezTo>
                <a:cubicBezTo>
                  <a:pt x="3270" y="1745"/>
                  <a:pt x="3292" y="1708"/>
                  <a:pt x="3310" y="1670"/>
                </a:cubicBezTo>
                <a:cubicBezTo>
                  <a:pt x="3347" y="1733"/>
                  <a:pt x="3347" y="1733"/>
                  <a:pt x="3347" y="1733"/>
                </a:cubicBezTo>
                <a:cubicBezTo>
                  <a:pt x="3357" y="1751"/>
                  <a:pt x="3375" y="1765"/>
                  <a:pt x="3395" y="1770"/>
                </a:cubicBezTo>
                <a:cubicBezTo>
                  <a:pt x="3402" y="1771"/>
                  <a:pt x="3408" y="1772"/>
                  <a:pt x="3415" y="1772"/>
                </a:cubicBezTo>
                <a:cubicBezTo>
                  <a:pt x="3429" y="1772"/>
                  <a:pt x="3443" y="1768"/>
                  <a:pt x="3455" y="1761"/>
                </a:cubicBezTo>
                <a:cubicBezTo>
                  <a:pt x="3871" y="1510"/>
                  <a:pt x="3871" y="1510"/>
                  <a:pt x="3871" y="1510"/>
                </a:cubicBezTo>
                <a:cubicBezTo>
                  <a:pt x="3908" y="1488"/>
                  <a:pt x="3920" y="1440"/>
                  <a:pt x="3899" y="1403"/>
                </a:cubicBezTo>
                <a:close/>
                <a:moveTo>
                  <a:pt x="478" y="1618"/>
                </a:moveTo>
                <a:cubicBezTo>
                  <a:pt x="196" y="1448"/>
                  <a:pt x="196" y="1448"/>
                  <a:pt x="196" y="1448"/>
                </a:cubicBezTo>
                <a:cubicBezTo>
                  <a:pt x="888" y="226"/>
                  <a:pt x="888" y="226"/>
                  <a:pt x="888" y="226"/>
                </a:cubicBezTo>
                <a:cubicBezTo>
                  <a:pt x="1184" y="410"/>
                  <a:pt x="1184" y="410"/>
                  <a:pt x="1184" y="410"/>
                </a:cubicBezTo>
                <a:lnTo>
                  <a:pt x="478" y="1618"/>
                </a:lnTo>
                <a:close/>
                <a:moveTo>
                  <a:pt x="857" y="2026"/>
                </a:moveTo>
                <a:cubicBezTo>
                  <a:pt x="789" y="1972"/>
                  <a:pt x="789" y="1972"/>
                  <a:pt x="789" y="1972"/>
                </a:cubicBezTo>
                <a:cubicBezTo>
                  <a:pt x="768" y="1956"/>
                  <a:pt x="763" y="1927"/>
                  <a:pt x="777" y="1905"/>
                </a:cubicBezTo>
                <a:cubicBezTo>
                  <a:pt x="777" y="1905"/>
                  <a:pt x="777" y="1905"/>
                  <a:pt x="777" y="1905"/>
                </a:cubicBezTo>
                <a:cubicBezTo>
                  <a:pt x="817" y="1842"/>
                  <a:pt x="817" y="1842"/>
                  <a:pt x="817" y="1842"/>
                </a:cubicBezTo>
                <a:cubicBezTo>
                  <a:pt x="817" y="1842"/>
                  <a:pt x="817" y="1841"/>
                  <a:pt x="817" y="1841"/>
                </a:cubicBezTo>
                <a:cubicBezTo>
                  <a:pt x="834" y="1815"/>
                  <a:pt x="862" y="1797"/>
                  <a:pt x="893" y="1793"/>
                </a:cubicBezTo>
                <a:cubicBezTo>
                  <a:pt x="898" y="1793"/>
                  <a:pt x="902" y="1792"/>
                  <a:pt x="907" y="1792"/>
                </a:cubicBezTo>
                <a:cubicBezTo>
                  <a:pt x="933" y="1792"/>
                  <a:pt x="958" y="1802"/>
                  <a:pt x="978" y="1820"/>
                </a:cubicBezTo>
                <a:cubicBezTo>
                  <a:pt x="1001" y="1841"/>
                  <a:pt x="1013" y="1869"/>
                  <a:pt x="1013" y="1900"/>
                </a:cubicBezTo>
                <a:cubicBezTo>
                  <a:pt x="1012" y="1931"/>
                  <a:pt x="999" y="1959"/>
                  <a:pt x="975" y="1979"/>
                </a:cubicBezTo>
                <a:cubicBezTo>
                  <a:pt x="922" y="2025"/>
                  <a:pt x="922" y="2025"/>
                  <a:pt x="922" y="2025"/>
                </a:cubicBezTo>
                <a:cubicBezTo>
                  <a:pt x="903" y="2041"/>
                  <a:pt x="876" y="2041"/>
                  <a:pt x="857" y="2026"/>
                </a:cubicBezTo>
                <a:close/>
                <a:moveTo>
                  <a:pt x="1156" y="2281"/>
                </a:moveTo>
                <a:cubicBezTo>
                  <a:pt x="1087" y="2227"/>
                  <a:pt x="1087" y="2227"/>
                  <a:pt x="1087" y="2227"/>
                </a:cubicBezTo>
                <a:cubicBezTo>
                  <a:pt x="1066" y="2211"/>
                  <a:pt x="1061" y="2182"/>
                  <a:pt x="1076" y="2159"/>
                </a:cubicBezTo>
                <a:cubicBezTo>
                  <a:pt x="1076" y="2159"/>
                  <a:pt x="1076" y="2159"/>
                  <a:pt x="1076" y="2159"/>
                </a:cubicBezTo>
                <a:cubicBezTo>
                  <a:pt x="1116" y="2096"/>
                  <a:pt x="1116" y="2096"/>
                  <a:pt x="1116" y="2096"/>
                </a:cubicBezTo>
                <a:cubicBezTo>
                  <a:pt x="1133" y="2070"/>
                  <a:pt x="1160" y="2052"/>
                  <a:pt x="1191" y="2048"/>
                </a:cubicBezTo>
                <a:cubicBezTo>
                  <a:pt x="1223" y="2044"/>
                  <a:pt x="1254" y="2054"/>
                  <a:pt x="1277" y="2075"/>
                </a:cubicBezTo>
                <a:cubicBezTo>
                  <a:pt x="1300" y="2096"/>
                  <a:pt x="1312" y="2124"/>
                  <a:pt x="1312" y="2155"/>
                </a:cubicBezTo>
                <a:cubicBezTo>
                  <a:pt x="1311" y="2186"/>
                  <a:pt x="1298" y="2214"/>
                  <a:pt x="1274" y="2234"/>
                </a:cubicBezTo>
                <a:cubicBezTo>
                  <a:pt x="1220" y="2280"/>
                  <a:pt x="1220" y="2280"/>
                  <a:pt x="1220" y="2280"/>
                </a:cubicBezTo>
                <a:cubicBezTo>
                  <a:pt x="1202" y="2295"/>
                  <a:pt x="1175" y="2296"/>
                  <a:pt x="1156" y="2281"/>
                </a:cubicBezTo>
                <a:close/>
                <a:moveTo>
                  <a:pt x="1453" y="2532"/>
                </a:moveTo>
                <a:cubicBezTo>
                  <a:pt x="1385" y="2479"/>
                  <a:pt x="1385" y="2479"/>
                  <a:pt x="1385" y="2479"/>
                </a:cubicBezTo>
                <a:cubicBezTo>
                  <a:pt x="1364" y="2462"/>
                  <a:pt x="1359" y="2433"/>
                  <a:pt x="1373" y="2411"/>
                </a:cubicBezTo>
                <a:cubicBezTo>
                  <a:pt x="1373" y="2411"/>
                  <a:pt x="1373" y="2411"/>
                  <a:pt x="1373" y="2411"/>
                </a:cubicBezTo>
                <a:cubicBezTo>
                  <a:pt x="1413" y="2348"/>
                  <a:pt x="1413" y="2348"/>
                  <a:pt x="1413" y="2348"/>
                </a:cubicBezTo>
                <a:cubicBezTo>
                  <a:pt x="1430" y="2321"/>
                  <a:pt x="1458" y="2304"/>
                  <a:pt x="1489" y="2300"/>
                </a:cubicBezTo>
                <a:cubicBezTo>
                  <a:pt x="1494" y="2299"/>
                  <a:pt x="1498" y="2299"/>
                  <a:pt x="1503" y="2299"/>
                </a:cubicBezTo>
                <a:cubicBezTo>
                  <a:pt x="1529" y="2299"/>
                  <a:pt x="1555" y="2308"/>
                  <a:pt x="1574" y="2326"/>
                </a:cubicBezTo>
                <a:cubicBezTo>
                  <a:pt x="1597" y="2347"/>
                  <a:pt x="1610" y="2376"/>
                  <a:pt x="1609" y="2407"/>
                </a:cubicBezTo>
                <a:cubicBezTo>
                  <a:pt x="1608" y="2438"/>
                  <a:pt x="1595" y="2466"/>
                  <a:pt x="1571" y="2486"/>
                </a:cubicBezTo>
                <a:cubicBezTo>
                  <a:pt x="1518" y="2531"/>
                  <a:pt x="1518" y="2531"/>
                  <a:pt x="1518" y="2531"/>
                </a:cubicBezTo>
                <a:cubicBezTo>
                  <a:pt x="1499" y="2547"/>
                  <a:pt x="1472" y="2547"/>
                  <a:pt x="1453" y="2532"/>
                </a:cubicBezTo>
                <a:close/>
                <a:moveTo>
                  <a:pt x="1863" y="2685"/>
                </a:moveTo>
                <a:cubicBezTo>
                  <a:pt x="1862" y="2687"/>
                  <a:pt x="1860" y="2689"/>
                  <a:pt x="1856" y="2692"/>
                </a:cubicBezTo>
                <a:cubicBezTo>
                  <a:pt x="1808" y="2725"/>
                  <a:pt x="1808" y="2725"/>
                  <a:pt x="1808" y="2725"/>
                </a:cubicBezTo>
                <a:cubicBezTo>
                  <a:pt x="1793" y="2736"/>
                  <a:pt x="1767" y="2736"/>
                  <a:pt x="1751" y="2726"/>
                </a:cubicBezTo>
                <a:cubicBezTo>
                  <a:pt x="1691" y="2686"/>
                  <a:pt x="1691" y="2686"/>
                  <a:pt x="1691" y="2686"/>
                </a:cubicBezTo>
                <a:cubicBezTo>
                  <a:pt x="1685" y="2683"/>
                  <a:pt x="1683" y="2679"/>
                  <a:pt x="1683" y="2678"/>
                </a:cubicBezTo>
                <a:cubicBezTo>
                  <a:pt x="1683" y="2678"/>
                  <a:pt x="1684" y="2677"/>
                  <a:pt x="1685" y="2676"/>
                </a:cubicBezTo>
                <a:cubicBezTo>
                  <a:pt x="1685" y="2676"/>
                  <a:pt x="1685" y="2676"/>
                  <a:pt x="1685" y="2676"/>
                </a:cubicBezTo>
                <a:cubicBezTo>
                  <a:pt x="1720" y="2630"/>
                  <a:pt x="1720" y="2630"/>
                  <a:pt x="1720" y="2630"/>
                </a:cubicBezTo>
                <a:cubicBezTo>
                  <a:pt x="1737" y="2608"/>
                  <a:pt x="1752" y="2607"/>
                  <a:pt x="1757" y="2607"/>
                </a:cubicBezTo>
                <a:cubicBezTo>
                  <a:pt x="1764" y="2607"/>
                  <a:pt x="1773" y="2608"/>
                  <a:pt x="1781" y="2612"/>
                </a:cubicBezTo>
                <a:cubicBezTo>
                  <a:pt x="1822" y="2635"/>
                  <a:pt x="1822" y="2635"/>
                  <a:pt x="1822" y="2635"/>
                </a:cubicBezTo>
                <a:cubicBezTo>
                  <a:pt x="1851" y="2658"/>
                  <a:pt x="1862" y="2678"/>
                  <a:pt x="1863" y="2685"/>
                </a:cubicBezTo>
                <a:close/>
                <a:moveTo>
                  <a:pt x="3078" y="1995"/>
                </a:moveTo>
                <a:cubicBezTo>
                  <a:pt x="3074" y="1999"/>
                  <a:pt x="3074" y="1999"/>
                  <a:pt x="3074" y="1999"/>
                </a:cubicBezTo>
                <a:cubicBezTo>
                  <a:pt x="3030" y="2043"/>
                  <a:pt x="2960" y="2050"/>
                  <a:pt x="2909" y="2014"/>
                </a:cubicBezTo>
                <a:cubicBezTo>
                  <a:pt x="2715" y="1880"/>
                  <a:pt x="2715" y="1880"/>
                  <a:pt x="2715" y="1880"/>
                </a:cubicBezTo>
                <a:cubicBezTo>
                  <a:pt x="2679" y="1855"/>
                  <a:pt x="2630" y="1864"/>
                  <a:pt x="2605" y="1900"/>
                </a:cubicBezTo>
                <a:cubicBezTo>
                  <a:pt x="2580" y="1935"/>
                  <a:pt x="2589" y="1985"/>
                  <a:pt x="2625" y="2009"/>
                </a:cubicBezTo>
                <a:cubicBezTo>
                  <a:pt x="2802" y="2132"/>
                  <a:pt x="2802" y="2132"/>
                  <a:pt x="2802" y="2132"/>
                </a:cubicBezTo>
                <a:cubicBezTo>
                  <a:pt x="2823" y="2147"/>
                  <a:pt x="2836" y="2169"/>
                  <a:pt x="2839" y="2195"/>
                </a:cubicBezTo>
                <a:cubicBezTo>
                  <a:pt x="2842" y="2221"/>
                  <a:pt x="2833" y="2246"/>
                  <a:pt x="2815" y="2265"/>
                </a:cubicBezTo>
                <a:cubicBezTo>
                  <a:pt x="2785" y="2296"/>
                  <a:pt x="2737" y="2301"/>
                  <a:pt x="2702" y="2276"/>
                </a:cubicBezTo>
                <a:cubicBezTo>
                  <a:pt x="2627" y="2225"/>
                  <a:pt x="2627" y="2225"/>
                  <a:pt x="2627" y="2225"/>
                </a:cubicBezTo>
                <a:cubicBezTo>
                  <a:pt x="2614" y="2214"/>
                  <a:pt x="2601" y="2203"/>
                  <a:pt x="2586" y="2194"/>
                </a:cubicBezTo>
                <a:cubicBezTo>
                  <a:pt x="2514" y="2148"/>
                  <a:pt x="2514" y="2148"/>
                  <a:pt x="2514" y="2148"/>
                </a:cubicBezTo>
                <a:cubicBezTo>
                  <a:pt x="2463" y="2113"/>
                  <a:pt x="2463" y="2113"/>
                  <a:pt x="2463" y="2113"/>
                </a:cubicBezTo>
                <a:cubicBezTo>
                  <a:pt x="2427" y="2089"/>
                  <a:pt x="2378" y="2098"/>
                  <a:pt x="2353" y="2134"/>
                </a:cubicBezTo>
                <a:cubicBezTo>
                  <a:pt x="2329" y="2170"/>
                  <a:pt x="2338" y="2219"/>
                  <a:pt x="2374" y="2244"/>
                </a:cubicBezTo>
                <a:cubicBezTo>
                  <a:pt x="2525" y="2347"/>
                  <a:pt x="2525" y="2347"/>
                  <a:pt x="2525" y="2347"/>
                </a:cubicBezTo>
                <a:cubicBezTo>
                  <a:pt x="2538" y="2362"/>
                  <a:pt x="2547" y="2381"/>
                  <a:pt x="2550" y="2401"/>
                </a:cubicBezTo>
                <a:cubicBezTo>
                  <a:pt x="2553" y="2432"/>
                  <a:pt x="2544" y="2463"/>
                  <a:pt x="2522" y="2485"/>
                </a:cubicBezTo>
                <a:cubicBezTo>
                  <a:pt x="2521" y="2487"/>
                  <a:pt x="2521" y="2487"/>
                  <a:pt x="2521" y="2487"/>
                </a:cubicBezTo>
                <a:cubicBezTo>
                  <a:pt x="2504" y="2505"/>
                  <a:pt x="2481" y="2516"/>
                  <a:pt x="2456" y="2519"/>
                </a:cubicBezTo>
                <a:cubicBezTo>
                  <a:pt x="2432" y="2521"/>
                  <a:pt x="2407" y="2515"/>
                  <a:pt x="2387" y="2501"/>
                </a:cubicBezTo>
                <a:cubicBezTo>
                  <a:pt x="2178" y="2356"/>
                  <a:pt x="2178" y="2356"/>
                  <a:pt x="2178" y="2356"/>
                </a:cubicBezTo>
                <a:cubicBezTo>
                  <a:pt x="2177" y="2356"/>
                  <a:pt x="2177" y="2356"/>
                  <a:pt x="2176" y="2355"/>
                </a:cubicBezTo>
                <a:cubicBezTo>
                  <a:pt x="2176" y="2355"/>
                  <a:pt x="2175" y="2354"/>
                  <a:pt x="2174" y="2354"/>
                </a:cubicBezTo>
                <a:cubicBezTo>
                  <a:pt x="2174" y="2354"/>
                  <a:pt x="2173" y="2353"/>
                  <a:pt x="2173" y="2353"/>
                </a:cubicBezTo>
                <a:cubicBezTo>
                  <a:pt x="2172" y="2353"/>
                  <a:pt x="2172" y="2352"/>
                  <a:pt x="2171" y="2352"/>
                </a:cubicBezTo>
                <a:cubicBezTo>
                  <a:pt x="2170" y="2352"/>
                  <a:pt x="2170" y="2351"/>
                  <a:pt x="2169" y="2351"/>
                </a:cubicBezTo>
                <a:cubicBezTo>
                  <a:pt x="2169" y="2351"/>
                  <a:pt x="2168" y="2351"/>
                  <a:pt x="2167" y="2350"/>
                </a:cubicBezTo>
                <a:cubicBezTo>
                  <a:pt x="2167" y="2350"/>
                  <a:pt x="2166" y="2350"/>
                  <a:pt x="2166" y="2349"/>
                </a:cubicBezTo>
                <a:cubicBezTo>
                  <a:pt x="2165" y="2349"/>
                  <a:pt x="2164" y="2349"/>
                  <a:pt x="2164" y="2349"/>
                </a:cubicBezTo>
                <a:cubicBezTo>
                  <a:pt x="2163" y="2348"/>
                  <a:pt x="2163" y="2348"/>
                  <a:pt x="2162" y="2348"/>
                </a:cubicBezTo>
                <a:cubicBezTo>
                  <a:pt x="2162" y="2348"/>
                  <a:pt x="2161" y="2347"/>
                  <a:pt x="2160" y="2347"/>
                </a:cubicBezTo>
                <a:cubicBezTo>
                  <a:pt x="2160" y="2347"/>
                  <a:pt x="2159" y="2347"/>
                  <a:pt x="2158" y="2346"/>
                </a:cubicBezTo>
                <a:cubicBezTo>
                  <a:pt x="2158" y="2346"/>
                  <a:pt x="2157" y="2346"/>
                  <a:pt x="2157" y="2346"/>
                </a:cubicBezTo>
                <a:cubicBezTo>
                  <a:pt x="2156" y="2346"/>
                  <a:pt x="2155" y="2345"/>
                  <a:pt x="2155" y="2345"/>
                </a:cubicBezTo>
                <a:cubicBezTo>
                  <a:pt x="2154" y="2345"/>
                  <a:pt x="2153" y="2345"/>
                  <a:pt x="2153" y="2345"/>
                </a:cubicBezTo>
                <a:cubicBezTo>
                  <a:pt x="2152" y="2345"/>
                  <a:pt x="2152" y="2344"/>
                  <a:pt x="2151" y="2344"/>
                </a:cubicBezTo>
                <a:cubicBezTo>
                  <a:pt x="2150" y="2344"/>
                  <a:pt x="2150" y="2344"/>
                  <a:pt x="2149" y="2344"/>
                </a:cubicBezTo>
                <a:cubicBezTo>
                  <a:pt x="2148" y="2344"/>
                  <a:pt x="2148" y="2344"/>
                  <a:pt x="2147" y="2344"/>
                </a:cubicBezTo>
                <a:cubicBezTo>
                  <a:pt x="2147" y="2343"/>
                  <a:pt x="2146" y="2343"/>
                  <a:pt x="2145" y="2343"/>
                </a:cubicBezTo>
                <a:cubicBezTo>
                  <a:pt x="2145" y="2343"/>
                  <a:pt x="2144" y="2343"/>
                  <a:pt x="2143" y="2343"/>
                </a:cubicBezTo>
                <a:cubicBezTo>
                  <a:pt x="2143" y="2343"/>
                  <a:pt x="2142" y="2343"/>
                  <a:pt x="2142" y="2343"/>
                </a:cubicBezTo>
                <a:cubicBezTo>
                  <a:pt x="2141" y="2343"/>
                  <a:pt x="2140" y="2343"/>
                  <a:pt x="2140" y="2342"/>
                </a:cubicBezTo>
                <a:cubicBezTo>
                  <a:pt x="2139" y="2342"/>
                  <a:pt x="2138" y="2342"/>
                  <a:pt x="2138" y="2342"/>
                </a:cubicBezTo>
                <a:cubicBezTo>
                  <a:pt x="2137" y="2342"/>
                  <a:pt x="2136" y="2342"/>
                  <a:pt x="2136" y="2342"/>
                </a:cubicBezTo>
                <a:cubicBezTo>
                  <a:pt x="2135" y="2342"/>
                  <a:pt x="2135" y="2342"/>
                  <a:pt x="2134" y="2342"/>
                </a:cubicBezTo>
                <a:cubicBezTo>
                  <a:pt x="2133" y="2342"/>
                  <a:pt x="2133" y="2342"/>
                  <a:pt x="2132" y="2342"/>
                </a:cubicBezTo>
                <a:cubicBezTo>
                  <a:pt x="2131" y="2342"/>
                  <a:pt x="2131" y="2342"/>
                  <a:pt x="2130" y="2342"/>
                </a:cubicBezTo>
                <a:cubicBezTo>
                  <a:pt x="2130" y="2342"/>
                  <a:pt x="2129" y="2342"/>
                  <a:pt x="2128" y="2342"/>
                </a:cubicBezTo>
                <a:cubicBezTo>
                  <a:pt x="2128" y="2342"/>
                  <a:pt x="2127" y="2342"/>
                  <a:pt x="2126" y="2342"/>
                </a:cubicBezTo>
                <a:cubicBezTo>
                  <a:pt x="2126" y="2342"/>
                  <a:pt x="2125" y="2343"/>
                  <a:pt x="2125" y="2343"/>
                </a:cubicBezTo>
                <a:cubicBezTo>
                  <a:pt x="2124" y="2343"/>
                  <a:pt x="2123" y="2343"/>
                  <a:pt x="2123" y="2343"/>
                </a:cubicBezTo>
                <a:cubicBezTo>
                  <a:pt x="2122" y="2343"/>
                  <a:pt x="2121" y="2343"/>
                  <a:pt x="2121" y="2343"/>
                </a:cubicBezTo>
                <a:cubicBezTo>
                  <a:pt x="2120" y="2343"/>
                  <a:pt x="2120" y="2343"/>
                  <a:pt x="2119" y="2343"/>
                </a:cubicBezTo>
                <a:cubicBezTo>
                  <a:pt x="2118" y="2343"/>
                  <a:pt x="2118" y="2344"/>
                  <a:pt x="2117" y="2344"/>
                </a:cubicBezTo>
                <a:cubicBezTo>
                  <a:pt x="2116" y="2344"/>
                  <a:pt x="2116" y="2344"/>
                  <a:pt x="2115" y="2344"/>
                </a:cubicBezTo>
                <a:cubicBezTo>
                  <a:pt x="2115" y="2344"/>
                  <a:pt x="2114" y="2344"/>
                  <a:pt x="2113" y="2345"/>
                </a:cubicBezTo>
                <a:cubicBezTo>
                  <a:pt x="2113" y="2345"/>
                  <a:pt x="2112" y="2345"/>
                  <a:pt x="2112" y="2345"/>
                </a:cubicBezTo>
                <a:cubicBezTo>
                  <a:pt x="2111" y="2345"/>
                  <a:pt x="2110" y="2345"/>
                  <a:pt x="2110" y="2346"/>
                </a:cubicBezTo>
                <a:cubicBezTo>
                  <a:pt x="2109" y="2346"/>
                  <a:pt x="2109" y="2346"/>
                  <a:pt x="2108" y="2346"/>
                </a:cubicBezTo>
                <a:cubicBezTo>
                  <a:pt x="2107" y="2346"/>
                  <a:pt x="2107" y="2347"/>
                  <a:pt x="2106" y="2347"/>
                </a:cubicBezTo>
                <a:cubicBezTo>
                  <a:pt x="2106" y="2347"/>
                  <a:pt x="2105" y="2347"/>
                  <a:pt x="2104" y="2347"/>
                </a:cubicBezTo>
                <a:cubicBezTo>
                  <a:pt x="2104" y="2348"/>
                  <a:pt x="2103" y="2348"/>
                  <a:pt x="2103" y="2348"/>
                </a:cubicBezTo>
                <a:cubicBezTo>
                  <a:pt x="2102" y="2348"/>
                  <a:pt x="2101" y="2349"/>
                  <a:pt x="2101" y="2349"/>
                </a:cubicBezTo>
                <a:cubicBezTo>
                  <a:pt x="2100" y="2349"/>
                  <a:pt x="2100" y="2349"/>
                  <a:pt x="2099" y="2350"/>
                </a:cubicBezTo>
                <a:cubicBezTo>
                  <a:pt x="2099" y="2350"/>
                  <a:pt x="2098" y="2350"/>
                  <a:pt x="2097" y="2351"/>
                </a:cubicBezTo>
                <a:cubicBezTo>
                  <a:pt x="2097" y="2351"/>
                  <a:pt x="2096" y="2351"/>
                  <a:pt x="2096" y="2351"/>
                </a:cubicBezTo>
                <a:cubicBezTo>
                  <a:pt x="2095" y="2352"/>
                  <a:pt x="2095" y="2352"/>
                  <a:pt x="2094" y="2352"/>
                </a:cubicBezTo>
                <a:cubicBezTo>
                  <a:pt x="2093" y="2353"/>
                  <a:pt x="2093" y="2353"/>
                  <a:pt x="2092" y="2353"/>
                </a:cubicBezTo>
                <a:cubicBezTo>
                  <a:pt x="2092" y="2354"/>
                  <a:pt x="2091" y="2354"/>
                  <a:pt x="2091" y="2354"/>
                </a:cubicBezTo>
                <a:cubicBezTo>
                  <a:pt x="2090" y="2355"/>
                  <a:pt x="2090" y="2355"/>
                  <a:pt x="2089" y="2355"/>
                </a:cubicBezTo>
                <a:cubicBezTo>
                  <a:pt x="2089" y="2356"/>
                  <a:pt x="2088" y="2356"/>
                  <a:pt x="2088" y="2356"/>
                </a:cubicBezTo>
                <a:cubicBezTo>
                  <a:pt x="2087" y="2357"/>
                  <a:pt x="2087" y="2357"/>
                  <a:pt x="2086" y="2357"/>
                </a:cubicBezTo>
                <a:cubicBezTo>
                  <a:pt x="2085" y="2358"/>
                  <a:pt x="2085" y="2358"/>
                  <a:pt x="2084" y="2359"/>
                </a:cubicBezTo>
                <a:cubicBezTo>
                  <a:pt x="2084" y="2359"/>
                  <a:pt x="2083" y="2359"/>
                  <a:pt x="2083" y="2360"/>
                </a:cubicBezTo>
                <a:cubicBezTo>
                  <a:pt x="2082" y="2360"/>
                  <a:pt x="2082" y="2361"/>
                  <a:pt x="2081" y="2361"/>
                </a:cubicBezTo>
                <a:cubicBezTo>
                  <a:pt x="2081" y="2362"/>
                  <a:pt x="2080" y="2362"/>
                  <a:pt x="2080" y="2362"/>
                </a:cubicBezTo>
                <a:cubicBezTo>
                  <a:pt x="2079" y="2363"/>
                  <a:pt x="2079" y="2363"/>
                  <a:pt x="2078" y="2364"/>
                </a:cubicBezTo>
                <a:cubicBezTo>
                  <a:pt x="2078" y="2364"/>
                  <a:pt x="2078" y="2365"/>
                  <a:pt x="2077" y="2365"/>
                </a:cubicBezTo>
                <a:cubicBezTo>
                  <a:pt x="2077" y="2366"/>
                  <a:pt x="2076" y="2366"/>
                  <a:pt x="2076" y="2367"/>
                </a:cubicBezTo>
                <a:cubicBezTo>
                  <a:pt x="2075" y="2367"/>
                  <a:pt x="2075" y="2368"/>
                  <a:pt x="2074" y="2368"/>
                </a:cubicBezTo>
                <a:cubicBezTo>
                  <a:pt x="2074" y="2369"/>
                  <a:pt x="2073" y="2369"/>
                  <a:pt x="2073" y="2369"/>
                </a:cubicBezTo>
                <a:cubicBezTo>
                  <a:pt x="2073" y="2370"/>
                  <a:pt x="2072" y="2371"/>
                  <a:pt x="2072" y="2371"/>
                </a:cubicBezTo>
                <a:cubicBezTo>
                  <a:pt x="2071" y="2372"/>
                  <a:pt x="2071" y="2372"/>
                  <a:pt x="2070" y="2373"/>
                </a:cubicBezTo>
                <a:cubicBezTo>
                  <a:pt x="2070" y="2373"/>
                  <a:pt x="2070" y="2374"/>
                  <a:pt x="2069" y="2374"/>
                </a:cubicBezTo>
                <a:cubicBezTo>
                  <a:pt x="2069" y="2375"/>
                  <a:pt x="2069" y="2375"/>
                  <a:pt x="2068" y="2376"/>
                </a:cubicBezTo>
                <a:cubicBezTo>
                  <a:pt x="2068" y="2376"/>
                  <a:pt x="2068" y="2376"/>
                  <a:pt x="2068" y="2376"/>
                </a:cubicBezTo>
                <a:cubicBezTo>
                  <a:pt x="2068" y="2376"/>
                  <a:pt x="2068" y="2376"/>
                  <a:pt x="2068" y="2376"/>
                </a:cubicBezTo>
                <a:cubicBezTo>
                  <a:pt x="2068" y="2377"/>
                  <a:pt x="2067" y="2377"/>
                  <a:pt x="2067" y="2377"/>
                </a:cubicBezTo>
                <a:cubicBezTo>
                  <a:pt x="2067" y="2378"/>
                  <a:pt x="2066" y="2379"/>
                  <a:pt x="2066" y="2379"/>
                </a:cubicBezTo>
                <a:cubicBezTo>
                  <a:pt x="2066" y="2380"/>
                  <a:pt x="2065" y="2380"/>
                  <a:pt x="2065" y="2381"/>
                </a:cubicBezTo>
                <a:cubicBezTo>
                  <a:pt x="2065" y="2381"/>
                  <a:pt x="2064" y="2382"/>
                  <a:pt x="2064" y="2383"/>
                </a:cubicBezTo>
                <a:cubicBezTo>
                  <a:pt x="2064" y="2383"/>
                  <a:pt x="2063" y="2384"/>
                  <a:pt x="2063" y="2384"/>
                </a:cubicBezTo>
                <a:cubicBezTo>
                  <a:pt x="2063" y="2385"/>
                  <a:pt x="2062" y="2386"/>
                  <a:pt x="2062" y="2386"/>
                </a:cubicBezTo>
                <a:cubicBezTo>
                  <a:pt x="2062" y="2387"/>
                  <a:pt x="2061" y="2387"/>
                  <a:pt x="2061" y="2388"/>
                </a:cubicBezTo>
                <a:cubicBezTo>
                  <a:pt x="2061" y="2389"/>
                  <a:pt x="2061" y="2389"/>
                  <a:pt x="2060" y="2390"/>
                </a:cubicBezTo>
                <a:cubicBezTo>
                  <a:pt x="2060" y="2390"/>
                  <a:pt x="2060" y="2391"/>
                  <a:pt x="2060" y="2392"/>
                </a:cubicBezTo>
                <a:cubicBezTo>
                  <a:pt x="2059" y="2392"/>
                  <a:pt x="2059" y="2393"/>
                  <a:pt x="2059" y="2393"/>
                </a:cubicBezTo>
                <a:cubicBezTo>
                  <a:pt x="2059" y="2394"/>
                  <a:pt x="2058" y="2395"/>
                  <a:pt x="2058" y="2395"/>
                </a:cubicBezTo>
                <a:cubicBezTo>
                  <a:pt x="2058" y="2396"/>
                  <a:pt x="2058" y="2396"/>
                  <a:pt x="2058" y="2397"/>
                </a:cubicBezTo>
                <a:cubicBezTo>
                  <a:pt x="2057" y="2398"/>
                  <a:pt x="2057" y="2398"/>
                  <a:pt x="2057" y="2399"/>
                </a:cubicBezTo>
                <a:cubicBezTo>
                  <a:pt x="2057" y="2400"/>
                  <a:pt x="2057" y="2400"/>
                  <a:pt x="2057" y="2401"/>
                </a:cubicBezTo>
                <a:cubicBezTo>
                  <a:pt x="2056" y="2401"/>
                  <a:pt x="2056" y="2402"/>
                  <a:pt x="2056" y="2403"/>
                </a:cubicBezTo>
                <a:cubicBezTo>
                  <a:pt x="2056" y="2403"/>
                  <a:pt x="2056" y="2404"/>
                  <a:pt x="2056" y="2405"/>
                </a:cubicBezTo>
                <a:cubicBezTo>
                  <a:pt x="2055" y="2405"/>
                  <a:pt x="2055" y="2406"/>
                  <a:pt x="2055" y="2407"/>
                </a:cubicBezTo>
                <a:cubicBezTo>
                  <a:pt x="2055" y="2407"/>
                  <a:pt x="2055" y="2408"/>
                  <a:pt x="2055" y="2408"/>
                </a:cubicBezTo>
                <a:cubicBezTo>
                  <a:pt x="2055" y="2409"/>
                  <a:pt x="2055" y="2410"/>
                  <a:pt x="2055" y="2410"/>
                </a:cubicBezTo>
                <a:cubicBezTo>
                  <a:pt x="2055" y="2411"/>
                  <a:pt x="2054" y="2412"/>
                  <a:pt x="2054" y="2412"/>
                </a:cubicBezTo>
                <a:cubicBezTo>
                  <a:pt x="2054" y="2413"/>
                  <a:pt x="2054" y="2413"/>
                  <a:pt x="2054" y="2414"/>
                </a:cubicBezTo>
                <a:cubicBezTo>
                  <a:pt x="2054" y="2415"/>
                  <a:pt x="2054" y="2415"/>
                  <a:pt x="2054" y="2416"/>
                </a:cubicBezTo>
                <a:cubicBezTo>
                  <a:pt x="2054" y="2417"/>
                  <a:pt x="2054" y="2417"/>
                  <a:pt x="2054" y="2418"/>
                </a:cubicBezTo>
                <a:cubicBezTo>
                  <a:pt x="2054" y="2419"/>
                  <a:pt x="2054" y="2419"/>
                  <a:pt x="2054" y="2420"/>
                </a:cubicBezTo>
                <a:cubicBezTo>
                  <a:pt x="2054" y="2420"/>
                  <a:pt x="2054" y="2421"/>
                  <a:pt x="2054" y="2422"/>
                </a:cubicBezTo>
                <a:cubicBezTo>
                  <a:pt x="2054" y="2422"/>
                  <a:pt x="2054" y="2423"/>
                  <a:pt x="2054" y="2423"/>
                </a:cubicBezTo>
                <a:cubicBezTo>
                  <a:pt x="2054" y="2424"/>
                  <a:pt x="2054" y="2425"/>
                  <a:pt x="2054" y="2425"/>
                </a:cubicBezTo>
                <a:cubicBezTo>
                  <a:pt x="2054" y="2426"/>
                  <a:pt x="2054" y="2427"/>
                  <a:pt x="2054" y="2427"/>
                </a:cubicBezTo>
                <a:cubicBezTo>
                  <a:pt x="2054" y="2428"/>
                  <a:pt x="2054" y="2429"/>
                  <a:pt x="2054" y="2429"/>
                </a:cubicBezTo>
                <a:cubicBezTo>
                  <a:pt x="2054" y="2430"/>
                  <a:pt x="2054" y="2430"/>
                  <a:pt x="2055" y="2431"/>
                </a:cubicBezTo>
                <a:cubicBezTo>
                  <a:pt x="2055" y="2432"/>
                  <a:pt x="2055" y="2432"/>
                  <a:pt x="2055" y="2433"/>
                </a:cubicBezTo>
                <a:cubicBezTo>
                  <a:pt x="2055" y="2434"/>
                  <a:pt x="2055" y="2434"/>
                  <a:pt x="2055" y="2435"/>
                </a:cubicBezTo>
                <a:cubicBezTo>
                  <a:pt x="2055" y="2435"/>
                  <a:pt x="2055" y="2436"/>
                  <a:pt x="2056" y="2437"/>
                </a:cubicBezTo>
                <a:cubicBezTo>
                  <a:pt x="2056" y="2437"/>
                  <a:pt x="2056" y="2438"/>
                  <a:pt x="2056" y="2438"/>
                </a:cubicBezTo>
                <a:cubicBezTo>
                  <a:pt x="2056" y="2439"/>
                  <a:pt x="2056" y="2440"/>
                  <a:pt x="2056" y="2440"/>
                </a:cubicBezTo>
                <a:cubicBezTo>
                  <a:pt x="2056" y="2441"/>
                  <a:pt x="2057" y="2442"/>
                  <a:pt x="2057" y="2442"/>
                </a:cubicBezTo>
                <a:cubicBezTo>
                  <a:pt x="2057" y="2443"/>
                  <a:pt x="2057" y="2443"/>
                  <a:pt x="2057" y="2444"/>
                </a:cubicBezTo>
                <a:cubicBezTo>
                  <a:pt x="2058" y="2445"/>
                  <a:pt x="2058" y="2445"/>
                  <a:pt x="2058" y="2446"/>
                </a:cubicBezTo>
                <a:cubicBezTo>
                  <a:pt x="2058" y="2446"/>
                  <a:pt x="2058" y="2447"/>
                  <a:pt x="2059" y="2448"/>
                </a:cubicBezTo>
                <a:cubicBezTo>
                  <a:pt x="2059" y="2448"/>
                  <a:pt x="2059" y="2449"/>
                  <a:pt x="2059" y="2449"/>
                </a:cubicBezTo>
                <a:cubicBezTo>
                  <a:pt x="2059" y="2450"/>
                  <a:pt x="2060" y="2450"/>
                  <a:pt x="2060" y="2451"/>
                </a:cubicBezTo>
                <a:cubicBezTo>
                  <a:pt x="2060" y="2452"/>
                  <a:pt x="2060" y="2452"/>
                  <a:pt x="2061" y="2453"/>
                </a:cubicBezTo>
                <a:cubicBezTo>
                  <a:pt x="2061" y="2453"/>
                  <a:pt x="2061" y="2454"/>
                  <a:pt x="2061" y="2455"/>
                </a:cubicBezTo>
                <a:cubicBezTo>
                  <a:pt x="2062" y="2455"/>
                  <a:pt x="2062" y="2456"/>
                  <a:pt x="2062" y="2456"/>
                </a:cubicBezTo>
                <a:cubicBezTo>
                  <a:pt x="2063" y="2457"/>
                  <a:pt x="2063" y="2457"/>
                  <a:pt x="2063" y="2458"/>
                </a:cubicBezTo>
                <a:cubicBezTo>
                  <a:pt x="2063" y="2459"/>
                  <a:pt x="2064" y="2459"/>
                  <a:pt x="2064" y="2460"/>
                </a:cubicBezTo>
                <a:cubicBezTo>
                  <a:pt x="2064" y="2460"/>
                  <a:pt x="2065" y="2461"/>
                  <a:pt x="2065" y="2461"/>
                </a:cubicBezTo>
                <a:cubicBezTo>
                  <a:pt x="2065" y="2462"/>
                  <a:pt x="2066" y="2462"/>
                  <a:pt x="2066" y="2463"/>
                </a:cubicBezTo>
                <a:cubicBezTo>
                  <a:pt x="2066" y="2464"/>
                  <a:pt x="2067" y="2464"/>
                  <a:pt x="2067" y="2465"/>
                </a:cubicBezTo>
                <a:cubicBezTo>
                  <a:pt x="2067" y="2465"/>
                  <a:pt x="2068" y="2466"/>
                  <a:pt x="2068" y="2466"/>
                </a:cubicBezTo>
                <a:cubicBezTo>
                  <a:pt x="2069" y="2467"/>
                  <a:pt x="2069" y="2467"/>
                  <a:pt x="2069" y="2468"/>
                </a:cubicBezTo>
                <a:cubicBezTo>
                  <a:pt x="2070" y="2468"/>
                  <a:pt x="2070" y="2469"/>
                  <a:pt x="2070" y="2469"/>
                </a:cubicBezTo>
                <a:cubicBezTo>
                  <a:pt x="2071" y="2470"/>
                  <a:pt x="2071" y="2470"/>
                  <a:pt x="2072" y="2471"/>
                </a:cubicBezTo>
                <a:cubicBezTo>
                  <a:pt x="2072" y="2471"/>
                  <a:pt x="2072" y="2472"/>
                  <a:pt x="2073" y="2472"/>
                </a:cubicBezTo>
                <a:cubicBezTo>
                  <a:pt x="2073" y="2473"/>
                  <a:pt x="2074" y="2473"/>
                  <a:pt x="2074" y="2474"/>
                </a:cubicBezTo>
                <a:cubicBezTo>
                  <a:pt x="2075" y="2474"/>
                  <a:pt x="2075" y="2475"/>
                  <a:pt x="2076" y="2475"/>
                </a:cubicBezTo>
                <a:cubicBezTo>
                  <a:pt x="2076" y="2476"/>
                  <a:pt x="2076" y="2476"/>
                  <a:pt x="2077" y="2477"/>
                </a:cubicBezTo>
                <a:cubicBezTo>
                  <a:pt x="2077" y="2477"/>
                  <a:pt x="2078" y="2478"/>
                  <a:pt x="2078" y="2478"/>
                </a:cubicBezTo>
                <a:cubicBezTo>
                  <a:pt x="2079" y="2478"/>
                  <a:pt x="2079" y="2479"/>
                  <a:pt x="2080" y="2479"/>
                </a:cubicBezTo>
                <a:cubicBezTo>
                  <a:pt x="2080" y="2480"/>
                  <a:pt x="2081" y="2480"/>
                  <a:pt x="2081" y="2481"/>
                </a:cubicBezTo>
                <a:cubicBezTo>
                  <a:pt x="2082" y="2481"/>
                  <a:pt x="2082" y="2482"/>
                  <a:pt x="2083" y="2482"/>
                </a:cubicBezTo>
                <a:cubicBezTo>
                  <a:pt x="2083" y="2482"/>
                  <a:pt x="2084" y="2483"/>
                  <a:pt x="2084" y="2483"/>
                </a:cubicBezTo>
                <a:cubicBezTo>
                  <a:pt x="2085" y="2484"/>
                  <a:pt x="2085" y="2484"/>
                  <a:pt x="2086" y="2484"/>
                </a:cubicBezTo>
                <a:cubicBezTo>
                  <a:pt x="2086" y="2485"/>
                  <a:pt x="2087" y="2485"/>
                  <a:pt x="2087" y="2485"/>
                </a:cubicBezTo>
                <a:cubicBezTo>
                  <a:pt x="2251" y="2601"/>
                  <a:pt x="2251" y="2601"/>
                  <a:pt x="2251" y="2601"/>
                </a:cubicBezTo>
                <a:cubicBezTo>
                  <a:pt x="2253" y="2602"/>
                  <a:pt x="2254" y="2603"/>
                  <a:pt x="2255" y="2603"/>
                </a:cubicBezTo>
                <a:cubicBezTo>
                  <a:pt x="2269" y="2612"/>
                  <a:pt x="2278" y="2623"/>
                  <a:pt x="2280" y="2635"/>
                </a:cubicBezTo>
                <a:cubicBezTo>
                  <a:pt x="2282" y="2644"/>
                  <a:pt x="2279" y="2654"/>
                  <a:pt x="2272" y="2664"/>
                </a:cubicBezTo>
                <a:cubicBezTo>
                  <a:pt x="2258" y="2682"/>
                  <a:pt x="2234" y="2689"/>
                  <a:pt x="2213" y="2680"/>
                </a:cubicBezTo>
                <a:cubicBezTo>
                  <a:pt x="1909" y="2504"/>
                  <a:pt x="1909" y="2504"/>
                  <a:pt x="1909" y="2504"/>
                </a:cubicBezTo>
                <a:cubicBezTo>
                  <a:pt x="1890" y="2490"/>
                  <a:pt x="1871" y="2479"/>
                  <a:pt x="1852" y="2470"/>
                </a:cubicBezTo>
                <a:cubicBezTo>
                  <a:pt x="1766" y="2420"/>
                  <a:pt x="1766" y="2420"/>
                  <a:pt x="1766" y="2420"/>
                </a:cubicBezTo>
                <a:cubicBezTo>
                  <a:pt x="1766" y="2417"/>
                  <a:pt x="1767" y="2413"/>
                  <a:pt x="1767" y="2409"/>
                </a:cubicBezTo>
                <a:cubicBezTo>
                  <a:pt x="1768" y="2333"/>
                  <a:pt x="1736" y="2261"/>
                  <a:pt x="1680" y="2210"/>
                </a:cubicBezTo>
                <a:cubicBezTo>
                  <a:pt x="1623" y="2157"/>
                  <a:pt x="1546" y="2133"/>
                  <a:pt x="1469" y="2143"/>
                </a:cubicBezTo>
                <a:cubicBezTo>
                  <a:pt x="1466" y="2073"/>
                  <a:pt x="1435" y="2006"/>
                  <a:pt x="1383" y="1958"/>
                </a:cubicBezTo>
                <a:cubicBezTo>
                  <a:pt x="1325" y="1906"/>
                  <a:pt x="1248" y="1882"/>
                  <a:pt x="1171" y="1892"/>
                </a:cubicBezTo>
                <a:cubicBezTo>
                  <a:pt x="1171" y="1892"/>
                  <a:pt x="1170" y="1892"/>
                  <a:pt x="1170" y="1892"/>
                </a:cubicBezTo>
                <a:cubicBezTo>
                  <a:pt x="1169" y="1820"/>
                  <a:pt x="1138" y="1752"/>
                  <a:pt x="1084" y="1703"/>
                </a:cubicBezTo>
                <a:cubicBezTo>
                  <a:pt x="1026" y="1651"/>
                  <a:pt x="949" y="1627"/>
                  <a:pt x="872" y="1637"/>
                </a:cubicBezTo>
                <a:cubicBezTo>
                  <a:pt x="831" y="1643"/>
                  <a:pt x="792" y="1658"/>
                  <a:pt x="758" y="1681"/>
                </a:cubicBezTo>
                <a:cubicBezTo>
                  <a:pt x="745" y="1652"/>
                  <a:pt x="738" y="1620"/>
                  <a:pt x="734" y="1594"/>
                </a:cubicBezTo>
                <a:cubicBezTo>
                  <a:pt x="728" y="1555"/>
                  <a:pt x="728" y="1520"/>
                  <a:pt x="729" y="1501"/>
                </a:cubicBezTo>
                <a:cubicBezTo>
                  <a:pt x="1241" y="624"/>
                  <a:pt x="1241" y="624"/>
                  <a:pt x="1241" y="624"/>
                </a:cubicBezTo>
                <a:cubicBezTo>
                  <a:pt x="1331" y="600"/>
                  <a:pt x="1599" y="530"/>
                  <a:pt x="1748" y="522"/>
                </a:cubicBezTo>
                <a:cubicBezTo>
                  <a:pt x="1793" y="520"/>
                  <a:pt x="1835" y="525"/>
                  <a:pt x="1873" y="539"/>
                </a:cubicBezTo>
                <a:cubicBezTo>
                  <a:pt x="1839" y="561"/>
                  <a:pt x="1806" y="586"/>
                  <a:pt x="1776" y="613"/>
                </a:cubicBezTo>
                <a:cubicBezTo>
                  <a:pt x="1346" y="1003"/>
                  <a:pt x="1346" y="1003"/>
                  <a:pt x="1346" y="1003"/>
                </a:cubicBezTo>
                <a:cubicBezTo>
                  <a:pt x="1250" y="1089"/>
                  <a:pt x="1239" y="1235"/>
                  <a:pt x="1321" y="1335"/>
                </a:cubicBezTo>
                <a:cubicBezTo>
                  <a:pt x="1358" y="1381"/>
                  <a:pt x="1412" y="1412"/>
                  <a:pt x="1471" y="1421"/>
                </a:cubicBezTo>
                <a:cubicBezTo>
                  <a:pt x="1483" y="1423"/>
                  <a:pt x="1496" y="1424"/>
                  <a:pt x="1508" y="1424"/>
                </a:cubicBezTo>
                <a:cubicBezTo>
                  <a:pt x="1555" y="1424"/>
                  <a:pt x="1601" y="1410"/>
                  <a:pt x="1640" y="1384"/>
                </a:cubicBezTo>
                <a:cubicBezTo>
                  <a:pt x="2005" y="1147"/>
                  <a:pt x="2005" y="1147"/>
                  <a:pt x="2005" y="1147"/>
                </a:cubicBezTo>
                <a:cubicBezTo>
                  <a:pt x="2086" y="1093"/>
                  <a:pt x="2183" y="1069"/>
                  <a:pt x="2279" y="1076"/>
                </a:cubicBezTo>
                <a:cubicBezTo>
                  <a:pt x="3073" y="1808"/>
                  <a:pt x="3073" y="1808"/>
                  <a:pt x="3073" y="1808"/>
                </a:cubicBezTo>
                <a:cubicBezTo>
                  <a:pt x="3077" y="1820"/>
                  <a:pt x="3085" y="1832"/>
                  <a:pt x="3096" y="1841"/>
                </a:cubicBezTo>
                <a:cubicBezTo>
                  <a:pt x="3097" y="1842"/>
                  <a:pt x="3099" y="1843"/>
                  <a:pt x="3100" y="1844"/>
                </a:cubicBezTo>
                <a:cubicBezTo>
                  <a:pt x="3110" y="1861"/>
                  <a:pt x="3115" y="1881"/>
                  <a:pt x="3115" y="1901"/>
                </a:cubicBezTo>
                <a:cubicBezTo>
                  <a:pt x="3116" y="1936"/>
                  <a:pt x="3103" y="1969"/>
                  <a:pt x="3078" y="1995"/>
                </a:cubicBezTo>
                <a:close/>
                <a:moveTo>
                  <a:pt x="3189" y="1550"/>
                </a:moveTo>
                <a:cubicBezTo>
                  <a:pt x="3180" y="1578"/>
                  <a:pt x="3164" y="1614"/>
                  <a:pt x="3139" y="1655"/>
                </a:cubicBezTo>
                <a:cubicBezTo>
                  <a:pt x="2551" y="1113"/>
                  <a:pt x="2551" y="1113"/>
                  <a:pt x="2551" y="1113"/>
                </a:cubicBezTo>
                <a:cubicBezTo>
                  <a:pt x="2555" y="1113"/>
                  <a:pt x="2555" y="1113"/>
                  <a:pt x="2555" y="1113"/>
                </a:cubicBezTo>
                <a:cubicBezTo>
                  <a:pt x="2559" y="1114"/>
                  <a:pt x="2562" y="1114"/>
                  <a:pt x="2566" y="1114"/>
                </a:cubicBezTo>
                <a:cubicBezTo>
                  <a:pt x="2605" y="1114"/>
                  <a:pt x="2638" y="1085"/>
                  <a:pt x="2644" y="1046"/>
                </a:cubicBezTo>
                <a:cubicBezTo>
                  <a:pt x="2650" y="1003"/>
                  <a:pt x="2620" y="963"/>
                  <a:pt x="2577" y="957"/>
                </a:cubicBezTo>
                <a:cubicBezTo>
                  <a:pt x="2327" y="923"/>
                  <a:pt x="2327" y="923"/>
                  <a:pt x="2327" y="923"/>
                </a:cubicBezTo>
                <a:cubicBezTo>
                  <a:pt x="2327" y="923"/>
                  <a:pt x="2326" y="923"/>
                  <a:pt x="2326" y="922"/>
                </a:cubicBezTo>
                <a:cubicBezTo>
                  <a:pt x="2325" y="922"/>
                  <a:pt x="2324" y="922"/>
                  <a:pt x="2323" y="922"/>
                </a:cubicBezTo>
                <a:cubicBezTo>
                  <a:pt x="2182" y="904"/>
                  <a:pt x="2038" y="936"/>
                  <a:pt x="1918" y="1015"/>
                </a:cubicBezTo>
                <a:cubicBezTo>
                  <a:pt x="1554" y="1253"/>
                  <a:pt x="1554" y="1253"/>
                  <a:pt x="1554" y="1253"/>
                </a:cubicBezTo>
                <a:cubicBezTo>
                  <a:pt x="1518" y="1276"/>
                  <a:pt x="1470" y="1269"/>
                  <a:pt x="1443" y="1235"/>
                </a:cubicBezTo>
                <a:cubicBezTo>
                  <a:pt x="1414" y="1200"/>
                  <a:pt x="1418" y="1150"/>
                  <a:pt x="1452" y="1119"/>
                </a:cubicBezTo>
                <a:cubicBezTo>
                  <a:pt x="1882" y="730"/>
                  <a:pt x="1882" y="730"/>
                  <a:pt x="1882" y="730"/>
                </a:cubicBezTo>
                <a:cubicBezTo>
                  <a:pt x="1948" y="671"/>
                  <a:pt x="2027" y="626"/>
                  <a:pt x="2112" y="601"/>
                </a:cubicBezTo>
                <a:cubicBezTo>
                  <a:pt x="2198" y="575"/>
                  <a:pt x="2289" y="570"/>
                  <a:pt x="2376" y="584"/>
                </a:cubicBezTo>
                <a:cubicBezTo>
                  <a:pt x="2705" y="636"/>
                  <a:pt x="2705" y="636"/>
                  <a:pt x="2705" y="636"/>
                </a:cubicBezTo>
                <a:cubicBezTo>
                  <a:pt x="3206" y="1492"/>
                  <a:pt x="3206" y="1492"/>
                  <a:pt x="3206" y="1492"/>
                </a:cubicBezTo>
                <a:cubicBezTo>
                  <a:pt x="3203" y="1506"/>
                  <a:pt x="3198" y="1526"/>
                  <a:pt x="3189" y="1550"/>
                </a:cubicBezTo>
                <a:close/>
                <a:moveTo>
                  <a:pt x="3442" y="1585"/>
                </a:moveTo>
                <a:cubicBezTo>
                  <a:pt x="2736" y="377"/>
                  <a:pt x="2736" y="377"/>
                  <a:pt x="2736" y="377"/>
                </a:cubicBezTo>
                <a:cubicBezTo>
                  <a:pt x="3032" y="193"/>
                  <a:pt x="3032" y="193"/>
                  <a:pt x="3032" y="193"/>
                </a:cubicBezTo>
                <a:cubicBezTo>
                  <a:pt x="3724" y="1414"/>
                  <a:pt x="3724" y="1414"/>
                  <a:pt x="3724" y="1414"/>
                </a:cubicBezTo>
                <a:lnTo>
                  <a:pt x="3442" y="1585"/>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ea typeface="Meiryo" panose="020B0604030504040204" pitchFamily="34" charset="-128"/>
            </a:endParaRPr>
          </a:p>
        </p:txBody>
      </p:sp>
      <p:sp>
        <p:nvSpPr>
          <p:cNvPr id="11" name="Oval 10">
            <a:extLst>
              <a:ext uri="{FF2B5EF4-FFF2-40B4-BE49-F238E27FC236}">
                <a16:creationId xmlns:a16="http://schemas.microsoft.com/office/drawing/2014/main" id="{74CE5C3A-88F7-83B6-8E61-37F755A8EC89}"/>
              </a:ext>
            </a:extLst>
          </p:cNvPr>
          <p:cNvSpPr/>
          <p:nvPr/>
        </p:nvSpPr>
        <p:spPr>
          <a:xfrm>
            <a:off x="4705352" y="2623234"/>
            <a:ext cx="548640" cy="548640"/>
          </a:xfrm>
          <a:prstGeom prst="ellipse">
            <a:avLst/>
          </a:prstGeom>
          <a:solidFill>
            <a:schemeClr val="bg1"/>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1600" dirty="0" err="1">
              <a:ea typeface="Meiryo" panose="020B0604030504040204" pitchFamily="34" charset="-128"/>
            </a:endParaRPr>
          </a:p>
        </p:txBody>
      </p:sp>
      <p:grpSp>
        <p:nvGrpSpPr>
          <p:cNvPr id="35" name="Group 34">
            <a:extLst>
              <a:ext uri="{FF2B5EF4-FFF2-40B4-BE49-F238E27FC236}">
                <a16:creationId xmlns:a16="http://schemas.microsoft.com/office/drawing/2014/main" id="{1051D0BA-FE83-7A63-39C8-6EE7602655CC}"/>
              </a:ext>
            </a:extLst>
          </p:cNvPr>
          <p:cNvGrpSpPr>
            <a:grpSpLocks noChangeAspect="1"/>
          </p:cNvGrpSpPr>
          <p:nvPr/>
        </p:nvGrpSpPr>
        <p:grpSpPr>
          <a:xfrm>
            <a:off x="4826953" y="2760394"/>
            <a:ext cx="305438" cy="274320"/>
            <a:chOff x="9815513" y="-344488"/>
            <a:chExt cx="31459488" cy="28254327"/>
          </a:xfrm>
          <a:solidFill>
            <a:schemeClr val="tx1"/>
          </a:solidFill>
        </p:grpSpPr>
        <p:sp>
          <p:nvSpPr>
            <p:cNvPr id="36" name="Freeform 212">
              <a:extLst>
                <a:ext uri="{FF2B5EF4-FFF2-40B4-BE49-F238E27FC236}">
                  <a16:creationId xmlns:a16="http://schemas.microsoft.com/office/drawing/2014/main" id="{4FAD47C6-EE0A-47DD-5AEF-86334EF19C54}"/>
                </a:ext>
              </a:extLst>
            </p:cNvPr>
            <p:cNvSpPr>
              <a:spLocks noEditPoints="1"/>
            </p:cNvSpPr>
            <p:nvPr/>
          </p:nvSpPr>
          <p:spPr bwMode="auto">
            <a:xfrm>
              <a:off x="9815513" y="19421477"/>
              <a:ext cx="8497890" cy="8488362"/>
            </a:xfrm>
            <a:custGeom>
              <a:avLst/>
              <a:gdLst>
                <a:gd name="T0" fmla="*/ 800 w 937"/>
                <a:gd name="T1" fmla="*/ 138 h 938"/>
                <a:gd name="T2" fmla="*/ 651 w 937"/>
                <a:gd name="T3" fmla="*/ 37 h 938"/>
                <a:gd name="T4" fmla="*/ 469 w 937"/>
                <a:gd name="T5" fmla="*/ 0 h 938"/>
                <a:gd name="T6" fmla="*/ 286 w 937"/>
                <a:gd name="T7" fmla="*/ 37 h 938"/>
                <a:gd name="T8" fmla="*/ 137 w 937"/>
                <a:gd name="T9" fmla="*/ 138 h 938"/>
                <a:gd name="T10" fmla="*/ 37 w 937"/>
                <a:gd name="T11" fmla="*/ 287 h 938"/>
                <a:gd name="T12" fmla="*/ 0 w 937"/>
                <a:gd name="T13" fmla="*/ 469 h 938"/>
                <a:gd name="T14" fmla="*/ 37 w 937"/>
                <a:gd name="T15" fmla="*/ 651 h 938"/>
                <a:gd name="T16" fmla="*/ 137 w 937"/>
                <a:gd name="T17" fmla="*/ 800 h 938"/>
                <a:gd name="T18" fmla="*/ 286 w 937"/>
                <a:gd name="T19" fmla="*/ 901 h 938"/>
                <a:gd name="T20" fmla="*/ 469 w 937"/>
                <a:gd name="T21" fmla="*/ 938 h 938"/>
                <a:gd name="T22" fmla="*/ 651 w 937"/>
                <a:gd name="T23" fmla="*/ 901 h 938"/>
                <a:gd name="T24" fmla="*/ 800 w 937"/>
                <a:gd name="T25" fmla="*/ 800 h 938"/>
                <a:gd name="T26" fmla="*/ 900 w 937"/>
                <a:gd name="T27" fmla="*/ 651 h 938"/>
                <a:gd name="T28" fmla="*/ 937 w 937"/>
                <a:gd name="T29" fmla="*/ 469 h 938"/>
                <a:gd name="T30" fmla="*/ 900 w 937"/>
                <a:gd name="T31" fmla="*/ 287 h 938"/>
                <a:gd name="T32" fmla="*/ 800 w 937"/>
                <a:gd name="T33" fmla="*/ 138 h 938"/>
                <a:gd name="T34" fmla="*/ 701 w 937"/>
                <a:gd name="T35" fmla="*/ 702 h 938"/>
                <a:gd name="T36" fmla="*/ 469 w 937"/>
                <a:gd name="T37" fmla="*/ 798 h 938"/>
                <a:gd name="T38" fmla="*/ 236 w 937"/>
                <a:gd name="T39" fmla="*/ 702 h 938"/>
                <a:gd name="T40" fmla="*/ 139 w 937"/>
                <a:gd name="T41" fmla="*/ 469 h 938"/>
                <a:gd name="T42" fmla="*/ 236 w 937"/>
                <a:gd name="T43" fmla="*/ 236 h 938"/>
                <a:gd name="T44" fmla="*/ 469 w 937"/>
                <a:gd name="T45" fmla="*/ 140 h 938"/>
                <a:gd name="T46" fmla="*/ 701 w 937"/>
                <a:gd name="T47" fmla="*/ 236 h 938"/>
                <a:gd name="T48" fmla="*/ 798 w 937"/>
                <a:gd name="T49" fmla="*/ 469 h 938"/>
                <a:gd name="T50" fmla="*/ 701 w 937"/>
                <a:gd name="T51" fmla="*/ 702 h 9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937" h="938">
                  <a:moveTo>
                    <a:pt x="800" y="138"/>
                  </a:moveTo>
                  <a:cubicBezTo>
                    <a:pt x="757" y="95"/>
                    <a:pt x="707" y="61"/>
                    <a:pt x="651" y="37"/>
                  </a:cubicBezTo>
                  <a:cubicBezTo>
                    <a:pt x="593" y="13"/>
                    <a:pt x="532" y="0"/>
                    <a:pt x="469" y="0"/>
                  </a:cubicBezTo>
                  <a:cubicBezTo>
                    <a:pt x="405" y="0"/>
                    <a:pt x="344" y="13"/>
                    <a:pt x="286" y="37"/>
                  </a:cubicBezTo>
                  <a:cubicBezTo>
                    <a:pt x="230" y="61"/>
                    <a:pt x="180" y="95"/>
                    <a:pt x="137" y="138"/>
                  </a:cubicBezTo>
                  <a:cubicBezTo>
                    <a:pt x="94" y="181"/>
                    <a:pt x="60" y="231"/>
                    <a:pt x="37" y="287"/>
                  </a:cubicBezTo>
                  <a:cubicBezTo>
                    <a:pt x="12" y="344"/>
                    <a:pt x="0" y="406"/>
                    <a:pt x="0" y="469"/>
                  </a:cubicBezTo>
                  <a:cubicBezTo>
                    <a:pt x="0" y="532"/>
                    <a:pt x="12" y="594"/>
                    <a:pt x="37" y="651"/>
                  </a:cubicBezTo>
                  <a:cubicBezTo>
                    <a:pt x="60" y="707"/>
                    <a:pt x="94" y="757"/>
                    <a:pt x="137" y="800"/>
                  </a:cubicBezTo>
                  <a:cubicBezTo>
                    <a:pt x="180" y="843"/>
                    <a:pt x="230" y="877"/>
                    <a:pt x="286" y="901"/>
                  </a:cubicBezTo>
                  <a:cubicBezTo>
                    <a:pt x="344" y="925"/>
                    <a:pt x="405" y="938"/>
                    <a:pt x="469" y="938"/>
                  </a:cubicBezTo>
                  <a:cubicBezTo>
                    <a:pt x="532" y="938"/>
                    <a:pt x="593" y="925"/>
                    <a:pt x="651" y="901"/>
                  </a:cubicBezTo>
                  <a:cubicBezTo>
                    <a:pt x="707" y="877"/>
                    <a:pt x="757" y="843"/>
                    <a:pt x="800" y="800"/>
                  </a:cubicBezTo>
                  <a:cubicBezTo>
                    <a:pt x="843" y="757"/>
                    <a:pt x="877" y="707"/>
                    <a:pt x="900" y="651"/>
                  </a:cubicBezTo>
                  <a:cubicBezTo>
                    <a:pt x="925" y="594"/>
                    <a:pt x="937" y="532"/>
                    <a:pt x="937" y="469"/>
                  </a:cubicBezTo>
                  <a:cubicBezTo>
                    <a:pt x="937" y="406"/>
                    <a:pt x="925" y="344"/>
                    <a:pt x="900" y="287"/>
                  </a:cubicBezTo>
                  <a:cubicBezTo>
                    <a:pt x="877" y="231"/>
                    <a:pt x="843" y="181"/>
                    <a:pt x="800" y="138"/>
                  </a:cubicBezTo>
                  <a:close/>
                  <a:moveTo>
                    <a:pt x="701" y="702"/>
                  </a:moveTo>
                  <a:cubicBezTo>
                    <a:pt x="639" y="764"/>
                    <a:pt x="556" y="798"/>
                    <a:pt x="469" y="798"/>
                  </a:cubicBezTo>
                  <a:cubicBezTo>
                    <a:pt x="381" y="798"/>
                    <a:pt x="298" y="764"/>
                    <a:pt x="236" y="702"/>
                  </a:cubicBezTo>
                  <a:cubicBezTo>
                    <a:pt x="174" y="640"/>
                    <a:pt x="139" y="557"/>
                    <a:pt x="139" y="469"/>
                  </a:cubicBezTo>
                  <a:cubicBezTo>
                    <a:pt x="139" y="381"/>
                    <a:pt x="174" y="298"/>
                    <a:pt x="236" y="236"/>
                  </a:cubicBezTo>
                  <a:cubicBezTo>
                    <a:pt x="298" y="174"/>
                    <a:pt x="381" y="140"/>
                    <a:pt x="469" y="140"/>
                  </a:cubicBezTo>
                  <a:cubicBezTo>
                    <a:pt x="556" y="140"/>
                    <a:pt x="639" y="174"/>
                    <a:pt x="701" y="236"/>
                  </a:cubicBezTo>
                  <a:cubicBezTo>
                    <a:pt x="763" y="298"/>
                    <a:pt x="798" y="381"/>
                    <a:pt x="798" y="469"/>
                  </a:cubicBezTo>
                  <a:cubicBezTo>
                    <a:pt x="798" y="557"/>
                    <a:pt x="763" y="640"/>
                    <a:pt x="701" y="702"/>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ea typeface="Meiryo" panose="020B0604030504040204" pitchFamily="34" charset="-128"/>
              </a:endParaRPr>
            </a:p>
          </p:txBody>
        </p:sp>
        <p:sp>
          <p:nvSpPr>
            <p:cNvPr id="37" name="Freeform 213">
              <a:extLst>
                <a:ext uri="{FF2B5EF4-FFF2-40B4-BE49-F238E27FC236}">
                  <a16:creationId xmlns:a16="http://schemas.microsoft.com/office/drawing/2014/main" id="{C0D53627-7D62-E37B-B3C8-035D79DC1F02}"/>
                </a:ext>
              </a:extLst>
            </p:cNvPr>
            <p:cNvSpPr>
              <a:spLocks noEditPoints="1"/>
            </p:cNvSpPr>
            <p:nvPr/>
          </p:nvSpPr>
          <p:spPr bwMode="auto">
            <a:xfrm>
              <a:off x="21132801" y="19421477"/>
              <a:ext cx="8497890" cy="8488362"/>
            </a:xfrm>
            <a:custGeom>
              <a:avLst/>
              <a:gdLst>
                <a:gd name="T0" fmla="*/ 800 w 937"/>
                <a:gd name="T1" fmla="*/ 138 h 938"/>
                <a:gd name="T2" fmla="*/ 651 w 937"/>
                <a:gd name="T3" fmla="*/ 37 h 938"/>
                <a:gd name="T4" fmla="*/ 469 w 937"/>
                <a:gd name="T5" fmla="*/ 0 h 938"/>
                <a:gd name="T6" fmla="*/ 286 w 937"/>
                <a:gd name="T7" fmla="*/ 37 h 938"/>
                <a:gd name="T8" fmla="*/ 137 w 937"/>
                <a:gd name="T9" fmla="*/ 138 h 938"/>
                <a:gd name="T10" fmla="*/ 37 w 937"/>
                <a:gd name="T11" fmla="*/ 287 h 938"/>
                <a:gd name="T12" fmla="*/ 0 w 937"/>
                <a:gd name="T13" fmla="*/ 469 h 938"/>
                <a:gd name="T14" fmla="*/ 37 w 937"/>
                <a:gd name="T15" fmla="*/ 651 h 938"/>
                <a:gd name="T16" fmla="*/ 137 w 937"/>
                <a:gd name="T17" fmla="*/ 800 h 938"/>
                <a:gd name="T18" fmla="*/ 286 w 937"/>
                <a:gd name="T19" fmla="*/ 901 h 938"/>
                <a:gd name="T20" fmla="*/ 469 w 937"/>
                <a:gd name="T21" fmla="*/ 938 h 938"/>
                <a:gd name="T22" fmla="*/ 651 w 937"/>
                <a:gd name="T23" fmla="*/ 901 h 938"/>
                <a:gd name="T24" fmla="*/ 800 w 937"/>
                <a:gd name="T25" fmla="*/ 800 h 938"/>
                <a:gd name="T26" fmla="*/ 901 w 937"/>
                <a:gd name="T27" fmla="*/ 651 h 938"/>
                <a:gd name="T28" fmla="*/ 937 w 937"/>
                <a:gd name="T29" fmla="*/ 469 h 938"/>
                <a:gd name="T30" fmla="*/ 901 w 937"/>
                <a:gd name="T31" fmla="*/ 287 h 938"/>
                <a:gd name="T32" fmla="*/ 800 w 937"/>
                <a:gd name="T33" fmla="*/ 138 h 938"/>
                <a:gd name="T34" fmla="*/ 701 w 937"/>
                <a:gd name="T35" fmla="*/ 702 h 938"/>
                <a:gd name="T36" fmla="*/ 469 w 937"/>
                <a:gd name="T37" fmla="*/ 798 h 938"/>
                <a:gd name="T38" fmla="*/ 236 w 937"/>
                <a:gd name="T39" fmla="*/ 702 h 938"/>
                <a:gd name="T40" fmla="*/ 140 w 937"/>
                <a:gd name="T41" fmla="*/ 469 h 938"/>
                <a:gd name="T42" fmla="*/ 236 w 937"/>
                <a:gd name="T43" fmla="*/ 236 h 938"/>
                <a:gd name="T44" fmla="*/ 469 w 937"/>
                <a:gd name="T45" fmla="*/ 140 h 938"/>
                <a:gd name="T46" fmla="*/ 701 w 937"/>
                <a:gd name="T47" fmla="*/ 236 h 938"/>
                <a:gd name="T48" fmla="*/ 798 w 937"/>
                <a:gd name="T49" fmla="*/ 469 h 938"/>
                <a:gd name="T50" fmla="*/ 701 w 937"/>
                <a:gd name="T51" fmla="*/ 702 h 9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937" h="938">
                  <a:moveTo>
                    <a:pt x="800" y="138"/>
                  </a:moveTo>
                  <a:cubicBezTo>
                    <a:pt x="757" y="95"/>
                    <a:pt x="707" y="61"/>
                    <a:pt x="651" y="37"/>
                  </a:cubicBezTo>
                  <a:cubicBezTo>
                    <a:pt x="593" y="13"/>
                    <a:pt x="532" y="0"/>
                    <a:pt x="469" y="0"/>
                  </a:cubicBezTo>
                  <a:cubicBezTo>
                    <a:pt x="405" y="0"/>
                    <a:pt x="344" y="13"/>
                    <a:pt x="286" y="37"/>
                  </a:cubicBezTo>
                  <a:cubicBezTo>
                    <a:pt x="230" y="61"/>
                    <a:pt x="180" y="95"/>
                    <a:pt x="137" y="138"/>
                  </a:cubicBezTo>
                  <a:cubicBezTo>
                    <a:pt x="94" y="181"/>
                    <a:pt x="60" y="231"/>
                    <a:pt x="37" y="287"/>
                  </a:cubicBezTo>
                  <a:cubicBezTo>
                    <a:pt x="12" y="344"/>
                    <a:pt x="0" y="406"/>
                    <a:pt x="0" y="469"/>
                  </a:cubicBezTo>
                  <a:cubicBezTo>
                    <a:pt x="0" y="532"/>
                    <a:pt x="12" y="594"/>
                    <a:pt x="37" y="651"/>
                  </a:cubicBezTo>
                  <a:cubicBezTo>
                    <a:pt x="60" y="707"/>
                    <a:pt x="94" y="757"/>
                    <a:pt x="137" y="800"/>
                  </a:cubicBezTo>
                  <a:cubicBezTo>
                    <a:pt x="180" y="843"/>
                    <a:pt x="230" y="877"/>
                    <a:pt x="286" y="901"/>
                  </a:cubicBezTo>
                  <a:cubicBezTo>
                    <a:pt x="344" y="925"/>
                    <a:pt x="405" y="938"/>
                    <a:pt x="469" y="938"/>
                  </a:cubicBezTo>
                  <a:cubicBezTo>
                    <a:pt x="532" y="938"/>
                    <a:pt x="593" y="925"/>
                    <a:pt x="651" y="901"/>
                  </a:cubicBezTo>
                  <a:cubicBezTo>
                    <a:pt x="707" y="877"/>
                    <a:pt x="757" y="843"/>
                    <a:pt x="800" y="800"/>
                  </a:cubicBezTo>
                  <a:cubicBezTo>
                    <a:pt x="843" y="757"/>
                    <a:pt x="877" y="707"/>
                    <a:pt x="901" y="651"/>
                  </a:cubicBezTo>
                  <a:cubicBezTo>
                    <a:pt x="925" y="594"/>
                    <a:pt x="937" y="532"/>
                    <a:pt x="937" y="469"/>
                  </a:cubicBezTo>
                  <a:cubicBezTo>
                    <a:pt x="937" y="406"/>
                    <a:pt x="925" y="344"/>
                    <a:pt x="901" y="287"/>
                  </a:cubicBezTo>
                  <a:cubicBezTo>
                    <a:pt x="877" y="231"/>
                    <a:pt x="843" y="181"/>
                    <a:pt x="800" y="138"/>
                  </a:cubicBezTo>
                  <a:close/>
                  <a:moveTo>
                    <a:pt x="701" y="702"/>
                  </a:moveTo>
                  <a:cubicBezTo>
                    <a:pt x="639" y="764"/>
                    <a:pt x="557" y="798"/>
                    <a:pt x="469" y="798"/>
                  </a:cubicBezTo>
                  <a:cubicBezTo>
                    <a:pt x="381" y="798"/>
                    <a:pt x="298" y="764"/>
                    <a:pt x="236" y="702"/>
                  </a:cubicBezTo>
                  <a:cubicBezTo>
                    <a:pt x="174" y="640"/>
                    <a:pt x="140" y="557"/>
                    <a:pt x="140" y="469"/>
                  </a:cubicBezTo>
                  <a:cubicBezTo>
                    <a:pt x="140" y="381"/>
                    <a:pt x="174" y="298"/>
                    <a:pt x="236" y="236"/>
                  </a:cubicBezTo>
                  <a:cubicBezTo>
                    <a:pt x="298" y="174"/>
                    <a:pt x="381" y="140"/>
                    <a:pt x="469" y="140"/>
                  </a:cubicBezTo>
                  <a:cubicBezTo>
                    <a:pt x="557" y="140"/>
                    <a:pt x="639" y="174"/>
                    <a:pt x="701" y="236"/>
                  </a:cubicBezTo>
                  <a:cubicBezTo>
                    <a:pt x="764" y="298"/>
                    <a:pt x="798" y="381"/>
                    <a:pt x="798" y="469"/>
                  </a:cubicBezTo>
                  <a:cubicBezTo>
                    <a:pt x="798" y="557"/>
                    <a:pt x="764" y="640"/>
                    <a:pt x="701" y="702"/>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ea typeface="Meiryo" panose="020B0604030504040204" pitchFamily="34" charset="-128"/>
              </a:endParaRPr>
            </a:p>
          </p:txBody>
        </p:sp>
        <p:sp>
          <p:nvSpPr>
            <p:cNvPr id="38" name="Freeform 214">
              <a:extLst>
                <a:ext uri="{FF2B5EF4-FFF2-40B4-BE49-F238E27FC236}">
                  <a16:creationId xmlns:a16="http://schemas.microsoft.com/office/drawing/2014/main" id="{9ECE6097-756D-4286-CFA1-61BDBC9ED2D8}"/>
                </a:ext>
              </a:extLst>
            </p:cNvPr>
            <p:cNvSpPr>
              <a:spLocks noEditPoints="1"/>
            </p:cNvSpPr>
            <p:nvPr/>
          </p:nvSpPr>
          <p:spPr bwMode="auto">
            <a:xfrm>
              <a:off x="32769174" y="19421477"/>
              <a:ext cx="8505827" cy="8488362"/>
            </a:xfrm>
            <a:custGeom>
              <a:avLst/>
              <a:gdLst>
                <a:gd name="T0" fmla="*/ 901 w 938"/>
                <a:gd name="T1" fmla="*/ 287 h 938"/>
                <a:gd name="T2" fmla="*/ 801 w 938"/>
                <a:gd name="T3" fmla="*/ 138 h 938"/>
                <a:gd name="T4" fmla="*/ 652 w 938"/>
                <a:gd name="T5" fmla="*/ 37 h 938"/>
                <a:gd name="T6" fmla="*/ 469 w 938"/>
                <a:gd name="T7" fmla="*/ 0 h 938"/>
                <a:gd name="T8" fmla="*/ 287 w 938"/>
                <a:gd name="T9" fmla="*/ 37 h 938"/>
                <a:gd name="T10" fmla="*/ 138 w 938"/>
                <a:gd name="T11" fmla="*/ 138 h 938"/>
                <a:gd name="T12" fmla="*/ 37 w 938"/>
                <a:gd name="T13" fmla="*/ 287 h 938"/>
                <a:gd name="T14" fmla="*/ 0 w 938"/>
                <a:gd name="T15" fmla="*/ 469 h 938"/>
                <a:gd name="T16" fmla="*/ 37 w 938"/>
                <a:gd name="T17" fmla="*/ 651 h 938"/>
                <a:gd name="T18" fmla="*/ 138 w 938"/>
                <a:gd name="T19" fmla="*/ 800 h 938"/>
                <a:gd name="T20" fmla="*/ 287 w 938"/>
                <a:gd name="T21" fmla="*/ 901 h 938"/>
                <a:gd name="T22" fmla="*/ 469 w 938"/>
                <a:gd name="T23" fmla="*/ 938 h 938"/>
                <a:gd name="T24" fmla="*/ 652 w 938"/>
                <a:gd name="T25" fmla="*/ 901 h 938"/>
                <a:gd name="T26" fmla="*/ 801 w 938"/>
                <a:gd name="T27" fmla="*/ 800 h 938"/>
                <a:gd name="T28" fmla="*/ 901 w 938"/>
                <a:gd name="T29" fmla="*/ 651 h 938"/>
                <a:gd name="T30" fmla="*/ 938 w 938"/>
                <a:gd name="T31" fmla="*/ 469 h 938"/>
                <a:gd name="T32" fmla="*/ 901 w 938"/>
                <a:gd name="T33" fmla="*/ 287 h 938"/>
                <a:gd name="T34" fmla="*/ 702 w 938"/>
                <a:gd name="T35" fmla="*/ 702 h 938"/>
                <a:gd name="T36" fmla="*/ 469 w 938"/>
                <a:gd name="T37" fmla="*/ 798 h 938"/>
                <a:gd name="T38" fmla="*/ 236 w 938"/>
                <a:gd name="T39" fmla="*/ 702 h 938"/>
                <a:gd name="T40" fmla="*/ 140 w 938"/>
                <a:gd name="T41" fmla="*/ 469 h 938"/>
                <a:gd name="T42" fmla="*/ 236 w 938"/>
                <a:gd name="T43" fmla="*/ 236 h 938"/>
                <a:gd name="T44" fmla="*/ 469 w 938"/>
                <a:gd name="T45" fmla="*/ 140 h 938"/>
                <a:gd name="T46" fmla="*/ 702 w 938"/>
                <a:gd name="T47" fmla="*/ 236 h 938"/>
                <a:gd name="T48" fmla="*/ 798 w 938"/>
                <a:gd name="T49" fmla="*/ 469 h 938"/>
                <a:gd name="T50" fmla="*/ 702 w 938"/>
                <a:gd name="T51" fmla="*/ 702 h 9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938" h="938">
                  <a:moveTo>
                    <a:pt x="901" y="287"/>
                  </a:moveTo>
                  <a:cubicBezTo>
                    <a:pt x="877" y="231"/>
                    <a:pt x="844" y="181"/>
                    <a:pt x="801" y="138"/>
                  </a:cubicBezTo>
                  <a:cubicBezTo>
                    <a:pt x="758" y="95"/>
                    <a:pt x="707" y="61"/>
                    <a:pt x="652" y="37"/>
                  </a:cubicBezTo>
                  <a:cubicBezTo>
                    <a:pt x="594" y="13"/>
                    <a:pt x="532" y="0"/>
                    <a:pt x="469" y="0"/>
                  </a:cubicBezTo>
                  <a:cubicBezTo>
                    <a:pt x="406" y="0"/>
                    <a:pt x="344" y="13"/>
                    <a:pt x="287" y="37"/>
                  </a:cubicBezTo>
                  <a:cubicBezTo>
                    <a:pt x="231" y="61"/>
                    <a:pt x="181" y="95"/>
                    <a:pt x="138" y="138"/>
                  </a:cubicBezTo>
                  <a:cubicBezTo>
                    <a:pt x="95" y="181"/>
                    <a:pt x="61" y="231"/>
                    <a:pt x="37" y="287"/>
                  </a:cubicBezTo>
                  <a:cubicBezTo>
                    <a:pt x="13" y="344"/>
                    <a:pt x="0" y="406"/>
                    <a:pt x="0" y="469"/>
                  </a:cubicBezTo>
                  <a:cubicBezTo>
                    <a:pt x="0" y="532"/>
                    <a:pt x="13" y="594"/>
                    <a:pt x="37" y="651"/>
                  </a:cubicBezTo>
                  <a:cubicBezTo>
                    <a:pt x="61" y="707"/>
                    <a:pt x="95" y="757"/>
                    <a:pt x="138" y="800"/>
                  </a:cubicBezTo>
                  <a:cubicBezTo>
                    <a:pt x="181" y="843"/>
                    <a:pt x="231" y="877"/>
                    <a:pt x="287" y="901"/>
                  </a:cubicBezTo>
                  <a:cubicBezTo>
                    <a:pt x="344" y="925"/>
                    <a:pt x="406" y="938"/>
                    <a:pt x="469" y="938"/>
                  </a:cubicBezTo>
                  <a:cubicBezTo>
                    <a:pt x="532" y="938"/>
                    <a:pt x="594" y="925"/>
                    <a:pt x="652" y="901"/>
                  </a:cubicBezTo>
                  <a:cubicBezTo>
                    <a:pt x="707" y="877"/>
                    <a:pt x="758" y="843"/>
                    <a:pt x="801" y="800"/>
                  </a:cubicBezTo>
                  <a:cubicBezTo>
                    <a:pt x="844" y="757"/>
                    <a:pt x="877" y="707"/>
                    <a:pt x="901" y="651"/>
                  </a:cubicBezTo>
                  <a:cubicBezTo>
                    <a:pt x="925" y="594"/>
                    <a:pt x="938" y="532"/>
                    <a:pt x="938" y="469"/>
                  </a:cubicBezTo>
                  <a:cubicBezTo>
                    <a:pt x="938" y="406"/>
                    <a:pt x="925" y="344"/>
                    <a:pt x="901" y="287"/>
                  </a:cubicBezTo>
                  <a:close/>
                  <a:moveTo>
                    <a:pt x="702" y="702"/>
                  </a:moveTo>
                  <a:cubicBezTo>
                    <a:pt x="640" y="764"/>
                    <a:pt x="557" y="798"/>
                    <a:pt x="469" y="798"/>
                  </a:cubicBezTo>
                  <a:cubicBezTo>
                    <a:pt x="381" y="798"/>
                    <a:pt x="299" y="764"/>
                    <a:pt x="236" y="702"/>
                  </a:cubicBezTo>
                  <a:cubicBezTo>
                    <a:pt x="174" y="640"/>
                    <a:pt x="140" y="557"/>
                    <a:pt x="140" y="469"/>
                  </a:cubicBezTo>
                  <a:cubicBezTo>
                    <a:pt x="140" y="381"/>
                    <a:pt x="174" y="298"/>
                    <a:pt x="236" y="236"/>
                  </a:cubicBezTo>
                  <a:cubicBezTo>
                    <a:pt x="299" y="174"/>
                    <a:pt x="381" y="140"/>
                    <a:pt x="469" y="140"/>
                  </a:cubicBezTo>
                  <a:cubicBezTo>
                    <a:pt x="557" y="140"/>
                    <a:pt x="640" y="174"/>
                    <a:pt x="702" y="236"/>
                  </a:cubicBezTo>
                  <a:cubicBezTo>
                    <a:pt x="764" y="298"/>
                    <a:pt x="798" y="381"/>
                    <a:pt x="798" y="469"/>
                  </a:cubicBezTo>
                  <a:cubicBezTo>
                    <a:pt x="798" y="557"/>
                    <a:pt x="764" y="640"/>
                    <a:pt x="702" y="702"/>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ea typeface="Meiryo" panose="020B0604030504040204" pitchFamily="34" charset="-128"/>
              </a:endParaRPr>
            </a:p>
          </p:txBody>
        </p:sp>
        <p:sp>
          <p:nvSpPr>
            <p:cNvPr id="39" name="Freeform 215">
              <a:extLst>
                <a:ext uri="{FF2B5EF4-FFF2-40B4-BE49-F238E27FC236}">
                  <a16:creationId xmlns:a16="http://schemas.microsoft.com/office/drawing/2014/main" id="{F303A4BD-9552-09D7-2FA5-3D1FF7FFF101}"/>
                </a:ext>
              </a:extLst>
            </p:cNvPr>
            <p:cNvSpPr>
              <a:spLocks/>
            </p:cNvSpPr>
            <p:nvPr/>
          </p:nvSpPr>
          <p:spPr bwMode="auto">
            <a:xfrm>
              <a:off x="16290924" y="9058278"/>
              <a:ext cx="7235822" cy="8480425"/>
            </a:xfrm>
            <a:custGeom>
              <a:avLst/>
              <a:gdLst>
                <a:gd name="T0" fmla="*/ 4558 w 4558"/>
                <a:gd name="T1" fmla="*/ 4846 h 5342"/>
                <a:gd name="T2" fmla="*/ 2776 w 4558"/>
                <a:gd name="T3" fmla="*/ 2651 h 5342"/>
                <a:gd name="T4" fmla="*/ 4518 w 4558"/>
                <a:gd name="T5" fmla="*/ 496 h 5342"/>
                <a:gd name="T6" fmla="*/ 3924 w 4558"/>
                <a:gd name="T7" fmla="*/ 0 h 5342"/>
                <a:gd name="T8" fmla="*/ 2279 w 4558"/>
                <a:gd name="T9" fmla="*/ 2035 h 5342"/>
                <a:gd name="T10" fmla="*/ 634 w 4558"/>
                <a:gd name="T11" fmla="*/ 0 h 5342"/>
                <a:gd name="T12" fmla="*/ 34 w 4558"/>
                <a:gd name="T13" fmla="*/ 496 h 5342"/>
                <a:gd name="T14" fmla="*/ 1776 w 4558"/>
                <a:gd name="T15" fmla="*/ 2651 h 5342"/>
                <a:gd name="T16" fmla="*/ 0 w 4558"/>
                <a:gd name="T17" fmla="*/ 4846 h 5342"/>
                <a:gd name="T18" fmla="*/ 594 w 4558"/>
                <a:gd name="T19" fmla="*/ 5342 h 5342"/>
                <a:gd name="T20" fmla="*/ 2279 w 4558"/>
                <a:gd name="T21" fmla="*/ 3261 h 5342"/>
                <a:gd name="T22" fmla="*/ 3959 w 4558"/>
                <a:gd name="T23" fmla="*/ 5342 h 5342"/>
                <a:gd name="T24" fmla="*/ 4558 w 4558"/>
                <a:gd name="T25" fmla="*/ 4846 h 5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558" h="5342">
                  <a:moveTo>
                    <a:pt x="4558" y="4846"/>
                  </a:moveTo>
                  <a:lnTo>
                    <a:pt x="2776" y="2651"/>
                  </a:lnTo>
                  <a:lnTo>
                    <a:pt x="4518" y="496"/>
                  </a:lnTo>
                  <a:lnTo>
                    <a:pt x="3924" y="0"/>
                  </a:lnTo>
                  <a:lnTo>
                    <a:pt x="2279" y="2035"/>
                  </a:lnTo>
                  <a:lnTo>
                    <a:pt x="634" y="0"/>
                  </a:lnTo>
                  <a:lnTo>
                    <a:pt x="34" y="496"/>
                  </a:lnTo>
                  <a:lnTo>
                    <a:pt x="1776" y="2651"/>
                  </a:lnTo>
                  <a:lnTo>
                    <a:pt x="0" y="4846"/>
                  </a:lnTo>
                  <a:lnTo>
                    <a:pt x="594" y="5342"/>
                  </a:lnTo>
                  <a:lnTo>
                    <a:pt x="2279" y="3261"/>
                  </a:lnTo>
                  <a:lnTo>
                    <a:pt x="3959" y="5342"/>
                  </a:lnTo>
                  <a:lnTo>
                    <a:pt x="4558" y="4846"/>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ea typeface="Meiryo" panose="020B0604030504040204" pitchFamily="34" charset="-128"/>
              </a:endParaRPr>
            </a:p>
          </p:txBody>
        </p:sp>
        <p:sp>
          <p:nvSpPr>
            <p:cNvPr id="40" name="Freeform 216">
              <a:extLst>
                <a:ext uri="{FF2B5EF4-FFF2-40B4-BE49-F238E27FC236}">
                  <a16:creationId xmlns:a16="http://schemas.microsoft.com/office/drawing/2014/main" id="{E85D3E25-ADB9-6573-1CBF-03733D7C5AD1}"/>
                </a:ext>
              </a:extLst>
            </p:cNvPr>
            <p:cNvSpPr>
              <a:spLocks/>
            </p:cNvSpPr>
            <p:nvPr/>
          </p:nvSpPr>
          <p:spPr bwMode="auto">
            <a:xfrm>
              <a:off x="26701751" y="9058278"/>
              <a:ext cx="7237414" cy="8480425"/>
            </a:xfrm>
            <a:custGeom>
              <a:avLst/>
              <a:gdLst>
                <a:gd name="T0" fmla="*/ 4559 w 4559"/>
                <a:gd name="T1" fmla="*/ 4846 h 5342"/>
                <a:gd name="T2" fmla="*/ 2782 w 4559"/>
                <a:gd name="T3" fmla="*/ 2651 h 5342"/>
                <a:gd name="T4" fmla="*/ 4519 w 4559"/>
                <a:gd name="T5" fmla="*/ 496 h 5342"/>
                <a:gd name="T6" fmla="*/ 3924 w 4559"/>
                <a:gd name="T7" fmla="*/ 0 h 5342"/>
                <a:gd name="T8" fmla="*/ 2279 w 4559"/>
                <a:gd name="T9" fmla="*/ 2035 h 5342"/>
                <a:gd name="T10" fmla="*/ 634 w 4559"/>
                <a:gd name="T11" fmla="*/ 0 h 5342"/>
                <a:gd name="T12" fmla="*/ 34 w 4559"/>
                <a:gd name="T13" fmla="*/ 496 h 5342"/>
                <a:gd name="T14" fmla="*/ 1776 w 4559"/>
                <a:gd name="T15" fmla="*/ 2651 h 5342"/>
                <a:gd name="T16" fmla="*/ 0 w 4559"/>
                <a:gd name="T17" fmla="*/ 4846 h 5342"/>
                <a:gd name="T18" fmla="*/ 594 w 4559"/>
                <a:gd name="T19" fmla="*/ 5342 h 5342"/>
                <a:gd name="T20" fmla="*/ 2279 w 4559"/>
                <a:gd name="T21" fmla="*/ 3261 h 5342"/>
                <a:gd name="T22" fmla="*/ 3959 w 4559"/>
                <a:gd name="T23" fmla="*/ 5342 h 5342"/>
                <a:gd name="T24" fmla="*/ 4559 w 4559"/>
                <a:gd name="T25" fmla="*/ 4846 h 5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559" h="5342">
                  <a:moveTo>
                    <a:pt x="4559" y="4846"/>
                  </a:moveTo>
                  <a:lnTo>
                    <a:pt x="2782" y="2651"/>
                  </a:lnTo>
                  <a:lnTo>
                    <a:pt x="4519" y="496"/>
                  </a:lnTo>
                  <a:lnTo>
                    <a:pt x="3924" y="0"/>
                  </a:lnTo>
                  <a:lnTo>
                    <a:pt x="2279" y="2035"/>
                  </a:lnTo>
                  <a:lnTo>
                    <a:pt x="634" y="0"/>
                  </a:lnTo>
                  <a:lnTo>
                    <a:pt x="34" y="496"/>
                  </a:lnTo>
                  <a:lnTo>
                    <a:pt x="1776" y="2651"/>
                  </a:lnTo>
                  <a:lnTo>
                    <a:pt x="0" y="4846"/>
                  </a:lnTo>
                  <a:lnTo>
                    <a:pt x="594" y="5342"/>
                  </a:lnTo>
                  <a:lnTo>
                    <a:pt x="2279" y="3261"/>
                  </a:lnTo>
                  <a:lnTo>
                    <a:pt x="3959" y="5342"/>
                  </a:lnTo>
                  <a:lnTo>
                    <a:pt x="4559" y="4846"/>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ea typeface="Meiryo" panose="020B0604030504040204" pitchFamily="34" charset="-128"/>
              </a:endParaRPr>
            </a:p>
          </p:txBody>
        </p:sp>
        <p:sp>
          <p:nvSpPr>
            <p:cNvPr id="41" name="Freeform 217">
              <a:extLst>
                <a:ext uri="{FF2B5EF4-FFF2-40B4-BE49-F238E27FC236}">
                  <a16:creationId xmlns:a16="http://schemas.microsoft.com/office/drawing/2014/main" id="{AB474642-08E1-00A9-F476-9A37959E71B0}"/>
                </a:ext>
              </a:extLst>
            </p:cNvPr>
            <p:cNvSpPr>
              <a:spLocks/>
            </p:cNvSpPr>
            <p:nvPr/>
          </p:nvSpPr>
          <p:spPr bwMode="auto">
            <a:xfrm>
              <a:off x="16906877" y="-344488"/>
              <a:ext cx="24231602" cy="17403766"/>
            </a:xfrm>
            <a:custGeom>
              <a:avLst/>
              <a:gdLst>
                <a:gd name="T0" fmla="*/ 503 w 2672"/>
                <a:gd name="T1" fmla="*/ 738 h 1923"/>
                <a:gd name="T2" fmla="*/ 219 w 2672"/>
                <a:gd name="T3" fmla="*/ 475 h 1923"/>
                <a:gd name="T4" fmla="*/ 228 w 2672"/>
                <a:gd name="T5" fmla="*/ 475 h 1923"/>
                <a:gd name="T6" fmla="*/ 1573 w 2672"/>
                <a:gd name="T7" fmla="*/ 562 h 1923"/>
                <a:gd name="T8" fmla="*/ 2015 w 2672"/>
                <a:gd name="T9" fmla="*/ 692 h 1923"/>
                <a:gd name="T10" fmla="*/ 2296 w 2672"/>
                <a:gd name="T11" fmla="*/ 884 h 1923"/>
                <a:gd name="T12" fmla="*/ 2419 w 2672"/>
                <a:gd name="T13" fmla="*/ 1064 h 1923"/>
                <a:gd name="T14" fmla="*/ 2492 w 2672"/>
                <a:gd name="T15" fmla="*/ 1292 h 1923"/>
                <a:gd name="T16" fmla="*/ 2515 w 2672"/>
                <a:gd name="T17" fmla="*/ 1914 h 1923"/>
                <a:gd name="T18" fmla="*/ 2654 w 2672"/>
                <a:gd name="T19" fmla="*/ 1923 h 1923"/>
                <a:gd name="T20" fmla="*/ 2629 w 2672"/>
                <a:gd name="T21" fmla="*/ 1264 h 1923"/>
                <a:gd name="T22" fmla="*/ 2398 w 2672"/>
                <a:gd name="T23" fmla="*/ 788 h 1923"/>
                <a:gd name="T24" fmla="*/ 2073 w 2672"/>
                <a:gd name="T25" fmla="*/ 564 h 1923"/>
                <a:gd name="T26" fmla="*/ 1599 w 2672"/>
                <a:gd name="T27" fmla="*/ 425 h 1923"/>
                <a:gd name="T28" fmla="*/ 227 w 2672"/>
                <a:gd name="T29" fmla="*/ 335 h 1923"/>
                <a:gd name="T30" fmla="*/ 221 w 2672"/>
                <a:gd name="T31" fmla="*/ 335 h 1923"/>
                <a:gd name="T32" fmla="*/ 502 w 2672"/>
                <a:gd name="T33" fmla="*/ 73 h 1923"/>
                <a:gd name="T34" fmla="*/ 435 w 2672"/>
                <a:gd name="T35" fmla="*/ 0 h 1923"/>
                <a:gd name="T36" fmla="*/ 0 w 2672"/>
                <a:gd name="T37" fmla="*/ 406 h 1923"/>
                <a:gd name="T38" fmla="*/ 436 w 2672"/>
                <a:gd name="T39" fmla="*/ 811 h 1923"/>
                <a:gd name="T40" fmla="*/ 503 w 2672"/>
                <a:gd name="T41" fmla="*/ 738 h 19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672" h="1923">
                  <a:moveTo>
                    <a:pt x="503" y="738"/>
                  </a:moveTo>
                  <a:cubicBezTo>
                    <a:pt x="219" y="475"/>
                    <a:pt x="219" y="475"/>
                    <a:pt x="219" y="475"/>
                  </a:cubicBezTo>
                  <a:cubicBezTo>
                    <a:pt x="222" y="475"/>
                    <a:pt x="225" y="475"/>
                    <a:pt x="228" y="475"/>
                  </a:cubicBezTo>
                  <a:cubicBezTo>
                    <a:pt x="823" y="475"/>
                    <a:pt x="1253" y="503"/>
                    <a:pt x="1573" y="562"/>
                  </a:cubicBezTo>
                  <a:cubicBezTo>
                    <a:pt x="1750" y="595"/>
                    <a:pt x="1895" y="637"/>
                    <a:pt x="2015" y="692"/>
                  </a:cubicBezTo>
                  <a:cubicBezTo>
                    <a:pt x="2132" y="744"/>
                    <a:pt x="2224" y="807"/>
                    <a:pt x="2296" y="884"/>
                  </a:cubicBezTo>
                  <a:cubicBezTo>
                    <a:pt x="2346" y="937"/>
                    <a:pt x="2387" y="996"/>
                    <a:pt x="2419" y="1064"/>
                  </a:cubicBezTo>
                  <a:cubicBezTo>
                    <a:pt x="2451" y="1131"/>
                    <a:pt x="2475" y="1206"/>
                    <a:pt x="2492" y="1292"/>
                  </a:cubicBezTo>
                  <a:cubicBezTo>
                    <a:pt x="2524" y="1452"/>
                    <a:pt x="2531" y="1650"/>
                    <a:pt x="2515" y="1914"/>
                  </a:cubicBezTo>
                  <a:cubicBezTo>
                    <a:pt x="2654" y="1923"/>
                    <a:pt x="2654" y="1923"/>
                    <a:pt x="2654" y="1923"/>
                  </a:cubicBezTo>
                  <a:cubicBezTo>
                    <a:pt x="2672" y="1647"/>
                    <a:pt x="2664" y="1438"/>
                    <a:pt x="2629" y="1264"/>
                  </a:cubicBezTo>
                  <a:cubicBezTo>
                    <a:pt x="2590" y="1067"/>
                    <a:pt x="2514" y="912"/>
                    <a:pt x="2398" y="788"/>
                  </a:cubicBezTo>
                  <a:cubicBezTo>
                    <a:pt x="2313" y="698"/>
                    <a:pt x="2206" y="625"/>
                    <a:pt x="2073" y="564"/>
                  </a:cubicBezTo>
                  <a:cubicBezTo>
                    <a:pt x="1942" y="506"/>
                    <a:pt x="1787" y="460"/>
                    <a:pt x="1599" y="425"/>
                  </a:cubicBezTo>
                  <a:cubicBezTo>
                    <a:pt x="1270" y="364"/>
                    <a:pt x="832" y="335"/>
                    <a:pt x="227" y="335"/>
                  </a:cubicBezTo>
                  <a:cubicBezTo>
                    <a:pt x="225" y="335"/>
                    <a:pt x="223" y="335"/>
                    <a:pt x="221" y="335"/>
                  </a:cubicBezTo>
                  <a:cubicBezTo>
                    <a:pt x="502" y="73"/>
                    <a:pt x="502" y="73"/>
                    <a:pt x="502" y="73"/>
                  </a:cubicBezTo>
                  <a:cubicBezTo>
                    <a:pt x="435" y="0"/>
                    <a:pt x="435" y="0"/>
                    <a:pt x="435" y="0"/>
                  </a:cubicBezTo>
                  <a:cubicBezTo>
                    <a:pt x="0" y="406"/>
                    <a:pt x="0" y="406"/>
                    <a:pt x="0" y="406"/>
                  </a:cubicBezTo>
                  <a:cubicBezTo>
                    <a:pt x="436" y="811"/>
                    <a:pt x="436" y="811"/>
                    <a:pt x="436" y="811"/>
                  </a:cubicBezTo>
                  <a:lnTo>
                    <a:pt x="503" y="738"/>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ea typeface="Meiryo" panose="020B0604030504040204" pitchFamily="34" charset="-128"/>
              </a:endParaRPr>
            </a:p>
          </p:txBody>
        </p:sp>
      </p:grpSp>
      <p:sp>
        <p:nvSpPr>
          <p:cNvPr id="12" name="Oval 11">
            <a:extLst>
              <a:ext uri="{FF2B5EF4-FFF2-40B4-BE49-F238E27FC236}">
                <a16:creationId xmlns:a16="http://schemas.microsoft.com/office/drawing/2014/main" id="{C1C9D0FA-32AE-FC32-A881-A0091A700FF4}"/>
              </a:ext>
            </a:extLst>
          </p:cNvPr>
          <p:cNvSpPr/>
          <p:nvPr/>
        </p:nvSpPr>
        <p:spPr>
          <a:xfrm>
            <a:off x="4705352" y="3423467"/>
            <a:ext cx="548640" cy="548640"/>
          </a:xfrm>
          <a:prstGeom prst="ellipse">
            <a:avLst/>
          </a:prstGeom>
          <a:solidFill>
            <a:schemeClr val="bg1"/>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1600" dirty="0" err="1">
              <a:ea typeface="Meiryo" panose="020B0604030504040204" pitchFamily="34" charset="-128"/>
            </a:endParaRPr>
          </a:p>
        </p:txBody>
      </p:sp>
      <p:grpSp>
        <p:nvGrpSpPr>
          <p:cNvPr id="45" name="Group 44">
            <a:extLst>
              <a:ext uri="{FF2B5EF4-FFF2-40B4-BE49-F238E27FC236}">
                <a16:creationId xmlns:a16="http://schemas.microsoft.com/office/drawing/2014/main" id="{184EE3FE-D718-6EBC-5EE5-507AD8022728}"/>
              </a:ext>
            </a:extLst>
          </p:cNvPr>
          <p:cNvGrpSpPr>
            <a:grpSpLocks noChangeAspect="1"/>
          </p:cNvGrpSpPr>
          <p:nvPr/>
        </p:nvGrpSpPr>
        <p:grpSpPr>
          <a:xfrm>
            <a:off x="4842512" y="3551130"/>
            <a:ext cx="274320" cy="293315"/>
            <a:chOff x="8724901" y="3443285"/>
            <a:chExt cx="24368126" cy="26055642"/>
          </a:xfrm>
          <a:solidFill>
            <a:schemeClr val="tx1"/>
          </a:solidFill>
        </p:grpSpPr>
        <p:sp>
          <p:nvSpPr>
            <p:cNvPr id="46" name="Freeform 169">
              <a:extLst>
                <a:ext uri="{FF2B5EF4-FFF2-40B4-BE49-F238E27FC236}">
                  <a16:creationId xmlns:a16="http://schemas.microsoft.com/office/drawing/2014/main" id="{6C3ED0F7-1D3B-A954-57E7-E74BE0D10068}"/>
                </a:ext>
              </a:extLst>
            </p:cNvPr>
            <p:cNvSpPr>
              <a:spLocks noEditPoints="1"/>
            </p:cNvSpPr>
            <p:nvPr/>
          </p:nvSpPr>
          <p:spPr bwMode="auto">
            <a:xfrm>
              <a:off x="18148300" y="13308011"/>
              <a:ext cx="5557835" cy="5556249"/>
            </a:xfrm>
            <a:custGeom>
              <a:avLst/>
              <a:gdLst>
                <a:gd name="T0" fmla="*/ 307 w 613"/>
                <a:gd name="T1" fmla="*/ 614 h 614"/>
                <a:gd name="T2" fmla="*/ 307 w 613"/>
                <a:gd name="T3" fmla="*/ 614 h 614"/>
                <a:gd name="T4" fmla="*/ 524 w 613"/>
                <a:gd name="T5" fmla="*/ 524 h 614"/>
                <a:gd name="T6" fmla="*/ 613 w 613"/>
                <a:gd name="T7" fmla="*/ 307 h 614"/>
                <a:gd name="T8" fmla="*/ 524 w 613"/>
                <a:gd name="T9" fmla="*/ 90 h 614"/>
                <a:gd name="T10" fmla="*/ 307 w 613"/>
                <a:gd name="T11" fmla="*/ 0 h 614"/>
                <a:gd name="T12" fmla="*/ 90 w 613"/>
                <a:gd name="T13" fmla="*/ 90 h 614"/>
                <a:gd name="T14" fmla="*/ 0 w 613"/>
                <a:gd name="T15" fmla="*/ 307 h 614"/>
                <a:gd name="T16" fmla="*/ 90 w 613"/>
                <a:gd name="T17" fmla="*/ 524 h 614"/>
                <a:gd name="T18" fmla="*/ 307 w 613"/>
                <a:gd name="T19" fmla="*/ 614 h 614"/>
                <a:gd name="T20" fmla="*/ 180 w 613"/>
                <a:gd name="T21" fmla="*/ 181 h 614"/>
                <a:gd name="T22" fmla="*/ 307 w 613"/>
                <a:gd name="T23" fmla="*/ 129 h 614"/>
                <a:gd name="T24" fmla="*/ 485 w 613"/>
                <a:gd name="T25" fmla="*/ 307 h 614"/>
                <a:gd name="T26" fmla="*/ 433 w 613"/>
                <a:gd name="T27" fmla="*/ 434 h 614"/>
                <a:gd name="T28" fmla="*/ 307 w 613"/>
                <a:gd name="T29" fmla="*/ 486 h 614"/>
                <a:gd name="T30" fmla="*/ 128 w 613"/>
                <a:gd name="T31" fmla="*/ 307 h 614"/>
                <a:gd name="T32" fmla="*/ 180 w 613"/>
                <a:gd name="T33" fmla="*/ 181 h 6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13" h="614">
                  <a:moveTo>
                    <a:pt x="307" y="614"/>
                  </a:moveTo>
                  <a:cubicBezTo>
                    <a:pt x="307" y="614"/>
                    <a:pt x="307" y="614"/>
                    <a:pt x="307" y="614"/>
                  </a:cubicBezTo>
                  <a:cubicBezTo>
                    <a:pt x="389" y="614"/>
                    <a:pt x="466" y="582"/>
                    <a:pt x="524" y="524"/>
                  </a:cubicBezTo>
                  <a:cubicBezTo>
                    <a:pt x="582" y="466"/>
                    <a:pt x="613" y="389"/>
                    <a:pt x="613" y="307"/>
                  </a:cubicBezTo>
                  <a:cubicBezTo>
                    <a:pt x="613" y="225"/>
                    <a:pt x="582" y="148"/>
                    <a:pt x="524" y="90"/>
                  </a:cubicBezTo>
                  <a:cubicBezTo>
                    <a:pt x="466" y="32"/>
                    <a:pt x="389" y="0"/>
                    <a:pt x="307" y="0"/>
                  </a:cubicBezTo>
                  <a:cubicBezTo>
                    <a:pt x="225" y="0"/>
                    <a:pt x="148" y="32"/>
                    <a:pt x="90" y="90"/>
                  </a:cubicBezTo>
                  <a:cubicBezTo>
                    <a:pt x="32" y="148"/>
                    <a:pt x="0" y="225"/>
                    <a:pt x="0" y="307"/>
                  </a:cubicBezTo>
                  <a:cubicBezTo>
                    <a:pt x="0" y="389"/>
                    <a:pt x="32" y="466"/>
                    <a:pt x="90" y="524"/>
                  </a:cubicBezTo>
                  <a:cubicBezTo>
                    <a:pt x="148" y="582"/>
                    <a:pt x="225" y="614"/>
                    <a:pt x="307" y="614"/>
                  </a:cubicBezTo>
                  <a:close/>
                  <a:moveTo>
                    <a:pt x="180" y="181"/>
                  </a:moveTo>
                  <a:cubicBezTo>
                    <a:pt x="214" y="147"/>
                    <a:pt x="259" y="129"/>
                    <a:pt x="307" y="129"/>
                  </a:cubicBezTo>
                  <a:cubicBezTo>
                    <a:pt x="405" y="129"/>
                    <a:pt x="485" y="209"/>
                    <a:pt x="485" y="307"/>
                  </a:cubicBezTo>
                  <a:cubicBezTo>
                    <a:pt x="485" y="355"/>
                    <a:pt x="467" y="400"/>
                    <a:pt x="433" y="434"/>
                  </a:cubicBezTo>
                  <a:cubicBezTo>
                    <a:pt x="399" y="467"/>
                    <a:pt x="355" y="486"/>
                    <a:pt x="307" y="486"/>
                  </a:cubicBezTo>
                  <a:cubicBezTo>
                    <a:pt x="208" y="486"/>
                    <a:pt x="128" y="406"/>
                    <a:pt x="128" y="307"/>
                  </a:cubicBezTo>
                  <a:cubicBezTo>
                    <a:pt x="128" y="259"/>
                    <a:pt x="147" y="215"/>
                    <a:pt x="180" y="181"/>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ea typeface="Meiryo" panose="020B0604030504040204" pitchFamily="34" charset="-128"/>
              </a:endParaRPr>
            </a:p>
          </p:txBody>
        </p:sp>
        <p:sp>
          <p:nvSpPr>
            <p:cNvPr id="47" name="Freeform 170">
              <a:extLst>
                <a:ext uri="{FF2B5EF4-FFF2-40B4-BE49-F238E27FC236}">
                  <a16:creationId xmlns:a16="http://schemas.microsoft.com/office/drawing/2014/main" id="{53D8B72E-DA62-8FAA-EB10-BA0D88CC4326}"/>
                </a:ext>
              </a:extLst>
            </p:cNvPr>
            <p:cNvSpPr>
              <a:spLocks noEditPoints="1"/>
            </p:cNvSpPr>
            <p:nvPr/>
          </p:nvSpPr>
          <p:spPr bwMode="auto">
            <a:xfrm>
              <a:off x="12923837" y="8094660"/>
              <a:ext cx="15960727" cy="15928980"/>
            </a:xfrm>
            <a:custGeom>
              <a:avLst/>
              <a:gdLst>
                <a:gd name="T0" fmla="*/ 571 w 1760"/>
                <a:gd name="T1" fmla="*/ 1445 h 1760"/>
                <a:gd name="T2" fmla="*/ 712 w 1760"/>
                <a:gd name="T3" fmla="*/ 1701 h 1760"/>
                <a:gd name="T4" fmla="*/ 990 w 1760"/>
                <a:gd name="T5" fmla="*/ 1760 h 1760"/>
                <a:gd name="T6" fmla="*/ 1070 w 1760"/>
                <a:gd name="T7" fmla="*/ 1498 h 1760"/>
                <a:gd name="T8" fmla="*/ 1346 w 1760"/>
                <a:gd name="T9" fmla="*/ 1576 h 1760"/>
                <a:gd name="T10" fmla="*/ 1583 w 1760"/>
                <a:gd name="T11" fmla="*/ 1420 h 1760"/>
                <a:gd name="T12" fmla="*/ 1453 w 1760"/>
                <a:gd name="T13" fmla="*/ 1179 h 1760"/>
                <a:gd name="T14" fmla="*/ 1701 w 1760"/>
                <a:gd name="T15" fmla="*/ 1048 h 1760"/>
                <a:gd name="T16" fmla="*/ 1760 w 1760"/>
                <a:gd name="T17" fmla="*/ 770 h 1760"/>
                <a:gd name="T18" fmla="*/ 1495 w 1760"/>
                <a:gd name="T19" fmla="*/ 690 h 1760"/>
                <a:gd name="T20" fmla="*/ 1586 w 1760"/>
                <a:gd name="T21" fmla="*/ 426 h 1760"/>
                <a:gd name="T22" fmla="*/ 1433 w 1760"/>
                <a:gd name="T23" fmla="*/ 188 h 1760"/>
                <a:gd name="T24" fmla="*/ 1187 w 1760"/>
                <a:gd name="T25" fmla="*/ 317 h 1760"/>
                <a:gd name="T26" fmla="*/ 1053 w 1760"/>
                <a:gd name="T27" fmla="*/ 59 h 1760"/>
                <a:gd name="T28" fmla="*/ 776 w 1760"/>
                <a:gd name="T29" fmla="*/ 0 h 1760"/>
                <a:gd name="T30" fmla="*/ 695 w 1760"/>
                <a:gd name="T31" fmla="*/ 269 h 1760"/>
                <a:gd name="T32" fmla="*/ 413 w 1760"/>
                <a:gd name="T33" fmla="*/ 184 h 1760"/>
                <a:gd name="T34" fmla="*/ 177 w 1760"/>
                <a:gd name="T35" fmla="*/ 340 h 1760"/>
                <a:gd name="T36" fmla="*/ 312 w 1760"/>
                <a:gd name="T37" fmla="*/ 588 h 1760"/>
                <a:gd name="T38" fmla="*/ 59 w 1760"/>
                <a:gd name="T39" fmla="*/ 707 h 1760"/>
                <a:gd name="T40" fmla="*/ 0 w 1760"/>
                <a:gd name="T41" fmla="*/ 984 h 1760"/>
                <a:gd name="T42" fmla="*/ 267 w 1760"/>
                <a:gd name="T43" fmla="*/ 1065 h 1760"/>
                <a:gd name="T44" fmla="*/ 174 w 1760"/>
                <a:gd name="T45" fmla="*/ 1334 h 1760"/>
                <a:gd name="T46" fmla="*/ 327 w 1760"/>
                <a:gd name="T47" fmla="*/ 1572 h 1760"/>
                <a:gd name="T48" fmla="*/ 436 w 1760"/>
                <a:gd name="T49" fmla="*/ 1224 h 1760"/>
                <a:gd name="T50" fmla="*/ 380 w 1760"/>
                <a:gd name="T51" fmla="*/ 991 h 1760"/>
                <a:gd name="T52" fmla="*/ 128 w 1760"/>
                <a:gd name="T53" fmla="*/ 925 h 1760"/>
                <a:gd name="T54" fmla="*/ 301 w 1760"/>
                <a:gd name="T55" fmla="*/ 815 h 1760"/>
                <a:gd name="T56" fmla="*/ 319 w 1760"/>
                <a:gd name="T57" fmla="*/ 818 h 1760"/>
                <a:gd name="T58" fmla="*/ 448 w 1760"/>
                <a:gd name="T59" fmla="*/ 608 h 1760"/>
                <a:gd name="T60" fmla="*/ 418 w 1760"/>
                <a:gd name="T61" fmla="*/ 514 h 1760"/>
                <a:gd name="T62" fmla="*/ 376 w 1760"/>
                <a:gd name="T63" fmla="*/ 320 h 1760"/>
                <a:gd name="T64" fmla="*/ 518 w 1760"/>
                <a:gd name="T65" fmla="*/ 439 h 1760"/>
                <a:gd name="T66" fmla="*/ 769 w 1760"/>
                <a:gd name="T67" fmla="*/ 382 h 1760"/>
                <a:gd name="T68" fmla="*/ 835 w 1760"/>
                <a:gd name="T69" fmla="*/ 128 h 1760"/>
                <a:gd name="T70" fmla="*/ 947 w 1760"/>
                <a:gd name="T71" fmla="*/ 324 h 1760"/>
                <a:gd name="T72" fmla="*/ 1159 w 1760"/>
                <a:gd name="T73" fmla="*/ 449 h 1760"/>
                <a:gd name="T74" fmla="*/ 1383 w 1760"/>
                <a:gd name="T75" fmla="*/ 320 h 1760"/>
                <a:gd name="T76" fmla="*/ 1324 w 1760"/>
                <a:gd name="T77" fmla="*/ 535 h 1760"/>
                <a:gd name="T78" fmla="*/ 1383 w 1760"/>
                <a:gd name="T79" fmla="*/ 765 h 1760"/>
                <a:gd name="T80" fmla="*/ 1632 w 1760"/>
                <a:gd name="T81" fmla="*/ 829 h 1760"/>
                <a:gd name="T82" fmla="*/ 1443 w 1760"/>
                <a:gd name="T83" fmla="*/ 940 h 1760"/>
                <a:gd name="T84" fmla="*/ 1321 w 1760"/>
                <a:gd name="T85" fmla="*/ 1153 h 1760"/>
                <a:gd name="T86" fmla="*/ 1451 w 1760"/>
                <a:gd name="T87" fmla="*/ 1372 h 1760"/>
                <a:gd name="T88" fmla="*/ 1239 w 1760"/>
                <a:gd name="T89" fmla="*/ 1319 h 1760"/>
                <a:gd name="T90" fmla="*/ 996 w 1760"/>
                <a:gd name="T91" fmla="*/ 1385 h 1760"/>
                <a:gd name="T92" fmla="*/ 931 w 1760"/>
                <a:gd name="T93" fmla="*/ 1632 h 1760"/>
                <a:gd name="T94" fmla="*/ 820 w 1760"/>
                <a:gd name="T95" fmla="*/ 1442 h 1760"/>
                <a:gd name="T96" fmla="*/ 600 w 1760"/>
                <a:gd name="T97" fmla="*/ 1313 h 1760"/>
                <a:gd name="T98" fmla="*/ 376 w 1760"/>
                <a:gd name="T99" fmla="*/ 1440 h 1760"/>
                <a:gd name="T100" fmla="*/ 436 w 1760"/>
                <a:gd name="T101" fmla="*/ 1224 h 17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760" h="1760">
                  <a:moveTo>
                    <a:pt x="413" y="1576"/>
                  </a:moveTo>
                  <a:cubicBezTo>
                    <a:pt x="571" y="1445"/>
                    <a:pt x="571" y="1445"/>
                    <a:pt x="571" y="1445"/>
                  </a:cubicBezTo>
                  <a:cubicBezTo>
                    <a:pt x="610" y="1467"/>
                    <a:pt x="652" y="1484"/>
                    <a:pt x="696" y="1498"/>
                  </a:cubicBezTo>
                  <a:cubicBezTo>
                    <a:pt x="712" y="1701"/>
                    <a:pt x="712" y="1701"/>
                    <a:pt x="712" y="1701"/>
                  </a:cubicBezTo>
                  <a:cubicBezTo>
                    <a:pt x="715" y="1735"/>
                    <a:pt x="743" y="1760"/>
                    <a:pt x="776" y="1760"/>
                  </a:cubicBezTo>
                  <a:cubicBezTo>
                    <a:pt x="990" y="1760"/>
                    <a:pt x="990" y="1760"/>
                    <a:pt x="990" y="1760"/>
                  </a:cubicBezTo>
                  <a:cubicBezTo>
                    <a:pt x="1023" y="1760"/>
                    <a:pt x="1051" y="1735"/>
                    <a:pt x="1053" y="1701"/>
                  </a:cubicBezTo>
                  <a:cubicBezTo>
                    <a:pt x="1070" y="1498"/>
                    <a:pt x="1070" y="1498"/>
                    <a:pt x="1070" y="1498"/>
                  </a:cubicBezTo>
                  <a:cubicBezTo>
                    <a:pt x="1112" y="1485"/>
                    <a:pt x="1153" y="1468"/>
                    <a:pt x="1191" y="1447"/>
                  </a:cubicBezTo>
                  <a:cubicBezTo>
                    <a:pt x="1346" y="1576"/>
                    <a:pt x="1346" y="1576"/>
                    <a:pt x="1346" y="1576"/>
                  </a:cubicBezTo>
                  <a:cubicBezTo>
                    <a:pt x="1372" y="1598"/>
                    <a:pt x="1410" y="1596"/>
                    <a:pt x="1433" y="1572"/>
                  </a:cubicBezTo>
                  <a:cubicBezTo>
                    <a:pt x="1583" y="1420"/>
                    <a:pt x="1583" y="1420"/>
                    <a:pt x="1583" y="1420"/>
                  </a:cubicBezTo>
                  <a:cubicBezTo>
                    <a:pt x="1607" y="1397"/>
                    <a:pt x="1608" y="1359"/>
                    <a:pt x="1586" y="1334"/>
                  </a:cubicBezTo>
                  <a:cubicBezTo>
                    <a:pt x="1453" y="1179"/>
                    <a:pt x="1453" y="1179"/>
                    <a:pt x="1453" y="1179"/>
                  </a:cubicBezTo>
                  <a:cubicBezTo>
                    <a:pt x="1472" y="1142"/>
                    <a:pt x="1488" y="1104"/>
                    <a:pt x="1499" y="1064"/>
                  </a:cubicBezTo>
                  <a:cubicBezTo>
                    <a:pt x="1701" y="1048"/>
                    <a:pt x="1701" y="1048"/>
                    <a:pt x="1701" y="1048"/>
                  </a:cubicBezTo>
                  <a:cubicBezTo>
                    <a:pt x="1734" y="1045"/>
                    <a:pt x="1760" y="1017"/>
                    <a:pt x="1760" y="984"/>
                  </a:cubicBezTo>
                  <a:cubicBezTo>
                    <a:pt x="1760" y="770"/>
                    <a:pt x="1760" y="770"/>
                    <a:pt x="1760" y="770"/>
                  </a:cubicBezTo>
                  <a:cubicBezTo>
                    <a:pt x="1760" y="737"/>
                    <a:pt x="1734" y="709"/>
                    <a:pt x="1701" y="707"/>
                  </a:cubicBezTo>
                  <a:cubicBezTo>
                    <a:pt x="1495" y="690"/>
                    <a:pt x="1495" y="690"/>
                    <a:pt x="1495" y="690"/>
                  </a:cubicBezTo>
                  <a:cubicBezTo>
                    <a:pt x="1484" y="653"/>
                    <a:pt x="1469" y="618"/>
                    <a:pt x="1451" y="584"/>
                  </a:cubicBezTo>
                  <a:cubicBezTo>
                    <a:pt x="1586" y="426"/>
                    <a:pt x="1586" y="426"/>
                    <a:pt x="1586" y="426"/>
                  </a:cubicBezTo>
                  <a:cubicBezTo>
                    <a:pt x="1608" y="401"/>
                    <a:pt x="1607" y="363"/>
                    <a:pt x="1583" y="340"/>
                  </a:cubicBezTo>
                  <a:cubicBezTo>
                    <a:pt x="1433" y="188"/>
                    <a:pt x="1433" y="188"/>
                    <a:pt x="1433" y="188"/>
                  </a:cubicBezTo>
                  <a:cubicBezTo>
                    <a:pt x="1410" y="164"/>
                    <a:pt x="1372" y="162"/>
                    <a:pt x="1346" y="184"/>
                  </a:cubicBezTo>
                  <a:cubicBezTo>
                    <a:pt x="1187" y="317"/>
                    <a:pt x="1187" y="317"/>
                    <a:pt x="1187" y="317"/>
                  </a:cubicBezTo>
                  <a:cubicBezTo>
                    <a:pt x="1150" y="297"/>
                    <a:pt x="1111" y="281"/>
                    <a:pt x="1071" y="269"/>
                  </a:cubicBezTo>
                  <a:cubicBezTo>
                    <a:pt x="1053" y="59"/>
                    <a:pt x="1053" y="59"/>
                    <a:pt x="1053" y="59"/>
                  </a:cubicBezTo>
                  <a:cubicBezTo>
                    <a:pt x="1051" y="26"/>
                    <a:pt x="1023" y="0"/>
                    <a:pt x="990" y="0"/>
                  </a:cubicBezTo>
                  <a:cubicBezTo>
                    <a:pt x="776" y="0"/>
                    <a:pt x="776" y="0"/>
                    <a:pt x="776" y="0"/>
                  </a:cubicBezTo>
                  <a:cubicBezTo>
                    <a:pt x="743" y="0"/>
                    <a:pt x="715" y="26"/>
                    <a:pt x="712" y="59"/>
                  </a:cubicBezTo>
                  <a:cubicBezTo>
                    <a:pt x="695" y="269"/>
                    <a:pt x="695" y="269"/>
                    <a:pt x="695" y="269"/>
                  </a:cubicBezTo>
                  <a:cubicBezTo>
                    <a:pt x="653" y="282"/>
                    <a:pt x="613" y="298"/>
                    <a:pt x="575" y="319"/>
                  </a:cubicBezTo>
                  <a:cubicBezTo>
                    <a:pt x="413" y="184"/>
                    <a:pt x="413" y="184"/>
                    <a:pt x="413" y="184"/>
                  </a:cubicBezTo>
                  <a:cubicBezTo>
                    <a:pt x="388" y="162"/>
                    <a:pt x="350" y="164"/>
                    <a:pt x="327" y="188"/>
                  </a:cubicBezTo>
                  <a:cubicBezTo>
                    <a:pt x="177" y="340"/>
                    <a:pt x="177" y="340"/>
                    <a:pt x="177" y="340"/>
                  </a:cubicBezTo>
                  <a:cubicBezTo>
                    <a:pt x="153" y="363"/>
                    <a:pt x="152" y="401"/>
                    <a:pt x="174" y="426"/>
                  </a:cubicBezTo>
                  <a:cubicBezTo>
                    <a:pt x="312" y="588"/>
                    <a:pt x="312" y="588"/>
                    <a:pt x="312" y="588"/>
                  </a:cubicBezTo>
                  <a:cubicBezTo>
                    <a:pt x="295" y="620"/>
                    <a:pt x="281" y="654"/>
                    <a:pt x="270" y="689"/>
                  </a:cubicBezTo>
                  <a:cubicBezTo>
                    <a:pt x="59" y="707"/>
                    <a:pt x="59" y="707"/>
                    <a:pt x="59" y="707"/>
                  </a:cubicBezTo>
                  <a:cubicBezTo>
                    <a:pt x="25" y="709"/>
                    <a:pt x="0" y="737"/>
                    <a:pt x="0" y="770"/>
                  </a:cubicBezTo>
                  <a:cubicBezTo>
                    <a:pt x="0" y="984"/>
                    <a:pt x="0" y="984"/>
                    <a:pt x="0" y="984"/>
                  </a:cubicBezTo>
                  <a:cubicBezTo>
                    <a:pt x="0" y="1017"/>
                    <a:pt x="25" y="1045"/>
                    <a:pt x="59" y="1048"/>
                  </a:cubicBezTo>
                  <a:cubicBezTo>
                    <a:pt x="267" y="1065"/>
                    <a:pt x="267" y="1065"/>
                    <a:pt x="267" y="1065"/>
                  </a:cubicBezTo>
                  <a:cubicBezTo>
                    <a:pt x="278" y="1103"/>
                    <a:pt x="292" y="1140"/>
                    <a:pt x="310" y="1175"/>
                  </a:cubicBezTo>
                  <a:cubicBezTo>
                    <a:pt x="174" y="1334"/>
                    <a:pt x="174" y="1334"/>
                    <a:pt x="174" y="1334"/>
                  </a:cubicBezTo>
                  <a:cubicBezTo>
                    <a:pt x="152" y="1359"/>
                    <a:pt x="153" y="1397"/>
                    <a:pt x="177" y="1420"/>
                  </a:cubicBezTo>
                  <a:cubicBezTo>
                    <a:pt x="327" y="1572"/>
                    <a:pt x="327" y="1572"/>
                    <a:pt x="327" y="1572"/>
                  </a:cubicBezTo>
                  <a:cubicBezTo>
                    <a:pt x="350" y="1596"/>
                    <a:pt x="388" y="1598"/>
                    <a:pt x="413" y="1576"/>
                  </a:cubicBezTo>
                  <a:close/>
                  <a:moveTo>
                    <a:pt x="436" y="1224"/>
                  </a:moveTo>
                  <a:cubicBezTo>
                    <a:pt x="455" y="1203"/>
                    <a:pt x="457" y="1173"/>
                    <a:pt x="443" y="1149"/>
                  </a:cubicBezTo>
                  <a:cubicBezTo>
                    <a:pt x="413" y="1101"/>
                    <a:pt x="392" y="1047"/>
                    <a:pt x="380" y="991"/>
                  </a:cubicBezTo>
                  <a:cubicBezTo>
                    <a:pt x="374" y="964"/>
                    <a:pt x="351" y="943"/>
                    <a:pt x="323" y="941"/>
                  </a:cubicBezTo>
                  <a:cubicBezTo>
                    <a:pt x="128" y="925"/>
                    <a:pt x="128" y="925"/>
                    <a:pt x="128" y="925"/>
                  </a:cubicBezTo>
                  <a:cubicBezTo>
                    <a:pt x="128" y="829"/>
                    <a:pt x="128" y="829"/>
                    <a:pt x="128" y="829"/>
                  </a:cubicBezTo>
                  <a:cubicBezTo>
                    <a:pt x="301" y="815"/>
                    <a:pt x="301" y="815"/>
                    <a:pt x="301" y="815"/>
                  </a:cubicBezTo>
                  <a:cubicBezTo>
                    <a:pt x="305" y="816"/>
                    <a:pt x="308" y="817"/>
                    <a:pt x="312" y="817"/>
                  </a:cubicBezTo>
                  <a:cubicBezTo>
                    <a:pt x="314" y="818"/>
                    <a:pt x="317" y="818"/>
                    <a:pt x="319" y="818"/>
                  </a:cubicBezTo>
                  <a:cubicBezTo>
                    <a:pt x="349" y="818"/>
                    <a:pt x="375" y="797"/>
                    <a:pt x="382" y="768"/>
                  </a:cubicBezTo>
                  <a:cubicBezTo>
                    <a:pt x="395" y="711"/>
                    <a:pt x="417" y="657"/>
                    <a:pt x="448" y="608"/>
                  </a:cubicBezTo>
                  <a:cubicBezTo>
                    <a:pt x="466" y="581"/>
                    <a:pt x="460" y="544"/>
                    <a:pt x="434" y="524"/>
                  </a:cubicBezTo>
                  <a:cubicBezTo>
                    <a:pt x="429" y="520"/>
                    <a:pt x="424" y="517"/>
                    <a:pt x="418" y="514"/>
                  </a:cubicBezTo>
                  <a:cubicBezTo>
                    <a:pt x="309" y="388"/>
                    <a:pt x="309" y="388"/>
                    <a:pt x="309" y="388"/>
                  </a:cubicBezTo>
                  <a:cubicBezTo>
                    <a:pt x="376" y="320"/>
                    <a:pt x="376" y="320"/>
                    <a:pt x="376" y="320"/>
                  </a:cubicBezTo>
                  <a:cubicBezTo>
                    <a:pt x="516" y="437"/>
                    <a:pt x="516" y="437"/>
                    <a:pt x="516" y="437"/>
                  </a:cubicBezTo>
                  <a:cubicBezTo>
                    <a:pt x="516" y="437"/>
                    <a:pt x="517" y="438"/>
                    <a:pt x="518" y="439"/>
                  </a:cubicBezTo>
                  <a:cubicBezTo>
                    <a:pt x="538" y="464"/>
                    <a:pt x="575" y="470"/>
                    <a:pt x="602" y="452"/>
                  </a:cubicBezTo>
                  <a:cubicBezTo>
                    <a:pt x="653" y="419"/>
                    <a:pt x="710" y="395"/>
                    <a:pt x="769" y="382"/>
                  </a:cubicBezTo>
                  <a:cubicBezTo>
                    <a:pt x="797" y="375"/>
                    <a:pt x="817" y="352"/>
                    <a:pt x="819" y="324"/>
                  </a:cubicBezTo>
                  <a:cubicBezTo>
                    <a:pt x="835" y="128"/>
                    <a:pt x="835" y="128"/>
                    <a:pt x="835" y="128"/>
                  </a:cubicBezTo>
                  <a:cubicBezTo>
                    <a:pt x="931" y="128"/>
                    <a:pt x="931" y="128"/>
                    <a:pt x="931" y="128"/>
                  </a:cubicBezTo>
                  <a:cubicBezTo>
                    <a:pt x="947" y="324"/>
                    <a:pt x="947" y="324"/>
                    <a:pt x="947" y="324"/>
                  </a:cubicBezTo>
                  <a:cubicBezTo>
                    <a:pt x="949" y="352"/>
                    <a:pt x="969" y="375"/>
                    <a:pt x="996" y="382"/>
                  </a:cubicBezTo>
                  <a:cubicBezTo>
                    <a:pt x="1054" y="395"/>
                    <a:pt x="1109" y="417"/>
                    <a:pt x="1159" y="449"/>
                  </a:cubicBezTo>
                  <a:cubicBezTo>
                    <a:pt x="1183" y="464"/>
                    <a:pt x="1213" y="462"/>
                    <a:pt x="1235" y="445"/>
                  </a:cubicBezTo>
                  <a:cubicBezTo>
                    <a:pt x="1383" y="320"/>
                    <a:pt x="1383" y="320"/>
                    <a:pt x="1383" y="320"/>
                  </a:cubicBezTo>
                  <a:cubicBezTo>
                    <a:pt x="1451" y="388"/>
                    <a:pt x="1451" y="388"/>
                    <a:pt x="1451" y="388"/>
                  </a:cubicBezTo>
                  <a:cubicBezTo>
                    <a:pt x="1324" y="535"/>
                    <a:pt x="1324" y="535"/>
                    <a:pt x="1324" y="535"/>
                  </a:cubicBezTo>
                  <a:cubicBezTo>
                    <a:pt x="1306" y="556"/>
                    <a:pt x="1304" y="587"/>
                    <a:pt x="1319" y="610"/>
                  </a:cubicBezTo>
                  <a:cubicBezTo>
                    <a:pt x="1349" y="658"/>
                    <a:pt x="1370" y="710"/>
                    <a:pt x="1383" y="765"/>
                  </a:cubicBezTo>
                  <a:cubicBezTo>
                    <a:pt x="1390" y="792"/>
                    <a:pt x="1413" y="812"/>
                    <a:pt x="1440" y="814"/>
                  </a:cubicBezTo>
                  <a:cubicBezTo>
                    <a:pt x="1632" y="829"/>
                    <a:pt x="1632" y="829"/>
                    <a:pt x="1632" y="829"/>
                  </a:cubicBezTo>
                  <a:cubicBezTo>
                    <a:pt x="1632" y="925"/>
                    <a:pt x="1632" y="925"/>
                    <a:pt x="1632" y="925"/>
                  </a:cubicBezTo>
                  <a:cubicBezTo>
                    <a:pt x="1443" y="940"/>
                    <a:pt x="1443" y="940"/>
                    <a:pt x="1443" y="940"/>
                  </a:cubicBezTo>
                  <a:cubicBezTo>
                    <a:pt x="1415" y="943"/>
                    <a:pt x="1392" y="963"/>
                    <a:pt x="1386" y="991"/>
                  </a:cubicBezTo>
                  <a:cubicBezTo>
                    <a:pt x="1373" y="1048"/>
                    <a:pt x="1352" y="1103"/>
                    <a:pt x="1321" y="1153"/>
                  </a:cubicBezTo>
                  <a:cubicBezTo>
                    <a:pt x="1306" y="1177"/>
                    <a:pt x="1308" y="1207"/>
                    <a:pt x="1327" y="1228"/>
                  </a:cubicBezTo>
                  <a:cubicBezTo>
                    <a:pt x="1451" y="1372"/>
                    <a:pt x="1451" y="1372"/>
                    <a:pt x="1451" y="1372"/>
                  </a:cubicBezTo>
                  <a:cubicBezTo>
                    <a:pt x="1383" y="1440"/>
                    <a:pt x="1383" y="1440"/>
                    <a:pt x="1383" y="1440"/>
                  </a:cubicBezTo>
                  <a:cubicBezTo>
                    <a:pt x="1239" y="1319"/>
                    <a:pt x="1239" y="1319"/>
                    <a:pt x="1239" y="1319"/>
                  </a:cubicBezTo>
                  <a:cubicBezTo>
                    <a:pt x="1217" y="1301"/>
                    <a:pt x="1186" y="1299"/>
                    <a:pt x="1163" y="1315"/>
                  </a:cubicBezTo>
                  <a:cubicBezTo>
                    <a:pt x="1112" y="1348"/>
                    <a:pt x="1055" y="1372"/>
                    <a:pt x="996" y="1385"/>
                  </a:cubicBezTo>
                  <a:cubicBezTo>
                    <a:pt x="969" y="1391"/>
                    <a:pt x="948" y="1414"/>
                    <a:pt x="946" y="1442"/>
                  </a:cubicBezTo>
                  <a:cubicBezTo>
                    <a:pt x="931" y="1632"/>
                    <a:pt x="931" y="1632"/>
                    <a:pt x="931" y="1632"/>
                  </a:cubicBezTo>
                  <a:cubicBezTo>
                    <a:pt x="835" y="1632"/>
                    <a:pt x="835" y="1632"/>
                    <a:pt x="835" y="1632"/>
                  </a:cubicBezTo>
                  <a:cubicBezTo>
                    <a:pt x="820" y="1442"/>
                    <a:pt x="820" y="1442"/>
                    <a:pt x="820" y="1442"/>
                  </a:cubicBezTo>
                  <a:cubicBezTo>
                    <a:pt x="817" y="1414"/>
                    <a:pt x="797" y="1391"/>
                    <a:pt x="770" y="1385"/>
                  </a:cubicBezTo>
                  <a:cubicBezTo>
                    <a:pt x="709" y="1371"/>
                    <a:pt x="652" y="1347"/>
                    <a:pt x="600" y="1313"/>
                  </a:cubicBezTo>
                  <a:cubicBezTo>
                    <a:pt x="576" y="1297"/>
                    <a:pt x="545" y="1299"/>
                    <a:pt x="524" y="1317"/>
                  </a:cubicBezTo>
                  <a:cubicBezTo>
                    <a:pt x="376" y="1440"/>
                    <a:pt x="376" y="1440"/>
                    <a:pt x="376" y="1440"/>
                  </a:cubicBezTo>
                  <a:cubicBezTo>
                    <a:pt x="309" y="1372"/>
                    <a:pt x="309" y="1372"/>
                    <a:pt x="309" y="1372"/>
                  </a:cubicBezTo>
                  <a:lnTo>
                    <a:pt x="436" y="1224"/>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ea typeface="Meiryo" panose="020B0604030504040204" pitchFamily="34" charset="-128"/>
              </a:endParaRPr>
            </a:p>
          </p:txBody>
        </p:sp>
        <p:sp>
          <p:nvSpPr>
            <p:cNvPr id="48" name="Freeform 171">
              <a:extLst>
                <a:ext uri="{FF2B5EF4-FFF2-40B4-BE49-F238E27FC236}">
                  <a16:creationId xmlns:a16="http://schemas.microsoft.com/office/drawing/2014/main" id="{33A8E888-95A4-BD4D-5CA7-59CF1065EC3F}"/>
                </a:ext>
              </a:extLst>
            </p:cNvPr>
            <p:cNvSpPr>
              <a:spLocks/>
            </p:cNvSpPr>
            <p:nvPr/>
          </p:nvSpPr>
          <p:spPr bwMode="auto">
            <a:xfrm>
              <a:off x="14892341" y="17770473"/>
              <a:ext cx="18064165" cy="11728454"/>
            </a:xfrm>
            <a:custGeom>
              <a:avLst/>
              <a:gdLst>
                <a:gd name="T0" fmla="*/ 1935 w 1992"/>
                <a:gd name="T1" fmla="*/ 7 h 1296"/>
                <a:gd name="T2" fmla="*/ 1860 w 1992"/>
                <a:gd name="T3" fmla="*/ 57 h 1296"/>
                <a:gd name="T4" fmla="*/ 1708 w 1992"/>
                <a:gd name="T5" fmla="*/ 444 h 1296"/>
                <a:gd name="T6" fmla="*/ 1440 w 1992"/>
                <a:gd name="T7" fmla="*/ 754 h 1296"/>
                <a:gd name="T8" fmla="*/ 1083 w 1992"/>
                <a:gd name="T9" fmla="*/ 959 h 1296"/>
                <a:gd name="T10" fmla="*/ 663 w 1992"/>
                <a:gd name="T11" fmla="*/ 1033 h 1296"/>
                <a:gd name="T12" fmla="*/ 381 w 1992"/>
                <a:gd name="T13" fmla="*/ 1000 h 1296"/>
                <a:gd name="T14" fmla="*/ 229 w 1992"/>
                <a:gd name="T15" fmla="*/ 953 h 1296"/>
                <a:gd name="T16" fmla="*/ 409 w 1992"/>
                <a:gd name="T17" fmla="*/ 869 h 1296"/>
                <a:gd name="T18" fmla="*/ 355 w 1992"/>
                <a:gd name="T19" fmla="*/ 753 h 1296"/>
                <a:gd name="T20" fmla="*/ 44 w 1992"/>
                <a:gd name="T21" fmla="*/ 898 h 1296"/>
                <a:gd name="T22" fmla="*/ 10 w 1992"/>
                <a:gd name="T23" fmla="*/ 976 h 1296"/>
                <a:gd name="T24" fmla="*/ 111 w 1992"/>
                <a:gd name="T25" fmla="*/ 1296 h 1296"/>
                <a:gd name="T26" fmla="*/ 233 w 1992"/>
                <a:gd name="T27" fmla="*/ 1258 h 1296"/>
                <a:gd name="T28" fmla="*/ 174 w 1992"/>
                <a:gd name="T29" fmla="*/ 1069 h 1296"/>
                <a:gd name="T30" fmla="*/ 352 w 1992"/>
                <a:gd name="T31" fmla="*/ 1125 h 1296"/>
                <a:gd name="T32" fmla="*/ 663 w 1992"/>
                <a:gd name="T33" fmla="*/ 1161 h 1296"/>
                <a:gd name="T34" fmla="*/ 1127 w 1992"/>
                <a:gd name="T35" fmla="*/ 1079 h 1296"/>
                <a:gd name="T36" fmla="*/ 1521 w 1992"/>
                <a:gd name="T37" fmla="*/ 852 h 1296"/>
                <a:gd name="T38" fmla="*/ 1817 w 1992"/>
                <a:gd name="T39" fmla="*/ 511 h 1296"/>
                <a:gd name="T40" fmla="*/ 1985 w 1992"/>
                <a:gd name="T41" fmla="*/ 83 h 1296"/>
                <a:gd name="T42" fmla="*/ 1935 w 1992"/>
                <a:gd name="T43" fmla="*/ 7 h 1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992" h="1296">
                  <a:moveTo>
                    <a:pt x="1935" y="7"/>
                  </a:moveTo>
                  <a:cubicBezTo>
                    <a:pt x="1901" y="0"/>
                    <a:pt x="1867" y="23"/>
                    <a:pt x="1860" y="57"/>
                  </a:cubicBezTo>
                  <a:cubicBezTo>
                    <a:pt x="1832" y="194"/>
                    <a:pt x="1780" y="325"/>
                    <a:pt x="1708" y="444"/>
                  </a:cubicBezTo>
                  <a:cubicBezTo>
                    <a:pt x="1636" y="562"/>
                    <a:pt x="1546" y="666"/>
                    <a:pt x="1440" y="754"/>
                  </a:cubicBezTo>
                  <a:cubicBezTo>
                    <a:pt x="1333" y="842"/>
                    <a:pt x="1213" y="911"/>
                    <a:pt x="1083" y="959"/>
                  </a:cubicBezTo>
                  <a:cubicBezTo>
                    <a:pt x="949" y="1008"/>
                    <a:pt x="807" y="1033"/>
                    <a:pt x="663" y="1033"/>
                  </a:cubicBezTo>
                  <a:cubicBezTo>
                    <a:pt x="568" y="1033"/>
                    <a:pt x="473" y="1022"/>
                    <a:pt x="381" y="1000"/>
                  </a:cubicBezTo>
                  <a:cubicBezTo>
                    <a:pt x="329" y="988"/>
                    <a:pt x="278" y="972"/>
                    <a:pt x="229" y="953"/>
                  </a:cubicBezTo>
                  <a:cubicBezTo>
                    <a:pt x="409" y="869"/>
                    <a:pt x="409" y="869"/>
                    <a:pt x="409" y="869"/>
                  </a:cubicBezTo>
                  <a:cubicBezTo>
                    <a:pt x="355" y="753"/>
                    <a:pt x="355" y="753"/>
                    <a:pt x="355" y="753"/>
                  </a:cubicBezTo>
                  <a:cubicBezTo>
                    <a:pt x="44" y="898"/>
                    <a:pt x="44" y="898"/>
                    <a:pt x="44" y="898"/>
                  </a:cubicBezTo>
                  <a:cubicBezTo>
                    <a:pt x="15" y="912"/>
                    <a:pt x="0" y="945"/>
                    <a:pt x="10" y="976"/>
                  </a:cubicBezTo>
                  <a:cubicBezTo>
                    <a:pt x="111" y="1296"/>
                    <a:pt x="111" y="1296"/>
                    <a:pt x="111" y="1296"/>
                  </a:cubicBezTo>
                  <a:cubicBezTo>
                    <a:pt x="233" y="1258"/>
                    <a:pt x="233" y="1258"/>
                    <a:pt x="233" y="1258"/>
                  </a:cubicBezTo>
                  <a:cubicBezTo>
                    <a:pt x="174" y="1069"/>
                    <a:pt x="174" y="1069"/>
                    <a:pt x="174" y="1069"/>
                  </a:cubicBezTo>
                  <a:cubicBezTo>
                    <a:pt x="232" y="1092"/>
                    <a:pt x="291" y="1110"/>
                    <a:pt x="352" y="1125"/>
                  </a:cubicBezTo>
                  <a:cubicBezTo>
                    <a:pt x="453" y="1149"/>
                    <a:pt x="558" y="1161"/>
                    <a:pt x="663" y="1161"/>
                  </a:cubicBezTo>
                  <a:cubicBezTo>
                    <a:pt x="822" y="1161"/>
                    <a:pt x="979" y="1133"/>
                    <a:pt x="1127" y="1079"/>
                  </a:cubicBezTo>
                  <a:cubicBezTo>
                    <a:pt x="1270" y="1026"/>
                    <a:pt x="1403" y="950"/>
                    <a:pt x="1521" y="852"/>
                  </a:cubicBezTo>
                  <a:cubicBezTo>
                    <a:pt x="1639" y="756"/>
                    <a:pt x="1738" y="641"/>
                    <a:pt x="1817" y="511"/>
                  </a:cubicBezTo>
                  <a:cubicBezTo>
                    <a:pt x="1898" y="378"/>
                    <a:pt x="1954" y="235"/>
                    <a:pt x="1985" y="83"/>
                  </a:cubicBezTo>
                  <a:cubicBezTo>
                    <a:pt x="1992" y="48"/>
                    <a:pt x="1970" y="15"/>
                    <a:pt x="1935" y="7"/>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ea typeface="Meiryo" panose="020B0604030504040204" pitchFamily="34" charset="-128"/>
              </a:endParaRPr>
            </a:p>
          </p:txBody>
        </p:sp>
        <p:sp>
          <p:nvSpPr>
            <p:cNvPr id="49" name="Freeform 172">
              <a:extLst>
                <a:ext uri="{FF2B5EF4-FFF2-40B4-BE49-F238E27FC236}">
                  <a16:creationId xmlns:a16="http://schemas.microsoft.com/office/drawing/2014/main" id="{2A10BE5F-BCF3-89CF-4E1E-72DDA13BDB7E}"/>
                </a:ext>
              </a:extLst>
            </p:cNvPr>
            <p:cNvSpPr>
              <a:spLocks/>
            </p:cNvSpPr>
            <p:nvPr/>
          </p:nvSpPr>
          <p:spPr bwMode="auto">
            <a:xfrm>
              <a:off x="28757562" y="7451722"/>
              <a:ext cx="1387476" cy="1322383"/>
            </a:xfrm>
            <a:custGeom>
              <a:avLst/>
              <a:gdLst>
                <a:gd name="T0" fmla="*/ 34 w 153"/>
                <a:gd name="T1" fmla="*/ 126 h 146"/>
                <a:gd name="T2" fmla="*/ 82 w 153"/>
                <a:gd name="T3" fmla="*/ 146 h 146"/>
                <a:gd name="T4" fmla="*/ 125 w 153"/>
                <a:gd name="T5" fmla="*/ 129 h 146"/>
                <a:gd name="T6" fmla="*/ 129 w 153"/>
                <a:gd name="T7" fmla="*/ 39 h 146"/>
                <a:gd name="T8" fmla="*/ 118 w 153"/>
                <a:gd name="T9" fmla="*/ 27 h 146"/>
                <a:gd name="T10" fmla="*/ 27 w 153"/>
                <a:gd name="T11" fmla="*/ 24 h 146"/>
                <a:gd name="T12" fmla="*/ 25 w 153"/>
                <a:gd name="T13" fmla="*/ 115 h 146"/>
                <a:gd name="T14" fmla="*/ 34 w 153"/>
                <a:gd name="T15" fmla="*/ 126 h 14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3" h="146">
                  <a:moveTo>
                    <a:pt x="34" y="126"/>
                  </a:moveTo>
                  <a:cubicBezTo>
                    <a:pt x="47" y="139"/>
                    <a:pt x="64" y="146"/>
                    <a:pt x="82" y="146"/>
                  </a:cubicBezTo>
                  <a:cubicBezTo>
                    <a:pt x="97" y="146"/>
                    <a:pt x="112" y="141"/>
                    <a:pt x="125" y="129"/>
                  </a:cubicBezTo>
                  <a:cubicBezTo>
                    <a:pt x="151" y="106"/>
                    <a:pt x="153" y="65"/>
                    <a:pt x="129" y="39"/>
                  </a:cubicBezTo>
                  <a:cubicBezTo>
                    <a:pt x="125" y="35"/>
                    <a:pt x="122" y="31"/>
                    <a:pt x="118" y="27"/>
                  </a:cubicBezTo>
                  <a:cubicBezTo>
                    <a:pt x="94" y="2"/>
                    <a:pt x="53" y="0"/>
                    <a:pt x="27" y="24"/>
                  </a:cubicBezTo>
                  <a:cubicBezTo>
                    <a:pt x="2" y="49"/>
                    <a:pt x="0" y="89"/>
                    <a:pt x="25" y="115"/>
                  </a:cubicBezTo>
                  <a:cubicBezTo>
                    <a:pt x="28" y="119"/>
                    <a:pt x="31" y="122"/>
                    <a:pt x="34" y="126"/>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ea typeface="Meiryo" panose="020B0604030504040204" pitchFamily="34" charset="-128"/>
              </a:endParaRPr>
            </a:p>
          </p:txBody>
        </p:sp>
        <p:sp>
          <p:nvSpPr>
            <p:cNvPr id="50" name="Freeform 173">
              <a:extLst>
                <a:ext uri="{FF2B5EF4-FFF2-40B4-BE49-F238E27FC236}">
                  <a16:creationId xmlns:a16="http://schemas.microsoft.com/office/drawing/2014/main" id="{3D302F3A-D4C8-C8A5-8A54-CE8EFC2583FF}"/>
                </a:ext>
              </a:extLst>
            </p:cNvPr>
            <p:cNvSpPr>
              <a:spLocks/>
            </p:cNvSpPr>
            <p:nvPr/>
          </p:nvSpPr>
          <p:spPr bwMode="auto">
            <a:xfrm>
              <a:off x="30145038" y="9263058"/>
              <a:ext cx="1470025" cy="1465263"/>
            </a:xfrm>
            <a:custGeom>
              <a:avLst/>
              <a:gdLst>
                <a:gd name="T0" fmla="*/ 34 w 162"/>
                <a:gd name="T1" fmla="*/ 131 h 162"/>
                <a:gd name="T2" fmla="*/ 89 w 162"/>
                <a:gd name="T3" fmla="*/ 162 h 162"/>
                <a:gd name="T4" fmla="*/ 121 w 162"/>
                <a:gd name="T5" fmla="*/ 154 h 162"/>
                <a:gd name="T6" fmla="*/ 144 w 162"/>
                <a:gd name="T7" fmla="*/ 66 h 162"/>
                <a:gd name="T8" fmla="*/ 128 w 162"/>
                <a:gd name="T9" fmla="*/ 39 h 162"/>
                <a:gd name="T10" fmla="*/ 39 w 162"/>
                <a:gd name="T11" fmla="*/ 18 h 162"/>
                <a:gd name="T12" fmla="*/ 19 w 162"/>
                <a:gd name="T13" fmla="*/ 107 h 162"/>
                <a:gd name="T14" fmla="*/ 34 w 162"/>
                <a:gd name="T15" fmla="*/ 131 h 16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2" h="162">
                  <a:moveTo>
                    <a:pt x="34" y="131"/>
                  </a:moveTo>
                  <a:cubicBezTo>
                    <a:pt x="46" y="151"/>
                    <a:pt x="67" y="162"/>
                    <a:pt x="89" y="162"/>
                  </a:cubicBezTo>
                  <a:cubicBezTo>
                    <a:pt x="100" y="162"/>
                    <a:pt x="111" y="160"/>
                    <a:pt x="121" y="154"/>
                  </a:cubicBezTo>
                  <a:cubicBezTo>
                    <a:pt x="152" y="136"/>
                    <a:pt x="162" y="96"/>
                    <a:pt x="144" y="66"/>
                  </a:cubicBezTo>
                  <a:cubicBezTo>
                    <a:pt x="139" y="57"/>
                    <a:pt x="133" y="48"/>
                    <a:pt x="128" y="39"/>
                  </a:cubicBezTo>
                  <a:cubicBezTo>
                    <a:pt x="109" y="9"/>
                    <a:pt x="69" y="0"/>
                    <a:pt x="39" y="18"/>
                  </a:cubicBezTo>
                  <a:cubicBezTo>
                    <a:pt x="9" y="37"/>
                    <a:pt x="0" y="77"/>
                    <a:pt x="19" y="107"/>
                  </a:cubicBezTo>
                  <a:cubicBezTo>
                    <a:pt x="24" y="115"/>
                    <a:pt x="29" y="123"/>
                    <a:pt x="34" y="131"/>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ea typeface="Meiryo" panose="020B0604030504040204" pitchFamily="34" charset="-128"/>
              </a:endParaRPr>
            </a:p>
          </p:txBody>
        </p:sp>
        <p:sp>
          <p:nvSpPr>
            <p:cNvPr id="51" name="Freeform 174">
              <a:extLst>
                <a:ext uri="{FF2B5EF4-FFF2-40B4-BE49-F238E27FC236}">
                  <a16:creationId xmlns:a16="http://schemas.microsoft.com/office/drawing/2014/main" id="{EABA76C0-36B2-1B4C-29F6-ABCE777AE136}"/>
                </a:ext>
              </a:extLst>
            </p:cNvPr>
            <p:cNvSpPr>
              <a:spLocks/>
            </p:cNvSpPr>
            <p:nvPr/>
          </p:nvSpPr>
          <p:spPr bwMode="auto">
            <a:xfrm>
              <a:off x="31215010" y="11461746"/>
              <a:ext cx="1397002" cy="1484315"/>
            </a:xfrm>
            <a:custGeom>
              <a:avLst/>
              <a:gdLst>
                <a:gd name="T0" fmla="*/ 12 w 154"/>
                <a:gd name="T1" fmla="*/ 94 h 164"/>
                <a:gd name="T2" fmla="*/ 22 w 154"/>
                <a:gd name="T3" fmla="*/ 121 h 164"/>
                <a:gd name="T4" fmla="*/ 82 w 154"/>
                <a:gd name="T5" fmla="*/ 164 h 164"/>
                <a:gd name="T6" fmla="*/ 103 w 154"/>
                <a:gd name="T7" fmla="*/ 161 h 164"/>
                <a:gd name="T8" fmla="*/ 143 w 154"/>
                <a:gd name="T9" fmla="*/ 80 h 164"/>
                <a:gd name="T10" fmla="*/ 133 w 154"/>
                <a:gd name="T11" fmla="*/ 50 h 164"/>
                <a:gd name="T12" fmla="*/ 51 w 154"/>
                <a:gd name="T13" fmla="*/ 12 h 164"/>
                <a:gd name="T14" fmla="*/ 12 w 154"/>
                <a:gd name="T15" fmla="*/ 94 h 16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4" h="164">
                  <a:moveTo>
                    <a:pt x="12" y="94"/>
                  </a:moveTo>
                  <a:cubicBezTo>
                    <a:pt x="16" y="102"/>
                    <a:pt x="19" y="112"/>
                    <a:pt x="22" y="121"/>
                  </a:cubicBezTo>
                  <a:cubicBezTo>
                    <a:pt x="31" y="147"/>
                    <a:pt x="56" y="164"/>
                    <a:pt x="82" y="164"/>
                  </a:cubicBezTo>
                  <a:cubicBezTo>
                    <a:pt x="89" y="164"/>
                    <a:pt x="96" y="163"/>
                    <a:pt x="103" y="161"/>
                  </a:cubicBezTo>
                  <a:cubicBezTo>
                    <a:pt x="136" y="150"/>
                    <a:pt x="154" y="113"/>
                    <a:pt x="143" y="80"/>
                  </a:cubicBezTo>
                  <a:cubicBezTo>
                    <a:pt x="140" y="70"/>
                    <a:pt x="136" y="60"/>
                    <a:pt x="133" y="50"/>
                  </a:cubicBezTo>
                  <a:cubicBezTo>
                    <a:pt x="121" y="17"/>
                    <a:pt x="84" y="0"/>
                    <a:pt x="51" y="12"/>
                  </a:cubicBezTo>
                  <a:cubicBezTo>
                    <a:pt x="18" y="24"/>
                    <a:pt x="0" y="60"/>
                    <a:pt x="12" y="94"/>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ea typeface="Meiryo" panose="020B0604030504040204" pitchFamily="34" charset="-128"/>
              </a:endParaRPr>
            </a:p>
          </p:txBody>
        </p:sp>
        <p:sp>
          <p:nvSpPr>
            <p:cNvPr id="52" name="Freeform 175">
              <a:extLst>
                <a:ext uri="{FF2B5EF4-FFF2-40B4-BE49-F238E27FC236}">
                  <a16:creationId xmlns:a16="http://schemas.microsoft.com/office/drawing/2014/main" id="{B7D3AE97-6934-A69C-8146-4E5E93EFBD32}"/>
                </a:ext>
              </a:extLst>
            </p:cNvPr>
            <p:cNvSpPr>
              <a:spLocks/>
            </p:cNvSpPr>
            <p:nvPr/>
          </p:nvSpPr>
          <p:spPr bwMode="auto">
            <a:xfrm>
              <a:off x="31842080" y="13860461"/>
              <a:ext cx="1250947" cy="1330322"/>
            </a:xfrm>
            <a:custGeom>
              <a:avLst/>
              <a:gdLst>
                <a:gd name="T0" fmla="*/ 59 w 138"/>
                <a:gd name="T1" fmla="*/ 5 h 147"/>
                <a:gd name="T2" fmla="*/ 4 w 138"/>
                <a:gd name="T3" fmla="*/ 77 h 147"/>
                <a:gd name="T4" fmla="*/ 6 w 138"/>
                <a:gd name="T5" fmla="*/ 91 h 147"/>
                <a:gd name="T6" fmla="*/ 70 w 138"/>
                <a:gd name="T7" fmla="*/ 147 h 147"/>
                <a:gd name="T8" fmla="*/ 78 w 138"/>
                <a:gd name="T9" fmla="*/ 147 h 147"/>
                <a:gd name="T10" fmla="*/ 133 w 138"/>
                <a:gd name="T11" fmla="*/ 75 h 147"/>
                <a:gd name="T12" fmla="*/ 131 w 138"/>
                <a:gd name="T13" fmla="*/ 60 h 147"/>
                <a:gd name="T14" fmla="*/ 59 w 138"/>
                <a:gd name="T15" fmla="*/ 5 h 14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8" h="147">
                  <a:moveTo>
                    <a:pt x="59" y="5"/>
                  </a:moveTo>
                  <a:cubicBezTo>
                    <a:pt x="24" y="10"/>
                    <a:pt x="0" y="42"/>
                    <a:pt x="4" y="77"/>
                  </a:cubicBezTo>
                  <a:cubicBezTo>
                    <a:pt x="5" y="82"/>
                    <a:pt x="6" y="86"/>
                    <a:pt x="6" y="91"/>
                  </a:cubicBezTo>
                  <a:cubicBezTo>
                    <a:pt x="10" y="124"/>
                    <a:pt x="38" y="147"/>
                    <a:pt x="70" y="147"/>
                  </a:cubicBezTo>
                  <a:cubicBezTo>
                    <a:pt x="72" y="147"/>
                    <a:pt x="75" y="147"/>
                    <a:pt x="78" y="147"/>
                  </a:cubicBezTo>
                  <a:cubicBezTo>
                    <a:pt x="113" y="142"/>
                    <a:pt x="138" y="110"/>
                    <a:pt x="133" y="75"/>
                  </a:cubicBezTo>
                  <a:cubicBezTo>
                    <a:pt x="133" y="70"/>
                    <a:pt x="132" y="65"/>
                    <a:pt x="131" y="60"/>
                  </a:cubicBezTo>
                  <a:cubicBezTo>
                    <a:pt x="126" y="25"/>
                    <a:pt x="94" y="0"/>
                    <a:pt x="59" y="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ea typeface="Meiryo" panose="020B0604030504040204" pitchFamily="34" charset="-128"/>
              </a:endParaRPr>
            </a:p>
          </p:txBody>
        </p:sp>
        <p:sp>
          <p:nvSpPr>
            <p:cNvPr id="53" name="Freeform 176">
              <a:extLst>
                <a:ext uri="{FF2B5EF4-FFF2-40B4-BE49-F238E27FC236}">
                  <a16:creationId xmlns:a16="http://schemas.microsoft.com/office/drawing/2014/main" id="{FBAF4511-EDC8-D5FF-034D-D40D33C2C0F3}"/>
                </a:ext>
              </a:extLst>
            </p:cNvPr>
            <p:cNvSpPr>
              <a:spLocks/>
            </p:cNvSpPr>
            <p:nvPr/>
          </p:nvSpPr>
          <p:spPr bwMode="auto">
            <a:xfrm>
              <a:off x="9332911" y="3443285"/>
              <a:ext cx="18916655" cy="9094785"/>
            </a:xfrm>
            <a:custGeom>
              <a:avLst/>
              <a:gdLst>
                <a:gd name="T0" fmla="*/ 50 w 2086"/>
                <a:gd name="T1" fmla="*/ 1001 h 1005"/>
                <a:gd name="T2" fmla="*/ 72 w 2086"/>
                <a:gd name="T3" fmla="*/ 1005 h 1005"/>
                <a:gd name="T4" fmla="*/ 132 w 2086"/>
                <a:gd name="T5" fmla="*/ 964 h 1005"/>
                <a:gd name="T6" fmla="*/ 311 w 2086"/>
                <a:gd name="T7" fmla="*/ 645 h 1005"/>
                <a:gd name="T8" fmla="*/ 573 w 2086"/>
                <a:gd name="T9" fmla="*/ 395 h 1005"/>
                <a:gd name="T10" fmla="*/ 1276 w 2086"/>
                <a:gd name="T11" fmla="*/ 173 h 1005"/>
                <a:gd name="T12" fmla="*/ 1860 w 2086"/>
                <a:gd name="T13" fmla="*/ 321 h 1005"/>
                <a:gd name="T14" fmla="*/ 1670 w 2086"/>
                <a:gd name="T15" fmla="*/ 376 h 1005"/>
                <a:gd name="T16" fmla="*/ 1705 w 2086"/>
                <a:gd name="T17" fmla="*/ 499 h 1005"/>
                <a:gd name="T18" fmla="*/ 2035 w 2086"/>
                <a:gd name="T19" fmla="*/ 404 h 1005"/>
                <a:gd name="T20" fmla="*/ 2081 w 2086"/>
                <a:gd name="T21" fmla="*/ 333 h 1005"/>
                <a:gd name="T22" fmla="*/ 2031 w 2086"/>
                <a:gd name="T23" fmla="*/ 0 h 1005"/>
                <a:gd name="T24" fmla="*/ 1905 w 2086"/>
                <a:gd name="T25" fmla="*/ 19 h 1005"/>
                <a:gd name="T26" fmla="*/ 1934 w 2086"/>
                <a:gd name="T27" fmla="*/ 216 h 1005"/>
                <a:gd name="T28" fmla="*/ 1276 w 2086"/>
                <a:gd name="T29" fmla="*/ 44 h 1005"/>
                <a:gd name="T30" fmla="*/ 500 w 2086"/>
                <a:gd name="T31" fmla="*/ 290 h 1005"/>
                <a:gd name="T32" fmla="*/ 210 w 2086"/>
                <a:gd name="T33" fmla="*/ 566 h 1005"/>
                <a:gd name="T34" fmla="*/ 13 w 2086"/>
                <a:gd name="T35" fmla="*/ 918 h 1005"/>
                <a:gd name="T36" fmla="*/ 50 w 2086"/>
                <a:gd name="T37" fmla="*/ 1001 h 10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086" h="1005">
                  <a:moveTo>
                    <a:pt x="50" y="1001"/>
                  </a:moveTo>
                  <a:cubicBezTo>
                    <a:pt x="57" y="1004"/>
                    <a:pt x="65" y="1005"/>
                    <a:pt x="72" y="1005"/>
                  </a:cubicBezTo>
                  <a:cubicBezTo>
                    <a:pt x="98" y="1005"/>
                    <a:pt x="123" y="989"/>
                    <a:pt x="132" y="964"/>
                  </a:cubicBezTo>
                  <a:cubicBezTo>
                    <a:pt x="175" y="849"/>
                    <a:pt x="236" y="742"/>
                    <a:pt x="311" y="645"/>
                  </a:cubicBezTo>
                  <a:cubicBezTo>
                    <a:pt x="386" y="549"/>
                    <a:pt x="474" y="465"/>
                    <a:pt x="573" y="395"/>
                  </a:cubicBezTo>
                  <a:cubicBezTo>
                    <a:pt x="780" y="249"/>
                    <a:pt x="1023" y="173"/>
                    <a:pt x="1276" y="173"/>
                  </a:cubicBezTo>
                  <a:cubicBezTo>
                    <a:pt x="1481" y="173"/>
                    <a:pt x="1682" y="224"/>
                    <a:pt x="1860" y="321"/>
                  </a:cubicBezTo>
                  <a:cubicBezTo>
                    <a:pt x="1670" y="376"/>
                    <a:pt x="1670" y="376"/>
                    <a:pt x="1670" y="376"/>
                  </a:cubicBezTo>
                  <a:cubicBezTo>
                    <a:pt x="1705" y="499"/>
                    <a:pt x="1705" y="499"/>
                    <a:pt x="1705" y="499"/>
                  </a:cubicBezTo>
                  <a:cubicBezTo>
                    <a:pt x="2035" y="404"/>
                    <a:pt x="2035" y="404"/>
                    <a:pt x="2035" y="404"/>
                  </a:cubicBezTo>
                  <a:cubicBezTo>
                    <a:pt x="2066" y="395"/>
                    <a:pt x="2086" y="365"/>
                    <a:pt x="2081" y="333"/>
                  </a:cubicBezTo>
                  <a:cubicBezTo>
                    <a:pt x="2031" y="0"/>
                    <a:pt x="2031" y="0"/>
                    <a:pt x="2031" y="0"/>
                  </a:cubicBezTo>
                  <a:cubicBezTo>
                    <a:pt x="1905" y="19"/>
                    <a:pt x="1905" y="19"/>
                    <a:pt x="1905" y="19"/>
                  </a:cubicBezTo>
                  <a:cubicBezTo>
                    <a:pt x="1934" y="216"/>
                    <a:pt x="1934" y="216"/>
                    <a:pt x="1934" y="216"/>
                  </a:cubicBezTo>
                  <a:cubicBezTo>
                    <a:pt x="1734" y="103"/>
                    <a:pt x="1507" y="44"/>
                    <a:pt x="1276" y="44"/>
                  </a:cubicBezTo>
                  <a:cubicBezTo>
                    <a:pt x="996" y="44"/>
                    <a:pt x="728" y="129"/>
                    <a:pt x="500" y="290"/>
                  </a:cubicBezTo>
                  <a:cubicBezTo>
                    <a:pt x="390" y="367"/>
                    <a:pt x="292" y="460"/>
                    <a:pt x="210" y="566"/>
                  </a:cubicBezTo>
                  <a:cubicBezTo>
                    <a:pt x="127" y="673"/>
                    <a:pt x="60" y="792"/>
                    <a:pt x="13" y="918"/>
                  </a:cubicBezTo>
                  <a:cubicBezTo>
                    <a:pt x="0" y="951"/>
                    <a:pt x="17" y="988"/>
                    <a:pt x="50" y="1001"/>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ea typeface="Meiryo" panose="020B0604030504040204" pitchFamily="34" charset="-128"/>
              </a:endParaRPr>
            </a:p>
          </p:txBody>
        </p:sp>
        <p:sp>
          <p:nvSpPr>
            <p:cNvPr id="54" name="Freeform 177">
              <a:extLst>
                <a:ext uri="{FF2B5EF4-FFF2-40B4-BE49-F238E27FC236}">
                  <a16:creationId xmlns:a16="http://schemas.microsoft.com/office/drawing/2014/main" id="{0ECBF903-4351-2A37-A0E3-F57FA742A397}"/>
                </a:ext>
              </a:extLst>
            </p:cNvPr>
            <p:cNvSpPr>
              <a:spLocks/>
            </p:cNvSpPr>
            <p:nvPr/>
          </p:nvSpPr>
          <p:spPr bwMode="auto">
            <a:xfrm>
              <a:off x="11826875" y="23453725"/>
              <a:ext cx="1468438" cy="1411291"/>
            </a:xfrm>
            <a:custGeom>
              <a:avLst/>
              <a:gdLst>
                <a:gd name="T0" fmla="*/ 117 w 162"/>
                <a:gd name="T1" fmla="*/ 26 h 156"/>
                <a:gd name="T2" fmla="*/ 27 w 162"/>
                <a:gd name="T3" fmla="*/ 24 h 156"/>
                <a:gd name="T4" fmla="*/ 24 w 162"/>
                <a:gd name="T5" fmla="*/ 115 h 156"/>
                <a:gd name="T6" fmla="*/ 47 w 162"/>
                <a:gd name="T7" fmla="*/ 137 h 156"/>
                <a:gd name="T8" fmla="*/ 92 w 162"/>
                <a:gd name="T9" fmla="*/ 156 h 156"/>
                <a:gd name="T10" fmla="*/ 137 w 162"/>
                <a:gd name="T11" fmla="*/ 137 h 156"/>
                <a:gd name="T12" fmla="*/ 137 w 162"/>
                <a:gd name="T13" fmla="*/ 47 h 156"/>
                <a:gd name="T14" fmla="*/ 117 w 162"/>
                <a:gd name="T15" fmla="*/ 26 h 15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2" h="156">
                  <a:moveTo>
                    <a:pt x="117" y="26"/>
                  </a:moveTo>
                  <a:cubicBezTo>
                    <a:pt x="93" y="1"/>
                    <a:pt x="52" y="0"/>
                    <a:pt x="27" y="24"/>
                  </a:cubicBezTo>
                  <a:cubicBezTo>
                    <a:pt x="1" y="49"/>
                    <a:pt x="0" y="89"/>
                    <a:pt x="24" y="115"/>
                  </a:cubicBezTo>
                  <a:cubicBezTo>
                    <a:pt x="32" y="122"/>
                    <a:pt x="39" y="130"/>
                    <a:pt x="47" y="137"/>
                  </a:cubicBezTo>
                  <a:cubicBezTo>
                    <a:pt x="59" y="150"/>
                    <a:pt x="75" y="156"/>
                    <a:pt x="92" y="156"/>
                  </a:cubicBezTo>
                  <a:cubicBezTo>
                    <a:pt x="108" y="156"/>
                    <a:pt x="125" y="150"/>
                    <a:pt x="137" y="137"/>
                  </a:cubicBezTo>
                  <a:cubicBezTo>
                    <a:pt x="162" y="112"/>
                    <a:pt x="162" y="72"/>
                    <a:pt x="137" y="47"/>
                  </a:cubicBezTo>
                  <a:cubicBezTo>
                    <a:pt x="130" y="40"/>
                    <a:pt x="124" y="33"/>
                    <a:pt x="117" y="26"/>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ea typeface="Meiryo" panose="020B0604030504040204" pitchFamily="34" charset="-128"/>
              </a:endParaRPr>
            </a:p>
          </p:txBody>
        </p:sp>
        <p:sp>
          <p:nvSpPr>
            <p:cNvPr id="55" name="Freeform 178">
              <a:extLst>
                <a:ext uri="{FF2B5EF4-FFF2-40B4-BE49-F238E27FC236}">
                  <a16:creationId xmlns:a16="http://schemas.microsoft.com/office/drawing/2014/main" id="{844EF5B1-10E1-B958-453D-B715F70AA8BA}"/>
                </a:ext>
              </a:extLst>
            </p:cNvPr>
            <p:cNvSpPr>
              <a:spLocks/>
            </p:cNvSpPr>
            <p:nvPr/>
          </p:nvSpPr>
          <p:spPr bwMode="auto">
            <a:xfrm>
              <a:off x="10302878" y="21480465"/>
              <a:ext cx="1470025" cy="1474789"/>
            </a:xfrm>
            <a:custGeom>
              <a:avLst/>
              <a:gdLst>
                <a:gd name="T0" fmla="*/ 128 w 162"/>
                <a:gd name="T1" fmla="*/ 40 h 163"/>
                <a:gd name="T2" fmla="*/ 39 w 162"/>
                <a:gd name="T3" fmla="*/ 19 h 163"/>
                <a:gd name="T4" fmla="*/ 18 w 162"/>
                <a:gd name="T5" fmla="*/ 107 h 163"/>
                <a:gd name="T6" fmla="*/ 35 w 162"/>
                <a:gd name="T7" fmla="*/ 134 h 163"/>
                <a:gd name="T8" fmla="*/ 89 w 162"/>
                <a:gd name="T9" fmla="*/ 163 h 163"/>
                <a:gd name="T10" fmla="*/ 124 w 162"/>
                <a:gd name="T11" fmla="*/ 153 h 163"/>
                <a:gd name="T12" fmla="*/ 143 w 162"/>
                <a:gd name="T13" fmla="*/ 64 h 163"/>
                <a:gd name="T14" fmla="*/ 128 w 162"/>
                <a:gd name="T15" fmla="*/ 40 h 16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2" h="163">
                  <a:moveTo>
                    <a:pt x="128" y="40"/>
                  </a:moveTo>
                  <a:cubicBezTo>
                    <a:pt x="109" y="10"/>
                    <a:pt x="70" y="0"/>
                    <a:pt x="39" y="19"/>
                  </a:cubicBezTo>
                  <a:cubicBezTo>
                    <a:pt x="9" y="37"/>
                    <a:pt x="0" y="77"/>
                    <a:pt x="18" y="107"/>
                  </a:cubicBezTo>
                  <a:cubicBezTo>
                    <a:pt x="24" y="116"/>
                    <a:pt x="30" y="125"/>
                    <a:pt x="35" y="134"/>
                  </a:cubicBezTo>
                  <a:cubicBezTo>
                    <a:pt x="48" y="153"/>
                    <a:pt x="68" y="163"/>
                    <a:pt x="89" y="163"/>
                  </a:cubicBezTo>
                  <a:cubicBezTo>
                    <a:pt x="101" y="163"/>
                    <a:pt x="113" y="160"/>
                    <a:pt x="124" y="153"/>
                  </a:cubicBezTo>
                  <a:cubicBezTo>
                    <a:pt x="154" y="134"/>
                    <a:pt x="162" y="94"/>
                    <a:pt x="143" y="64"/>
                  </a:cubicBezTo>
                  <a:cubicBezTo>
                    <a:pt x="138" y="56"/>
                    <a:pt x="133" y="48"/>
                    <a:pt x="128" y="4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ea typeface="Meiryo" panose="020B0604030504040204" pitchFamily="34" charset="-128"/>
              </a:endParaRPr>
            </a:p>
          </p:txBody>
        </p:sp>
        <p:sp>
          <p:nvSpPr>
            <p:cNvPr id="56" name="Freeform 179">
              <a:extLst>
                <a:ext uri="{FF2B5EF4-FFF2-40B4-BE49-F238E27FC236}">
                  <a16:creationId xmlns:a16="http://schemas.microsoft.com/office/drawing/2014/main" id="{EB4B44EC-5F9D-CA31-DD77-4EBD24A4F325}"/>
                </a:ext>
              </a:extLst>
            </p:cNvPr>
            <p:cNvSpPr>
              <a:spLocks/>
            </p:cNvSpPr>
            <p:nvPr/>
          </p:nvSpPr>
          <p:spPr bwMode="auto">
            <a:xfrm>
              <a:off x="8724901" y="16919578"/>
              <a:ext cx="1269999" cy="1465263"/>
            </a:xfrm>
            <a:custGeom>
              <a:avLst/>
              <a:gdLst>
                <a:gd name="T0" fmla="*/ 81 w 140"/>
                <a:gd name="T1" fmla="*/ 162 h 162"/>
                <a:gd name="T2" fmla="*/ 135 w 140"/>
                <a:gd name="T3" fmla="*/ 89 h 162"/>
                <a:gd name="T4" fmla="*/ 131 w 140"/>
                <a:gd name="T5" fmla="*/ 60 h 162"/>
                <a:gd name="T6" fmla="*/ 60 w 140"/>
                <a:gd name="T7" fmla="*/ 5 h 162"/>
                <a:gd name="T8" fmla="*/ 4 w 140"/>
                <a:gd name="T9" fmla="*/ 77 h 162"/>
                <a:gd name="T10" fmla="*/ 8 w 140"/>
                <a:gd name="T11" fmla="*/ 108 h 162"/>
                <a:gd name="T12" fmla="*/ 72 w 140"/>
                <a:gd name="T13" fmla="*/ 162 h 162"/>
                <a:gd name="T14" fmla="*/ 81 w 140"/>
                <a:gd name="T15" fmla="*/ 162 h 16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0" h="162">
                  <a:moveTo>
                    <a:pt x="81" y="162"/>
                  </a:moveTo>
                  <a:cubicBezTo>
                    <a:pt x="116" y="156"/>
                    <a:pt x="140" y="124"/>
                    <a:pt x="135" y="89"/>
                  </a:cubicBezTo>
                  <a:cubicBezTo>
                    <a:pt x="134" y="79"/>
                    <a:pt x="132" y="70"/>
                    <a:pt x="131" y="60"/>
                  </a:cubicBezTo>
                  <a:cubicBezTo>
                    <a:pt x="127" y="25"/>
                    <a:pt x="95" y="0"/>
                    <a:pt x="60" y="5"/>
                  </a:cubicBezTo>
                  <a:cubicBezTo>
                    <a:pt x="24" y="9"/>
                    <a:pt x="0" y="41"/>
                    <a:pt x="4" y="77"/>
                  </a:cubicBezTo>
                  <a:cubicBezTo>
                    <a:pt x="5" y="87"/>
                    <a:pt x="7" y="97"/>
                    <a:pt x="8" y="108"/>
                  </a:cubicBezTo>
                  <a:cubicBezTo>
                    <a:pt x="13" y="140"/>
                    <a:pt x="41" y="162"/>
                    <a:pt x="72" y="162"/>
                  </a:cubicBezTo>
                  <a:cubicBezTo>
                    <a:pt x="75" y="162"/>
                    <a:pt x="78" y="162"/>
                    <a:pt x="81" y="162"/>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ea typeface="Meiryo" panose="020B0604030504040204" pitchFamily="34" charset="-128"/>
              </a:endParaRPr>
            </a:p>
          </p:txBody>
        </p:sp>
        <p:sp>
          <p:nvSpPr>
            <p:cNvPr id="57" name="Freeform 180">
              <a:extLst>
                <a:ext uri="{FF2B5EF4-FFF2-40B4-BE49-F238E27FC236}">
                  <a16:creationId xmlns:a16="http://schemas.microsoft.com/office/drawing/2014/main" id="{F734970C-B458-C566-6B77-24951E645D71}"/>
                </a:ext>
              </a:extLst>
            </p:cNvPr>
            <p:cNvSpPr>
              <a:spLocks/>
            </p:cNvSpPr>
            <p:nvPr/>
          </p:nvSpPr>
          <p:spPr bwMode="auto">
            <a:xfrm>
              <a:off x="9250361" y="19272251"/>
              <a:ext cx="1406528" cy="1493840"/>
            </a:xfrm>
            <a:custGeom>
              <a:avLst/>
              <a:gdLst>
                <a:gd name="T0" fmla="*/ 142 w 155"/>
                <a:gd name="T1" fmla="*/ 78 h 165"/>
                <a:gd name="T2" fmla="*/ 133 w 155"/>
                <a:gd name="T3" fmla="*/ 51 h 165"/>
                <a:gd name="T4" fmla="*/ 51 w 155"/>
                <a:gd name="T5" fmla="*/ 12 h 165"/>
                <a:gd name="T6" fmla="*/ 12 w 155"/>
                <a:gd name="T7" fmla="*/ 94 h 165"/>
                <a:gd name="T8" fmla="*/ 23 w 155"/>
                <a:gd name="T9" fmla="*/ 124 h 165"/>
                <a:gd name="T10" fmla="*/ 82 w 155"/>
                <a:gd name="T11" fmla="*/ 165 h 165"/>
                <a:gd name="T12" fmla="*/ 105 w 155"/>
                <a:gd name="T13" fmla="*/ 161 h 165"/>
                <a:gd name="T14" fmla="*/ 142 w 155"/>
                <a:gd name="T15" fmla="*/ 78 h 16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5" h="165">
                  <a:moveTo>
                    <a:pt x="142" y="78"/>
                  </a:moveTo>
                  <a:cubicBezTo>
                    <a:pt x="139" y="69"/>
                    <a:pt x="136" y="60"/>
                    <a:pt x="133" y="51"/>
                  </a:cubicBezTo>
                  <a:cubicBezTo>
                    <a:pt x="121" y="18"/>
                    <a:pt x="84" y="0"/>
                    <a:pt x="51" y="12"/>
                  </a:cubicBezTo>
                  <a:cubicBezTo>
                    <a:pt x="17" y="24"/>
                    <a:pt x="0" y="60"/>
                    <a:pt x="12" y="94"/>
                  </a:cubicBezTo>
                  <a:cubicBezTo>
                    <a:pt x="15" y="104"/>
                    <a:pt x="19" y="114"/>
                    <a:pt x="23" y="124"/>
                  </a:cubicBezTo>
                  <a:cubicBezTo>
                    <a:pt x="32" y="149"/>
                    <a:pt x="57" y="165"/>
                    <a:pt x="82" y="165"/>
                  </a:cubicBezTo>
                  <a:cubicBezTo>
                    <a:pt x="90" y="165"/>
                    <a:pt x="98" y="164"/>
                    <a:pt x="105" y="161"/>
                  </a:cubicBezTo>
                  <a:cubicBezTo>
                    <a:pt x="138" y="148"/>
                    <a:pt x="155" y="111"/>
                    <a:pt x="142" y="78"/>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ea typeface="Meiryo" panose="020B0604030504040204" pitchFamily="34" charset="-128"/>
              </a:endParaRPr>
            </a:p>
          </p:txBody>
        </p:sp>
      </p:grpSp>
      <p:sp>
        <p:nvSpPr>
          <p:cNvPr id="13" name="Oval 12">
            <a:extLst>
              <a:ext uri="{FF2B5EF4-FFF2-40B4-BE49-F238E27FC236}">
                <a16:creationId xmlns:a16="http://schemas.microsoft.com/office/drawing/2014/main" id="{37708A08-6839-891D-DF69-7812BD7DFDB3}"/>
              </a:ext>
            </a:extLst>
          </p:cNvPr>
          <p:cNvSpPr/>
          <p:nvPr/>
        </p:nvSpPr>
        <p:spPr>
          <a:xfrm>
            <a:off x="4705352" y="4223703"/>
            <a:ext cx="548640" cy="548640"/>
          </a:xfrm>
          <a:prstGeom prst="ellipse">
            <a:avLst/>
          </a:prstGeom>
          <a:solidFill>
            <a:schemeClr val="bg1"/>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1600" dirty="0" err="1">
              <a:ea typeface="Meiryo" panose="020B0604030504040204" pitchFamily="34" charset="-128"/>
            </a:endParaRPr>
          </a:p>
        </p:txBody>
      </p:sp>
      <p:grpSp>
        <p:nvGrpSpPr>
          <p:cNvPr id="59" name="Group 58">
            <a:extLst>
              <a:ext uri="{FF2B5EF4-FFF2-40B4-BE49-F238E27FC236}">
                <a16:creationId xmlns:a16="http://schemas.microsoft.com/office/drawing/2014/main" id="{13173154-3AC9-62C5-A0F7-86B67268E0D0}"/>
              </a:ext>
            </a:extLst>
          </p:cNvPr>
          <p:cNvGrpSpPr/>
          <p:nvPr/>
        </p:nvGrpSpPr>
        <p:grpSpPr>
          <a:xfrm>
            <a:off x="4842512" y="4360863"/>
            <a:ext cx="274321" cy="274321"/>
            <a:chOff x="3426209" y="1425959"/>
            <a:chExt cx="2291581" cy="2291581"/>
          </a:xfrm>
          <a:solidFill>
            <a:schemeClr val="tx1"/>
          </a:solidFill>
        </p:grpSpPr>
        <p:sp>
          <p:nvSpPr>
            <p:cNvPr id="60" name="Freeform 87">
              <a:extLst>
                <a:ext uri="{FF2B5EF4-FFF2-40B4-BE49-F238E27FC236}">
                  <a16:creationId xmlns:a16="http://schemas.microsoft.com/office/drawing/2014/main" id="{7E197954-B486-8F09-97CC-FC0BD84106A5}"/>
                </a:ext>
              </a:extLst>
            </p:cNvPr>
            <p:cNvSpPr/>
            <p:nvPr/>
          </p:nvSpPr>
          <p:spPr>
            <a:xfrm>
              <a:off x="3888990" y="1425959"/>
              <a:ext cx="1828800" cy="1828800"/>
            </a:xfrm>
            <a:custGeom>
              <a:avLst/>
              <a:gdLst>
                <a:gd name="connsiteX0" fmla="*/ 1546527 w 1828800"/>
                <a:gd name="connsiteY0" fmla="*/ 1714500 h 1828800"/>
                <a:gd name="connsiteX1" fmla="*/ 1714500 w 1828800"/>
                <a:gd name="connsiteY1" fmla="*/ 1714500 h 1828800"/>
                <a:gd name="connsiteX2" fmla="*/ 1714500 w 1828800"/>
                <a:gd name="connsiteY2" fmla="*/ 114300 h 1828800"/>
                <a:gd name="connsiteX3" fmla="*/ 114300 w 1828800"/>
                <a:gd name="connsiteY3" fmla="*/ 114300 h 1828800"/>
                <a:gd name="connsiteX4" fmla="*/ 114300 w 1828800"/>
                <a:gd name="connsiteY4" fmla="*/ 282273 h 1828800"/>
                <a:gd name="connsiteX5" fmla="*/ 0 w 1828800"/>
                <a:gd name="connsiteY5" fmla="*/ 282273 h 1828800"/>
                <a:gd name="connsiteX6" fmla="*/ 0 w 1828800"/>
                <a:gd name="connsiteY6" fmla="*/ 57150 h 1828800"/>
                <a:gd name="connsiteX7" fmla="*/ 57131 w 1828800"/>
                <a:gd name="connsiteY7" fmla="*/ 0 h 1828800"/>
                <a:gd name="connsiteX8" fmla="*/ 57150 w 1828800"/>
                <a:gd name="connsiteY8" fmla="*/ 0 h 1828800"/>
                <a:gd name="connsiteX9" fmla="*/ 1771650 w 1828800"/>
                <a:gd name="connsiteY9" fmla="*/ 0 h 1828800"/>
                <a:gd name="connsiteX10" fmla="*/ 1828800 w 1828800"/>
                <a:gd name="connsiteY10" fmla="*/ 57131 h 1828800"/>
                <a:gd name="connsiteX11" fmla="*/ 1828800 w 1828800"/>
                <a:gd name="connsiteY11" fmla="*/ 57150 h 1828800"/>
                <a:gd name="connsiteX12" fmla="*/ 1828800 w 1828800"/>
                <a:gd name="connsiteY12" fmla="*/ 1771650 h 1828800"/>
                <a:gd name="connsiteX13" fmla="*/ 1771669 w 1828800"/>
                <a:gd name="connsiteY13" fmla="*/ 1828800 h 1828800"/>
                <a:gd name="connsiteX14" fmla="*/ 1771650 w 1828800"/>
                <a:gd name="connsiteY14" fmla="*/ 1828800 h 1828800"/>
                <a:gd name="connsiteX15" fmla="*/ 1546527 w 1828800"/>
                <a:gd name="connsiteY15" fmla="*/ 1828800 h 182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28800" h="1828800">
                  <a:moveTo>
                    <a:pt x="1546527" y="1714500"/>
                  </a:moveTo>
                  <a:lnTo>
                    <a:pt x="1714500" y="1714500"/>
                  </a:lnTo>
                  <a:lnTo>
                    <a:pt x="1714500" y="114300"/>
                  </a:lnTo>
                  <a:lnTo>
                    <a:pt x="114300" y="114300"/>
                  </a:lnTo>
                  <a:lnTo>
                    <a:pt x="114300" y="282273"/>
                  </a:lnTo>
                  <a:lnTo>
                    <a:pt x="0" y="282273"/>
                  </a:lnTo>
                  <a:lnTo>
                    <a:pt x="0" y="57150"/>
                  </a:lnTo>
                  <a:cubicBezTo>
                    <a:pt x="-9" y="25594"/>
                    <a:pt x="25575" y="10"/>
                    <a:pt x="57131" y="0"/>
                  </a:cubicBezTo>
                  <a:cubicBezTo>
                    <a:pt x="57141" y="0"/>
                    <a:pt x="57141" y="0"/>
                    <a:pt x="57150" y="0"/>
                  </a:cubicBezTo>
                  <a:lnTo>
                    <a:pt x="1771650" y="0"/>
                  </a:lnTo>
                  <a:cubicBezTo>
                    <a:pt x="1803206" y="-10"/>
                    <a:pt x="1828790" y="25575"/>
                    <a:pt x="1828800" y="57131"/>
                  </a:cubicBezTo>
                  <a:cubicBezTo>
                    <a:pt x="1828800" y="57140"/>
                    <a:pt x="1828800" y="57140"/>
                    <a:pt x="1828800" y="57150"/>
                  </a:cubicBezTo>
                  <a:lnTo>
                    <a:pt x="1828800" y="1771650"/>
                  </a:lnTo>
                  <a:cubicBezTo>
                    <a:pt x="1828810" y="1803206"/>
                    <a:pt x="1803225" y="1828790"/>
                    <a:pt x="1771669" y="1828800"/>
                  </a:cubicBezTo>
                  <a:cubicBezTo>
                    <a:pt x="1771660" y="1828800"/>
                    <a:pt x="1771660" y="1828800"/>
                    <a:pt x="1771650" y="1828800"/>
                  </a:cubicBezTo>
                  <a:lnTo>
                    <a:pt x="1546527" y="1828800"/>
                  </a:lnTo>
                  <a:close/>
                </a:path>
              </a:pathLst>
            </a:custGeom>
            <a:grpFill/>
            <a:ln w="9525" cap="flat">
              <a:noFill/>
              <a:prstDash val="solid"/>
              <a:miter/>
            </a:ln>
          </p:spPr>
          <p:txBody>
            <a:bodyPr rtlCol="0" anchor="ctr"/>
            <a:lstStyle/>
            <a:p>
              <a:pPr rtl="0"/>
              <a:endParaRPr lang="en-US">
                <a:ea typeface="Meiryo" panose="020B0604030504040204" pitchFamily="34" charset="-128"/>
              </a:endParaRPr>
            </a:p>
          </p:txBody>
        </p:sp>
        <p:sp>
          <p:nvSpPr>
            <p:cNvPr id="61" name="Freeform 88">
              <a:extLst>
                <a:ext uri="{FF2B5EF4-FFF2-40B4-BE49-F238E27FC236}">
                  <a16:creationId xmlns:a16="http://schemas.microsoft.com/office/drawing/2014/main" id="{D84B6494-896A-23F2-B594-BD33CA873274}"/>
                </a:ext>
              </a:extLst>
            </p:cNvPr>
            <p:cNvSpPr/>
            <p:nvPr/>
          </p:nvSpPr>
          <p:spPr>
            <a:xfrm>
              <a:off x="3663867" y="1651082"/>
              <a:ext cx="1828799" cy="1828800"/>
            </a:xfrm>
            <a:custGeom>
              <a:avLst/>
              <a:gdLst>
                <a:gd name="connsiteX0" fmla="*/ 1533992 w 1828799"/>
                <a:gd name="connsiteY0" fmla="*/ 1714500 h 1828800"/>
                <a:gd name="connsiteX1" fmla="*/ 1714500 w 1828799"/>
                <a:gd name="connsiteY1" fmla="*/ 1714500 h 1828800"/>
                <a:gd name="connsiteX2" fmla="*/ 1714500 w 1828799"/>
                <a:gd name="connsiteY2" fmla="*/ 114300 h 1828800"/>
                <a:gd name="connsiteX3" fmla="*/ 114300 w 1828799"/>
                <a:gd name="connsiteY3" fmla="*/ 114300 h 1828800"/>
                <a:gd name="connsiteX4" fmla="*/ 114300 w 1828799"/>
                <a:gd name="connsiteY4" fmla="*/ 294808 h 1828800"/>
                <a:gd name="connsiteX5" fmla="*/ 0 w 1828799"/>
                <a:gd name="connsiteY5" fmla="*/ 294808 h 1828800"/>
                <a:gd name="connsiteX6" fmla="*/ 0 w 1828799"/>
                <a:gd name="connsiteY6" fmla="*/ 57150 h 1828800"/>
                <a:gd name="connsiteX7" fmla="*/ 57131 w 1828799"/>
                <a:gd name="connsiteY7" fmla="*/ 0 h 1828800"/>
                <a:gd name="connsiteX8" fmla="*/ 57150 w 1828799"/>
                <a:gd name="connsiteY8" fmla="*/ 0 h 1828800"/>
                <a:gd name="connsiteX9" fmla="*/ 1771650 w 1828799"/>
                <a:gd name="connsiteY9" fmla="*/ 0 h 1828800"/>
                <a:gd name="connsiteX10" fmla="*/ 1828800 w 1828799"/>
                <a:gd name="connsiteY10" fmla="*/ 57131 h 1828800"/>
                <a:gd name="connsiteX11" fmla="*/ 1828800 w 1828799"/>
                <a:gd name="connsiteY11" fmla="*/ 57150 h 1828800"/>
                <a:gd name="connsiteX12" fmla="*/ 1828800 w 1828799"/>
                <a:gd name="connsiteY12" fmla="*/ 1771650 h 1828800"/>
                <a:gd name="connsiteX13" fmla="*/ 1771669 w 1828799"/>
                <a:gd name="connsiteY13" fmla="*/ 1828800 h 1828800"/>
                <a:gd name="connsiteX14" fmla="*/ 1771650 w 1828799"/>
                <a:gd name="connsiteY14" fmla="*/ 1828800 h 1828800"/>
                <a:gd name="connsiteX15" fmla="*/ 1533992 w 1828799"/>
                <a:gd name="connsiteY15" fmla="*/ 1828800 h 182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28799" h="1828800">
                  <a:moveTo>
                    <a:pt x="1533992" y="1714500"/>
                  </a:moveTo>
                  <a:lnTo>
                    <a:pt x="1714500" y="1714500"/>
                  </a:lnTo>
                  <a:lnTo>
                    <a:pt x="1714500" y="114300"/>
                  </a:lnTo>
                  <a:lnTo>
                    <a:pt x="114300" y="114300"/>
                  </a:lnTo>
                  <a:lnTo>
                    <a:pt x="114300" y="294808"/>
                  </a:lnTo>
                  <a:lnTo>
                    <a:pt x="0" y="294808"/>
                  </a:lnTo>
                  <a:lnTo>
                    <a:pt x="0" y="57150"/>
                  </a:lnTo>
                  <a:cubicBezTo>
                    <a:pt x="0" y="25594"/>
                    <a:pt x="25575" y="0"/>
                    <a:pt x="57131" y="0"/>
                  </a:cubicBezTo>
                  <a:cubicBezTo>
                    <a:pt x="57140" y="0"/>
                    <a:pt x="57150" y="0"/>
                    <a:pt x="57150" y="0"/>
                  </a:cubicBezTo>
                  <a:lnTo>
                    <a:pt x="1771650" y="0"/>
                  </a:lnTo>
                  <a:cubicBezTo>
                    <a:pt x="1803206" y="-9"/>
                    <a:pt x="1828800" y="25575"/>
                    <a:pt x="1828800" y="57131"/>
                  </a:cubicBezTo>
                  <a:cubicBezTo>
                    <a:pt x="1828800" y="57131"/>
                    <a:pt x="1828800" y="57141"/>
                    <a:pt x="1828800" y="57150"/>
                  </a:cubicBezTo>
                  <a:lnTo>
                    <a:pt x="1828800" y="1771650"/>
                  </a:lnTo>
                  <a:cubicBezTo>
                    <a:pt x="1828810" y="1803206"/>
                    <a:pt x="1803225" y="1828791"/>
                    <a:pt x="1771669" y="1828800"/>
                  </a:cubicBezTo>
                  <a:cubicBezTo>
                    <a:pt x="1771669" y="1828800"/>
                    <a:pt x="1771660" y="1828800"/>
                    <a:pt x="1771650" y="1828800"/>
                  </a:cubicBezTo>
                  <a:lnTo>
                    <a:pt x="1533992" y="1828800"/>
                  </a:lnTo>
                  <a:close/>
                </a:path>
              </a:pathLst>
            </a:custGeom>
            <a:grpFill/>
            <a:ln w="9525" cap="flat">
              <a:noFill/>
              <a:prstDash val="solid"/>
              <a:miter/>
            </a:ln>
          </p:spPr>
          <p:txBody>
            <a:bodyPr rtlCol="0" anchor="ctr"/>
            <a:lstStyle/>
            <a:p>
              <a:pPr rtl="0"/>
              <a:endParaRPr lang="en-US">
                <a:ea typeface="Meiryo" panose="020B0604030504040204" pitchFamily="34" charset="-128"/>
              </a:endParaRPr>
            </a:p>
          </p:txBody>
        </p:sp>
        <p:sp>
          <p:nvSpPr>
            <p:cNvPr id="62" name="Freeform 89">
              <a:extLst>
                <a:ext uri="{FF2B5EF4-FFF2-40B4-BE49-F238E27FC236}">
                  <a16:creationId xmlns:a16="http://schemas.microsoft.com/office/drawing/2014/main" id="{1045A0F6-DB6C-FD13-5839-2CC8AFDC6827}"/>
                </a:ext>
              </a:extLst>
            </p:cNvPr>
            <p:cNvSpPr/>
            <p:nvPr/>
          </p:nvSpPr>
          <p:spPr>
            <a:xfrm>
              <a:off x="3426209" y="1888740"/>
              <a:ext cx="1828800" cy="1828800"/>
            </a:xfrm>
            <a:custGeom>
              <a:avLst/>
              <a:gdLst>
                <a:gd name="connsiteX0" fmla="*/ 1771650 w 1828800"/>
                <a:gd name="connsiteY0" fmla="*/ 1828800 h 1828800"/>
                <a:gd name="connsiteX1" fmla="*/ 57150 w 1828800"/>
                <a:gd name="connsiteY1" fmla="*/ 1828800 h 1828800"/>
                <a:gd name="connsiteX2" fmla="*/ 0 w 1828800"/>
                <a:gd name="connsiteY2" fmla="*/ 1771669 h 1828800"/>
                <a:gd name="connsiteX3" fmla="*/ 0 w 1828800"/>
                <a:gd name="connsiteY3" fmla="*/ 1771650 h 1828800"/>
                <a:gd name="connsiteX4" fmla="*/ 0 w 1828800"/>
                <a:gd name="connsiteY4" fmla="*/ 57150 h 1828800"/>
                <a:gd name="connsiteX5" fmla="*/ 57131 w 1828800"/>
                <a:gd name="connsiteY5" fmla="*/ 0 h 1828800"/>
                <a:gd name="connsiteX6" fmla="*/ 57150 w 1828800"/>
                <a:gd name="connsiteY6" fmla="*/ 0 h 1828800"/>
                <a:gd name="connsiteX7" fmla="*/ 1771650 w 1828800"/>
                <a:gd name="connsiteY7" fmla="*/ 0 h 1828800"/>
                <a:gd name="connsiteX8" fmla="*/ 1828800 w 1828800"/>
                <a:gd name="connsiteY8" fmla="*/ 57131 h 1828800"/>
                <a:gd name="connsiteX9" fmla="*/ 1828800 w 1828800"/>
                <a:gd name="connsiteY9" fmla="*/ 57150 h 1828800"/>
                <a:gd name="connsiteX10" fmla="*/ 1828800 w 1828800"/>
                <a:gd name="connsiteY10" fmla="*/ 1771650 h 1828800"/>
                <a:gd name="connsiteX11" fmla="*/ 1771669 w 1828800"/>
                <a:gd name="connsiteY11" fmla="*/ 1828800 h 1828800"/>
                <a:gd name="connsiteX12" fmla="*/ 1771650 w 1828800"/>
                <a:gd name="connsiteY12" fmla="*/ 1828800 h 1828800"/>
                <a:gd name="connsiteX13" fmla="*/ 114300 w 1828800"/>
                <a:gd name="connsiteY13" fmla="*/ 1714500 h 1828800"/>
                <a:gd name="connsiteX14" fmla="*/ 1714500 w 1828800"/>
                <a:gd name="connsiteY14" fmla="*/ 1714500 h 1828800"/>
                <a:gd name="connsiteX15" fmla="*/ 1714500 w 1828800"/>
                <a:gd name="connsiteY15" fmla="*/ 114300 h 1828800"/>
                <a:gd name="connsiteX16" fmla="*/ 114300 w 1828800"/>
                <a:gd name="connsiteY16" fmla="*/ 114300 h 182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828800" h="1828800">
                  <a:moveTo>
                    <a:pt x="1771650" y="1828800"/>
                  </a:moveTo>
                  <a:lnTo>
                    <a:pt x="57150" y="1828800"/>
                  </a:lnTo>
                  <a:cubicBezTo>
                    <a:pt x="25594" y="1828810"/>
                    <a:pt x="10" y="1803225"/>
                    <a:pt x="0" y="1771669"/>
                  </a:cubicBezTo>
                  <a:cubicBezTo>
                    <a:pt x="0" y="1771660"/>
                    <a:pt x="0" y="1771660"/>
                    <a:pt x="0" y="1771650"/>
                  </a:cubicBezTo>
                  <a:lnTo>
                    <a:pt x="0" y="57150"/>
                  </a:lnTo>
                  <a:cubicBezTo>
                    <a:pt x="-10" y="25594"/>
                    <a:pt x="25575" y="10"/>
                    <a:pt x="57131" y="0"/>
                  </a:cubicBezTo>
                  <a:cubicBezTo>
                    <a:pt x="57140" y="0"/>
                    <a:pt x="57140" y="0"/>
                    <a:pt x="57150" y="0"/>
                  </a:cubicBezTo>
                  <a:lnTo>
                    <a:pt x="1771650" y="0"/>
                  </a:lnTo>
                  <a:cubicBezTo>
                    <a:pt x="1803206" y="-9"/>
                    <a:pt x="1828790" y="25575"/>
                    <a:pt x="1828800" y="57131"/>
                  </a:cubicBezTo>
                  <a:cubicBezTo>
                    <a:pt x="1828800" y="57141"/>
                    <a:pt x="1828800" y="57141"/>
                    <a:pt x="1828800" y="57150"/>
                  </a:cubicBezTo>
                  <a:lnTo>
                    <a:pt x="1828800" y="1771650"/>
                  </a:lnTo>
                  <a:cubicBezTo>
                    <a:pt x="1828810" y="1803206"/>
                    <a:pt x="1803225" y="1828790"/>
                    <a:pt x="1771669" y="1828800"/>
                  </a:cubicBezTo>
                  <a:cubicBezTo>
                    <a:pt x="1771660" y="1828800"/>
                    <a:pt x="1771660" y="1828800"/>
                    <a:pt x="1771650" y="1828800"/>
                  </a:cubicBezTo>
                  <a:close/>
                  <a:moveTo>
                    <a:pt x="114300" y="1714500"/>
                  </a:moveTo>
                  <a:lnTo>
                    <a:pt x="1714500" y="1714500"/>
                  </a:lnTo>
                  <a:lnTo>
                    <a:pt x="1714500" y="114300"/>
                  </a:lnTo>
                  <a:lnTo>
                    <a:pt x="114300" y="114300"/>
                  </a:lnTo>
                  <a:close/>
                </a:path>
              </a:pathLst>
            </a:custGeom>
            <a:grpFill/>
            <a:ln w="9525" cap="flat">
              <a:noFill/>
              <a:prstDash val="solid"/>
              <a:miter/>
            </a:ln>
          </p:spPr>
          <p:txBody>
            <a:bodyPr rtlCol="0" anchor="ctr"/>
            <a:lstStyle/>
            <a:p>
              <a:pPr rtl="0"/>
              <a:endParaRPr lang="en-US">
                <a:ea typeface="Meiryo" panose="020B0604030504040204" pitchFamily="34" charset="-128"/>
              </a:endParaRPr>
            </a:p>
          </p:txBody>
        </p:sp>
        <p:sp>
          <p:nvSpPr>
            <p:cNvPr id="63" name="Freeform 90">
              <a:extLst>
                <a:ext uri="{FF2B5EF4-FFF2-40B4-BE49-F238E27FC236}">
                  <a16:creationId xmlns:a16="http://schemas.microsoft.com/office/drawing/2014/main" id="{DC1C5B87-2596-6E72-D5FB-A00DFB37B25F}"/>
                </a:ext>
              </a:extLst>
            </p:cNvPr>
            <p:cNvSpPr/>
            <p:nvPr/>
          </p:nvSpPr>
          <p:spPr>
            <a:xfrm>
              <a:off x="3864359" y="2477372"/>
              <a:ext cx="952500" cy="651513"/>
            </a:xfrm>
            <a:custGeom>
              <a:avLst/>
              <a:gdLst>
                <a:gd name="connsiteX0" fmla="*/ 5086 w 952500"/>
                <a:gd name="connsiteY0" fmla="*/ 651514 h 651513"/>
                <a:gd name="connsiteX1" fmla="*/ 588445 w 952500"/>
                <a:gd name="connsiteY1" fmla="*/ 288659 h 651513"/>
                <a:gd name="connsiteX2" fmla="*/ 891045 w 952500"/>
                <a:gd name="connsiteY2" fmla="*/ 288659 h 651513"/>
                <a:gd name="connsiteX3" fmla="*/ 908742 w 952500"/>
                <a:gd name="connsiteY3" fmla="*/ 306328 h 651513"/>
                <a:gd name="connsiteX4" fmla="*/ 908742 w 952500"/>
                <a:gd name="connsiteY4" fmla="*/ 306347 h 651513"/>
                <a:gd name="connsiteX5" fmla="*/ 900360 w 952500"/>
                <a:gd name="connsiteY5" fmla="*/ 321244 h 651513"/>
                <a:gd name="connsiteX6" fmla="*/ 613839 w 952500"/>
                <a:gd name="connsiteY6" fmla="*/ 492989 h 651513"/>
                <a:gd name="connsiteX7" fmla="*/ 588702 w 952500"/>
                <a:gd name="connsiteY7" fmla="*/ 543262 h 651513"/>
                <a:gd name="connsiteX8" fmla="*/ 588407 w 952500"/>
                <a:gd name="connsiteY8" fmla="*/ 651514 h 651513"/>
                <a:gd name="connsiteX9" fmla="*/ 952500 w 952500"/>
                <a:gd name="connsiteY9" fmla="*/ 651514 h 651513"/>
                <a:gd name="connsiteX10" fmla="*/ 952500 w 952500"/>
                <a:gd name="connsiteY10" fmla="*/ 22368 h 651513"/>
                <a:gd name="connsiteX11" fmla="*/ 930288 w 952500"/>
                <a:gd name="connsiteY11" fmla="*/ 4 h 651513"/>
                <a:gd name="connsiteX12" fmla="*/ 929221 w 952500"/>
                <a:gd name="connsiteY12" fmla="*/ 23 h 651513"/>
                <a:gd name="connsiteX13" fmla="*/ 581930 w 952500"/>
                <a:gd name="connsiteY13" fmla="*/ 23 h 651513"/>
                <a:gd name="connsiteX14" fmla="*/ 0 w 952500"/>
                <a:gd name="connsiteY14" fmla="*/ 361277 h 651513"/>
                <a:gd name="connsiteX15" fmla="*/ 0 w 952500"/>
                <a:gd name="connsiteY15" fmla="*/ 651514 h 651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52500" h="651513">
                  <a:moveTo>
                    <a:pt x="5086" y="651514"/>
                  </a:moveTo>
                  <a:lnTo>
                    <a:pt x="588445" y="288659"/>
                  </a:lnTo>
                  <a:lnTo>
                    <a:pt x="891045" y="288659"/>
                  </a:lnTo>
                  <a:cubicBezTo>
                    <a:pt x="900817" y="288649"/>
                    <a:pt x="908733" y="296565"/>
                    <a:pt x="908742" y="306328"/>
                  </a:cubicBezTo>
                  <a:cubicBezTo>
                    <a:pt x="908742" y="306328"/>
                    <a:pt x="908742" y="306337"/>
                    <a:pt x="908742" y="306347"/>
                  </a:cubicBezTo>
                  <a:cubicBezTo>
                    <a:pt x="909199" y="312548"/>
                    <a:pt x="905894" y="318415"/>
                    <a:pt x="900360" y="321244"/>
                  </a:cubicBezTo>
                  <a:lnTo>
                    <a:pt x="613839" y="492989"/>
                  </a:lnTo>
                  <a:cubicBezTo>
                    <a:pt x="597427" y="504352"/>
                    <a:pt x="587950" y="523317"/>
                    <a:pt x="588702" y="543262"/>
                  </a:cubicBezTo>
                  <a:lnTo>
                    <a:pt x="588407" y="651514"/>
                  </a:lnTo>
                  <a:lnTo>
                    <a:pt x="952500" y="651514"/>
                  </a:lnTo>
                  <a:lnTo>
                    <a:pt x="952500" y="22368"/>
                  </a:lnTo>
                  <a:cubicBezTo>
                    <a:pt x="952548" y="10062"/>
                    <a:pt x="942604" y="42"/>
                    <a:pt x="930288" y="4"/>
                  </a:cubicBezTo>
                  <a:cubicBezTo>
                    <a:pt x="929935" y="-6"/>
                    <a:pt x="929583" y="4"/>
                    <a:pt x="929221" y="23"/>
                  </a:cubicBezTo>
                  <a:lnTo>
                    <a:pt x="581930" y="23"/>
                  </a:lnTo>
                  <a:lnTo>
                    <a:pt x="0" y="361277"/>
                  </a:lnTo>
                  <a:lnTo>
                    <a:pt x="0" y="651514"/>
                  </a:lnTo>
                  <a:close/>
                </a:path>
              </a:pathLst>
            </a:custGeom>
            <a:grpFill/>
            <a:ln w="9525" cap="flat">
              <a:noFill/>
              <a:prstDash val="solid"/>
              <a:miter/>
            </a:ln>
          </p:spPr>
          <p:txBody>
            <a:bodyPr rtlCol="0" anchor="ctr"/>
            <a:lstStyle/>
            <a:p>
              <a:pPr rtl="0"/>
              <a:endParaRPr lang="en-US">
                <a:ea typeface="Meiryo" panose="020B0604030504040204" pitchFamily="34" charset="-128"/>
              </a:endParaRPr>
            </a:p>
          </p:txBody>
        </p:sp>
      </p:grpSp>
    </p:spTree>
    <p:extLst>
      <p:ext uri="{BB962C8B-B14F-4D97-AF65-F5344CB8AC3E}">
        <p14:creationId xmlns:p14="http://schemas.microsoft.com/office/powerpoint/2010/main" val="47427570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Oval 22">
            <a:extLst>
              <a:ext uri="{FF2B5EF4-FFF2-40B4-BE49-F238E27FC236}">
                <a16:creationId xmlns:a16="http://schemas.microsoft.com/office/drawing/2014/main" id="{77720A2C-A660-15FB-5B25-90F55C697EE6}"/>
              </a:ext>
            </a:extLst>
          </p:cNvPr>
          <p:cNvSpPr/>
          <p:nvPr/>
        </p:nvSpPr>
        <p:spPr>
          <a:xfrm>
            <a:off x="369556" y="4201222"/>
            <a:ext cx="622999" cy="622999"/>
          </a:xfrm>
          <a:prstGeom prst="ellipse">
            <a:avLst/>
          </a:prstGeom>
          <a:solidFill>
            <a:schemeClr val="bg1"/>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PH" sz="1400" dirty="0" err="1">
              <a:ea typeface="Meiryo" panose="020B0604030504040204" pitchFamily="34" charset="-128"/>
            </a:endParaRPr>
          </a:p>
        </p:txBody>
      </p:sp>
      <p:sp>
        <p:nvSpPr>
          <p:cNvPr id="37" name="Oval 36">
            <a:extLst>
              <a:ext uri="{FF2B5EF4-FFF2-40B4-BE49-F238E27FC236}">
                <a16:creationId xmlns:a16="http://schemas.microsoft.com/office/drawing/2014/main" id="{C26167EE-D6F0-9BD3-9C2E-183C66463734}"/>
              </a:ext>
            </a:extLst>
          </p:cNvPr>
          <p:cNvSpPr/>
          <p:nvPr/>
        </p:nvSpPr>
        <p:spPr>
          <a:xfrm>
            <a:off x="369556" y="3302264"/>
            <a:ext cx="622999" cy="622999"/>
          </a:xfrm>
          <a:prstGeom prst="ellipse">
            <a:avLst/>
          </a:prstGeom>
          <a:solidFill>
            <a:schemeClr val="bg1"/>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PH" sz="1400" dirty="0" err="1">
              <a:ea typeface="Meiryo" panose="020B0604030504040204" pitchFamily="34" charset="-128"/>
            </a:endParaRPr>
          </a:p>
        </p:txBody>
      </p:sp>
      <p:sp>
        <p:nvSpPr>
          <p:cNvPr id="60" name="Oval 59">
            <a:extLst>
              <a:ext uri="{FF2B5EF4-FFF2-40B4-BE49-F238E27FC236}">
                <a16:creationId xmlns:a16="http://schemas.microsoft.com/office/drawing/2014/main" id="{AC47CA48-FEFA-A990-A9BF-EAC6CACB28EB}"/>
              </a:ext>
            </a:extLst>
          </p:cNvPr>
          <p:cNvSpPr/>
          <p:nvPr/>
        </p:nvSpPr>
        <p:spPr>
          <a:xfrm>
            <a:off x="369556" y="2403307"/>
            <a:ext cx="622999" cy="622999"/>
          </a:xfrm>
          <a:prstGeom prst="ellipse">
            <a:avLst/>
          </a:prstGeom>
          <a:solidFill>
            <a:schemeClr val="bg1"/>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PH" sz="1400" dirty="0" err="1">
              <a:ea typeface="Meiryo" panose="020B0604030504040204" pitchFamily="34" charset="-128"/>
            </a:endParaRPr>
          </a:p>
        </p:txBody>
      </p:sp>
      <p:sp>
        <p:nvSpPr>
          <p:cNvPr id="63" name="Oval 62">
            <a:extLst>
              <a:ext uri="{FF2B5EF4-FFF2-40B4-BE49-F238E27FC236}">
                <a16:creationId xmlns:a16="http://schemas.microsoft.com/office/drawing/2014/main" id="{14E30E6F-03CD-6915-A085-68443D10B806}"/>
              </a:ext>
            </a:extLst>
          </p:cNvPr>
          <p:cNvSpPr/>
          <p:nvPr/>
        </p:nvSpPr>
        <p:spPr>
          <a:xfrm>
            <a:off x="369556" y="1520854"/>
            <a:ext cx="622999" cy="622999"/>
          </a:xfrm>
          <a:prstGeom prst="ellipse">
            <a:avLst/>
          </a:prstGeom>
          <a:solidFill>
            <a:schemeClr val="bg1"/>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PH" sz="1400" dirty="0" err="1">
              <a:ea typeface="Meiryo" panose="020B0604030504040204" pitchFamily="34" charset="-128"/>
            </a:endParaRPr>
          </a:p>
        </p:txBody>
      </p:sp>
      <p:cxnSp>
        <p:nvCxnSpPr>
          <p:cNvPr id="87" name="Straight Connector 86">
            <a:extLst>
              <a:ext uri="{FF2B5EF4-FFF2-40B4-BE49-F238E27FC236}">
                <a16:creationId xmlns:a16="http://schemas.microsoft.com/office/drawing/2014/main" id="{D15BEF6C-16B8-0F90-73D0-DEFC44C6238B}"/>
              </a:ext>
            </a:extLst>
          </p:cNvPr>
          <p:cNvCxnSpPr>
            <a:cxnSpLocks/>
          </p:cNvCxnSpPr>
          <p:nvPr/>
        </p:nvCxnSpPr>
        <p:spPr>
          <a:xfrm flipH="1">
            <a:off x="366014" y="2265328"/>
            <a:ext cx="5513198" cy="0"/>
          </a:xfrm>
          <a:prstGeom prst="line">
            <a:avLst/>
          </a:prstGeom>
          <a:ln w="63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88" name="Straight Connector 87">
            <a:extLst>
              <a:ext uri="{FF2B5EF4-FFF2-40B4-BE49-F238E27FC236}">
                <a16:creationId xmlns:a16="http://schemas.microsoft.com/office/drawing/2014/main" id="{F99BC3EB-E5E4-D19D-A3BC-ED136882D9B2}"/>
              </a:ext>
            </a:extLst>
          </p:cNvPr>
          <p:cNvCxnSpPr>
            <a:cxnSpLocks/>
          </p:cNvCxnSpPr>
          <p:nvPr/>
        </p:nvCxnSpPr>
        <p:spPr>
          <a:xfrm flipH="1">
            <a:off x="366014" y="3164285"/>
            <a:ext cx="5513198" cy="0"/>
          </a:xfrm>
          <a:prstGeom prst="line">
            <a:avLst/>
          </a:prstGeom>
          <a:ln w="63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89" name="Straight Connector 88">
            <a:extLst>
              <a:ext uri="{FF2B5EF4-FFF2-40B4-BE49-F238E27FC236}">
                <a16:creationId xmlns:a16="http://schemas.microsoft.com/office/drawing/2014/main" id="{F3DD8A7A-B684-5F35-AC4B-E87C1A0206DB}"/>
              </a:ext>
            </a:extLst>
          </p:cNvPr>
          <p:cNvCxnSpPr>
            <a:cxnSpLocks/>
          </p:cNvCxnSpPr>
          <p:nvPr/>
        </p:nvCxnSpPr>
        <p:spPr>
          <a:xfrm flipH="1">
            <a:off x="366014" y="4063242"/>
            <a:ext cx="5513198" cy="0"/>
          </a:xfrm>
          <a:prstGeom prst="line">
            <a:avLst/>
          </a:prstGeom>
          <a:ln w="63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8" name="Title 17">
            <a:extLst>
              <a:ext uri="{FF2B5EF4-FFF2-40B4-BE49-F238E27FC236}">
                <a16:creationId xmlns:a16="http://schemas.microsoft.com/office/drawing/2014/main" id="{837AC59A-1B81-67B5-133B-46CEFB6DD07B}"/>
              </a:ext>
            </a:extLst>
          </p:cNvPr>
          <p:cNvSpPr>
            <a:spLocks noGrp="1"/>
          </p:cNvSpPr>
          <p:nvPr>
            <p:ph type="title"/>
          </p:nvPr>
        </p:nvSpPr>
        <p:spPr/>
        <p:txBody>
          <a:bodyPr rtlCol="0"/>
          <a:lstStyle/>
          <a:p>
            <a:pPr rtl="0"/>
            <a:r>
              <a:rPr lang="ja-jp" dirty="0">
                <a:ea typeface="Meiryo" panose="020B0604030504040204" pitchFamily="34" charset="-128"/>
              </a:rPr>
              <a:t>シミュレーション</a:t>
            </a:r>
          </a:p>
        </p:txBody>
      </p:sp>
      <p:sp>
        <p:nvSpPr>
          <p:cNvPr id="86" name="Text Placeholder 85">
            <a:extLst>
              <a:ext uri="{FF2B5EF4-FFF2-40B4-BE49-F238E27FC236}">
                <a16:creationId xmlns:a16="http://schemas.microsoft.com/office/drawing/2014/main" id="{7F9090AF-2B48-2A39-A8EE-7434FAF7C32E}"/>
              </a:ext>
            </a:extLst>
          </p:cNvPr>
          <p:cNvSpPr>
            <a:spLocks noGrp="1"/>
          </p:cNvSpPr>
          <p:nvPr>
            <p:ph type="body" sz="quarter" idx="13"/>
          </p:nvPr>
        </p:nvSpPr>
        <p:spPr>
          <a:xfrm>
            <a:off x="368490" y="779463"/>
            <a:ext cx="5513198" cy="492443"/>
          </a:xfrm>
        </p:spPr>
        <p:txBody>
          <a:bodyPr rtlCol="0"/>
          <a:lstStyle/>
          <a:p>
            <a:pPr rtl="0"/>
            <a:r>
              <a:rPr lang="ja-jp" dirty="0">
                <a:ea typeface="Meiryo" panose="020B0604030504040204" pitchFamily="34" charset="-128"/>
              </a:rPr>
              <a:t>シミュレーションは、製造プロセスを最適化するため、</a:t>
            </a:r>
            <a:br>
              <a:rPr lang="en-US" altLang="ja-JP" dirty="0">
                <a:ea typeface="Meiryo" panose="020B0604030504040204" pitchFamily="34" charset="-128"/>
              </a:rPr>
            </a:br>
            <a:r>
              <a:rPr lang="ja-jp" dirty="0">
                <a:ea typeface="Meiryo" panose="020B0604030504040204" pitchFamily="34" charset="-128"/>
              </a:rPr>
              <a:t>次のようなさまざまな方法で使用されます。 </a:t>
            </a:r>
          </a:p>
        </p:txBody>
      </p:sp>
      <p:pic>
        <p:nvPicPr>
          <p:cNvPr id="34" name="Picture Placeholder 33" descr="A person wearing virtual reality goggles&#10;&#10;Description automatically generated">
            <a:extLst>
              <a:ext uri="{FF2B5EF4-FFF2-40B4-BE49-F238E27FC236}">
                <a16:creationId xmlns:a16="http://schemas.microsoft.com/office/drawing/2014/main" id="{3445E92F-C6E4-8F26-A86E-FE2E715864C5}"/>
              </a:ext>
            </a:extLst>
          </p:cNvPr>
          <p:cNvPicPr>
            <a:picLocks noGrp="1" noChangeAspect="1"/>
          </p:cNvPicPr>
          <p:nvPr>
            <p:ph type="pic" sz="quarter" idx="15"/>
          </p:nvPr>
        </p:nvPicPr>
        <p:blipFill rotWithShape="1">
          <a:blip r:embed="rId3">
            <a:extLst>
              <a:ext uri="{28A0092B-C50C-407E-A947-70E740481C1C}">
                <a14:useLocalDpi xmlns:a14="http://schemas.microsoft.com/office/drawing/2010/main" val="0"/>
              </a:ext>
            </a:extLst>
          </a:blip>
          <a:srcRect l="46530" r="14776"/>
          <a:stretch/>
        </p:blipFill>
        <p:spPr>
          <a:xfrm>
            <a:off x="6157913" y="0"/>
            <a:ext cx="2986087" cy="5143500"/>
          </a:xfrm>
        </p:spPr>
      </p:pic>
      <p:sp>
        <p:nvSpPr>
          <p:cNvPr id="11" name="TextBox 10">
            <a:extLst>
              <a:ext uri="{FF2B5EF4-FFF2-40B4-BE49-F238E27FC236}">
                <a16:creationId xmlns:a16="http://schemas.microsoft.com/office/drawing/2014/main" id="{5FFFBCD2-94E6-9C70-4CF0-6298F85FDE73}"/>
              </a:ext>
            </a:extLst>
          </p:cNvPr>
          <p:cNvSpPr txBox="1"/>
          <p:nvPr/>
        </p:nvSpPr>
        <p:spPr>
          <a:xfrm>
            <a:off x="1157705" y="2518599"/>
            <a:ext cx="4723981" cy="392415"/>
          </a:xfrm>
          <a:prstGeom prst="rect">
            <a:avLst/>
          </a:prstGeom>
          <a:noFill/>
        </p:spPr>
        <p:txBody>
          <a:bodyPr wrap="square" lIns="0" tIns="0" rIns="0" bIns="0" rtlCol="0" anchor="t">
            <a:spAutoFit/>
          </a:bodyPr>
          <a:lstStyle/>
          <a:p>
            <a:pPr marL="0" lvl="1" indent="-304165" rtl="0">
              <a:spcAft>
                <a:spcPts val="300"/>
              </a:spcAft>
              <a:buClr>
                <a:schemeClr val="tx2"/>
              </a:buClr>
            </a:pPr>
            <a:r>
              <a:rPr lang="ja-jp" sz="1200" b="1">
                <a:ea typeface="Meiryo" panose="020B0604030504040204" pitchFamily="34" charset="-128"/>
                <a:cs typeface="Arial"/>
              </a:rPr>
              <a:t>効率を改善</a:t>
            </a:r>
          </a:p>
          <a:p>
            <a:pPr marL="0" lvl="1" indent="-304165" rtl="0">
              <a:spcAft>
                <a:spcPts val="300"/>
              </a:spcAft>
              <a:buClr>
                <a:schemeClr val="tx2"/>
              </a:buClr>
            </a:pPr>
            <a:r>
              <a:rPr lang="ja-jp" sz="1100">
                <a:ea typeface="Meiryo" panose="020B0604030504040204" pitchFamily="34" charset="-128"/>
                <a:cs typeface="Arial"/>
              </a:rPr>
              <a:t>無駄やダウンタイムが発生しやすい領域を特定するのに役立ちます。 </a:t>
            </a:r>
          </a:p>
        </p:txBody>
      </p:sp>
      <p:grpSp>
        <p:nvGrpSpPr>
          <p:cNvPr id="42" name="Group 41">
            <a:extLst>
              <a:ext uri="{FF2B5EF4-FFF2-40B4-BE49-F238E27FC236}">
                <a16:creationId xmlns:a16="http://schemas.microsoft.com/office/drawing/2014/main" id="{3A281390-1742-2038-0C50-2EE7AC1F8A7A}"/>
              </a:ext>
            </a:extLst>
          </p:cNvPr>
          <p:cNvGrpSpPr>
            <a:grpSpLocks noChangeAspect="1"/>
          </p:cNvGrpSpPr>
          <p:nvPr/>
        </p:nvGrpSpPr>
        <p:grpSpPr>
          <a:xfrm>
            <a:off x="534711" y="2568772"/>
            <a:ext cx="292689" cy="292068"/>
            <a:chOff x="10563226" y="2925764"/>
            <a:chExt cx="25465087" cy="25411111"/>
          </a:xfrm>
          <a:solidFill>
            <a:schemeClr val="tx1"/>
          </a:solidFill>
        </p:grpSpPr>
        <p:sp>
          <p:nvSpPr>
            <p:cNvPr id="43" name="Freeform 298">
              <a:extLst>
                <a:ext uri="{FF2B5EF4-FFF2-40B4-BE49-F238E27FC236}">
                  <a16:creationId xmlns:a16="http://schemas.microsoft.com/office/drawing/2014/main" id="{07C92309-BB73-1DDC-A5E6-B148166CFE81}"/>
                </a:ext>
              </a:extLst>
            </p:cNvPr>
            <p:cNvSpPr>
              <a:spLocks noEditPoints="1"/>
            </p:cNvSpPr>
            <p:nvPr/>
          </p:nvSpPr>
          <p:spPr bwMode="auto">
            <a:xfrm>
              <a:off x="10563226" y="2925764"/>
              <a:ext cx="25465087" cy="25411111"/>
            </a:xfrm>
            <a:custGeom>
              <a:avLst/>
              <a:gdLst>
                <a:gd name="T0" fmla="*/ 2698 w 2808"/>
                <a:gd name="T1" fmla="*/ 857 h 2808"/>
                <a:gd name="T2" fmla="*/ 2397 w 2808"/>
                <a:gd name="T3" fmla="*/ 411 h 2808"/>
                <a:gd name="T4" fmla="*/ 1951 w 2808"/>
                <a:gd name="T5" fmla="*/ 110 h 2808"/>
                <a:gd name="T6" fmla="*/ 1404 w 2808"/>
                <a:gd name="T7" fmla="*/ 0 h 2808"/>
                <a:gd name="T8" fmla="*/ 857 w 2808"/>
                <a:gd name="T9" fmla="*/ 110 h 2808"/>
                <a:gd name="T10" fmla="*/ 411 w 2808"/>
                <a:gd name="T11" fmla="*/ 411 h 2808"/>
                <a:gd name="T12" fmla="*/ 110 w 2808"/>
                <a:gd name="T13" fmla="*/ 857 h 2808"/>
                <a:gd name="T14" fmla="*/ 0 w 2808"/>
                <a:gd name="T15" fmla="*/ 1404 h 2808"/>
                <a:gd name="T16" fmla="*/ 110 w 2808"/>
                <a:gd name="T17" fmla="*/ 1951 h 2808"/>
                <a:gd name="T18" fmla="*/ 411 w 2808"/>
                <a:gd name="T19" fmla="*/ 2397 h 2808"/>
                <a:gd name="T20" fmla="*/ 857 w 2808"/>
                <a:gd name="T21" fmla="*/ 2698 h 2808"/>
                <a:gd name="T22" fmla="*/ 1404 w 2808"/>
                <a:gd name="T23" fmla="*/ 2808 h 2808"/>
                <a:gd name="T24" fmla="*/ 1951 w 2808"/>
                <a:gd name="T25" fmla="*/ 2698 h 2808"/>
                <a:gd name="T26" fmla="*/ 2397 w 2808"/>
                <a:gd name="T27" fmla="*/ 2397 h 2808"/>
                <a:gd name="T28" fmla="*/ 2698 w 2808"/>
                <a:gd name="T29" fmla="*/ 1951 h 2808"/>
                <a:gd name="T30" fmla="*/ 2808 w 2808"/>
                <a:gd name="T31" fmla="*/ 1404 h 2808"/>
                <a:gd name="T32" fmla="*/ 2698 w 2808"/>
                <a:gd name="T33" fmla="*/ 857 h 2808"/>
                <a:gd name="T34" fmla="*/ 2269 w 2808"/>
                <a:gd name="T35" fmla="*/ 2269 h 2808"/>
                <a:gd name="T36" fmla="*/ 1880 w 2808"/>
                <a:gd name="T37" fmla="*/ 2531 h 2808"/>
                <a:gd name="T38" fmla="*/ 1404 w 2808"/>
                <a:gd name="T39" fmla="*/ 2627 h 2808"/>
                <a:gd name="T40" fmla="*/ 928 w 2808"/>
                <a:gd name="T41" fmla="*/ 2531 h 2808"/>
                <a:gd name="T42" fmla="*/ 539 w 2808"/>
                <a:gd name="T43" fmla="*/ 2269 h 2808"/>
                <a:gd name="T44" fmla="*/ 277 w 2808"/>
                <a:gd name="T45" fmla="*/ 1880 h 2808"/>
                <a:gd name="T46" fmla="*/ 184 w 2808"/>
                <a:gd name="T47" fmla="*/ 1483 h 2808"/>
                <a:gd name="T48" fmla="*/ 584 w 2808"/>
                <a:gd name="T49" fmla="*/ 1483 h 2808"/>
                <a:gd name="T50" fmla="*/ 662 w 2808"/>
                <a:gd name="T51" fmla="*/ 1404 h 2808"/>
                <a:gd name="T52" fmla="*/ 584 w 2808"/>
                <a:gd name="T53" fmla="*/ 1325 h 2808"/>
                <a:gd name="T54" fmla="*/ 184 w 2808"/>
                <a:gd name="T55" fmla="*/ 1325 h 2808"/>
                <a:gd name="T56" fmla="*/ 277 w 2808"/>
                <a:gd name="T57" fmla="*/ 928 h 2808"/>
                <a:gd name="T58" fmla="*/ 469 w 2808"/>
                <a:gd name="T59" fmla="*/ 615 h 2808"/>
                <a:gd name="T60" fmla="*/ 758 w 2808"/>
                <a:gd name="T61" fmla="*/ 892 h 2808"/>
                <a:gd name="T62" fmla="*/ 812 w 2808"/>
                <a:gd name="T63" fmla="*/ 914 h 2808"/>
                <a:gd name="T64" fmla="*/ 869 w 2808"/>
                <a:gd name="T65" fmla="*/ 890 h 2808"/>
                <a:gd name="T66" fmla="*/ 867 w 2808"/>
                <a:gd name="T67" fmla="*/ 779 h 2808"/>
                <a:gd name="T68" fmla="*/ 579 w 2808"/>
                <a:gd name="T69" fmla="*/ 502 h 2808"/>
                <a:gd name="T70" fmla="*/ 928 w 2808"/>
                <a:gd name="T71" fmla="*/ 277 h 2808"/>
                <a:gd name="T72" fmla="*/ 1325 w 2808"/>
                <a:gd name="T73" fmla="*/ 184 h 2808"/>
                <a:gd name="T74" fmla="*/ 1325 w 2808"/>
                <a:gd name="T75" fmla="*/ 584 h 2808"/>
                <a:gd name="T76" fmla="*/ 1404 w 2808"/>
                <a:gd name="T77" fmla="*/ 662 h 2808"/>
                <a:gd name="T78" fmla="*/ 1483 w 2808"/>
                <a:gd name="T79" fmla="*/ 584 h 2808"/>
                <a:gd name="T80" fmla="*/ 1483 w 2808"/>
                <a:gd name="T81" fmla="*/ 184 h 2808"/>
                <a:gd name="T82" fmla="*/ 1880 w 2808"/>
                <a:gd name="T83" fmla="*/ 277 h 2808"/>
                <a:gd name="T84" fmla="*/ 2229 w 2808"/>
                <a:gd name="T85" fmla="*/ 502 h 2808"/>
                <a:gd name="T86" fmla="*/ 1941 w 2808"/>
                <a:gd name="T87" fmla="*/ 779 h 2808"/>
                <a:gd name="T88" fmla="*/ 1939 w 2808"/>
                <a:gd name="T89" fmla="*/ 890 h 2808"/>
                <a:gd name="T90" fmla="*/ 1996 w 2808"/>
                <a:gd name="T91" fmla="*/ 914 h 2808"/>
                <a:gd name="T92" fmla="*/ 2050 w 2808"/>
                <a:gd name="T93" fmla="*/ 892 h 2808"/>
                <a:gd name="T94" fmla="*/ 2339 w 2808"/>
                <a:gd name="T95" fmla="*/ 615 h 2808"/>
                <a:gd name="T96" fmla="*/ 2531 w 2808"/>
                <a:gd name="T97" fmla="*/ 928 h 2808"/>
                <a:gd name="T98" fmla="*/ 2624 w 2808"/>
                <a:gd name="T99" fmla="*/ 1325 h 2808"/>
                <a:gd name="T100" fmla="*/ 2224 w 2808"/>
                <a:gd name="T101" fmla="*/ 1325 h 2808"/>
                <a:gd name="T102" fmla="*/ 2146 w 2808"/>
                <a:gd name="T103" fmla="*/ 1404 h 2808"/>
                <a:gd name="T104" fmla="*/ 2224 w 2808"/>
                <a:gd name="T105" fmla="*/ 1483 h 2808"/>
                <a:gd name="T106" fmla="*/ 2624 w 2808"/>
                <a:gd name="T107" fmla="*/ 1483 h 2808"/>
                <a:gd name="T108" fmla="*/ 2531 w 2808"/>
                <a:gd name="T109" fmla="*/ 1880 h 2808"/>
                <a:gd name="T110" fmla="*/ 2269 w 2808"/>
                <a:gd name="T111" fmla="*/ 2269 h 28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808" h="2808">
                  <a:moveTo>
                    <a:pt x="2698" y="857"/>
                  </a:moveTo>
                  <a:cubicBezTo>
                    <a:pt x="2627" y="690"/>
                    <a:pt x="2526" y="540"/>
                    <a:pt x="2397" y="411"/>
                  </a:cubicBezTo>
                  <a:cubicBezTo>
                    <a:pt x="2268" y="282"/>
                    <a:pt x="2118" y="181"/>
                    <a:pt x="1951" y="110"/>
                  </a:cubicBezTo>
                  <a:cubicBezTo>
                    <a:pt x="1777" y="37"/>
                    <a:pt x="1594" y="0"/>
                    <a:pt x="1404" y="0"/>
                  </a:cubicBezTo>
                  <a:cubicBezTo>
                    <a:pt x="1214" y="0"/>
                    <a:pt x="1031" y="37"/>
                    <a:pt x="857" y="110"/>
                  </a:cubicBezTo>
                  <a:cubicBezTo>
                    <a:pt x="690" y="181"/>
                    <a:pt x="540" y="282"/>
                    <a:pt x="411" y="411"/>
                  </a:cubicBezTo>
                  <a:cubicBezTo>
                    <a:pt x="282" y="540"/>
                    <a:pt x="181" y="690"/>
                    <a:pt x="110" y="857"/>
                  </a:cubicBezTo>
                  <a:cubicBezTo>
                    <a:pt x="37" y="1031"/>
                    <a:pt x="0" y="1214"/>
                    <a:pt x="0" y="1404"/>
                  </a:cubicBezTo>
                  <a:cubicBezTo>
                    <a:pt x="0" y="1594"/>
                    <a:pt x="37" y="1777"/>
                    <a:pt x="110" y="1951"/>
                  </a:cubicBezTo>
                  <a:cubicBezTo>
                    <a:pt x="181" y="2118"/>
                    <a:pt x="282" y="2268"/>
                    <a:pt x="411" y="2397"/>
                  </a:cubicBezTo>
                  <a:cubicBezTo>
                    <a:pt x="540" y="2526"/>
                    <a:pt x="690" y="2627"/>
                    <a:pt x="857" y="2698"/>
                  </a:cubicBezTo>
                  <a:cubicBezTo>
                    <a:pt x="1031" y="2771"/>
                    <a:pt x="1214" y="2808"/>
                    <a:pt x="1404" y="2808"/>
                  </a:cubicBezTo>
                  <a:cubicBezTo>
                    <a:pt x="1594" y="2808"/>
                    <a:pt x="1777" y="2771"/>
                    <a:pt x="1951" y="2698"/>
                  </a:cubicBezTo>
                  <a:cubicBezTo>
                    <a:pt x="2118" y="2627"/>
                    <a:pt x="2268" y="2526"/>
                    <a:pt x="2397" y="2397"/>
                  </a:cubicBezTo>
                  <a:cubicBezTo>
                    <a:pt x="2526" y="2268"/>
                    <a:pt x="2627" y="2118"/>
                    <a:pt x="2698" y="1951"/>
                  </a:cubicBezTo>
                  <a:cubicBezTo>
                    <a:pt x="2771" y="1777"/>
                    <a:pt x="2808" y="1594"/>
                    <a:pt x="2808" y="1404"/>
                  </a:cubicBezTo>
                  <a:cubicBezTo>
                    <a:pt x="2808" y="1214"/>
                    <a:pt x="2771" y="1031"/>
                    <a:pt x="2698" y="857"/>
                  </a:cubicBezTo>
                  <a:close/>
                  <a:moveTo>
                    <a:pt x="2269" y="2269"/>
                  </a:moveTo>
                  <a:cubicBezTo>
                    <a:pt x="2156" y="2381"/>
                    <a:pt x="2026" y="2469"/>
                    <a:pt x="1880" y="2531"/>
                  </a:cubicBezTo>
                  <a:cubicBezTo>
                    <a:pt x="1729" y="2595"/>
                    <a:pt x="1569" y="2627"/>
                    <a:pt x="1404" y="2627"/>
                  </a:cubicBezTo>
                  <a:cubicBezTo>
                    <a:pt x="1239" y="2627"/>
                    <a:pt x="1079" y="2595"/>
                    <a:pt x="928" y="2531"/>
                  </a:cubicBezTo>
                  <a:cubicBezTo>
                    <a:pt x="782" y="2469"/>
                    <a:pt x="652" y="2381"/>
                    <a:pt x="539" y="2269"/>
                  </a:cubicBezTo>
                  <a:cubicBezTo>
                    <a:pt x="427" y="2156"/>
                    <a:pt x="339" y="2026"/>
                    <a:pt x="277" y="1880"/>
                  </a:cubicBezTo>
                  <a:cubicBezTo>
                    <a:pt x="224" y="1753"/>
                    <a:pt x="192" y="1620"/>
                    <a:pt x="184" y="1483"/>
                  </a:cubicBezTo>
                  <a:cubicBezTo>
                    <a:pt x="584" y="1483"/>
                    <a:pt x="584" y="1483"/>
                    <a:pt x="584" y="1483"/>
                  </a:cubicBezTo>
                  <a:cubicBezTo>
                    <a:pt x="627" y="1483"/>
                    <a:pt x="662" y="1448"/>
                    <a:pt x="662" y="1404"/>
                  </a:cubicBezTo>
                  <a:cubicBezTo>
                    <a:pt x="662" y="1360"/>
                    <a:pt x="627" y="1325"/>
                    <a:pt x="584" y="1325"/>
                  </a:cubicBezTo>
                  <a:cubicBezTo>
                    <a:pt x="184" y="1325"/>
                    <a:pt x="184" y="1325"/>
                    <a:pt x="184" y="1325"/>
                  </a:cubicBezTo>
                  <a:cubicBezTo>
                    <a:pt x="192" y="1188"/>
                    <a:pt x="224" y="1055"/>
                    <a:pt x="277" y="928"/>
                  </a:cubicBezTo>
                  <a:cubicBezTo>
                    <a:pt x="325" y="814"/>
                    <a:pt x="390" y="709"/>
                    <a:pt x="469" y="615"/>
                  </a:cubicBezTo>
                  <a:cubicBezTo>
                    <a:pt x="758" y="892"/>
                    <a:pt x="758" y="892"/>
                    <a:pt x="758" y="892"/>
                  </a:cubicBezTo>
                  <a:cubicBezTo>
                    <a:pt x="773" y="907"/>
                    <a:pt x="793" y="914"/>
                    <a:pt x="812" y="914"/>
                  </a:cubicBezTo>
                  <a:cubicBezTo>
                    <a:pt x="833" y="914"/>
                    <a:pt x="854" y="906"/>
                    <a:pt x="869" y="890"/>
                  </a:cubicBezTo>
                  <a:cubicBezTo>
                    <a:pt x="899" y="859"/>
                    <a:pt x="898" y="809"/>
                    <a:pt x="867" y="779"/>
                  </a:cubicBezTo>
                  <a:cubicBezTo>
                    <a:pt x="579" y="502"/>
                    <a:pt x="579" y="502"/>
                    <a:pt x="579" y="502"/>
                  </a:cubicBezTo>
                  <a:cubicBezTo>
                    <a:pt x="682" y="407"/>
                    <a:pt x="799" y="332"/>
                    <a:pt x="928" y="277"/>
                  </a:cubicBezTo>
                  <a:cubicBezTo>
                    <a:pt x="1055" y="224"/>
                    <a:pt x="1188" y="192"/>
                    <a:pt x="1325" y="184"/>
                  </a:cubicBezTo>
                  <a:cubicBezTo>
                    <a:pt x="1325" y="584"/>
                    <a:pt x="1325" y="584"/>
                    <a:pt x="1325" y="584"/>
                  </a:cubicBezTo>
                  <a:cubicBezTo>
                    <a:pt x="1325" y="627"/>
                    <a:pt x="1360" y="662"/>
                    <a:pt x="1404" y="662"/>
                  </a:cubicBezTo>
                  <a:cubicBezTo>
                    <a:pt x="1448" y="662"/>
                    <a:pt x="1483" y="627"/>
                    <a:pt x="1483" y="584"/>
                  </a:cubicBezTo>
                  <a:cubicBezTo>
                    <a:pt x="1483" y="184"/>
                    <a:pt x="1483" y="184"/>
                    <a:pt x="1483" y="184"/>
                  </a:cubicBezTo>
                  <a:cubicBezTo>
                    <a:pt x="1620" y="192"/>
                    <a:pt x="1753" y="224"/>
                    <a:pt x="1880" y="277"/>
                  </a:cubicBezTo>
                  <a:cubicBezTo>
                    <a:pt x="2009" y="332"/>
                    <a:pt x="2126" y="407"/>
                    <a:pt x="2229" y="502"/>
                  </a:cubicBezTo>
                  <a:cubicBezTo>
                    <a:pt x="1941" y="779"/>
                    <a:pt x="1941" y="779"/>
                    <a:pt x="1941" y="779"/>
                  </a:cubicBezTo>
                  <a:cubicBezTo>
                    <a:pt x="1910" y="809"/>
                    <a:pt x="1909" y="859"/>
                    <a:pt x="1939" y="890"/>
                  </a:cubicBezTo>
                  <a:cubicBezTo>
                    <a:pt x="1954" y="906"/>
                    <a:pt x="1975" y="914"/>
                    <a:pt x="1996" y="914"/>
                  </a:cubicBezTo>
                  <a:cubicBezTo>
                    <a:pt x="2015" y="914"/>
                    <a:pt x="2035" y="907"/>
                    <a:pt x="2050" y="892"/>
                  </a:cubicBezTo>
                  <a:cubicBezTo>
                    <a:pt x="2339" y="615"/>
                    <a:pt x="2339" y="615"/>
                    <a:pt x="2339" y="615"/>
                  </a:cubicBezTo>
                  <a:cubicBezTo>
                    <a:pt x="2418" y="709"/>
                    <a:pt x="2483" y="814"/>
                    <a:pt x="2531" y="928"/>
                  </a:cubicBezTo>
                  <a:cubicBezTo>
                    <a:pt x="2584" y="1055"/>
                    <a:pt x="2616" y="1188"/>
                    <a:pt x="2624" y="1325"/>
                  </a:cubicBezTo>
                  <a:cubicBezTo>
                    <a:pt x="2224" y="1325"/>
                    <a:pt x="2224" y="1325"/>
                    <a:pt x="2224" y="1325"/>
                  </a:cubicBezTo>
                  <a:cubicBezTo>
                    <a:pt x="2181" y="1325"/>
                    <a:pt x="2146" y="1360"/>
                    <a:pt x="2146" y="1404"/>
                  </a:cubicBezTo>
                  <a:cubicBezTo>
                    <a:pt x="2146" y="1448"/>
                    <a:pt x="2181" y="1483"/>
                    <a:pt x="2224" y="1483"/>
                  </a:cubicBezTo>
                  <a:cubicBezTo>
                    <a:pt x="2624" y="1483"/>
                    <a:pt x="2624" y="1483"/>
                    <a:pt x="2624" y="1483"/>
                  </a:cubicBezTo>
                  <a:cubicBezTo>
                    <a:pt x="2616" y="1620"/>
                    <a:pt x="2584" y="1753"/>
                    <a:pt x="2531" y="1880"/>
                  </a:cubicBezTo>
                  <a:cubicBezTo>
                    <a:pt x="2469" y="2026"/>
                    <a:pt x="2381" y="2156"/>
                    <a:pt x="2269" y="2269"/>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ea typeface="Meiryo" panose="020B0604030504040204" pitchFamily="34" charset="-128"/>
              </a:endParaRPr>
            </a:p>
          </p:txBody>
        </p:sp>
        <p:sp>
          <p:nvSpPr>
            <p:cNvPr id="44" name="Freeform 299">
              <a:extLst>
                <a:ext uri="{FF2B5EF4-FFF2-40B4-BE49-F238E27FC236}">
                  <a16:creationId xmlns:a16="http://schemas.microsoft.com/office/drawing/2014/main" id="{6BA45AC2-F1FD-4DFC-FB21-31D25044908A}"/>
                </a:ext>
              </a:extLst>
            </p:cNvPr>
            <p:cNvSpPr>
              <a:spLocks/>
            </p:cNvSpPr>
            <p:nvPr/>
          </p:nvSpPr>
          <p:spPr bwMode="auto">
            <a:xfrm>
              <a:off x="20131086" y="21966238"/>
              <a:ext cx="6329361" cy="1646235"/>
            </a:xfrm>
            <a:custGeom>
              <a:avLst/>
              <a:gdLst>
                <a:gd name="T0" fmla="*/ 607 w 698"/>
                <a:gd name="T1" fmla="*/ 0 h 182"/>
                <a:gd name="T2" fmla="*/ 91 w 698"/>
                <a:gd name="T3" fmla="*/ 0 h 182"/>
                <a:gd name="T4" fmla="*/ 0 w 698"/>
                <a:gd name="T5" fmla="*/ 91 h 182"/>
                <a:gd name="T6" fmla="*/ 91 w 698"/>
                <a:gd name="T7" fmla="*/ 182 h 182"/>
                <a:gd name="T8" fmla="*/ 607 w 698"/>
                <a:gd name="T9" fmla="*/ 182 h 182"/>
                <a:gd name="T10" fmla="*/ 698 w 698"/>
                <a:gd name="T11" fmla="*/ 91 h 182"/>
                <a:gd name="T12" fmla="*/ 607 w 698"/>
                <a:gd name="T13" fmla="*/ 0 h 182"/>
              </a:gdLst>
              <a:ahLst/>
              <a:cxnLst>
                <a:cxn ang="0">
                  <a:pos x="T0" y="T1"/>
                </a:cxn>
                <a:cxn ang="0">
                  <a:pos x="T2" y="T3"/>
                </a:cxn>
                <a:cxn ang="0">
                  <a:pos x="T4" y="T5"/>
                </a:cxn>
                <a:cxn ang="0">
                  <a:pos x="T6" y="T7"/>
                </a:cxn>
                <a:cxn ang="0">
                  <a:pos x="T8" y="T9"/>
                </a:cxn>
                <a:cxn ang="0">
                  <a:pos x="T10" y="T11"/>
                </a:cxn>
                <a:cxn ang="0">
                  <a:pos x="T12" y="T13"/>
                </a:cxn>
              </a:cxnLst>
              <a:rect l="0" t="0" r="r" b="b"/>
              <a:pathLst>
                <a:path w="698" h="182">
                  <a:moveTo>
                    <a:pt x="607" y="0"/>
                  </a:moveTo>
                  <a:cubicBezTo>
                    <a:pt x="91" y="0"/>
                    <a:pt x="91" y="0"/>
                    <a:pt x="91" y="0"/>
                  </a:cubicBezTo>
                  <a:cubicBezTo>
                    <a:pt x="41" y="0"/>
                    <a:pt x="0" y="41"/>
                    <a:pt x="0" y="91"/>
                  </a:cubicBezTo>
                  <a:cubicBezTo>
                    <a:pt x="0" y="141"/>
                    <a:pt x="41" y="182"/>
                    <a:pt x="91" y="182"/>
                  </a:cubicBezTo>
                  <a:cubicBezTo>
                    <a:pt x="607" y="182"/>
                    <a:pt x="607" y="182"/>
                    <a:pt x="607" y="182"/>
                  </a:cubicBezTo>
                  <a:cubicBezTo>
                    <a:pt x="657" y="182"/>
                    <a:pt x="698" y="141"/>
                    <a:pt x="698" y="91"/>
                  </a:cubicBezTo>
                  <a:cubicBezTo>
                    <a:pt x="698" y="41"/>
                    <a:pt x="657" y="0"/>
                    <a:pt x="607"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ea typeface="Meiryo" panose="020B0604030504040204" pitchFamily="34" charset="-128"/>
              </a:endParaRPr>
            </a:p>
          </p:txBody>
        </p:sp>
        <p:sp>
          <p:nvSpPr>
            <p:cNvPr id="45" name="Freeform 300">
              <a:extLst>
                <a:ext uri="{FF2B5EF4-FFF2-40B4-BE49-F238E27FC236}">
                  <a16:creationId xmlns:a16="http://schemas.microsoft.com/office/drawing/2014/main" id="{0280D2EB-206C-577F-7940-5532C45739A5}"/>
                </a:ext>
              </a:extLst>
            </p:cNvPr>
            <p:cNvSpPr>
              <a:spLocks/>
            </p:cNvSpPr>
            <p:nvPr/>
          </p:nvSpPr>
          <p:spPr bwMode="auto">
            <a:xfrm>
              <a:off x="21555073" y="12771439"/>
              <a:ext cx="8397877" cy="4308474"/>
            </a:xfrm>
            <a:custGeom>
              <a:avLst/>
              <a:gdLst>
                <a:gd name="T0" fmla="*/ 81 w 926"/>
                <a:gd name="T1" fmla="*/ 211 h 476"/>
                <a:gd name="T2" fmla="*/ 38 w 926"/>
                <a:gd name="T3" fmla="*/ 394 h 476"/>
                <a:gd name="T4" fmla="*/ 222 w 926"/>
                <a:gd name="T5" fmla="*/ 437 h 476"/>
                <a:gd name="T6" fmla="*/ 926 w 926"/>
                <a:gd name="T7" fmla="*/ 0 h 476"/>
                <a:gd name="T8" fmla="*/ 120 w 926"/>
                <a:gd name="T9" fmla="*/ 195 h 476"/>
                <a:gd name="T10" fmla="*/ 81 w 926"/>
                <a:gd name="T11" fmla="*/ 211 h 476"/>
              </a:gdLst>
              <a:ahLst/>
              <a:cxnLst>
                <a:cxn ang="0">
                  <a:pos x="T0" y="T1"/>
                </a:cxn>
                <a:cxn ang="0">
                  <a:pos x="T2" y="T3"/>
                </a:cxn>
                <a:cxn ang="0">
                  <a:pos x="T4" y="T5"/>
                </a:cxn>
                <a:cxn ang="0">
                  <a:pos x="T6" y="T7"/>
                </a:cxn>
                <a:cxn ang="0">
                  <a:pos x="T8" y="T9"/>
                </a:cxn>
                <a:cxn ang="0">
                  <a:pos x="T10" y="T11"/>
                </a:cxn>
              </a:cxnLst>
              <a:rect l="0" t="0" r="r" b="b"/>
              <a:pathLst>
                <a:path w="926" h="476">
                  <a:moveTo>
                    <a:pt x="81" y="211"/>
                  </a:moveTo>
                  <a:cubicBezTo>
                    <a:pt x="19" y="250"/>
                    <a:pt x="0" y="332"/>
                    <a:pt x="38" y="394"/>
                  </a:cubicBezTo>
                  <a:cubicBezTo>
                    <a:pt x="77" y="457"/>
                    <a:pt x="159" y="476"/>
                    <a:pt x="222" y="437"/>
                  </a:cubicBezTo>
                  <a:cubicBezTo>
                    <a:pt x="926" y="0"/>
                    <a:pt x="926" y="0"/>
                    <a:pt x="926" y="0"/>
                  </a:cubicBezTo>
                  <a:cubicBezTo>
                    <a:pt x="120" y="195"/>
                    <a:pt x="120" y="195"/>
                    <a:pt x="120" y="195"/>
                  </a:cubicBezTo>
                  <a:cubicBezTo>
                    <a:pt x="107" y="198"/>
                    <a:pt x="94" y="204"/>
                    <a:pt x="81" y="211"/>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ea typeface="Meiryo" panose="020B0604030504040204" pitchFamily="34" charset="-128"/>
              </a:endParaRPr>
            </a:p>
          </p:txBody>
        </p:sp>
      </p:grpSp>
      <p:sp>
        <p:nvSpPr>
          <p:cNvPr id="14" name="TextBox 13">
            <a:extLst>
              <a:ext uri="{FF2B5EF4-FFF2-40B4-BE49-F238E27FC236}">
                <a16:creationId xmlns:a16="http://schemas.microsoft.com/office/drawing/2014/main" id="{F772B8AA-2A38-5F72-FCDD-526A975F285F}"/>
              </a:ext>
            </a:extLst>
          </p:cNvPr>
          <p:cNvSpPr txBox="1"/>
          <p:nvPr/>
        </p:nvSpPr>
        <p:spPr>
          <a:xfrm>
            <a:off x="1157706" y="3340612"/>
            <a:ext cx="4723980" cy="546303"/>
          </a:xfrm>
          <a:prstGeom prst="rect">
            <a:avLst/>
          </a:prstGeom>
          <a:noFill/>
        </p:spPr>
        <p:txBody>
          <a:bodyPr wrap="square" lIns="0" tIns="0" rIns="0" bIns="0" rtlCol="0" anchor="t">
            <a:spAutoFit/>
          </a:bodyPr>
          <a:lstStyle/>
          <a:p>
            <a:pPr marL="0" lvl="1" indent="-304165" rtl="0">
              <a:spcAft>
                <a:spcPts val="300"/>
              </a:spcAft>
              <a:buClr>
                <a:schemeClr val="tx2"/>
              </a:buClr>
            </a:pPr>
            <a:r>
              <a:rPr lang="ja-jp" sz="1100" b="1" dirty="0">
                <a:ea typeface="Meiryo" panose="020B0604030504040204" pitchFamily="34" charset="-128"/>
                <a:cs typeface="Arial"/>
              </a:rPr>
              <a:t>信頼性を向上</a:t>
            </a:r>
          </a:p>
          <a:p>
            <a:pPr marL="0" lvl="1" indent="-304165" rtl="0">
              <a:spcAft>
                <a:spcPts val="300"/>
              </a:spcAft>
              <a:buClr>
                <a:schemeClr val="tx2"/>
              </a:buClr>
            </a:pPr>
            <a:r>
              <a:rPr lang="ja-jp" sz="1100" dirty="0">
                <a:ea typeface="Meiryo" panose="020B0604030504040204" pitchFamily="34" charset="-128"/>
                <a:cs typeface="Arial"/>
              </a:rPr>
              <a:t>プログラムを実行する前に、コンピュータで何が起こるかユーザがより</a:t>
            </a:r>
            <a:br>
              <a:rPr lang="en-US" altLang="ja-JP" sz="1100" dirty="0">
                <a:ea typeface="Meiryo" panose="020B0604030504040204" pitchFamily="34" charset="-128"/>
                <a:cs typeface="Arial"/>
              </a:rPr>
            </a:br>
            <a:r>
              <a:rPr lang="ja-jp" sz="1100" dirty="0">
                <a:ea typeface="Meiryo" panose="020B0604030504040204" pitchFamily="34" charset="-128"/>
                <a:cs typeface="Arial"/>
              </a:rPr>
              <a:t>自信を持つようにすることができます。</a:t>
            </a:r>
          </a:p>
        </p:txBody>
      </p:sp>
      <p:grpSp>
        <p:nvGrpSpPr>
          <p:cNvPr id="47" name="Group 46">
            <a:extLst>
              <a:ext uri="{FF2B5EF4-FFF2-40B4-BE49-F238E27FC236}">
                <a16:creationId xmlns:a16="http://schemas.microsoft.com/office/drawing/2014/main" id="{B87BC572-891E-9246-8B2E-1E14FBF45AAB}"/>
              </a:ext>
            </a:extLst>
          </p:cNvPr>
          <p:cNvGrpSpPr>
            <a:grpSpLocks noChangeAspect="1"/>
          </p:cNvGrpSpPr>
          <p:nvPr/>
        </p:nvGrpSpPr>
        <p:grpSpPr>
          <a:xfrm>
            <a:off x="534891" y="3496936"/>
            <a:ext cx="292329" cy="233655"/>
            <a:chOff x="5381624" y="2757488"/>
            <a:chExt cx="35528243" cy="28397201"/>
          </a:xfrm>
          <a:solidFill>
            <a:schemeClr val="tx1"/>
          </a:solidFill>
        </p:grpSpPr>
        <p:sp>
          <p:nvSpPr>
            <p:cNvPr id="48" name="Freeform 304">
              <a:extLst>
                <a:ext uri="{FF2B5EF4-FFF2-40B4-BE49-F238E27FC236}">
                  <a16:creationId xmlns:a16="http://schemas.microsoft.com/office/drawing/2014/main" id="{69941405-C6D7-A206-4558-4F7DB544C26D}"/>
                </a:ext>
              </a:extLst>
            </p:cNvPr>
            <p:cNvSpPr>
              <a:spLocks/>
            </p:cNvSpPr>
            <p:nvPr/>
          </p:nvSpPr>
          <p:spPr bwMode="auto">
            <a:xfrm>
              <a:off x="5381624" y="2757488"/>
              <a:ext cx="35528243" cy="28397201"/>
            </a:xfrm>
            <a:custGeom>
              <a:avLst/>
              <a:gdLst>
                <a:gd name="T0" fmla="*/ 3778 w 3918"/>
                <a:gd name="T1" fmla="*/ 2859 h 3138"/>
                <a:gd name="T2" fmla="*/ 280 w 3918"/>
                <a:gd name="T3" fmla="*/ 2859 h 3138"/>
                <a:gd name="T4" fmla="*/ 280 w 3918"/>
                <a:gd name="T5" fmla="*/ 140 h 3138"/>
                <a:gd name="T6" fmla="*/ 140 w 3918"/>
                <a:gd name="T7" fmla="*/ 0 h 3138"/>
                <a:gd name="T8" fmla="*/ 0 w 3918"/>
                <a:gd name="T9" fmla="*/ 140 h 3138"/>
                <a:gd name="T10" fmla="*/ 0 w 3918"/>
                <a:gd name="T11" fmla="*/ 3138 h 3138"/>
                <a:gd name="T12" fmla="*/ 3778 w 3918"/>
                <a:gd name="T13" fmla="*/ 3138 h 3138"/>
                <a:gd name="T14" fmla="*/ 3918 w 3918"/>
                <a:gd name="T15" fmla="*/ 2998 h 3138"/>
                <a:gd name="T16" fmla="*/ 3778 w 3918"/>
                <a:gd name="T17" fmla="*/ 2859 h 3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18" h="3138">
                  <a:moveTo>
                    <a:pt x="3778" y="2859"/>
                  </a:moveTo>
                  <a:cubicBezTo>
                    <a:pt x="280" y="2859"/>
                    <a:pt x="280" y="2859"/>
                    <a:pt x="280" y="2859"/>
                  </a:cubicBezTo>
                  <a:cubicBezTo>
                    <a:pt x="280" y="140"/>
                    <a:pt x="280" y="140"/>
                    <a:pt x="280" y="140"/>
                  </a:cubicBezTo>
                  <a:cubicBezTo>
                    <a:pt x="280" y="62"/>
                    <a:pt x="217" y="0"/>
                    <a:pt x="140" y="0"/>
                  </a:cubicBezTo>
                  <a:cubicBezTo>
                    <a:pt x="63" y="0"/>
                    <a:pt x="0" y="62"/>
                    <a:pt x="0" y="140"/>
                  </a:cubicBezTo>
                  <a:cubicBezTo>
                    <a:pt x="0" y="3138"/>
                    <a:pt x="0" y="3138"/>
                    <a:pt x="0" y="3138"/>
                  </a:cubicBezTo>
                  <a:cubicBezTo>
                    <a:pt x="3778" y="3138"/>
                    <a:pt x="3778" y="3138"/>
                    <a:pt x="3778" y="3138"/>
                  </a:cubicBezTo>
                  <a:cubicBezTo>
                    <a:pt x="3855" y="3138"/>
                    <a:pt x="3918" y="3076"/>
                    <a:pt x="3918" y="2998"/>
                  </a:cubicBezTo>
                  <a:cubicBezTo>
                    <a:pt x="3918" y="2921"/>
                    <a:pt x="3855" y="2859"/>
                    <a:pt x="3778" y="2859"/>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ea typeface="Meiryo" panose="020B0604030504040204" pitchFamily="34" charset="-128"/>
              </a:endParaRPr>
            </a:p>
          </p:txBody>
        </p:sp>
        <p:sp>
          <p:nvSpPr>
            <p:cNvPr id="49" name="Freeform 305">
              <a:extLst>
                <a:ext uri="{FF2B5EF4-FFF2-40B4-BE49-F238E27FC236}">
                  <a16:creationId xmlns:a16="http://schemas.microsoft.com/office/drawing/2014/main" id="{6031ACFC-B620-F074-6D34-94BC28D0E6A3}"/>
                </a:ext>
              </a:extLst>
            </p:cNvPr>
            <p:cNvSpPr>
              <a:spLocks/>
            </p:cNvSpPr>
            <p:nvPr/>
          </p:nvSpPr>
          <p:spPr bwMode="auto">
            <a:xfrm>
              <a:off x="11801474" y="22620290"/>
              <a:ext cx="2540003" cy="4154487"/>
            </a:xfrm>
            <a:custGeom>
              <a:avLst/>
              <a:gdLst>
                <a:gd name="T0" fmla="*/ 140 w 280"/>
                <a:gd name="T1" fmla="*/ 459 h 459"/>
                <a:gd name="T2" fmla="*/ 280 w 280"/>
                <a:gd name="T3" fmla="*/ 319 h 459"/>
                <a:gd name="T4" fmla="*/ 280 w 280"/>
                <a:gd name="T5" fmla="*/ 140 h 459"/>
                <a:gd name="T6" fmla="*/ 140 w 280"/>
                <a:gd name="T7" fmla="*/ 0 h 459"/>
                <a:gd name="T8" fmla="*/ 0 w 280"/>
                <a:gd name="T9" fmla="*/ 140 h 459"/>
                <a:gd name="T10" fmla="*/ 0 w 280"/>
                <a:gd name="T11" fmla="*/ 319 h 459"/>
                <a:gd name="T12" fmla="*/ 140 w 280"/>
                <a:gd name="T13" fmla="*/ 459 h 459"/>
              </a:gdLst>
              <a:ahLst/>
              <a:cxnLst>
                <a:cxn ang="0">
                  <a:pos x="T0" y="T1"/>
                </a:cxn>
                <a:cxn ang="0">
                  <a:pos x="T2" y="T3"/>
                </a:cxn>
                <a:cxn ang="0">
                  <a:pos x="T4" y="T5"/>
                </a:cxn>
                <a:cxn ang="0">
                  <a:pos x="T6" y="T7"/>
                </a:cxn>
                <a:cxn ang="0">
                  <a:pos x="T8" y="T9"/>
                </a:cxn>
                <a:cxn ang="0">
                  <a:pos x="T10" y="T11"/>
                </a:cxn>
                <a:cxn ang="0">
                  <a:pos x="T12" y="T13"/>
                </a:cxn>
              </a:cxnLst>
              <a:rect l="0" t="0" r="r" b="b"/>
              <a:pathLst>
                <a:path w="280" h="459">
                  <a:moveTo>
                    <a:pt x="140" y="459"/>
                  </a:moveTo>
                  <a:cubicBezTo>
                    <a:pt x="217" y="459"/>
                    <a:pt x="280" y="396"/>
                    <a:pt x="280" y="319"/>
                  </a:cubicBezTo>
                  <a:cubicBezTo>
                    <a:pt x="280" y="140"/>
                    <a:pt x="280" y="140"/>
                    <a:pt x="280" y="140"/>
                  </a:cubicBezTo>
                  <a:cubicBezTo>
                    <a:pt x="280" y="63"/>
                    <a:pt x="217" y="0"/>
                    <a:pt x="140" y="0"/>
                  </a:cubicBezTo>
                  <a:cubicBezTo>
                    <a:pt x="63" y="0"/>
                    <a:pt x="0" y="63"/>
                    <a:pt x="0" y="140"/>
                  </a:cubicBezTo>
                  <a:cubicBezTo>
                    <a:pt x="0" y="319"/>
                    <a:pt x="0" y="319"/>
                    <a:pt x="0" y="319"/>
                  </a:cubicBezTo>
                  <a:cubicBezTo>
                    <a:pt x="0" y="396"/>
                    <a:pt x="63" y="459"/>
                    <a:pt x="140" y="459"/>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ea typeface="Meiryo" panose="020B0604030504040204" pitchFamily="34" charset="-128"/>
              </a:endParaRPr>
            </a:p>
          </p:txBody>
        </p:sp>
        <p:sp>
          <p:nvSpPr>
            <p:cNvPr id="50" name="Freeform 306">
              <a:extLst>
                <a:ext uri="{FF2B5EF4-FFF2-40B4-BE49-F238E27FC236}">
                  <a16:creationId xmlns:a16="http://schemas.microsoft.com/office/drawing/2014/main" id="{4D2E36B9-6542-A600-77FE-6F3D08580C1A}"/>
                </a:ext>
              </a:extLst>
            </p:cNvPr>
            <p:cNvSpPr>
              <a:spLocks/>
            </p:cNvSpPr>
            <p:nvPr/>
          </p:nvSpPr>
          <p:spPr bwMode="auto">
            <a:xfrm>
              <a:off x="18692810" y="17127536"/>
              <a:ext cx="2540003" cy="9647241"/>
            </a:xfrm>
            <a:custGeom>
              <a:avLst/>
              <a:gdLst>
                <a:gd name="T0" fmla="*/ 140 w 280"/>
                <a:gd name="T1" fmla="*/ 1066 h 1066"/>
                <a:gd name="T2" fmla="*/ 280 w 280"/>
                <a:gd name="T3" fmla="*/ 926 h 1066"/>
                <a:gd name="T4" fmla="*/ 280 w 280"/>
                <a:gd name="T5" fmla="*/ 140 h 1066"/>
                <a:gd name="T6" fmla="*/ 140 w 280"/>
                <a:gd name="T7" fmla="*/ 0 h 1066"/>
                <a:gd name="T8" fmla="*/ 0 w 280"/>
                <a:gd name="T9" fmla="*/ 140 h 1066"/>
                <a:gd name="T10" fmla="*/ 0 w 280"/>
                <a:gd name="T11" fmla="*/ 926 h 1066"/>
                <a:gd name="T12" fmla="*/ 140 w 280"/>
                <a:gd name="T13" fmla="*/ 1066 h 1066"/>
              </a:gdLst>
              <a:ahLst/>
              <a:cxnLst>
                <a:cxn ang="0">
                  <a:pos x="T0" y="T1"/>
                </a:cxn>
                <a:cxn ang="0">
                  <a:pos x="T2" y="T3"/>
                </a:cxn>
                <a:cxn ang="0">
                  <a:pos x="T4" y="T5"/>
                </a:cxn>
                <a:cxn ang="0">
                  <a:pos x="T6" y="T7"/>
                </a:cxn>
                <a:cxn ang="0">
                  <a:pos x="T8" y="T9"/>
                </a:cxn>
                <a:cxn ang="0">
                  <a:pos x="T10" y="T11"/>
                </a:cxn>
                <a:cxn ang="0">
                  <a:pos x="T12" y="T13"/>
                </a:cxn>
              </a:cxnLst>
              <a:rect l="0" t="0" r="r" b="b"/>
              <a:pathLst>
                <a:path w="280" h="1066">
                  <a:moveTo>
                    <a:pt x="140" y="1066"/>
                  </a:moveTo>
                  <a:cubicBezTo>
                    <a:pt x="218" y="1066"/>
                    <a:pt x="280" y="1003"/>
                    <a:pt x="280" y="926"/>
                  </a:cubicBezTo>
                  <a:cubicBezTo>
                    <a:pt x="280" y="140"/>
                    <a:pt x="280" y="140"/>
                    <a:pt x="280" y="140"/>
                  </a:cubicBezTo>
                  <a:cubicBezTo>
                    <a:pt x="280" y="62"/>
                    <a:pt x="218" y="0"/>
                    <a:pt x="140" y="0"/>
                  </a:cubicBezTo>
                  <a:cubicBezTo>
                    <a:pt x="63" y="0"/>
                    <a:pt x="0" y="62"/>
                    <a:pt x="0" y="140"/>
                  </a:cubicBezTo>
                  <a:cubicBezTo>
                    <a:pt x="0" y="926"/>
                    <a:pt x="0" y="926"/>
                    <a:pt x="0" y="926"/>
                  </a:cubicBezTo>
                  <a:cubicBezTo>
                    <a:pt x="0" y="1003"/>
                    <a:pt x="63" y="1066"/>
                    <a:pt x="140" y="1066"/>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ea typeface="Meiryo" panose="020B0604030504040204" pitchFamily="34" charset="-128"/>
              </a:endParaRPr>
            </a:p>
          </p:txBody>
        </p:sp>
        <p:sp>
          <p:nvSpPr>
            <p:cNvPr id="51" name="Freeform 307">
              <a:extLst>
                <a:ext uri="{FF2B5EF4-FFF2-40B4-BE49-F238E27FC236}">
                  <a16:creationId xmlns:a16="http://schemas.microsoft.com/office/drawing/2014/main" id="{CD657BFB-2B47-AC7E-88E7-CD62D97D1402}"/>
                </a:ext>
              </a:extLst>
            </p:cNvPr>
            <p:cNvSpPr>
              <a:spLocks/>
            </p:cNvSpPr>
            <p:nvPr/>
          </p:nvSpPr>
          <p:spPr bwMode="auto">
            <a:xfrm>
              <a:off x="26219147" y="8829674"/>
              <a:ext cx="2540003" cy="17945103"/>
            </a:xfrm>
            <a:custGeom>
              <a:avLst/>
              <a:gdLst>
                <a:gd name="T0" fmla="*/ 140 w 280"/>
                <a:gd name="T1" fmla="*/ 1983 h 1983"/>
                <a:gd name="T2" fmla="*/ 280 w 280"/>
                <a:gd name="T3" fmla="*/ 1843 h 1983"/>
                <a:gd name="T4" fmla="*/ 280 w 280"/>
                <a:gd name="T5" fmla="*/ 140 h 1983"/>
                <a:gd name="T6" fmla="*/ 140 w 280"/>
                <a:gd name="T7" fmla="*/ 0 h 1983"/>
                <a:gd name="T8" fmla="*/ 0 w 280"/>
                <a:gd name="T9" fmla="*/ 140 h 1983"/>
                <a:gd name="T10" fmla="*/ 0 w 280"/>
                <a:gd name="T11" fmla="*/ 1843 h 1983"/>
                <a:gd name="T12" fmla="*/ 140 w 280"/>
                <a:gd name="T13" fmla="*/ 1983 h 1983"/>
              </a:gdLst>
              <a:ahLst/>
              <a:cxnLst>
                <a:cxn ang="0">
                  <a:pos x="T0" y="T1"/>
                </a:cxn>
                <a:cxn ang="0">
                  <a:pos x="T2" y="T3"/>
                </a:cxn>
                <a:cxn ang="0">
                  <a:pos x="T4" y="T5"/>
                </a:cxn>
                <a:cxn ang="0">
                  <a:pos x="T6" y="T7"/>
                </a:cxn>
                <a:cxn ang="0">
                  <a:pos x="T8" y="T9"/>
                </a:cxn>
                <a:cxn ang="0">
                  <a:pos x="T10" y="T11"/>
                </a:cxn>
                <a:cxn ang="0">
                  <a:pos x="T12" y="T13"/>
                </a:cxn>
              </a:cxnLst>
              <a:rect l="0" t="0" r="r" b="b"/>
              <a:pathLst>
                <a:path w="280" h="1983">
                  <a:moveTo>
                    <a:pt x="140" y="1983"/>
                  </a:moveTo>
                  <a:cubicBezTo>
                    <a:pt x="217" y="1983"/>
                    <a:pt x="280" y="1920"/>
                    <a:pt x="280" y="1843"/>
                  </a:cubicBezTo>
                  <a:cubicBezTo>
                    <a:pt x="280" y="140"/>
                    <a:pt x="280" y="140"/>
                    <a:pt x="280" y="140"/>
                  </a:cubicBezTo>
                  <a:cubicBezTo>
                    <a:pt x="280" y="62"/>
                    <a:pt x="217" y="0"/>
                    <a:pt x="140" y="0"/>
                  </a:cubicBezTo>
                  <a:cubicBezTo>
                    <a:pt x="63" y="0"/>
                    <a:pt x="0" y="62"/>
                    <a:pt x="0" y="140"/>
                  </a:cubicBezTo>
                  <a:cubicBezTo>
                    <a:pt x="0" y="1843"/>
                    <a:pt x="0" y="1843"/>
                    <a:pt x="0" y="1843"/>
                  </a:cubicBezTo>
                  <a:cubicBezTo>
                    <a:pt x="0" y="1920"/>
                    <a:pt x="63" y="1983"/>
                    <a:pt x="140" y="198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ea typeface="Meiryo" panose="020B0604030504040204" pitchFamily="34" charset="-128"/>
              </a:endParaRPr>
            </a:p>
          </p:txBody>
        </p:sp>
        <p:sp>
          <p:nvSpPr>
            <p:cNvPr id="52" name="Freeform 308">
              <a:extLst>
                <a:ext uri="{FF2B5EF4-FFF2-40B4-BE49-F238E27FC236}">
                  <a16:creationId xmlns:a16="http://schemas.microsoft.com/office/drawing/2014/main" id="{AED67455-9CA0-C7B4-9B7B-D3B52A757F01}"/>
                </a:ext>
              </a:extLst>
            </p:cNvPr>
            <p:cNvSpPr>
              <a:spLocks/>
            </p:cNvSpPr>
            <p:nvPr/>
          </p:nvSpPr>
          <p:spPr bwMode="auto">
            <a:xfrm>
              <a:off x="33908999" y="2757488"/>
              <a:ext cx="2540003" cy="24017289"/>
            </a:xfrm>
            <a:custGeom>
              <a:avLst/>
              <a:gdLst>
                <a:gd name="T0" fmla="*/ 140 w 280"/>
                <a:gd name="T1" fmla="*/ 2654 h 2654"/>
                <a:gd name="T2" fmla="*/ 280 w 280"/>
                <a:gd name="T3" fmla="*/ 2514 h 2654"/>
                <a:gd name="T4" fmla="*/ 280 w 280"/>
                <a:gd name="T5" fmla="*/ 140 h 2654"/>
                <a:gd name="T6" fmla="*/ 140 w 280"/>
                <a:gd name="T7" fmla="*/ 0 h 2654"/>
                <a:gd name="T8" fmla="*/ 0 w 280"/>
                <a:gd name="T9" fmla="*/ 140 h 2654"/>
                <a:gd name="T10" fmla="*/ 0 w 280"/>
                <a:gd name="T11" fmla="*/ 2514 h 2654"/>
                <a:gd name="T12" fmla="*/ 140 w 280"/>
                <a:gd name="T13" fmla="*/ 2654 h 2654"/>
              </a:gdLst>
              <a:ahLst/>
              <a:cxnLst>
                <a:cxn ang="0">
                  <a:pos x="T0" y="T1"/>
                </a:cxn>
                <a:cxn ang="0">
                  <a:pos x="T2" y="T3"/>
                </a:cxn>
                <a:cxn ang="0">
                  <a:pos x="T4" y="T5"/>
                </a:cxn>
                <a:cxn ang="0">
                  <a:pos x="T6" y="T7"/>
                </a:cxn>
                <a:cxn ang="0">
                  <a:pos x="T8" y="T9"/>
                </a:cxn>
                <a:cxn ang="0">
                  <a:pos x="T10" y="T11"/>
                </a:cxn>
                <a:cxn ang="0">
                  <a:pos x="T12" y="T13"/>
                </a:cxn>
              </a:cxnLst>
              <a:rect l="0" t="0" r="r" b="b"/>
              <a:pathLst>
                <a:path w="280" h="2654">
                  <a:moveTo>
                    <a:pt x="140" y="2654"/>
                  </a:moveTo>
                  <a:cubicBezTo>
                    <a:pt x="217" y="2654"/>
                    <a:pt x="280" y="2591"/>
                    <a:pt x="280" y="2514"/>
                  </a:cubicBezTo>
                  <a:cubicBezTo>
                    <a:pt x="280" y="140"/>
                    <a:pt x="280" y="140"/>
                    <a:pt x="280" y="140"/>
                  </a:cubicBezTo>
                  <a:cubicBezTo>
                    <a:pt x="280" y="62"/>
                    <a:pt x="217" y="0"/>
                    <a:pt x="140" y="0"/>
                  </a:cubicBezTo>
                  <a:cubicBezTo>
                    <a:pt x="63" y="0"/>
                    <a:pt x="0" y="62"/>
                    <a:pt x="0" y="140"/>
                  </a:cubicBezTo>
                  <a:cubicBezTo>
                    <a:pt x="0" y="2514"/>
                    <a:pt x="0" y="2514"/>
                    <a:pt x="0" y="2514"/>
                  </a:cubicBezTo>
                  <a:cubicBezTo>
                    <a:pt x="0" y="2591"/>
                    <a:pt x="63" y="2654"/>
                    <a:pt x="140" y="2654"/>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ea typeface="Meiryo" panose="020B0604030504040204" pitchFamily="34" charset="-128"/>
              </a:endParaRPr>
            </a:p>
          </p:txBody>
        </p:sp>
      </p:grpSp>
      <p:sp>
        <p:nvSpPr>
          <p:cNvPr id="15" name="TextBox 14">
            <a:extLst>
              <a:ext uri="{FF2B5EF4-FFF2-40B4-BE49-F238E27FC236}">
                <a16:creationId xmlns:a16="http://schemas.microsoft.com/office/drawing/2014/main" id="{35CF123E-2CB7-678C-8CE9-01F1D532CD10}"/>
              </a:ext>
            </a:extLst>
          </p:cNvPr>
          <p:cNvSpPr txBox="1"/>
          <p:nvPr/>
        </p:nvSpPr>
        <p:spPr>
          <a:xfrm>
            <a:off x="1157706" y="4145268"/>
            <a:ext cx="4723982" cy="715581"/>
          </a:xfrm>
          <a:prstGeom prst="rect">
            <a:avLst/>
          </a:prstGeom>
          <a:noFill/>
        </p:spPr>
        <p:txBody>
          <a:bodyPr wrap="square" lIns="0" tIns="0" rIns="0" bIns="0" rtlCol="0" anchor="t">
            <a:spAutoFit/>
          </a:bodyPr>
          <a:lstStyle/>
          <a:p>
            <a:pPr marL="0" lvl="1" indent="-304165" rtl="0">
              <a:spcAft>
                <a:spcPts val="300"/>
              </a:spcAft>
              <a:buClr>
                <a:schemeClr val="tx2"/>
              </a:buClr>
            </a:pPr>
            <a:r>
              <a:rPr lang="ja-jp" sz="1100" b="1">
                <a:ea typeface="Meiryo" panose="020B0604030504040204" pitchFamily="34" charset="-128"/>
                <a:cs typeface="Arial"/>
              </a:rPr>
              <a:t>コストの削減 </a:t>
            </a:r>
          </a:p>
          <a:p>
            <a:pPr marL="0" lvl="1" indent="-304165" rtl="0">
              <a:spcAft>
                <a:spcPts val="300"/>
              </a:spcAft>
              <a:buClr>
                <a:schemeClr val="tx2"/>
              </a:buClr>
            </a:pPr>
            <a:r>
              <a:rPr lang="ja-jp" sz="1100">
                <a:ea typeface="Meiryo" panose="020B0604030504040204" pitchFamily="34" charset="-128"/>
                <a:cs typeface="Arial"/>
              </a:rPr>
              <a:t>資金を節約できるエリアを特定します。たとえば、シミュレーションは</a:t>
            </a:r>
            <a:br>
              <a:rPr lang="en-US" sz="1100" dirty="0">
                <a:ea typeface="Meiryo" panose="020B0604030504040204" pitchFamily="34" charset="-128"/>
                <a:cs typeface="Arial"/>
              </a:rPr>
            </a:br>
            <a:r>
              <a:rPr lang="ja-jp" sz="1100">
                <a:ea typeface="Meiryo" panose="020B0604030504040204" pitchFamily="34" charset="-128"/>
                <a:cs typeface="Arial"/>
              </a:rPr>
              <a:t>必要なインベントリの量を減らしたり、エネルギー使用を最適化するために使用できます。</a:t>
            </a:r>
          </a:p>
        </p:txBody>
      </p:sp>
      <p:grpSp>
        <p:nvGrpSpPr>
          <p:cNvPr id="54" name="Group 53">
            <a:extLst>
              <a:ext uri="{FF2B5EF4-FFF2-40B4-BE49-F238E27FC236}">
                <a16:creationId xmlns:a16="http://schemas.microsoft.com/office/drawing/2014/main" id="{853B157E-806D-BEFD-6ABB-57F782650E3E}"/>
              </a:ext>
            </a:extLst>
          </p:cNvPr>
          <p:cNvGrpSpPr>
            <a:grpSpLocks noChangeAspect="1"/>
          </p:cNvGrpSpPr>
          <p:nvPr/>
        </p:nvGrpSpPr>
        <p:grpSpPr>
          <a:xfrm>
            <a:off x="534707" y="4366687"/>
            <a:ext cx="292697" cy="292068"/>
            <a:chOff x="8734425" y="2316163"/>
            <a:chExt cx="27406601" cy="27347862"/>
          </a:xfrm>
          <a:solidFill>
            <a:schemeClr val="tx1"/>
          </a:solidFill>
        </p:grpSpPr>
        <p:sp>
          <p:nvSpPr>
            <p:cNvPr id="55" name="Freeform 198">
              <a:extLst>
                <a:ext uri="{FF2B5EF4-FFF2-40B4-BE49-F238E27FC236}">
                  <a16:creationId xmlns:a16="http://schemas.microsoft.com/office/drawing/2014/main" id="{DC1168CD-BBFC-CDB3-7B61-06A0AAE51BE7}"/>
                </a:ext>
              </a:extLst>
            </p:cNvPr>
            <p:cNvSpPr>
              <a:spLocks noEditPoints="1"/>
            </p:cNvSpPr>
            <p:nvPr/>
          </p:nvSpPr>
          <p:spPr bwMode="auto">
            <a:xfrm>
              <a:off x="8734425" y="2316163"/>
              <a:ext cx="27406601" cy="27347862"/>
            </a:xfrm>
            <a:custGeom>
              <a:avLst/>
              <a:gdLst>
                <a:gd name="T0" fmla="*/ 2904 w 3022"/>
                <a:gd name="T1" fmla="*/ 923 h 3022"/>
                <a:gd name="T2" fmla="*/ 2764 w 3022"/>
                <a:gd name="T3" fmla="*/ 666 h 3022"/>
                <a:gd name="T4" fmla="*/ 2580 w 3022"/>
                <a:gd name="T5" fmla="*/ 442 h 3022"/>
                <a:gd name="T6" fmla="*/ 2356 w 3022"/>
                <a:gd name="T7" fmla="*/ 258 h 3022"/>
                <a:gd name="T8" fmla="*/ 2099 w 3022"/>
                <a:gd name="T9" fmla="*/ 118 h 3022"/>
                <a:gd name="T10" fmla="*/ 1511 w 3022"/>
                <a:gd name="T11" fmla="*/ 0 h 3022"/>
                <a:gd name="T12" fmla="*/ 923 w 3022"/>
                <a:gd name="T13" fmla="*/ 118 h 3022"/>
                <a:gd name="T14" fmla="*/ 666 w 3022"/>
                <a:gd name="T15" fmla="*/ 258 h 3022"/>
                <a:gd name="T16" fmla="*/ 442 w 3022"/>
                <a:gd name="T17" fmla="*/ 442 h 3022"/>
                <a:gd name="T18" fmla="*/ 258 w 3022"/>
                <a:gd name="T19" fmla="*/ 666 h 3022"/>
                <a:gd name="T20" fmla="*/ 118 w 3022"/>
                <a:gd name="T21" fmla="*/ 923 h 3022"/>
                <a:gd name="T22" fmla="*/ 0 w 3022"/>
                <a:gd name="T23" fmla="*/ 1511 h 3022"/>
                <a:gd name="T24" fmla="*/ 118 w 3022"/>
                <a:gd name="T25" fmla="*/ 2099 h 3022"/>
                <a:gd name="T26" fmla="*/ 258 w 3022"/>
                <a:gd name="T27" fmla="*/ 2356 h 3022"/>
                <a:gd name="T28" fmla="*/ 442 w 3022"/>
                <a:gd name="T29" fmla="*/ 2580 h 3022"/>
                <a:gd name="T30" fmla="*/ 666 w 3022"/>
                <a:gd name="T31" fmla="*/ 2764 h 3022"/>
                <a:gd name="T32" fmla="*/ 923 w 3022"/>
                <a:gd name="T33" fmla="*/ 2904 h 3022"/>
                <a:gd name="T34" fmla="*/ 1511 w 3022"/>
                <a:gd name="T35" fmla="*/ 3022 h 3022"/>
                <a:gd name="T36" fmla="*/ 2099 w 3022"/>
                <a:gd name="T37" fmla="*/ 2904 h 3022"/>
                <a:gd name="T38" fmla="*/ 2356 w 3022"/>
                <a:gd name="T39" fmla="*/ 2764 h 3022"/>
                <a:gd name="T40" fmla="*/ 2580 w 3022"/>
                <a:gd name="T41" fmla="*/ 2580 h 3022"/>
                <a:gd name="T42" fmla="*/ 2764 w 3022"/>
                <a:gd name="T43" fmla="*/ 2356 h 3022"/>
                <a:gd name="T44" fmla="*/ 2904 w 3022"/>
                <a:gd name="T45" fmla="*/ 2099 h 3022"/>
                <a:gd name="T46" fmla="*/ 3022 w 3022"/>
                <a:gd name="T47" fmla="*/ 1511 h 3022"/>
                <a:gd name="T48" fmla="*/ 2904 w 3022"/>
                <a:gd name="T49" fmla="*/ 923 h 3022"/>
                <a:gd name="T50" fmla="*/ 2724 w 3022"/>
                <a:gd name="T51" fmla="*/ 2023 h 3022"/>
                <a:gd name="T52" fmla="*/ 2442 w 3022"/>
                <a:gd name="T53" fmla="*/ 2442 h 3022"/>
                <a:gd name="T54" fmla="*/ 2023 w 3022"/>
                <a:gd name="T55" fmla="*/ 2724 h 3022"/>
                <a:gd name="T56" fmla="*/ 1511 w 3022"/>
                <a:gd name="T57" fmla="*/ 2827 h 3022"/>
                <a:gd name="T58" fmla="*/ 999 w 3022"/>
                <a:gd name="T59" fmla="*/ 2724 h 3022"/>
                <a:gd name="T60" fmla="*/ 580 w 3022"/>
                <a:gd name="T61" fmla="*/ 2442 h 3022"/>
                <a:gd name="T62" fmla="*/ 298 w 3022"/>
                <a:gd name="T63" fmla="*/ 2023 h 3022"/>
                <a:gd name="T64" fmla="*/ 195 w 3022"/>
                <a:gd name="T65" fmla="*/ 1511 h 3022"/>
                <a:gd name="T66" fmla="*/ 298 w 3022"/>
                <a:gd name="T67" fmla="*/ 999 h 3022"/>
                <a:gd name="T68" fmla="*/ 580 w 3022"/>
                <a:gd name="T69" fmla="*/ 580 h 3022"/>
                <a:gd name="T70" fmla="*/ 999 w 3022"/>
                <a:gd name="T71" fmla="*/ 298 h 3022"/>
                <a:gd name="T72" fmla="*/ 1511 w 3022"/>
                <a:gd name="T73" fmla="*/ 195 h 3022"/>
                <a:gd name="T74" fmla="*/ 2023 w 3022"/>
                <a:gd name="T75" fmla="*/ 298 h 3022"/>
                <a:gd name="T76" fmla="*/ 2442 w 3022"/>
                <a:gd name="T77" fmla="*/ 580 h 3022"/>
                <a:gd name="T78" fmla="*/ 2724 w 3022"/>
                <a:gd name="T79" fmla="*/ 999 h 3022"/>
                <a:gd name="T80" fmla="*/ 2827 w 3022"/>
                <a:gd name="T81" fmla="*/ 1511 h 3022"/>
                <a:gd name="T82" fmla="*/ 2724 w 3022"/>
                <a:gd name="T83" fmla="*/ 2023 h 30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022" h="3022">
                  <a:moveTo>
                    <a:pt x="2904" y="923"/>
                  </a:moveTo>
                  <a:cubicBezTo>
                    <a:pt x="2866" y="833"/>
                    <a:pt x="2819" y="747"/>
                    <a:pt x="2764" y="666"/>
                  </a:cubicBezTo>
                  <a:cubicBezTo>
                    <a:pt x="2710" y="586"/>
                    <a:pt x="2648" y="511"/>
                    <a:pt x="2580" y="442"/>
                  </a:cubicBezTo>
                  <a:cubicBezTo>
                    <a:pt x="2511" y="374"/>
                    <a:pt x="2436" y="312"/>
                    <a:pt x="2356" y="258"/>
                  </a:cubicBezTo>
                  <a:cubicBezTo>
                    <a:pt x="2275" y="203"/>
                    <a:pt x="2189" y="156"/>
                    <a:pt x="2099" y="118"/>
                  </a:cubicBezTo>
                  <a:cubicBezTo>
                    <a:pt x="1913" y="40"/>
                    <a:pt x="1715" y="0"/>
                    <a:pt x="1511" y="0"/>
                  </a:cubicBezTo>
                  <a:cubicBezTo>
                    <a:pt x="1307" y="0"/>
                    <a:pt x="1109" y="40"/>
                    <a:pt x="923" y="118"/>
                  </a:cubicBezTo>
                  <a:cubicBezTo>
                    <a:pt x="833" y="156"/>
                    <a:pt x="747" y="203"/>
                    <a:pt x="666" y="258"/>
                  </a:cubicBezTo>
                  <a:cubicBezTo>
                    <a:pt x="586" y="312"/>
                    <a:pt x="511" y="374"/>
                    <a:pt x="442" y="442"/>
                  </a:cubicBezTo>
                  <a:cubicBezTo>
                    <a:pt x="374" y="511"/>
                    <a:pt x="312" y="586"/>
                    <a:pt x="258" y="666"/>
                  </a:cubicBezTo>
                  <a:cubicBezTo>
                    <a:pt x="203" y="747"/>
                    <a:pt x="156" y="833"/>
                    <a:pt x="118" y="923"/>
                  </a:cubicBezTo>
                  <a:cubicBezTo>
                    <a:pt x="40" y="1109"/>
                    <a:pt x="0" y="1307"/>
                    <a:pt x="0" y="1511"/>
                  </a:cubicBezTo>
                  <a:cubicBezTo>
                    <a:pt x="0" y="1715"/>
                    <a:pt x="40" y="1913"/>
                    <a:pt x="118" y="2099"/>
                  </a:cubicBezTo>
                  <a:cubicBezTo>
                    <a:pt x="156" y="2189"/>
                    <a:pt x="203" y="2275"/>
                    <a:pt x="258" y="2356"/>
                  </a:cubicBezTo>
                  <a:cubicBezTo>
                    <a:pt x="312" y="2436"/>
                    <a:pt x="374" y="2511"/>
                    <a:pt x="442" y="2580"/>
                  </a:cubicBezTo>
                  <a:cubicBezTo>
                    <a:pt x="511" y="2648"/>
                    <a:pt x="586" y="2710"/>
                    <a:pt x="666" y="2764"/>
                  </a:cubicBezTo>
                  <a:cubicBezTo>
                    <a:pt x="747" y="2819"/>
                    <a:pt x="833" y="2866"/>
                    <a:pt x="923" y="2904"/>
                  </a:cubicBezTo>
                  <a:cubicBezTo>
                    <a:pt x="1109" y="2982"/>
                    <a:pt x="1307" y="3022"/>
                    <a:pt x="1511" y="3022"/>
                  </a:cubicBezTo>
                  <a:cubicBezTo>
                    <a:pt x="1715" y="3022"/>
                    <a:pt x="1913" y="2982"/>
                    <a:pt x="2099" y="2904"/>
                  </a:cubicBezTo>
                  <a:cubicBezTo>
                    <a:pt x="2189" y="2866"/>
                    <a:pt x="2275" y="2819"/>
                    <a:pt x="2356" y="2764"/>
                  </a:cubicBezTo>
                  <a:cubicBezTo>
                    <a:pt x="2436" y="2710"/>
                    <a:pt x="2511" y="2648"/>
                    <a:pt x="2580" y="2580"/>
                  </a:cubicBezTo>
                  <a:cubicBezTo>
                    <a:pt x="2648" y="2511"/>
                    <a:pt x="2710" y="2436"/>
                    <a:pt x="2764" y="2356"/>
                  </a:cubicBezTo>
                  <a:cubicBezTo>
                    <a:pt x="2819" y="2275"/>
                    <a:pt x="2866" y="2189"/>
                    <a:pt x="2904" y="2099"/>
                  </a:cubicBezTo>
                  <a:cubicBezTo>
                    <a:pt x="2982" y="1913"/>
                    <a:pt x="3022" y="1715"/>
                    <a:pt x="3022" y="1511"/>
                  </a:cubicBezTo>
                  <a:cubicBezTo>
                    <a:pt x="3022" y="1307"/>
                    <a:pt x="2982" y="1109"/>
                    <a:pt x="2904" y="923"/>
                  </a:cubicBezTo>
                  <a:close/>
                  <a:moveTo>
                    <a:pt x="2724" y="2023"/>
                  </a:moveTo>
                  <a:cubicBezTo>
                    <a:pt x="2658" y="2180"/>
                    <a:pt x="2563" y="2321"/>
                    <a:pt x="2442" y="2442"/>
                  </a:cubicBezTo>
                  <a:cubicBezTo>
                    <a:pt x="2321" y="2563"/>
                    <a:pt x="2180" y="2658"/>
                    <a:pt x="2023" y="2724"/>
                  </a:cubicBezTo>
                  <a:cubicBezTo>
                    <a:pt x="1861" y="2792"/>
                    <a:pt x="1689" y="2827"/>
                    <a:pt x="1511" y="2827"/>
                  </a:cubicBezTo>
                  <a:cubicBezTo>
                    <a:pt x="1333" y="2827"/>
                    <a:pt x="1161" y="2792"/>
                    <a:pt x="999" y="2724"/>
                  </a:cubicBezTo>
                  <a:cubicBezTo>
                    <a:pt x="842" y="2658"/>
                    <a:pt x="701" y="2563"/>
                    <a:pt x="580" y="2442"/>
                  </a:cubicBezTo>
                  <a:cubicBezTo>
                    <a:pt x="459" y="2321"/>
                    <a:pt x="364" y="2180"/>
                    <a:pt x="298" y="2023"/>
                  </a:cubicBezTo>
                  <a:cubicBezTo>
                    <a:pt x="230" y="1861"/>
                    <a:pt x="195" y="1689"/>
                    <a:pt x="195" y="1511"/>
                  </a:cubicBezTo>
                  <a:cubicBezTo>
                    <a:pt x="195" y="1333"/>
                    <a:pt x="230" y="1161"/>
                    <a:pt x="298" y="999"/>
                  </a:cubicBezTo>
                  <a:cubicBezTo>
                    <a:pt x="364" y="842"/>
                    <a:pt x="459" y="701"/>
                    <a:pt x="580" y="580"/>
                  </a:cubicBezTo>
                  <a:cubicBezTo>
                    <a:pt x="701" y="459"/>
                    <a:pt x="842" y="364"/>
                    <a:pt x="999" y="298"/>
                  </a:cubicBezTo>
                  <a:cubicBezTo>
                    <a:pt x="1161" y="230"/>
                    <a:pt x="1333" y="195"/>
                    <a:pt x="1511" y="195"/>
                  </a:cubicBezTo>
                  <a:cubicBezTo>
                    <a:pt x="1689" y="195"/>
                    <a:pt x="1861" y="230"/>
                    <a:pt x="2023" y="298"/>
                  </a:cubicBezTo>
                  <a:cubicBezTo>
                    <a:pt x="2180" y="364"/>
                    <a:pt x="2321" y="459"/>
                    <a:pt x="2442" y="580"/>
                  </a:cubicBezTo>
                  <a:cubicBezTo>
                    <a:pt x="2563" y="701"/>
                    <a:pt x="2658" y="842"/>
                    <a:pt x="2724" y="999"/>
                  </a:cubicBezTo>
                  <a:cubicBezTo>
                    <a:pt x="2792" y="1161"/>
                    <a:pt x="2827" y="1333"/>
                    <a:pt x="2827" y="1511"/>
                  </a:cubicBezTo>
                  <a:cubicBezTo>
                    <a:pt x="2827" y="1689"/>
                    <a:pt x="2792" y="1861"/>
                    <a:pt x="2724" y="202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ea typeface="Meiryo" panose="020B0604030504040204" pitchFamily="34" charset="-128"/>
              </a:endParaRPr>
            </a:p>
          </p:txBody>
        </p:sp>
        <p:sp>
          <p:nvSpPr>
            <p:cNvPr id="56" name="Freeform 199">
              <a:extLst>
                <a:ext uri="{FF2B5EF4-FFF2-40B4-BE49-F238E27FC236}">
                  <a16:creationId xmlns:a16="http://schemas.microsoft.com/office/drawing/2014/main" id="{20BFBC25-5232-EF61-EF71-F240CDA34414}"/>
                </a:ext>
              </a:extLst>
            </p:cNvPr>
            <p:cNvSpPr>
              <a:spLocks/>
            </p:cNvSpPr>
            <p:nvPr/>
          </p:nvSpPr>
          <p:spPr bwMode="auto">
            <a:xfrm>
              <a:off x="18546760" y="9329741"/>
              <a:ext cx="7781924" cy="13320712"/>
            </a:xfrm>
            <a:custGeom>
              <a:avLst/>
              <a:gdLst>
                <a:gd name="T0" fmla="*/ 583 w 858"/>
                <a:gd name="T1" fmla="*/ 653 h 1472"/>
                <a:gd name="T2" fmla="*/ 432 w 858"/>
                <a:gd name="T3" fmla="*/ 609 h 1472"/>
                <a:gd name="T4" fmla="*/ 251 w 858"/>
                <a:gd name="T5" fmla="*/ 472 h 1472"/>
                <a:gd name="T6" fmla="*/ 251 w 858"/>
                <a:gd name="T7" fmla="*/ 447 h 1472"/>
                <a:gd name="T8" fmla="*/ 461 w 858"/>
                <a:gd name="T9" fmla="*/ 321 h 1472"/>
                <a:gd name="T10" fmla="*/ 749 w 858"/>
                <a:gd name="T11" fmla="*/ 419 h 1472"/>
                <a:gd name="T12" fmla="*/ 851 w 858"/>
                <a:gd name="T13" fmla="*/ 312 h 1472"/>
                <a:gd name="T14" fmla="*/ 517 w 858"/>
                <a:gd name="T15" fmla="*/ 175 h 1472"/>
                <a:gd name="T16" fmla="*/ 517 w 858"/>
                <a:gd name="T17" fmla="*/ 0 h 1472"/>
                <a:gd name="T18" fmla="*/ 346 w 858"/>
                <a:gd name="T19" fmla="*/ 0 h 1472"/>
                <a:gd name="T20" fmla="*/ 346 w 858"/>
                <a:gd name="T21" fmla="*/ 181 h 1472"/>
                <a:gd name="T22" fmla="*/ 46 w 858"/>
                <a:gd name="T23" fmla="*/ 447 h 1472"/>
                <a:gd name="T24" fmla="*/ 46 w 858"/>
                <a:gd name="T25" fmla="*/ 483 h 1472"/>
                <a:gd name="T26" fmla="*/ 314 w 858"/>
                <a:gd name="T27" fmla="*/ 756 h 1472"/>
                <a:gd name="T28" fmla="*/ 481 w 858"/>
                <a:gd name="T29" fmla="*/ 807 h 1472"/>
                <a:gd name="T30" fmla="*/ 653 w 858"/>
                <a:gd name="T31" fmla="*/ 964 h 1472"/>
                <a:gd name="T32" fmla="*/ 653 w 858"/>
                <a:gd name="T33" fmla="*/ 984 h 1472"/>
                <a:gd name="T34" fmla="*/ 415 w 858"/>
                <a:gd name="T35" fmla="*/ 1134 h 1472"/>
                <a:gd name="T36" fmla="*/ 102 w 858"/>
                <a:gd name="T37" fmla="*/ 1034 h 1472"/>
                <a:gd name="T38" fmla="*/ 0 w 858"/>
                <a:gd name="T39" fmla="*/ 1148 h 1472"/>
                <a:gd name="T40" fmla="*/ 346 w 858"/>
                <a:gd name="T41" fmla="*/ 1285 h 1472"/>
                <a:gd name="T42" fmla="*/ 346 w 858"/>
                <a:gd name="T43" fmla="*/ 1472 h 1472"/>
                <a:gd name="T44" fmla="*/ 517 w 858"/>
                <a:gd name="T45" fmla="*/ 1472 h 1472"/>
                <a:gd name="T46" fmla="*/ 517 w 858"/>
                <a:gd name="T47" fmla="*/ 1283 h 1472"/>
                <a:gd name="T48" fmla="*/ 858 w 858"/>
                <a:gd name="T49" fmla="*/ 984 h 1472"/>
                <a:gd name="T50" fmla="*/ 858 w 858"/>
                <a:gd name="T51" fmla="*/ 943 h 1472"/>
                <a:gd name="T52" fmla="*/ 583 w 858"/>
                <a:gd name="T53" fmla="*/ 653 h 14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858" h="1472">
                  <a:moveTo>
                    <a:pt x="583" y="653"/>
                  </a:moveTo>
                  <a:cubicBezTo>
                    <a:pt x="432" y="609"/>
                    <a:pt x="432" y="609"/>
                    <a:pt x="432" y="609"/>
                  </a:cubicBezTo>
                  <a:cubicBezTo>
                    <a:pt x="302" y="570"/>
                    <a:pt x="251" y="527"/>
                    <a:pt x="251" y="472"/>
                  </a:cubicBezTo>
                  <a:cubicBezTo>
                    <a:pt x="251" y="447"/>
                    <a:pt x="251" y="447"/>
                    <a:pt x="251" y="447"/>
                  </a:cubicBezTo>
                  <a:cubicBezTo>
                    <a:pt x="251" y="385"/>
                    <a:pt x="312" y="321"/>
                    <a:pt x="461" y="321"/>
                  </a:cubicBezTo>
                  <a:cubicBezTo>
                    <a:pt x="573" y="321"/>
                    <a:pt x="647" y="344"/>
                    <a:pt x="749" y="419"/>
                  </a:cubicBezTo>
                  <a:cubicBezTo>
                    <a:pt x="851" y="312"/>
                    <a:pt x="851" y="312"/>
                    <a:pt x="851" y="312"/>
                  </a:cubicBezTo>
                  <a:cubicBezTo>
                    <a:pt x="763" y="235"/>
                    <a:pt x="655" y="186"/>
                    <a:pt x="517" y="175"/>
                  </a:cubicBezTo>
                  <a:cubicBezTo>
                    <a:pt x="517" y="0"/>
                    <a:pt x="517" y="0"/>
                    <a:pt x="517" y="0"/>
                  </a:cubicBezTo>
                  <a:cubicBezTo>
                    <a:pt x="346" y="0"/>
                    <a:pt x="346" y="0"/>
                    <a:pt x="346" y="0"/>
                  </a:cubicBezTo>
                  <a:cubicBezTo>
                    <a:pt x="346" y="181"/>
                    <a:pt x="346" y="181"/>
                    <a:pt x="346" y="181"/>
                  </a:cubicBezTo>
                  <a:cubicBezTo>
                    <a:pt x="153" y="210"/>
                    <a:pt x="46" y="322"/>
                    <a:pt x="46" y="447"/>
                  </a:cubicBezTo>
                  <a:cubicBezTo>
                    <a:pt x="46" y="483"/>
                    <a:pt x="46" y="483"/>
                    <a:pt x="46" y="483"/>
                  </a:cubicBezTo>
                  <a:cubicBezTo>
                    <a:pt x="46" y="602"/>
                    <a:pt x="123" y="696"/>
                    <a:pt x="314" y="756"/>
                  </a:cubicBezTo>
                  <a:cubicBezTo>
                    <a:pt x="481" y="807"/>
                    <a:pt x="481" y="807"/>
                    <a:pt x="481" y="807"/>
                  </a:cubicBezTo>
                  <a:cubicBezTo>
                    <a:pt x="616" y="848"/>
                    <a:pt x="653" y="885"/>
                    <a:pt x="653" y="964"/>
                  </a:cubicBezTo>
                  <a:cubicBezTo>
                    <a:pt x="653" y="984"/>
                    <a:pt x="653" y="984"/>
                    <a:pt x="653" y="984"/>
                  </a:cubicBezTo>
                  <a:cubicBezTo>
                    <a:pt x="653" y="1056"/>
                    <a:pt x="582" y="1134"/>
                    <a:pt x="415" y="1134"/>
                  </a:cubicBezTo>
                  <a:cubicBezTo>
                    <a:pt x="261" y="1134"/>
                    <a:pt x="196" y="1092"/>
                    <a:pt x="102" y="1034"/>
                  </a:cubicBezTo>
                  <a:cubicBezTo>
                    <a:pt x="0" y="1148"/>
                    <a:pt x="0" y="1148"/>
                    <a:pt x="0" y="1148"/>
                  </a:cubicBezTo>
                  <a:cubicBezTo>
                    <a:pt x="77" y="1216"/>
                    <a:pt x="184" y="1271"/>
                    <a:pt x="346" y="1285"/>
                  </a:cubicBezTo>
                  <a:cubicBezTo>
                    <a:pt x="346" y="1472"/>
                    <a:pt x="346" y="1472"/>
                    <a:pt x="346" y="1472"/>
                  </a:cubicBezTo>
                  <a:cubicBezTo>
                    <a:pt x="517" y="1472"/>
                    <a:pt x="517" y="1472"/>
                    <a:pt x="517" y="1472"/>
                  </a:cubicBezTo>
                  <a:cubicBezTo>
                    <a:pt x="517" y="1283"/>
                    <a:pt x="517" y="1283"/>
                    <a:pt x="517" y="1283"/>
                  </a:cubicBezTo>
                  <a:cubicBezTo>
                    <a:pt x="722" y="1256"/>
                    <a:pt x="858" y="1141"/>
                    <a:pt x="858" y="984"/>
                  </a:cubicBezTo>
                  <a:cubicBezTo>
                    <a:pt x="858" y="943"/>
                    <a:pt x="858" y="943"/>
                    <a:pt x="858" y="943"/>
                  </a:cubicBezTo>
                  <a:cubicBezTo>
                    <a:pt x="858" y="779"/>
                    <a:pt x="739" y="701"/>
                    <a:pt x="583" y="65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ea typeface="Meiryo" panose="020B0604030504040204" pitchFamily="34" charset="-128"/>
              </a:endParaRPr>
            </a:p>
          </p:txBody>
        </p:sp>
      </p:grpSp>
      <p:sp>
        <p:nvSpPr>
          <p:cNvPr id="6" name="TextBox 5">
            <a:extLst>
              <a:ext uri="{FF2B5EF4-FFF2-40B4-BE49-F238E27FC236}">
                <a16:creationId xmlns:a16="http://schemas.microsoft.com/office/drawing/2014/main" id="{FC61B130-0FF9-44C1-F6FD-B8ABA952695C}"/>
              </a:ext>
            </a:extLst>
          </p:cNvPr>
          <p:cNvSpPr txBox="1"/>
          <p:nvPr/>
        </p:nvSpPr>
        <p:spPr>
          <a:xfrm>
            <a:off x="1157706" y="1466869"/>
            <a:ext cx="4723982" cy="730969"/>
          </a:xfrm>
          <a:prstGeom prst="rect">
            <a:avLst/>
          </a:prstGeom>
          <a:noFill/>
        </p:spPr>
        <p:txBody>
          <a:bodyPr wrap="square" lIns="0" tIns="0" rIns="0" bIns="0" rtlCol="0" anchor="t">
            <a:spAutoFit/>
          </a:bodyPr>
          <a:lstStyle/>
          <a:p>
            <a:pPr marL="0" lvl="1" indent="-304165" rtl="0">
              <a:spcAft>
                <a:spcPts val="300"/>
              </a:spcAft>
              <a:buClr>
                <a:schemeClr val="tx2"/>
              </a:buClr>
            </a:pPr>
            <a:r>
              <a:rPr lang="ja-jp" sz="1200" b="1" dirty="0">
                <a:ea typeface="Meiryo" panose="020B0604030504040204" pitchFamily="34" charset="-128"/>
                <a:cs typeface="Arial"/>
              </a:rPr>
              <a:t>ボトルネックの特定</a:t>
            </a:r>
          </a:p>
          <a:p>
            <a:pPr marL="0" lvl="1" indent="-304165" rtl="0">
              <a:spcAft>
                <a:spcPts val="300"/>
              </a:spcAft>
              <a:buClr>
                <a:schemeClr val="tx2"/>
              </a:buClr>
            </a:pPr>
            <a:r>
              <a:rPr lang="ja-jp" sz="1100" dirty="0">
                <a:ea typeface="Meiryo" panose="020B0604030504040204" pitchFamily="34" charset="-128"/>
                <a:cs typeface="Arial"/>
              </a:rPr>
              <a:t>さまざまな生産シナリオをシミュレートし、プロセスのさまざまな段階でスループットを測定できます。</a:t>
            </a:r>
            <a:br>
              <a:rPr lang="en-US" sz="1100" dirty="0">
                <a:ea typeface="Meiryo" panose="020B0604030504040204" pitchFamily="34" charset="-128"/>
                <a:cs typeface="Arial"/>
              </a:rPr>
            </a:br>
            <a:r>
              <a:rPr lang="ja-jp" sz="1100" dirty="0">
                <a:ea typeface="Meiryo" panose="020B0604030504040204" pitchFamily="34" charset="-128"/>
                <a:cs typeface="Arial"/>
              </a:rPr>
              <a:t>ボトルネックが特定されれば、対処するための手順を実行できます。 </a:t>
            </a:r>
          </a:p>
        </p:txBody>
      </p:sp>
      <p:sp>
        <p:nvSpPr>
          <p:cNvPr id="58" name="Freeform 273">
            <a:extLst>
              <a:ext uri="{FF2B5EF4-FFF2-40B4-BE49-F238E27FC236}">
                <a16:creationId xmlns:a16="http://schemas.microsoft.com/office/drawing/2014/main" id="{0C9FDC3E-852E-F0C1-F07A-B43A2CD407C6}"/>
              </a:ext>
            </a:extLst>
          </p:cNvPr>
          <p:cNvSpPr>
            <a:spLocks noChangeAspect="1" noEditPoints="1"/>
          </p:cNvSpPr>
          <p:nvPr/>
        </p:nvSpPr>
        <p:spPr bwMode="auto">
          <a:xfrm>
            <a:off x="542125" y="1686319"/>
            <a:ext cx="277861" cy="292068"/>
          </a:xfrm>
          <a:custGeom>
            <a:avLst/>
            <a:gdLst>
              <a:gd name="T0" fmla="*/ 3009 w 3112"/>
              <a:gd name="T1" fmla="*/ 799 h 3278"/>
              <a:gd name="T2" fmla="*/ 2729 w 3112"/>
              <a:gd name="T3" fmla="*/ 383 h 3278"/>
              <a:gd name="T4" fmla="*/ 2313 w 3112"/>
              <a:gd name="T5" fmla="*/ 103 h 3278"/>
              <a:gd name="T6" fmla="*/ 1803 w 3112"/>
              <a:gd name="T7" fmla="*/ 0 h 3278"/>
              <a:gd name="T8" fmla="*/ 1294 w 3112"/>
              <a:gd name="T9" fmla="*/ 103 h 3278"/>
              <a:gd name="T10" fmla="*/ 878 w 3112"/>
              <a:gd name="T11" fmla="*/ 383 h 3278"/>
              <a:gd name="T12" fmla="*/ 597 w 3112"/>
              <a:gd name="T13" fmla="*/ 799 h 3278"/>
              <a:gd name="T14" fmla="*/ 494 w 3112"/>
              <a:gd name="T15" fmla="*/ 1309 h 3278"/>
              <a:gd name="T16" fmla="*/ 597 w 3112"/>
              <a:gd name="T17" fmla="*/ 1818 h 3278"/>
              <a:gd name="T18" fmla="*/ 833 w 3112"/>
              <a:gd name="T19" fmla="*/ 2187 h 3278"/>
              <a:gd name="T20" fmla="*/ 56 w 3112"/>
              <a:gd name="T21" fmla="*/ 3025 h 3278"/>
              <a:gd name="T22" fmla="*/ 64 w 3112"/>
              <a:gd name="T23" fmla="*/ 3238 h 3278"/>
              <a:gd name="T24" fmla="*/ 167 w 3112"/>
              <a:gd name="T25" fmla="*/ 3278 h 3278"/>
              <a:gd name="T26" fmla="*/ 278 w 3112"/>
              <a:gd name="T27" fmla="*/ 3230 h 3278"/>
              <a:gd name="T28" fmla="*/ 1061 w 3112"/>
              <a:gd name="T29" fmla="*/ 2387 h 3278"/>
              <a:gd name="T30" fmla="*/ 1294 w 3112"/>
              <a:gd name="T31" fmla="*/ 2514 h 3278"/>
              <a:gd name="T32" fmla="*/ 1803 w 3112"/>
              <a:gd name="T33" fmla="*/ 2617 h 3278"/>
              <a:gd name="T34" fmla="*/ 2313 w 3112"/>
              <a:gd name="T35" fmla="*/ 2514 h 3278"/>
              <a:gd name="T36" fmla="*/ 2729 w 3112"/>
              <a:gd name="T37" fmla="*/ 2234 h 3278"/>
              <a:gd name="T38" fmla="*/ 3009 w 3112"/>
              <a:gd name="T39" fmla="*/ 1818 h 3278"/>
              <a:gd name="T40" fmla="*/ 3112 w 3112"/>
              <a:gd name="T41" fmla="*/ 1309 h 3278"/>
              <a:gd name="T42" fmla="*/ 3009 w 3112"/>
              <a:gd name="T43" fmla="*/ 799 h 3278"/>
              <a:gd name="T44" fmla="*/ 2731 w 3112"/>
              <a:gd name="T45" fmla="*/ 1700 h 3278"/>
              <a:gd name="T46" fmla="*/ 2515 w 3112"/>
              <a:gd name="T47" fmla="*/ 2020 h 3278"/>
              <a:gd name="T48" fmla="*/ 2195 w 3112"/>
              <a:gd name="T49" fmla="*/ 2236 h 3278"/>
              <a:gd name="T50" fmla="*/ 1803 w 3112"/>
              <a:gd name="T51" fmla="*/ 2315 h 3278"/>
              <a:gd name="T52" fmla="*/ 1411 w 3112"/>
              <a:gd name="T53" fmla="*/ 2236 h 3278"/>
              <a:gd name="T54" fmla="*/ 1150 w 3112"/>
              <a:gd name="T55" fmla="*/ 2075 h 3278"/>
              <a:gd name="T56" fmla="*/ 1147 w 3112"/>
              <a:gd name="T57" fmla="*/ 2072 h 3278"/>
              <a:gd name="T58" fmla="*/ 1136 w 3112"/>
              <a:gd name="T59" fmla="*/ 2062 h 3278"/>
              <a:gd name="T60" fmla="*/ 1091 w 3112"/>
              <a:gd name="T61" fmla="*/ 2020 h 3278"/>
              <a:gd name="T62" fmla="*/ 875 w 3112"/>
              <a:gd name="T63" fmla="*/ 1700 h 3278"/>
              <a:gd name="T64" fmla="*/ 796 w 3112"/>
              <a:gd name="T65" fmla="*/ 1309 h 3278"/>
              <a:gd name="T66" fmla="*/ 875 w 3112"/>
              <a:gd name="T67" fmla="*/ 917 h 3278"/>
              <a:gd name="T68" fmla="*/ 1091 w 3112"/>
              <a:gd name="T69" fmla="*/ 597 h 3278"/>
              <a:gd name="T70" fmla="*/ 1411 w 3112"/>
              <a:gd name="T71" fmla="*/ 381 h 3278"/>
              <a:gd name="T72" fmla="*/ 1803 w 3112"/>
              <a:gd name="T73" fmla="*/ 302 h 3278"/>
              <a:gd name="T74" fmla="*/ 2195 w 3112"/>
              <a:gd name="T75" fmla="*/ 381 h 3278"/>
              <a:gd name="T76" fmla="*/ 2515 w 3112"/>
              <a:gd name="T77" fmla="*/ 597 h 3278"/>
              <a:gd name="T78" fmla="*/ 2731 w 3112"/>
              <a:gd name="T79" fmla="*/ 917 h 3278"/>
              <a:gd name="T80" fmla="*/ 2810 w 3112"/>
              <a:gd name="T81" fmla="*/ 1309 h 3278"/>
              <a:gd name="T82" fmla="*/ 2731 w 3112"/>
              <a:gd name="T83" fmla="*/ 1700 h 32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112" h="3278">
                <a:moveTo>
                  <a:pt x="3009" y="799"/>
                </a:moveTo>
                <a:cubicBezTo>
                  <a:pt x="2943" y="643"/>
                  <a:pt x="2849" y="503"/>
                  <a:pt x="2729" y="383"/>
                </a:cubicBezTo>
                <a:cubicBezTo>
                  <a:pt x="2608" y="263"/>
                  <a:pt x="2469" y="169"/>
                  <a:pt x="2313" y="103"/>
                </a:cubicBezTo>
                <a:cubicBezTo>
                  <a:pt x="2151" y="34"/>
                  <a:pt x="1980" y="0"/>
                  <a:pt x="1803" y="0"/>
                </a:cubicBezTo>
                <a:cubicBezTo>
                  <a:pt x="1627" y="0"/>
                  <a:pt x="1455" y="34"/>
                  <a:pt x="1294" y="103"/>
                </a:cubicBezTo>
                <a:cubicBezTo>
                  <a:pt x="1138" y="169"/>
                  <a:pt x="998" y="263"/>
                  <a:pt x="878" y="383"/>
                </a:cubicBezTo>
                <a:cubicBezTo>
                  <a:pt x="757" y="503"/>
                  <a:pt x="663" y="643"/>
                  <a:pt x="597" y="799"/>
                </a:cubicBezTo>
                <a:cubicBezTo>
                  <a:pt x="529" y="960"/>
                  <a:pt x="494" y="1132"/>
                  <a:pt x="494" y="1309"/>
                </a:cubicBezTo>
                <a:cubicBezTo>
                  <a:pt x="494" y="1485"/>
                  <a:pt x="529" y="1657"/>
                  <a:pt x="597" y="1818"/>
                </a:cubicBezTo>
                <a:cubicBezTo>
                  <a:pt x="655" y="1954"/>
                  <a:pt x="734" y="2078"/>
                  <a:pt x="833" y="2187"/>
                </a:cubicBezTo>
                <a:cubicBezTo>
                  <a:pt x="56" y="3025"/>
                  <a:pt x="56" y="3025"/>
                  <a:pt x="56" y="3025"/>
                </a:cubicBezTo>
                <a:cubicBezTo>
                  <a:pt x="0" y="3086"/>
                  <a:pt x="3" y="3181"/>
                  <a:pt x="64" y="3238"/>
                </a:cubicBezTo>
                <a:cubicBezTo>
                  <a:pt x="93" y="3265"/>
                  <a:pt x="130" y="3278"/>
                  <a:pt x="167" y="3278"/>
                </a:cubicBezTo>
                <a:cubicBezTo>
                  <a:pt x="208" y="3278"/>
                  <a:pt x="248" y="3262"/>
                  <a:pt x="278" y="3230"/>
                </a:cubicBezTo>
                <a:cubicBezTo>
                  <a:pt x="1061" y="2387"/>
                  <a:pt x="1061" y="2387"/>
                  <a:pt x="1061" y="2387"/>
                </a:cubicBezTo>
                <a:cubicBezTo>
                  <a:pt x="1133" y="2437"/>
                  <a:pt x="1211" y="2480"/>
                  <a:pt x="1294" y="2514"/>
                </a:cubicBezTo>
                <a:cubicBezTo>
                  <a:pt x="1455" y="2583"/>
                  <a:pt x="1627" y="2617"/>
                  <a:pt x="1803" y="2617"/>
                </a:cubicBezTo>
                <a:cubicBezTo>
                  <a:pt x="1980" y="2617"/>
                  <a:pt x="2151" y="2583"/>
                  <a:pt x="2313" y="2514"/>
                </a:cubicBezTo>
                <a:cubicBezTo>
                  <a:pt x="2469" y="2449"/>
                  <a:pt x="2608" y="2354"/>
                  <a:pt x="2729" y="2234"/>
                </a:cubicBezTo>
                <a:cubicBezTo>
                  <a:pt x="2849" y="2114"/>
                  <a:pt x="2943" y="1974"/>
                  <a:pt x="3009" y="1818"/>
                </a:cubicBezTo>
                <a:cubicBezTo>
                  <a:pt x="3077" y="1657"/>
                  <a:pt x="3112" y="1485"/>
                  <a:pt x="3112" y="1309"/>
                </a:cubicBezTo>
                <a:cubicBezTo>
                  <a:pt x="3112" y="1132"/>
                  <a:pt x="3077" y="960"/>
                  <a:pt x="3009" y="799"/>
                </a:cubicBezTo>
                <a:close/>
                <a:moveTo>
                  <a:pt x="2731" y="1700"/>
                </a:moveTo>
                <a:cubicBezTo>
                  <a:pt x="2680" y="1820"/>
                  <a:pt x="2608" y="1928"/>
                  <a:pt x="2515" y="2020"/>
                </a:cubicBezTo>
                <a:cubicBezTo>
                  <a:pt x="2423" y="2113"/>
                  <a:pt x="2315" y="2186"/>
                  <a:pt x="2195" y="2236"/>
                </a:cubicBezTo>
                <a:cubicBezTo>
                  <a:pt x="2071" y="2289"/>
                  <a:pt x="1939" y="2315"/>
                  <a:pt x="1803" y="2315"/>
                </a:cubicBezTo>
                <a:cubicBezTo>
                  <a:pt x="1667" y="2315"/>
                  <a:pt x="1535" y="2289"/>
                  <a:pt x="1411" y="2236"/>
                </a:cubicBezTo>
                <a:cubicBezTo>
                  <a:pt x="1316" y="2196"/>
                  <a:pt x="1229" y="2142"/>
                  <a:pt x="1150" y="2075"/>
                </a:cubicBezTo>
                <a:cubicBezTo>
                  <a:pt x="1149" y="2074"/>
                  <a:pt x="1148" y="2073"/>
                  <a:pt x="1147" y="2072"/>
                </a:cubicBezTo>
                <a:cubicBezTo>
                  <a:pt x="1143" y="2068"/>
                  <a:pt x="1139" y="2065"/>
                  <a:pt x="1136" y="2062"/>
                </a:cubicBezTo>
                <a:cubicBezTo>
                  <a:pt x="1120" y="2049"/>
                  <a:pt x="1106" y="2035"/>
                  <a:pt x="1091" y="2020"/>
                </a:cubicBezTo>
                <a:cubicBezTo>
                  <a:pt x="999" y="1928"/>
                  <a:pt x="926" y="1820"/>
                  <a:pt x="875" y="1700"/>
                </a:cubicBezTo>
                <a:cubicBezTo>
                  <a:pt x="823" y="1576"/>
                  <a:pt x="796" y="1444"/>
                  <a:pt x="796" y="1309"/>
                </a:cubicBezTo>
                <a:cubicBezTo>
                  <a:pt x="796" y="1173"/>
                  <a:pt x="823" y="1041"/>
                  <a:pt x="875" y="917"/>
                </a:cubicBezTo>
                <a:cubicBezTo>
                  <a:pt x="926" y="797"/>
                  <a:pt x="999" y="689"/>
                  <a:pt x="1091" y="597"/>
                </a:cubicBezTo>
                <a:cubicBezTo>
                  <a:pt x="1184" y="504"/>
                  <a:pt x="1291" y="431"/>
                  <a:pt x="1411" y="381"/>
                </a:cubicBezTo>
                <a:cubicBezTo>
                  <a:pt x="1535" y="328"/>
                  <a:pt x="1667" y="302"/>
                  <a:pt x="1803" y="302"/>
                </a:cubicBezTo>
                <a:cubicBezTo>
                  <a:pt x="1939" y="302"/>
                  <a:pt x="2071" y="328"/>
                  <a:pt x="2195" y="381"/>
                </a:cubicBezTo>
                <a:cubicBezTo>
                  <a:pt x="2315" y="431"/>
                  <a:pt x="2423" y="504"/>
                  <a:pt x="2515" y="597"/>
                </a:cubicBezTo>
                <a:cubicBezTo>
                  <a:pt x="2608" y="689"/>
                  <a:pt x="2680" y="797"/>
                  <a:pt x="2731" y="917"/>
                </a:cubicBezTo>
                <a:cubicBezTo>
                  <a:pt x="2783" y="1041"/>
                  <a:pt x="2810" y="1173"/>
                  <a:pt x="2810" y="1309"/>
                </a:cubicBezTo>
                <a:cubicBezTo>
                  <a:pt x="2810" y="1444"/>
                  <a:pt x="2783" y="1576"/>
                  <a:pt x="2731" y="170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ea typeface="Meiryo" panose="020B0604030504040204" pitchFamily="34" charset="-128"/>
            </a:endParaRPr>
          </a:p>
        </p:txBody>
      </p:sp>
    </p:spTree>
    <p:extLst>
      <p:ext uri="{BB962C8B-B14F-4D97-AF65-F5344CB8AC3E}">
        <p14:creationId xmlns:p14="http://schemas.microsoft.com/office/powerpoint/2010/main" val="125708468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light, lit, dark&#10;&#10;Description automatically generated">
            <a:extLst>
              <a:ext uri="{FF2B5EF4-FFF2-40B4-BE49-F238E27FC236}">
                <a16:creationId xmlns:a16="http://schemas.microsoft.com/office/drawing/2014/main" id="{B44BB03D-9F54-5510-1C60-F7D0A51D20F4}"/>
              </a:ext>
            </a:extLst>
          </p:cNvPr>
          <p:cNvPicPr>
            <a:picLocks noChangeAspect="1"/>
          </p:cNvPicPr>
          <p:nvPr/>
        </p:nvPicPr>
        <p:blipFill rotWithShape="1">
          <a:blip r:embed="rId5" cstate="print">
            <a:alphaModFix/>
            <a:extLst>
              <a:ext uri="{BEBA8EAE-BF5A-486C-A8C5-ECC9F3942E4B}">
                <a14:imgProps xmlns:a14="http://schemas.microsoft.com/office/drawing/2010/main">
                  <a14:imgLayer r:embed="rId6">
                    <a14:imgEffect>
                      <a14:brightnessContrast bright="-72000"/>
                    </a14:imgEffect>
                  </a14:imgLayer>
                </a14:imgProps>
              </a:ext>
              <a:ext uri="{28A0092B-C50C-407E-A947-70E740481C1C}">
                <a14:useLocalDpi xmlns:a14="http://schemas.microsoft.com/office/drawing/2010/main"/>
              </a:ext>
            </a:extLst>
          </a:blip>
          <a:srcRect l="52518" t="66368" r="11910" b="398"/>
          <a:stretch/>
        </p:blipFill>
        <p:spPr>
          <a:xfrm>
            <a:off x="0" y="1"/>
            <a:ext cx="5505450" cy="5143500"/>
          </a:xfrm>
          <a:prstGeom prst="rect">
            <a:avLst/>
          </a:prstGeom>
        </p:spPr>
      </p:pic>
      <p:sp>
        <p:nvSpPr>
          <p:cNvPr id="12" name="Title 11">
            <a:extLst>
              <a:ext uri="{FF2B5EF4-FFF2-40B4-BE49-F238E27FC236}">
                <a16:creationId xmlns:a16="http://schemas.microsoft.com/office/drawing/2014/main" id="{78D2F0E5-CF5B-7137-6B6F-B7356FC5E92D}"/>
              </a:ext>
            </a:extLst>
          </p:cNvPr>
          <p:cNvSpPr>
            <a:spLocks noGrp="1"/>
          </p:cNvSpPr>
          <p:nvPr>
            <p:ph type="title"/>
          </p:nvPr>
        </p:nvSpPr>
        <p:spPr>
          <a:xfrm>
            <a:off x="368300" y="365125"/>
            <a:ext cx="3599654" cy="620170"/>
          </a:xfrm>
        </p:spPr>
        <p:txBody>
          <a:bodyPr rtlCol="0"/>
          <a:lstStyle/>
          <a:p>
            <a:pPr rtl="0"/>
            <a:r>
              <a:rPr lang="ja-jp" sz="1600" b="0" dirty="0">
                <a:solidFill>
                  <a:schemeClr val="bg1"/>
                </a:solidFill>
                <a:latin typeface="+mn-lt"/>
                <a:ea typeface="Meiryo" panose="020B0604030504040204" pitchFamily="34" charset="-128"/>
              </a:rPr>
              <a:t>例</a:t>
            </a:r>
            <a:br>
              <a:rPr lang="en-US" dirty="0">
                <a:solidFill>
                  <a:schemeClr val="bg1"/>
                </a:solidFill>
                <a:ea typeface="Meiryo" panose="020B0604030504040204" pitchFamily="34" charset="-128"/>
              </a:rPr>
            </a:br>
            <a:r>
              <a:rPr lang="ja-jp" dirty="0">
                <a:solidFill>
                  <a:schemeClr val="bg1"/>
                </a:solidFill>
                <a:ea typeface="Meiryo" panose="020B0604030504040204" pitchFamily="34" charset="-128"/>
              </a:rPr>
              <a:t>シミュレーション </a:t>
            </a:r>
          </a:p>
        </p:txBody>
      </p:sp>
      <p:grpSp>
        <p:nvGrpSpPr>
          <p:cNvPr id="19" name="Group 18">
            <a:extLst>
              <a:ext uri="{FF2B5EF4-FFF2-40B4-BE49-F238E27FC236}">
                <a16:creationId xmlns:a16="http://schemas.microsoft.com/office/drawing/2014/main" id="{CEFAE766-77EE-0494-5151-98CD67329DF8}"/>
              </a:ext>
            </a:extLst>
          </p:cNvPr>
          <p:cNvGrpSpPr/>
          <p:nvPr/>
        </p:nvGrpSpPr>
        <p:grpSpPr>
          <a:xfrm>
            <a:off x="4120112" y="674688"/>
            <a:ext cx="4962395" cy="4075112"/>
            <a:chOff x="4477743" y="1057274"/>
            <a:chExt cx="4604764" cy="3781426"/>
          </a:xfrm>
        </p:grpSpPr>
        <p:pic>
          <p:nvPicPr>
            <p:cNvPr id="2" name="Picture 1" descr="A computer monitor with a black screen&#10;&#10;Description automatically generated">
              <a:extLst>
                <a:ext uri="{FF2B5EF4-FFF2-40B4-BE49-F238E27FC236}">
                  <a16:creationId xmlns:a16="http://schemas.microsoft.com/office/drawing/2014/main" id="{31903A0D-8B3F-0540-AFB7-1B32085F08AD}"/>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t="20041"/>
            <a:stretch/>
          </p:blipFill>
          <p:spPr>
            <a:xfrm>
              <a:off x="4477743" y="1057274"/>
              <a:ext cx="4604764" cy="3781426"/>
            </a:xfrm>
            <a:prstGeom prst="rect">
              <a:avLst/>
            </a:prstGeom>
          </p:spPr>
        </p:pic>
        <p:pic>
          <p:nvPicPr>
            <p:cNvPr id="3" name="conturo-prototyping-video-1920x1080 (1)">
              <a:hlinkClick r:id="" action="ppaction://media"/>
              <a:extLst>
                <a:ext uri="{FF2B5EF4-FFF2-40B4-BE49-F238E27FC236}">
                  <a16:creationId xmlns:a16="http://schemas.microsoft.com/office/drawing/2014/main" id="{1576D409-934B-CBB0-4560-7054207C1192}"/>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4773524" y="1347788"/>
              <a:ext cx="4013202" cy="2257426"/>
            </a:xfrm>
            <a:prstGeom prst="rect">
              <a:avLst/>
            </a:prstGeom>
          </p:spPr>
        </p:pic>
      </p:grpSp>
      <p:grpSp>
        <p:nvGrpSpPr>
          <p:cNvPr id="8" name="Group 7">
            <a:extLst>
              <a:ext uri="{FF2B5EF4-FFF2-40B4-BE49-F238E27FC236}">
                <a16:creationId xmlns:a16="http://schemas.microsoft.com/office/drawing/2014/main" id="{AD73FF37-561E-7E68-DB65-65C4B9B43C7C}"/>
              </a:ext>
            </a:extLst>
          </p:cNvPr>
          <p:cNvGrpSpPr/>
          <p:nvPr/>
        </p:nvGrpSpPr>
        <p:grpSpPr>
          <a:xfrm>
            <a:off x="362108" y="2088251"/>
            <a:ext cx="3439251" cy="842603"/>
            <a:chOff x="5053331" y="1201839"/>
            <a:chExt cx="3439251" cy="842603"/>
          </a:xfrm>
        </p:grpSpPr>
        <p:grpSp>
          <p:nvGrpSpPr>
            <p:cNvPr id="9" name="Group 8">
              <a:extLst>
                <a:ext uri="{FF2B5EF4-FFF2-40B4-BE49-F238E27FC236}">
                  <a16:creationId xmlns:a16="http://schemas.microsoft.com/office/drawing/2014/main" id="{9D4FA257-F295-8996-B08C-6428594ED95A}"/>
                </a:ext>
              </a:extLst>
            </p:cNvPr>
            <p:cNvGrpSpPr>
              <a:grpSpLocks noChangeAspect="1"/>
            </p:cNvGrpSpPr>
            <p:nvPr/>
          </p:nvGrpSpPr>
          <p:grpSpPr>
            <a:xfrm rot="16200000">
              <a:off x="5053143" y="1202027"/>
              <a:ext cx="183255" cy="182880"/>
              <a:chOff x="10787062" y="3548063"/>
              <a:chExt cx="27116087" cy="27060525"/>
            </a:xfrm>
            <a:solidFill>
              <a:schemeClr val="accent1"/>
            </a:solidFill>
          </p:grpSpPr>
          <p:sp>
            <p:nvSpPr>
              <p:cNvPr id="11" name="Freeform 257">
                <a:extLst>
                  <a:ext uri="{FF2B5EF4-FFF2-40B4-BE49-F238E27FC236}">
                    <a16:creationId xmlns:a16="http://schemas.microsoft.com/office/drawing/2014/main" id="{0C8EB0CC-E37F-8282-29DB-9BE90AA823BF}"/>
                  </a:ext>
                </a:extLst>
              </p:cNvPr>
              <p:cNvSpPr>
                <a:spLocks noEditPoints="1"/>
              </p:cNvSpPr>
              <p:nvPr/>
            </p:nvSpPr>
            <p:spPr bwMode="auto">
              <a:xfrm>
                <a:off x="10787062" y="3548063"/>
                <a:ext cx="27116087" cy="27060525"/>
              </a:xfrm>
              <a:custGeom>
                <a:avLst/>
                <a:gdLst>
                  <a:gd name="T0" fmla="*/ 2872 w 2990"/>
                  <a:gd name="T1" fmla="*/ 913 h 2990"/>
                  <a:gd name="T2" fmla="*/ 2734 w 2990"/>
                  <a:gd name="T3" fmla="*/ 659 h 2990"/>
                  <a:gd name="T4" fmla="*/ 2552 w 2990"/>
                  <a:gd name="T5" fmla="*/ 438 h 2990"/>
                  <a:gd name="T6" fmla="*/ 2331 w 2990"/>
                  <a:gd name="T7" fmla="*/ 256 h 2990"/>
                  <a:gd name="T8" fmla="*/ 2077 w 2990"/>
                  <a:gd name="T9" fmla="*/ 118 h 2990"/>
                  <a:gd name="T10" fmla="*/ 1495 w 2990"/>
                  <a:gd name="T11" fmla="*/ 0 h 2990"/>
                  <a:gd name="T12" fmla="*/ 913 w 2990"/>
                  <a:gd name="T13" fmla="*/ 118 h 2990"/>
                  <a:gd name="T14" fmla="*/ 659 w 2990"/>
                  <a:gd name="T15" fmla="*/ 256 h 2990"/>
                  <a:gd name="T16" fmla="*/ 438 w 2990"/>
                  <a:gd name="T17" fmla="*/ 438 h 2990"/>
                  <a:gd name="T18" fmla="*/ 256 w 2990"/>
                  <a:gd name="T19" fmla="*/ 659 h 2990"/>
                  <a:gd name="T20" fmla="*/ 118 w 2990"/>
                  <a:gd name="T21" fmla="*/ 913 h 2990"/>
                  <a:gd name="T22" fmla="*/ 0 w 2990"/>
                  <a:gd name="T23" fmla="*/ 1495 h 2990"/>
                  <a:gd name="T24" fmla="*/ 118 w 2990"/>
                  <a:gd name="T25" fmla="*/ 2077 h 2990"/>
                  <a:gd name="T26" fmla="*/ 256 w 2990"/>
                  <a:gd name="T27" fmla="*/ 2331 h 2990"/>
                  <a:gd name="T28" fmla="*/ 438 w 2990"/>
                  <a:gd name="T29" fmla="*/ 2552 h 2990"/>
                  <a:gd name="T30" fmla="*/ 659 w 2990"/>
                  <a:gd name="T31" fmla="*/ 2734 h 2990"/>
                  <a:gd name="T32" fmla="*/ 913 w 2990"/>
                  <a:gd name="T33" fmla="*/ 2872 h 2990"/>
                  <a:gd name="T34" fmla="*/ 1495 w 2990"/>
                  <a:gd name="T35" fmla="*/ 2990 h 2990"/>
                  <a:gd name="T36" fmla="*/ 2077 w 2990"/>
                  <a:gd name="T37" fmla="*/ 2872 h 2990"/>
                  <a:gd name="T38" fmla="*/ 2331 w 2990"/>
                  <a:gd name="T39" fmla="*/ 2734 h 2990"/>
                  <a:gd name="T40" fmla="*/ 2552 w 2990"/>
                  <a:gd name="T41" fmla="*/ 2552 h 2990"/>
                  <a:gd name="T42" fmla="*/ 2734 w 2990"/>
                  <a:gd name="T43" fmla="*/ 2331 h 2990"/>
                  <a:gd name="T44" fmla="*/ 2872 w 2990"/>
                  <a:gd name="T45" fmla="*/ 2077 h 2990"/>
                  <a:gd name="T46" fmla="*/ 2990 w 2990"/>
                  <a:gd name="T47" fmla="*/ 1495 h 2990"/>
                  <a:gd name="T48" fmla="*/ 2872 w 2990"/>
                  <a:gd name="T49" fmla="*/ 913 h 2990"/>
                  <a:gd name="T50" fmla="*/ 2694 w 2990"/>
                  <a:gd name="T51" fmla="*/ 2002 h 2990"/>
                  <a:gd name="T52" fmla="*/ 2415 w 2990"/>
                  <a:gd name="T53" fmla="*/ 2415 h 2990"/>
                  <a:gd name="T54" fmla="*/ 2002 w 2990"/>
                  <a:gd name="T55" fmla="*/ 2694 h 2990"/>
                  <a:gd name="T56" fmla="*/ 1495 w 2990"/>
                  <a:gd name="T57" fmla="*/ 2797 h 2990"/>
                  <a:gd name="T58" fmla="*/ 988 w 2990"/>
                  <a:gd name="T59" fmla="*/ 2694 h 2990"/>
                  <a:gd name="T60" fmla="*/ 575 w 2990"/>
                  <a:gd name="T61" fmla="*/ 2415 h 2990"/>
                  <a:gd name="T62" fmla="*/ 296 w 2990"/>
                  <a:gd name="T63" fmla="*/ 2002 h 2990"/>
                  <a:gd name="T64" fmla="*/ 193 w 2990"/>
                  <a:gd name="T65" fmla="*/ 1495 h 2990"/>
                  <a:gd name="T66" fmla="*/ 296 w 2990"/>
                  <a:gd name="T67" fmla="*/ 988 h 2990"/>
                  <a:gd name="T68" fmla="*/ 575 w 2990"/>
                  <a:gd name="T69" fmla="*/ 575 h 2990"/>
                  <a:gd name="T70" fmla="*/ 988 w 2990"/>
                  <a:gd name="T71" fmla="*/ 296 h 2990"/>
                  <a:gd name="T72" fmla="*/ 1495 w 2990"/>
                  <a:gd name="T73" fmla="*/ 193 h 2990"/>
                  <a:gd name="T74" fmla="*/ 2002 w 2990"/>
                  <a:gd name="T75" fmla="*/ 296 h 2990"/>
                  <a:gd name="T76" fmla="*/ 2415 w 2990"/>
                  <a:gd name="T77" fmla="*/ 575 h 2990"/>
                  <a:gd name="T78" fmla="*/ 2694 w 2990"/>
                  <a:gd name="T79" fmla="*/ 988 h 2990"/>
                  <a:gd name="T80" fmla="*/ 2797 w 2990"/>
                  <a:gd name="T81" fmla="*/ 1495 h 2990"/>
                  <a:gd name="T82" fmla="*/ 2694 w 2990"/>
                  <a:gd name="T83" fmla="*/ 2002 h 29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990" h="2990">
                    <a:moveTo>
                      <a:pt x="2872" y="913"/>
                    </a:moveTo>
                    <a:cubicBezTo>
                      <a:pt x="2835" y="825"/>
                      <a:pt x="2788" y="739"/>
                      <a:pt x="2734" y="659"/>
                    </a:cubicBezTo>
                    <a:cubicBezTo>
                      <a:pt x="2681" y="580"/>
                      <a:pt x="2619" y="506"/>
                      <a:pt x="2552" y="438"/>
                    </a:cubicBezTo>
                    <a:cubicBezTo>
                      <a:pt x="2484" y="371"/>
                      <a:pt x="2410" y="309"/>
                      <a:pt x="2331" y="256"/>
                    </a:cubicBezTo>
                    <a:cubicBezTo>
                      <a:pt x="2251" y="202"/>
                      <a:pt x="2165" y="155"/>
                      <a:pt x="2077" y="118"/>
                    </a:cubicBezTo>
                    <a:cubicBezTo>
                      <a:pt x="1892" y="40"/>
                      <a:pt x="1697" y="0"/>
                      <a:pt x="1495" y="0"/>
                    </a:cubicBezTo>
                    <a:cubicBezTo>
                      <a:pt x="1293" y="0"/>
                      <a:pt x="1098" y="40"/>
                      <a:pt x="913" y="118"/>
                    </a:cubicBezTo>
                    <a:cubicBezTo>
                      <a:pt x="825" y="155"/>
                      <a:pt x="739" y="202"/>
                      <a:pt x="659" y="256"/>
                    </a:cubicBezTo>
                    <a:cubicBezTo>
                      <a:pt x="580" y="309"/>
                      <a:pt x="506" y="371"/>
                      <a:pt x="438" y="438"/>
                    </a:cubicBezTo>
                    <a:cubicBezTo>
                      <a:pt x="371" y="506"/>
                      <a:pt x="309" y="580"/>
                      <a:pt x="256" y="659"/>
                    </a:cubicBezTo>
                    <a:cubicBezTo>
                      <a:pt x="202" y="739"/>
                      <a:pt x="155" y="825"/>
                      <a:pt x="118" y="913"/>
                    </a:cubicBezTo>
                    <a:cubicBezTo>
                      <a:pt x="40" y="1098"/>
                      <a:pt x="0" y="1293"/>
                      <a:pt x="0" y="1495"/>
                    </a:cubicBezTo>
                    <a:cubicBezTo>
                      <a:pt x="0" y="1697"/>
                      <a:pt x="40" y="1892"/>
                      <a:pt x="118" y="2077"/>
                    </a:cubicBezTo>
                    <a:cubicBezTo>
                      <a:pt x="155" y="2165"/>
                      <a:pt x="202" y="2251"/>
                      <a:pt x="256" y="2331"/>
                    </a:cubicBezTo>
                    <a:cubicBezTo>
                      <a:pt x="309" y="2410"/>
                      <a:pt x="371" y="2484"/>
                      <a:pt x="438" y="2552"/>
                    </a:cubicBezTo>
                    <a:cubicBezTo>
                      <a:pt x="506" y="2619"/>
                      <a:pt x="580" y="2681"/>
                      <a:pt x="659" y="2734"/>
                    </a:cubicBezTo>
                    <a:cubicBezTo>
                      <a:pt x="739" y="2788"/>
                      <a:pt x="825" y="2835"/>
                      <a:pt x="913" y="2872"/>
                    </a:cubicBezTo>
                    <a:cubicBezTo>
                      <a:pt x="1098" y="2950"/>
                      <a:pt x="1293" y="2990"/>
                      <a:pt x="1495" y="2990"/>
                    </a:cubicBezTo>
                    <a:cubicBezTo>
                      <a:pt x="1697" y="2990"/>
                      <a:pt x="1892" y="2950"/>
                      <a:pt x="2077" y="2872"/>
                    </a:cubicBezTo>
                    <a:cubicBezTo>
                      <a:pt x="2165" y="2835"/>
                      <a:pt x="2251" y="2788"/>
                      <a:pt x="2331" y="2734"/>
                    </a:cubicBezTo>
                    <a:cubicBezTo>
                      <a:pt x="2410" y="2681"/>
                      <a:pt x="2484" y="2619"/>
                      <a:pt x="2552" y="2552"/>
                    </a:cubicBezTo>
                    <a:cubicBezTo>
                      <a:pt x="2619" y="2484"/>
                      <a:pt x="2681" y="2410"/>
                      <a:pt x="2734" y="2331"/>
                    </a:cubicBezTo>
                    <a:cubicBezTo>
                      <a:pt x="2788" y="2251"/>
                      <a:pt x="2835" y="2165"/>
                      <a:pt x="2872" y="2077"/>
                    </a:cubicBezTo>
                    <a:cubicBezTo>
                      <a:pt x="2950" y="1892"/>
                      <a:pt x="2990" y="1697"/>
                      <a:pt x="2990" y="1495"/>
                    </a:cubicBezTo>
                    <a:cubicBezTo>
                      <a:pt x="2990" y="1293"/>
                      <a:pt x="2950" y="1098"/>
                      <a:pt x="2872" y="913"/>
                    </a:cubicBezTo>
                    <a:close/>
                    <a:moveTo>
                      <a:pt x="2694" y="2002"/>
                    </a:moveTo>
                    <a:cubicBezTo>
                      <a:pt x="2629" y="2157"/>
                      <a:pt x="2535" y="2296"/>
                      <a:pt x="2415" y="2415"/>
                    </a:cubicBezTo>
                    <a:cubicBezTo>
                      <a:pt x="2296" y="2535"/>
                      <a:pt x="2157" y="2629"/>
                      <a:pt x="2002" y="2694"/>
                    </a:cubicBezTo>
                    <a:cubicBezTo>
                      <a:pt x="1841" y="2762"/>
                      <a:pt x="1671" y="2797"/>
                      <a:pt x="1495" y="2797"/>
                    </a:cubicBezTo>
                    <a:cubicBezTo>
                      <a:pt x="1319" y="2797"/>
                      <a:pt x="1149" y="2762"/>
                      <a:pt x="988" y="2694"/>
                    </a:cubicBezTo>
                    <a:cubicBezTo>
                      <a:pt x="833" y="2629"/>
                      <a:pt x="694" y="2535"/>
                      <a:pt x="575" y="2415"/>
                    </a:cubicBezTo>
                    <a:cubicBezTo>
                      <a:pt x="455" y="2296"/>
                      <a:pt x="361" y="2157"/>
                      <a:pt x="296" y="2002"/>
                    </a:cubicBezTo>
                    <a:cubicBezTo>
                      <a:pt x="228" y="1841"/>
                      <a:pt x="193" y="1671"/>
                      <a:pt x="193" y="1495"/>
                    </a:cubicBezTo>
                    <a:cubicBezTo>
                      <a:pt x="193" y="1319"/>
                      <a:pt x="228" y="1149"/>
                      <a:pt x="296" y="988"/>
                    </a:cubicBezTo>
                    <a:cubicBezTo>
                      <a:pt x="361" y="833"/>
                      <a:pt x="455" y="694"/>
                      <a:pt x="575" y="575"/>
                    </a:cubicBezTo>
                    <a:cubicBezTo>
                      <a:pt x="694" y="455"/>
                      <a:pt x="833" y="361"/>
                      <a:pt x="988" y="296"/>
                    </a:cubicBezTo>
                    <a:cubicBezTo>
                      <a:pt x="1149" y="228"/>
                      <a:pt x="1319" y="193"/>
                      <a:pt x="1495" y="193"/>
                    </a:cubicBezTo>
                    <a:cubicBezTo>
                      <a:pt x="1671" y="193"/>
                      <a:pt x="1841" y="228"/>
                      <a:pt x="2002" y="296"/>
                    </a:cubicBezTo>
                    <a:cubicBezTo>
                      <a:pt x="2157" y="361"/>
                      <a:pt x="2296" y="455"/>
                      <a:pt x="2415" y="575"/>
                    </a:cubicBezTo>
                    <a:cubicBezTo>
                      <a:pt x="2535" y="694"/>
                      <a:pt x="2629" y="833"/>
                      <a:pt x="2694" y="988"/>
                    </a:cubicBezTo>
                    <a:cubicBezTo>
                      <a:pt x="2762" y="1149"/>
                      <a:pt x="2797" y="1319"/>
                      <a:pt x="2797" y="1495"/>
                    </a:cubicBezTo>
                    <a:cubicBezTo>
                      <a:pt x="2797" y="1671"/>
                      <a:pt x="2762" y="1841"/>
                      <a:pt x="2694" y="2002"/>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solidFill>
                    <a:schemeClr val="bg1"/>
                  </a:solidFill>
                  <a:ea typeface="Meiryo" panose="020B0604030504040204" pitchFamily="34" charset="-128"/>
                </a:endParaRPr>
              </a:p>
            </p:txBody>
          </p:sp>
          <p:sp>
            <p:nvSpPr>
              <p:cNvPr id="13" name="Freeform 258">
                <a:extLst>
                  <a:ext uri="{FF2B5EF4-FFF2-40B4-BE49-F238E27FC236}">
                    <a16:creationId xmlns:a16="http://schemas.microsoft.com/office/drawing/2014/main" id="{B8515672-0659-BFC9-225B-EB1AE3197284}"/>
                  </a:ext>
                </a:extLst>
              </p:cNvPr>
              <p:cNvSpPr>
                <a:spLocks/>
              </p:cNvSpPr>
              <p:nvPr/>
            </p:nvSpPr>
            <p:spPr bwMode="auto">
              <a:xfrm>
                <a:off x="18032414" y="10399714"/>
                <a:ext cx="12625390" cy="13357223"/>
              </a:xfrm>
              <a:custGeom>
                <a:avLst/>
                <a:gdLst>
                  <a:gd name="T0" fmla="*/ 4622 w 7953"/>
                  <a:gd name="T1" fmla="*/ 6368 h 8414"/>
                  <a:gd name="T2" fmla="*/ 4622 w 7953"/>
                  <a:gd name="T3" fmla="*/ 0 h 8414"/>
                  <a:gd name="T4" fmla="*/ 3331 w 7953"/>
                  <a:gd name="T5" fmla="*/ 0 h 8414"/>
                  <a:gd name="T6" fmla="*/ 3331 w 7953"/>
                  <a:gd name="T7" fmla="*/ 6368 h 8414"/>
                  <a:gd name="T8" fmla="*/ 795 w 7953"/>
                  <a:gd name="T9" fmla="*/ 4002 h 8414"/>
                  <a:gd name="T10" fmla="*/ 0 w 7953"/>
                  <a:gd name="T11" fmla="*/ 4846 h 8414"/>
                  <a:gd name="T12" fmla="*/ 3977 w 7953"/>
                  <a:gd name="T13" fmla="*/ 8414 h 8414"/>
                  <a:gd name="T14" fmla="*/ 7953 w 7953"/>
                  <a:gd name="T15" fmla="*/ 4846 h 8414"/>
                  <a:gd name="T16" fmla="*/ 7158 w 7953"/>
                  <a:gd name="T17" fmla="*/ 4002 h 8414"/>
                  <a:gd name="T18" fmla="*/ 4622 w 7953"/>
                  <a:gd name="T19" fmla="*/ 6368 h 84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953" h="8414">
                    <a:moveTo>
                      <a:pt x="4622" y="6368"/>
                    </a:moveTo>
                    <a:lnTo>
                      <a:pt x="4622" y="0"/>
                    </a:lnTo>
                    <a:lnTo>
                      <a:pt x="3331" y="0"/>
                    </a:lnTo>
                    <a:lnTo>
                      <a:pt x="3331" y="6368"/>
                    </a:lnTo>
                    <a:lnTo>
                      <a:pt x="795" y="4002"/>
                    </a:lnTo>
                    <a:lnTo>
                      <a:pt x="0" y="4846"/>
                    </a:lnTo>
                    <a:lnTo>
                      <a:pt x="3977" y="8414"/>
                    </a:lnTo>
                    <a:lnTo>
                      <a:pt x="7953" y="4846"/>
                    </a:lnTo>
                    <a:lnTo>
                      <a:pt x="7158" y="4002"/>
                    </a:lnTo>
                    <a:lnTo>
                      <a:pt x="4622" y="6368"/>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solidFill>
                    <a:schemeClr val="bg1"/>
                  </a:solidFill>
                  <a:ea typeface="Meiryo" panose="020B0604030504040204" pitchFamily="34" charset="-128"/>
                </a:endParaRPr>
              </a:p>
            </p:txBody>
          </p:sp>
        </p:grpSp>
        <p:sp>
          <p:nvSpPr>
            <p:cNvPr id="10" name="TextBox 9">
              <a:extLst>
                <a:ext uri="{FF2B5EF4-FFF2-40B4-BE49-F238E27FC236}">
                  <a16:creationId xmlns:a16="http://schemas.microsoft.com/office/drawing/2014/main" id="{4704B089-E769-0AAE-8A7B-FB266B7AF74D}"/>
                </a:ext>
              </a:extLst>
            </p:cNvPr>
            <p:cNvSpPr txBox="1"/>
            <p:nvPr/>
          </p:nvSpPr>
          <p:spPr>
            <a:xfrm>
              <a:off x="5367337" y="1208829"/>
              <a:ext cx="3125245" cy="835613"/>
            </a:xfrm>
            <a:prstGeom prst="rect">
              <a:avLst/>
            </a:prstGeom>
            <a:noFill/>
          </p:spPr>
          <p:txBody>
            <a:bodyPr wrap="square" lIns="0" tIns="0" rIns="0" bIns="0" rtlCol="0" anchor="t">
              <a:spAutoFit/>
            </a:bodyPr>
            <a:lstStyle/>
            <a:p>
              <a:pPr indent="-304165" rtl="0">
                <a:lnSpc>
                  <a:spcPct val="90000"/>
                </a:lnSpc>
                <a:spcAft>
                  <a:spcPts val="600"/>
                </a:spcAft>
                <a:buClr>
                  <a:schemeClr val="tx2"/>
                </a:buClr>
              </a:pPr>
              <a:r>
                <a:rPr lang="ja-jp" sz="1200" dirty="0">
                  <a:solidFill>
                    <a:schemeClr val="bg1"/>
                  </a:solidFill>
                  <a:ea typeface="Meiryo" panose="020B0604030504040204" pitchFamily="34" charset="-128"/>
                  <a:cs typeface="Arial"/>
                </a:rPr>
                <a:t>Conturo Prototyping 社の</a:t>
              </a:r>
              <a:r>
                <a:rPr lang="zh-TW" altLang="en-US" sz="1200" dirty="0">
                  <a:solidFill>
                    <a:schemeClr val="bg1"/>
                  </a:solidFill>
                  <a:ea typeface="Meiryo" panose="020B0604030504040204" pitchFamily="34" charset="-128"/>
                  <a:cs typeface="Arial"/>
                </a:rPr>
                <a:t>最高執行責任者</a:t>
              </a:r>
              <a:r>
                <a:rPr lang="ja-jp" sz="1200" dirty="0">
                  <a:solidFill>
                    <a:schemeClr val="bg1"/>
                  </a:solidFill>
                  <a:ea typeface="Meiryo" panose="020B0604030504040204" pitchFamily="34" charset="-128"/>
                  <a:cs typeface="Arial"/>
                </a:rPr>
                <a:t>である Andy Lawniczak 氏によると、Fusion は実環境のシミュレーションや</a:t>
              </a:r>
              <a:r>
                <a:rPr lang="ja-JP" altLang="en-US" sz="1200" dirty="0">
                  <a:solidFill>
                    <a:schemeClr val="bg1"/>
                  </a:solidFill>
                  <a:ea typeface="Meiryo" panose="020B0604030504040204" pitchFamily="34" charset="-128"/>
                  <a:cs typeface="Arial"/>
                </a:rPr>
                <a:t>問題解決機能を搭載し、</a:t>
              </a:r>
              <a:r>
                <a:rPr lang="ja-jp" sz="1200" dirty="0">
                  <a:solidFill>
                    <a:schemeClr val="bg1"/>
                  </a:solidFill>
                  <a:ea typeface="Meiryo" panose="020B0604030504040204" pitchFamily="34" charset="-128"/>
                  <a:cs typeface="Arial"/>
                </a:rPr>
                <a:t>複雑なアセンブリの設計やテストにかかる時間を短縮できるといいます。 </a:t>
              </a:r>
            </a:p>
          </p:txBody>
        </p:sp>
      </p:grpSp>
      <p:grpSp>
        <p:nvGrpSpPr>
          <p:cNvPr id="14" name="Group 13">
            <a:extLst>
              <a:ext uri="{FF2B5EF4-FFF2-40B4-BE49-F238E27FC236}">
                <a16:creationId xmlns:a16="http://schemas.microsoft.com/office/drawing/2014/main" id="{338ABF4B-5BBA-A70B-9FF4-9B08EF2714BC}"/>
              </a:ext>
            </a:extLst>
          </p:cNvPr>
          <p:cNvGrpSpPr/>
          <p:nvPr/>
        </p:nvGrpSpPr>
        <p:grpSpPr>
          <a:xfrm>
            <a:off x="362108" y="3266234"/>
            <a:ext cx="3605846" cy="344005"/>
            <a:chOff x="5053331" y="1201839"/>
            <a:chExt cx="3605846" cy="344005"/>
          </a:xfrm>
        </p:grpSpPr>
        <p:grpSp>
          <p:nvGrpSpPr>
            <p:cNvPr id="15" name="Group 14">
              <a:extLst>
                <a:ext uri="{FF2B5EF4-FFF2-40B4-BE49-F238E27FC236}">
                  <a16:creationId xmlns:a16="http://schemas.microsoft.com/office/drawing/2014/main" id="{634C9D25-C25D-257F-332A-C6A205508E62}"/>
                </a:ext>
              </a:extLst>
            </p:cNvPr>
            <p:cNvGrpSpPr>
              <a:grpSpLocks noChangeAspect="1"/>
            </p:cNvGrpSpPr>
            <p:nvPr/>
          </p:nvGrpSpPr>
          <p:grpSpPr>
            <a:xfrm rot="16200000">
              <a:off x="5053143" y="1202027"/>
              <a:ext cx="183255" cy="182880"/>
              <a:chOff x="10787062" y="3548063"/>
              <a:chExt cx="27116087" cy="27060525"/>
            </a:xfrm>
            <a:solidFill>
              <a:schemeClr val="accent1"/>
            </a:solidFill>
          </p:grpSpPr>
          <p:sp>
            <p:nvSpPr>
              <p:cNvPr id="17" name="Freeform 257">
                <a:extLst>
                  <a:ext uri="{FF2B5EF4-FFF2-40B4-BE49-F238E27FC236}">
                    <a16:creationId xmlns:a16="http://schemas.microsoft.com/office/drawing/2014/main" id="{1728DA67-D365-80D8-73CF-83BAD5BC6D42}"/>
                  </a:ext>
                </a:extLst>
              </p:cNvPr>
              <p:cNvSpPr>
                <a:spLocks noEditPoints="1"/>
              </p:cNvSpPr>
              <p:nvPr/>
            </p:nvSpPr>
            <p:spPr bwMode="auto">
              <a:xfrm>
                <a:off x="10787062" y="3548063"/>
                <a:ext cx="27116087" cy="27060525"/>
              </a:xfrm>
              <a:custGeom>
                <a:avLst/>
                <a:gdLst>
                  <a:gd name="T0" fmla="*/ 2872 w 2990"/>
                  <a:gd name="T1" fmla="*/ 913 h 2990"/>
                  <a:gd name="T2" fmla="*/ 2734 w 2990"/>
                  <a:gd name="T3" fmla="*/ 659 h 2990"/>
                  <a:gd name="T4" fmla="*/ 2552 w 2990"/>
                  <a:gd name="T5" fmla="*/ 438 h 2990"/>
                  <a:gd name="T6" fmla="*/ 2331 w 2990"/>
                  <a:gd name="T7" fmla="*/ 256 h 2990"/>
                  <a:gd name="T8" fmla="*/ 2077 w 2990"/>
                  <a:gd name="T9" fmla="*/ 118 h 2990"/>
                  <a:gd name="T10" fmla="*/ 1495 w 2990"/>
                  <a:gd name="T11" fmla="*/ 0 h 2990"/>
                  <a:gd name="T12" fmla="*/ 913 w 2990"/>
                  <a:gd name="T13" fmla="*/ 118 h 2990"/>
                  <a:gd name="T14" fmla="*/ 659 w 2990"/>
                  <a:gd name="T15" fmla="*/ 256 h 2990"/>
                  <a:gd name="T16" fmla="*/ 438 w 2990"/>
                  <a:gd name="T17" fmla="*/ 438 h 2990"/>
                  <a:gd name="T18" fmla="*/ 256 w 2990"/>
                  <a:gd name="T19" fmla="*/ 659 h 2990"/>
                  <a:gd name="T20" fmla="*/ 118 w 2990"/>
                  <a:gd name="T21" fmla="*/ 913 h 2990"/>
                  <a:gd name="T22" fmla="*/ 0 w 2990"/>
                  <a:gd name="T23" fmla="*/ 1495 h 2990"/>
                  <a:gd name="T24" fmla="*/ 118 w 2990"/>
                  <a:gd name="T25" fmla="*/ 2077 h 2990"/>
                  <a:gd name="T26" fmla="*/ 256 w 2990"/>
                  <a:gd name="T27" fmla="*/ 2331 h 2990"/>
                  <a:gd name="T28" fmla="*/ 438 w 2990"/>
                  <a:gd name="T29" fmla="*/ 2552 h 2990"/>
                  <a:gd name="T30" fmla="*/ 659 w 2990"/>
                  <a:gd name="T31" fmla="*/ 2734 h 2990"/>
                  <a:gd name="T32" fmla="*/ 913 w 2990"/>
                  <a:gd name="T33" fmla="*/ 2872 h 2990"/>
                  <a:gd name="T34" fmla="*/ 1495 w 2990"/>
                  <a:gd name="T35" fmla="*/ 2990 h 2990"/>
                  <a:gd name="T36" fmla="*/ 2077 w 2990"/>
                  <a:gd name="T37" fmla="*/ 2872 h 2990"/>
                  <a:gd name="T38" fmla="*/ 2331 w 2990"/>
                  <a:gd name="T39" fmla="*/ 2734 h 2990"/>
                  <a:gd name="T40" fmla="*/ 2552 w 2990"/>
                  <a:gd name="T41" fmla="*/ 2552 h 2990"/>
                  <a:gd name="T42" fmla="*/ 2734 w 2990"/>
                  <a:gd name="T43" fmla="*/ 2331 h 2990"/>
                  <a:gd name="T44" fmla="*/ 2872 w 2990"/>
                  <a:gd name="T45" fmla="*/ 2077 h 2990"/>
                  <a:gd name="T46" fmla="*/ 2990 w 2990"/>
                  <a:gd name="T47" fmla="*/ 1495 h 2990"/>
                  <a:gd name="T48" fmla="*/ 2872 w 2990"/>
                  <a:gd name="T49" fmla="*/ 913 h 2990"/>
                  <a:gd name="T50" fmla="*/ 2694 w 2990"/>
                  <a:gd name="T51" fmla="*/ 2002 h 2990"/>
                  <a:gd name="T52" fmla="*/ 2415 w 2990"/>
                  <a:gd name="T53" fmla="*/ 2415 h 2990"/>
                  <a:gd name="T54" fmla="*/ 2002 w 2990"/>
                  <a:gd name="T55" fmla="*/ 2694 h 2990"/>
                  <a:gd name="T56" fmla="*/ 1495 w 2990"/>
                  <a:gd name="T57" fmla="*/ 2797 h 2990"/>
                  <a:gd name="T58" fmla="*/ 988 w 2990"/>
                  <a:gd name="T59" fmla="*/ 2694 h 2990"/>
                  <a:gd name="T60" fmla="*/ 575 w 2990"/>
                  <a:gd name="T61" fmla="*/ 2415 h 2990"/>
                  <a:gd name="T62" fmla="*/ 296 w 2990"/>
                  <a:gd name="T63" fmla="*/ 2002 h 2990"/>
                  <a:gd name="T64" fmla="*/ 193 w 2990"/>
                  <a:gd name="T65" fmla="*/ 1495 h 2990"/>
                  <a:gd name="T66" fmla="*/ 296 w 2990"/>
                  <a:gd name="T67" fmla="*/ 988 h 2990"/>
                  <a:gd name="T68" fmla="*/ 575 w 2990"/>
                  <a:gd name="T69" fmla="*/ 575 h 2990"/>
                  <a:gd name="T70" fmla="*/ 988 w 2990"/>
                  <a:gd name="T71" fmla="*/ 296 h 2990"/>
                  <a:gd name="T72" fmla="*/ 1495 w 2990"/>
                  <a:gd name="T73" fmla="*/ 193 h 2990"/>
                  <a:gd name="T74" fmla="*/ 2002 w 2990"/>
                  <a:gd name="T75" fmla="*/ 296 h 2990"/>
                  <a:gd name="T76" fmla="*/ 2415 w 2990"/>
                  <a:gd name="T77" fmla="*/ 575 h 2990"/>
                  <a:gd name="T78" fmla="*/ 2694 w 2990"/>
                  <a:gd name="T79" fmla="*/ 988 h 2990"/>
                  <a:gd name="T80" fmla="*/ 2797 w 2990"/>
                  <a:gd name="T81" fmla="*/ 1495 h 2990"/>
                  <a:gd name="T82" fmla="*/ 2694 w 2990"/>
                  <a:gd name="T83" fmla="*/ 2002 h 29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990" h="2990">
                    <a:moveTo>
                      <a:pt x="2872" y="913"/>
                    </a:moveTo>
                    <a:cubicBezTo>
                      <a:pt x="2835" y="825"/>
                      <a:pt x="2788" y="739"/>
                      <a:pt x="2734" y="659"/>
                    </a:cubicBezTo>
                    <a:cubicBezTo>
                      <a:pt x="2681" y="580"/>
                      <a:pt x="2619" y="506"/>
                      <a:pt x="2552" y="438"/>
                    </a:cubicBezTo>
                    <a:cubicBezTo>
                      <a:pt x="2484" y="371"/>
                      <a:pt x="2410" y="309"/>
                      <a:pt x="2331" y="256"/>
                    </a:cubicBezTo>
                    <a:cubicBezTo>
                      <a:pt x="2251" y="202"/>
                      <a:pt x="2165" y="155"/>
                      <a:pt x="2077" y="118"/>
                    </a:cubicBezTo>
                    <a:cubicBezTo>
                      <a:pt x="1892" y="40"/>
                      <a:pt x="1697" y="0"/>
                      <a:pt x="1495" y="0"/>
                    </a:cubicBezTo>
                    <a:cubicBezTo>
                      <a:pt x="1293" y="0"/>
                      <a:pt x="1098" y="40"/>
                      <a:pt x="913" y="118"/>
                    </a:cubicBezTo>
                    <a:cubicBezTo>
                      <a:pt x="825" y="155"/>
                      <a:pt x="739" y="202"/>
                      <a:pt x="659" y="256"/>
                    </a:cubicBezTo>
                    <a:cubicBezTo>
                      <a:pt x="580" y="309"/>
                      <a:pt x="506" y="371"/>
                      <a:pt x="438" y="438"/>
                    </a:cubicBezTo>
                    <a:cubicBezTo>
                      <a:pt x="371" y="506"/>
                      <a:pt x="309" y="580"/>
                      <a:pt x="256" y="659"/>
                    </a:cubicBezTo>
                    <a:cubicBezTo>
                      <a:pt x="202" y="739"/>
                      <a:pt x="155" y="825"/>
                      <a:pt x="118" y="913"/>
                    </a:cubicBezTo>
                    <a:cubicBezTo>
                      <a:pt x="40" y="1098"/>
                      <a:pt x="0" y="1293"/>
                      <a:pt x="0" y="1495"/>
                    </a:cubicBezTo>
                    <a:cubicBezTo>
                      <a:pt x="0" y="1697"/>
                      <a:pt x="40" y="1892"/>
                      <a:pt x="118" y="2077"/>
                    </a:cubicBezTo>
                    <a:cubicBezTo>
                      <a:pt x="155" y="2165"/>
                      <a:pt x="202" y="2251"/>
                      <a:pt x="256" y="2331"/>
                    </a:cubicBezTo>
                    <a:cubicBezTo>
                      <a:pt x="309" y="2410"/>
                      <a:pt x="371" y="2484"/>
                      <a:pt x="438" y="2552"/>
                    </a:cubicBezTo>
                    <a:cubicBezTo>
                      <a:pt x="506" y="2619"/>
                      <a:pt x="580" y="2681"/>
                      <a:pt x="659" y="2734"/>
                    </a:cubicBezTo>
                    <a:cubicBezTo>
                      <a:pt x="739" y="2788"/>
                      <a:pt x="825" y="2835"/>
                      <a:pt x="913" y="2872"/>
                    </a:cubicBezTo>
                    <a:cubicBezTo>
                      <a:pt x="1098" y="2950"/>
                      <a:pt x="1293" y="2990"/>
                      <a:pt x="1495" y="2990"/>
                    </a:cubicBezTo>
                    <a:cubicBezTo>
                      <a:pt x="1697" y="2990"/>
                      <a:pt x="1892" y="2950"/>
                      <a:pt x="2077" y="2872"/>
                    </a:cubicBezTo>
                    <a:cubicBezTo>
                      <a:pt x="2165" y="2835"/>
                      <a:pt x="2251" y="2788"/>
                      <a:pt x="2331" y="2734"/>
                    </a:cubicBezTo>
                    <a:cubicBezTo>
                      <a:pt x="2410" y="2681"/>
                      <a:pt x="2484" y="2619"/>
                      <a:pt x="2552" y="2552"/>
                    </a:cubicBezTo>
                    <a:cubicBezTo>
                      <a:pt x="2619" y="2484"/>
                      <a:pt x="2681" y="2410"/>
                      <a:pt x="2734" y="2331"/>
                    </a:cubicBezTo>
                    <a:cubicBezTo>
                      <a:pt x="2788" y="2251"/>
                      <a:pt x="2835" y="2165"/>
                      <a:pt x="2872" y="2077"/>
                    </a:cubicBezTo>
                    <a:cubicBezTo>
                      <a:pt x="2950" y="1892"/>
                      <a:pt x="2990" y="1697"/>
                      <a:pt x="2990" y="1495"/>
                    </a:cubicBezTo>
                    <a:cubicBezTo>
                      <a:pt x="2990" y="1293"/>
                      <a:pt x="2950" y="1098"/>
                      <a:pt x="2872" y="913"/>
                    </a:cubicBezTo>
                    <a:close/>
                    <a:moveTo>
                      <a:pt x="2694" y="2002"/>
                    </a:moveTo>
                    <a:cubicBezTo>
                      <a:pt x="2629" y="2157"/>
                      <a:pt x="2535" y="2296"/>
                      <a:pt x="2415" y="2415"/>
                    </a:cubicBezTo>
                    <a:cubicBezTo>
                      <a:pt x="2296" y="2535"/>
                      <a:pt x="2157" y="2629"/>
                      <a:pt x="2002" y="2694"/>
                    </a:cubicBezTo>
                    <a:cubicBezTo>
                      <a:pt x="1841" y="2762"/>
                      <a:pt x="1671" y="2797"/>
                      <a:pt x="1495" y="2797"/>
                    </a:cubicBezTo>
                    <a:cubicBezTo>
                      <a:pt x="1319" y="2797"/>
                      <a:pt x="1149" y="2762"/>
                      <a:pt x="988" y="2694"/>
                    </a:cubicBezTo>
                    <a:cubicBezTo>
                      <a:pt x="833" y="2629"/>
                      <a:pt x="694" y="2535"/>
                      <a:pt x="575" y="2415"/>
                    </a:cubicBezTo>
                    <a:cubicBezTo>
                      <a:pt x="455" y="2296"/>
                      <a:pt x="361" y="2157"/>
                      <a:pt x="296" y="2002"/>
                    </a:cubicBezTo>
                    <a:cubicBezTo>
                      <a:pt x="228" y="1841"/>
                      <a:pt x="193" y="1671"/>
                      <a:pt x="193" y="1495"/>
                    </a:cubicBezTo>
                    <a:cubicBezTo>
                      <a:pt x="193" y="1319"/>
                      <a:pt x="228" y="1149"/>
                      <a:pt x="296" y="988"/>
                    </a:cubicBezTo>
                    <a:cubicBezTo>
                      <a:pt x="361" y="833"/>
                      <a:pt x="455" y="694"/>
                      <a:pt x="575" y="575"/>
                    </a:cubicBezTo>
                    <a:cubicBezTo>
                      <a:pt x="694" y="455"/>
                      <a:pt x="833" y="361"/>
                      <a:pt x="988" y="296"/>
                    </a:cubicBezTo>
                    <a:cubicBezTo>
                      <a:pt x="1149" y="228"/>
                      <a:pt x="1319" y="193"/>
                      <a:pt x="1495" y="193"/>
                    </a:cubicBezTo>
                    <a:cubicBezTo>
                      <a:pt x="1671" y="193"/>
                      <a:pt x="1841" y="228"/>
                      <a:pt x="2002" y="296"/>
                    </a:cubicBezTo>
                    <a:cubicBezTo>
                      <a:pt x="2157" y="361"/>
                      <a:pt x="2296" y="455"/>
                      <a:pt x="2415" y="575"/>
                    </a:cubicBezTo>
                    <a:cubicBezTo>
                      <a:pt x="2535" y="694"/>
                      <a:pt x="2629" y="833"/>
                      <a:pt x="2694" y="988"/>
                    </a:cubicBezTo>
                    <a:cubicBezTo>
                      <a:pt x="2762" y="1149"/>
                      <a:pt x="2797" y="1319"/>
                      <a:pt x="2797" y="1495"/>
                    </a:cubicBezTo>
                    <a:cubicBezTo>
                      <a:pt x="2797" y="1671"/>
                      <a:pt x="2762" y="1841"/>
                      <a:pt x="2694" y="2002"/>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solidFill>
                    <a:schemeClr val="bg1"/>
                  </a:solidFill>
                  <a:ea typeface="Meiryo" panose="020B0604030504040204" pitchFamily="34" charset="-128"/>
                </a:endParaRPr>
              </a:p>
            </p:txBody>
          </p:sp>
          <p:sp>
            <p:nvSpPr>
              <p:cNvPr id="18" name="Freeform 258">
                <a:extLst>
                  <a:ext uri="{FF2B5EF4-FFF2-40B4-BE49-F238E27FC236}">
                    <a16:creationId xmlns:a16="http://schemas.microsoft.com/office/drawing/2014/main" id="{40614EE3-4609-D1BF-C2FA-424BB2FAA81A}"/>
                  </a:ext>
                </a:extLst>
              </p:cNvPr>
              <p:cNvSpPr>
                <a:spLocks/>
              </p:cNvSpPr>
              <p:nvPr/>
            </p:nvSpPr>
            <p:spPr bwMode="auto">
              <a:xfrm>
                <a:off x="18032414" y="10399714"/>
                <a:ext cx="12625390" cy="13357223"/>
              </a:xfrm>
              <a:custGeom>
                <a:avLst/>
                <a:gdLst>
                  <a:gd name="T0" fmla="*/ 4622 w 7953"/>
                  <a:gd name="T1" fmla="*/ 6368 h 8414"/>
                  <a:gd name="T2" fmla="*/ 4622 w 7953"/>
                  <a:gd name="T3" fmla="*/ 0 h 8414"/>
                  <a:gd name="T4" fmla="*/ 3331 w 7953"/>
                  <a:gd name="T5" fmla="*/ 0 h 8414"/>
                  <a:gd name="T6" fmla="*/ 3331 w 7953"/>
                  <a:gd name="T7" fmla="*/ 6368 h 8414"/>
                  <a:gd name="T8" fmla="*/ 795 w 7953"/>
                  <a:gd name="T9" fmla="*/ 4002 h 8414"/>
                  <a:gd name="T10" fmla="*/ 0 w 7953"/>
                  <a:gd name="T11" fmla="*/ 4846 h 8414"/>
                  <a:gd name="T12" fmla="*/ 3977 w 7953"/>
                  <a:gd name="T13" fmla="*/ 8414 h 8414"/>
                  <a:gd name="T14" fmla="*/ 7953 w 7953"/>
                  <a:gd name="T15" fmla="*/ 4846 h 8414"/>
                  <a:gd name="T16" fmla="*/ 7158 w 7953"/>
                  <a:gd name="T17" fmla="*/ 4002 h 8414"/>
                  <a:gd name="T18" fmla="*/ 4622 w 7953"/>
                  <a:gd name="T19" fmla="*/ 6368 h 84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953" h="8414">
                    <a:moveTo>
                      <a:pt x="4622" y="6368"/>
                    </a:moveTo>
                    <a:lnTo>
                      <a:pt x="4622" y="0"/>
                    </a:lnTo>
                    <a:lnTo>
                      <a:pt x="3331" y="0"/>
                    </a:lnTo>
                    <a:lnTo>
                      <a:pt x="3331" y="6368"/>
                    </a:lnTo>
                    <a:lnTo>
                      <a:pt x="795" y="4002"/>
                    </a:lnTo>
                    <a:lnTo>
                      <a:pt x="0" y="4846"/>
                    </a:lnTo>
                    <a:lnTo>
                      <a:pt x="3977" y="8414"/>
                    </a:lnTo>
                    <a:lnTo>
                      <a:pt x="7953" y="4846"/>
                    </a:lnTo>
                    <a:lnTo>
                      <a:pt x="7158" y="4002"/>
                    </a:lnTo>
                    <a:lnTo>
                      <a:pt x="4622" y="6368"/>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solidFill>
                    <a:schemeClr val="bg1"/>
                  </a:solidFill>
                  <a:ea typeface="Meiryo" panose="020B0604030504040204" pitchFamily="34" charset="-128"/>
                </a:endParaRPr>
              </a:p>
            </p:txBody>
          </p:sp>
        </p:grpSp>
        <p:sp>
          <p:nvSpPr>
            <p:cNvPr id="16" name="TextBox 15">
              <a:extLst>
                <a:ext uri="{FF2B5EF4-FFF2-40B4-BE49-F238E27FC236}">
                  <a16:creationId xmlns:a16="http://schemas.microsoft.com/office/drawing/2014/main" id="{4418829D-F1EF-1273-F677-DAB938842ED1}"/>
                </a:ext>
              </a:extLst>
            </p:cNvPr>
            <p:cNvSpPr txBox="1"/>
            <p:nvPr/>
          </p:nvSpPr>
          <p:spPr>
            <a:xfrm>
              <a:off x="5367337" y="1208829"/>
              <a:ext cx="3291840" cy="337015"/>
            </a:xfrm>
            <a:prstGeom prst="rect">
              <a:avLst/>
            </a:prstGeom>
            <a:noFill/>
          </p:spPr>
          <p:txBody>
            <a:bodyPr wrap="square" lIns="0" tIns="0" rIns="0" bIns="0" rtlCol="0" anchor="t">
              <a:spAutoFit/>
            </a:bodyPr>
            <a:lstStyle/>
            <a:p>
              <a:pPr indent="-304165" rtl="0">
                <a:lnSpc>
                  <a:spcPct val="90000"/>
                </a:lnSpc>
                <a:spcAft>
                  <a:spcPts val="600"/>
                </a:spcAft>
                <a:buClr>
                  <a:schemeClr val="tx2"/>
                </a:buClr>
              </a:pPr>
              <a:r>
                <a:rPr lang="ja-JP" altLang="en-US" sz="1200" dirty="0">
                  <a:solidFill>
                    <a:schemeClr val="bg1"/>
                  </a:solidFill>
                  <a:ea typeface="Meiryo" panose="020B0604030504040204" pitchFamily="34" charset="-128"/>
                  <a:cs typeface="Arial"/>
                </a:rPr>
                <a:t>部品管理</a:t>
              </a:r>
              <a:r>
                <a:rPr lang="ja-jp" sz="1200" dirty="0">
                  <a:solidFill>
                    <a:schemeClr val="bg1"/>
                  </a:solidFill>
                  <a:ea typeface="Meiryo" panose="020B0604030504040204" pitchFamily="34" charset="-128"/>
                  <a:cs typeface="Arial"/>
                </a:rPr>
                <a:t>に 1 週間かかっていたのが、今では </a:t>
              </a:r>
              <a:br>
                <a:rPr lang="en-US" altLang="ja-JP" sz="1200" dirty="0">
                  <a:solidFill>
                    <a:schemeClr val="bg1"/>
                  </a:solidFill>
                  <a:ea typeface="Meiryo" panose="020B0604030504040204" pitchFamily="34" charset="-128"/>
                  <a:cs typeface="Arial"/>
                </a:rPr>
              </a:br>
              <a:r>
                <a:rPr lang="ja-jp" sz="1200" dirty="0">
                  <a:solidFill>
                    <a:schemeClr val="bg1"/>
                  </a:solidFill>
                  <a:ea typeface="Meiryo" panose="020B0604030504040204" pitchFamily="34" charset="-128"/>
                  <a:cs typeface="Arial"/>
                </a:rPr>
                <a:t>1 日でできるようになりました! </a:t>
              </a:r>
            </a:p>
          </p:txBody>
        </p:sp>
      </p:grpSp>
      <p:grpSp>
        <p:nvGrpSpPr>
          <p:cNvPr id="20" name="Group 19">
            <a:extLst>
              <a:ext uri="{FF2B5EF4-FFF2-40B4-BE49-F238E27FC236}">
                <a16:creationId xmlns:a16="http://schemas.microsoft.com/office/drawing/2014/main" id="{FE578467-BEBD-AD80-346B-E1EF4424EF60}"/>
              </a:ext>
            </a:extLst>
          </p:cNvPr>
          <p:cNvGrpSpPr/>
          <p:nvPr/>
        </p:nvGrpSpPr>
        <p:grpSpPr>
          <a:xfrm>
            <a:off x="362108" y="3945618"/>
            <a:ext cx="3605846" cy="671787"/>
            <a:chOff x="5053331" y="1201839"/>
            <a:chExt cx="3605846" cy="671787"/>
          </a:xfrm>
        </p:grpSpPr>
        <p:grpSp>
          <p:nvGrpSpPr>
            <p:cNvPr id="21" name="Group 20">
              <a:extLst>
                <a:ext uri="{FF2B5EF4-FFF2-40B4-BE49-F238E27FC236}">
                  <a16:creationId xmlns:a16="http://schemas.microsoft.com/office/drawing/2014/main" id="{CEF39C73-FB8E-C604-1610-79C499F03BCB}"/>
                </a:ext>
              </a:extLst>
            </p:cNvPr>
            <p:cNvGrpSpPr>
              <a:grpSpLocks noChangeAspect="1"/>
            </p:cNvGrpSpPr>
            <p:nvPr/>
          </p:nvGrpSpPr>
          <p:grpSpPr>
            <a:xfrm rot="16200000">
              <a:off x="5053143" y="1202027"/>
              <a:ext cx="183255" cy="182880"/>
              <a:chOff x="10787062" y="3548063"/>
              <a:chExt cx="27116087" cy="27060525"/>
            </a:xfrm>
            <a:solidFill>
              <a:schemeClr val="accent1"/>
            </a:solidFill>
          </p:grpSpPr>
          <p:sp>
            <p:nvSpPr>
              <p:cNvPr id="23" name="Freeform 257">
                <a:extLst>
                  <a:ext uri="{FF2B5EF4-FFF2-40B4-BE49-F238E27FC236}">
                    <a16:creationId xmlns:a16="http://schemas.microsoft.com/office/drawing/2014/main" id="{BCA21E56-BB5B-5B92-515C-0A8489E5EDBC}"/>
                  </a:ext>
                </a:extLst>
              </p:cNvPr>
              <p:cNvSpPr>
                <a:spLocks noEditPoints="1"/>
              </p:cNvSpPr>
              <p:nvPr/>
            </p:nvSpPr>
            <p:spPr bwMode="auto">
              <a:xfrm>
                <a:off x="10787062" y="3548063"/>
                <a:ext cx="27116087" cy="27060525"/>
              </a:xfrm>
              <a:custGeom>
                <a:avLst/>
                <a:gdLst>
                  <a:gd name="T0" fmla="*/ 2872 w 2990"/>
                  <a:gd name="T1" fmla="*/ 913 h 2990"/>
                  <a:gd name="T2" fmla="*/ 2734 w 2990"/>
                  <a:gd name="T3" fmla="*/ 659 h 2990"/>
                  <a:gd name="T4" fmla="*/ 2552 w 2990"/>
                  <a:gd name="T5" fmla="*/ 438 h 2990"/>
                  <a:gd name="T6" fmla="*/ 2331 w 2990"/>
                  <a:gd name="T7" fmla="*/ 256 h 2990"/>
                  <a:gd name="T8" fmla="*/ 2077 w 2990"/>
                  <a:gd name="T9" fmla="*/ 118 h 2990"/>
                  <a:gd name="T10" fmla="*/ 1495 w 2990"/>
                  <a:gd name="T11" fmla="*/ 0 h 2990"/>
                  <a:gd name="T12" fmla="*/ 913 w 2990"/>
                  <a:gd name="T13" fmla="*/ 118 h 2990"/>
                  <a:gd name="T14" fmla="*/ 659 w 2990"/>
                  <a:gd name="T15" fmla="*/ 256 h 2990"/>
                  <a:gd name="T16" fmla="*/ 438 w 2990"/>
                  <a:gd name="T17" fmla="*/ 438 h 2990"/>
                  <a:gd name="T18" fmla="*/ 256 w 2990"/>
                  <a:gd name="T19" fmla="*/ 659 h 2990"/>
                  <a:gd name="T20" fmla="*/ 118 w 2990"/>
                  <a:gd name="T21" fmla="*/ 913 h 2990"/>
                  <a:gd name="T22" fmla="*/ 0 w 2990"/>
                  <a:gd name="T23" fmla="*/ 1495 h 2990"/>
                  <a:gd name="T24" fmla="*/ 118 w 2990"/>
                  <a:gd name="T25" fmla="*/ 2077 h 2990"/>
                  <a:gd name="T26" fmla="*/ 256 w 2990"/>
                  <a:gd name="T27" fmla="*/ 2331 h 2990"/>
                  <a:gd name="T28" fmla="*/ 438 w 2990"/>
                  <a:gd name="T29" fmla="*/ 2552 h 2990"/>
                  <a:gd name="T30" fmla="*/ 659 w 2990"/>
                  <a:gd name="T31" fmla="*/ 2734 h 2990"/>
                  <a:gd name="T32" fmla="*/ 913 w 2990"/>
                  <a:gd name="T33" fmla="*/ 2872 h 2990"/>
                  <a:gd name="T34" fmla="*/ 1495 w 2990"/>
                  <a:gd name="T35" fmla="*/ 2990 h 2990"/>
                  <a:gd name="T36" fmla="*/ 2077 w 2990"/>
                  <a:gd name="T37" fmla="*/ 2872 h 2990"/>
                  <a:gd name="T38" fmla="*/ 2331 w 2990"/>
                  <a:gd name="T39" fmla="*/ 2734 h 2990"/>
                  <a:gd name="T40" fmla="*/ 2552 w 2990"/>
                  <a:gd name="T41" fmla="*/ 2552 h 2990"/>
                  <a:gd name="T42" fmla="*/ 2734 w 2990"/>
                  <a:gd name="T43" fmla="*/ 2331 h 2990"/>
                  <a:gd name="T44" fmla="*/ 2872 w 2990"/>
                  <a:gd name="T45" fmla="*/ 2077 h 2990"/>
                  <a:gd name="T46" fmla="*/ 2990 w 2990"/>
                  <a:gd name="T47" fmla="*/ 1495 h 2990"/>
                  <a:gd name="T48" fmla="*/ 2872 w 2990"/>
                  <a:gd name="T49" fmla="*/ 913 h 2990"/>
                  <a:gd name="T50" fmla="*/ 2694 w 2990"/>
                  <a:gd name="T51" fmla="*/ 2002 h 2990"/>
                  <a:gd name="T52" fmla="*/ 2415 w 2990"/>
                  <a:gd name="T53" fmla="*/ 2415 h 2990"/>
                  <a:gd name="T54" fmla="*/ 2002 w 2990"/>
                  <a:gd name="T55" fmla="*/ 2694 h 2990"/>
                  <a:gd name="T56" fmla="*/ 1495 w 2990"/>
                  <a:gd name="T57" fmla="*/ 2797 h 2990"/>
                  <a:gd name="T58" fmla="*/ 988 w 2990"/>
                  <a:gd name="T59" fmla="*/ 2694 h 2990"/>
                  <a:gd name="T60" fmla="*/ 575 w 2990"/>
                  <a:gd name="T61" fmla="*/ 2415 h 2990"/>
                  <a:gd name="T62" fmla="*/ 296 w 2990"/>
                  <a:gd name="T63" fmla="*/ 2002 h 2990"/>
                  <a:gd name="T64" fmla="*/ 193 w 2990"/>
                  <a:gd name="T65" fmla="*/ 1495 h 2990"/>
                  <a:gd name="T66" fmla="*/ 296 w 2990"/>
                  <a:gd name="T67" fmla="*/ 988 h 2990"/>
                  <a:gd name="T68" fmla="*/ 575 w 2990"/>
                  <a:gd name="T69" fmla="*/ 575 h 2990"/>
                  <a:gd name="T70" fmla="*/ 988 w 2990"/>
                  <a:gd name="T71" fmla="*/ 296 h 2990"/>
                  <a:gd name="T72" fmla="*/ 1495 w 2990"/>
                  <a:gd name="T73" fmla="*/ 193 h 2990"/>
                  <a:gd name="T74" fmla="*/ 2002 w 2990"/>
                  <a:gd name="T75" fmla="*/ 296 h 2990"/>
                  <a:gd name="T76" fmla="*/ 2415 w 2990"/>
                  <a:gd name="T77" fmla="*/ 575 h 2990"/>
                  <a:gd name="T78" fmla="*/ 2694 w 2990"/>
                  <a:gd name="T79" fmla="*/ 988 h 2990"/>
                  <a:gd name="T80" fmla="*/ 2797 w 2990"/>
                  <a:gd name="T81" fmla="*/ 1495 h 2990"/>
                  <a:gd name="T82" fmla="*/ 2694 w 2990"/>
                  <a:gd name="T83" fmla="*/ 2002 h 29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990" h="2990">
                    <a:moveTo>
                      <a:pt x="2872" y="913"/>
                    </a:moveTo>
                    <a:cubicBezTo>
                      <a:pt x="2835" y="825"/>
                      <a:pt x="2788" y="739"/>
                      <a:pt x="2734" y="659"/>
                    </a:cubicBezTo>
                    <a:cubicBezTo>
                      <a:pt x="2681" y="580"/>
                      <a:pt x="2619" y="506"/>
                      <a:pt x="2552" y="438"/>
                    </a:cubicBezTo>
                    <a:cubicBezTo>
                      <a:pt x="2484" y="371"/>
                      <a:pt x="2410" y="309"/>
                      <a:pt x="2331" y="256"/>
                    </a:cubicBezTo>
                    <a:cubicBezTo>
                      <a:pt x="2251" y="202"/>
                      <a:pt x="2165" y="155"/>
                      <a:pt x="2077" y="118"/>
                    </a:cubicBezTo>
                    <a:cubicBezTo>
                      <a:pt x="1892" y="40"/>
                      <a:pt x="1697" y="0"/>
                      <a:pt x="1495" y="0"/>
                    </a:cubicBezTo>
                    <a:cubicBezTo>
                      <a:pt x="1293" y="0"/>
                      <a:pt x="1098" y="40"/>
                      <a:pt x="913" y="118"/>
                    </a:cubicBezTo>
                    <a:cubicBezTo>
                      <a:pt x="825" y="155"/>
                      <a:pt x="739" y="202"/>
                      <a:pt x="659" y="256"/>
                    </a:cubicBezTo>
                    <a:cubicBezTo>
                      <a:pt x="580" y="309"/>
                      <a:pt x="506" y="371"/>
                      <a:pt x="438" y="438"/>
                    </a:cubicBezTo>
                    <a:cubicBezTo>
                      <a:pt x="371" y="506"/>
                      <a:pt x="309" y="580"/>
                      <a:pt x="256" y="659"/>
                    </a:cubicBezTo>
                    <a:cubicBezTo>
                      <a:pt x="202" y="739"/>
                      <a:pt x="155" y="825"/>
                      <a:pt x="118" y="913"/>
                    </a:cubicBezTo>
                    <a:cubicBezTo>
                      <a:pt x="40" y="1098"/>
                      <a:pt x="0" y="1293"/>
                      <a:pt x="0" y="1495"/>
                    </a:cubicBezTo>
                    <a:cubicBezTo>
                      <a:pt x="0" y="1697"/>
                      <a:pt x="40" y="1892"/>
                      <a:pt x="118" y="2077"/>
                    </a:cubicBezTo>
                    <a:cubicBezTo>
                      <a:pt x="155" y="2165"/>
                      <a:pt x="202" y="2251"/>
                      <a:pt x="256" y="2331"/>
                    </a:cubicBezTo>
                    <a:cubicBezTo>
                      <a:pt x="309" y="2410"/>
                      <a:pt x="371" y="2484"/>
                      <a:pt x="438" y="2552"/>
                    </a:cubicBezTo>
                    <a:cubicBezTo>
                      <a:pt x="506" y="2619"/>
                      <a:pt x="580" y="2681"/>
                      <a:pt x="659" y="2734"/>
                    </a:cubicBezTo>
                    <a:cubicBezTo>
                      <a:pt x="739" y="2788"/>
                      <a:pt x="825" y="2835"/>
                      <a:pt x="913" y="2872"/>
                    </a:cubicBezTo>
                    <a:cubicBezTo>
                      <a:pt x="1098" y="2950"/>
                      <a:pt x="1293" y="2990"/>
                      <a:pt x="1495" y="2990"/>
                    </a:cubicBezTo>
                    <a:cubicBezTo>
                      <a:pt x="1697" y="2990"/>
                      <a:pt x="1892" y="2950"/>
                      <a:pt x="2077" y="2872"/>
                    </a:cubicBezTo>
                    <a:cubicBezTo>
                      <a:pt x="2165" y="2835"/>
                      <a:pt x="2251" y="2788"/>
                      <a:pt x="2331" y="2734"/>
                    </a:cubicBezTo>
                    <a:cubicBezTo>
                      <a:pt x="2410" y="2681"/>
                      <a:pt x="2484" y="2619"/>
                      <a:pt x="2552" y="2552"/>
                    </a:cubicBezTo>
                    <a:cubicBezTo>
                      <a:pt x="2619" y="2484"/>
                      <a:pt x="2681" y="2410"/>
                      <a:pt x="2734" y="2331"/>
                    </a:cubicBezTo>
                    <a:cubicBezTo>
                      <a:pt x="2788" y="2251"/>
                      <a:pt x="2835" y="2165"/>
                      <a:pt x="2872" y="2077"/>
                    </a:cubicBezTo>
                    <a:cubicBezTo>
                      <a:pt x="2950" y="1892"/>
                      <a:pt x="2990" y="1697"/>
                      <a:pt x="2990" y="1495"/>
                    </a:cubicBezTo>
                    <a:cubicBezTo>
                      <a:pt x="2990" y="1293"/>
                      <a:pt x="2950" y="1098"/>
                      <a:pt x="2872" y="913"/>
                    </a:cubicBezTo>
                    <a:close/>
                    <a:moveTo>
                      <a:pt x="2694" y="2002"/>
                    </a:moveTo>
                    <a:cubicBezTo>
                      <a:pt x="2629" y="2157"/>
                      <a:pt x="2535" y="2296"/>
                      <a:pt x="2415" y="2415"/>
                    </a:cubicBezTo>
                    <a:cubicBezTo>
                      <a:pt x="2296" y="2535"/>
                      <a:pt x="2157" y="2629"/>
                      <a:pt x="2002" y="2694"/>
                    </a:cubicBezTo>
                    <a:cubicBezTo>
                      <a:pt x="1841" y="2762"/>
                      <a:pt x="1671" y="2797"/>
                      <a:pt x="1495" y="2797"/>
                    </a:cubicBezTo>
                    <a:cubicBezTo>
                      <a:pt x="1319" y="2797"/>
                      <a:pt x="1149" y="2762"/>
                      <a:pt x="988" y="2694"/>
                    </a:cubicBezTo>
                    <a:cubicBezTo>
                      <a:pt x="833" y="2629"/>
                      <a:pt x="694" y="2535"/>
                      <a:pt x="575" y="2415"/>
                    </a:cubicBezTo>
                    <a:cubicBezTo>
                      <a:pt x="455" y="2296"/>
                      <a:pt x="361" y="2157"/>
                      <a:pt x="296" y="2002"/>
                    </a:cubicBezTo>
                    <a:cubicBezTo>
                      <a:pt x="228" y="1841"/>
                      <a:pt x="193" y="1671"/>
                      <a:pt x="193" y="1495"/>
                    </a:cubicBezTo>
                    <a:cubicBezTo>
                      <a:pt x="193" y="1319"/>
                      <a:pt x="228" y="1149"/>
                      <a:pt x="296" y="988"/>
                    </a:cubicBezTo>
                    <a:cubicBezTo>
                      <a:pt x="361" y="833"/>
                      <a:pt x="455" y="694"/>
                      <a:pt x="575" y="575"/>
                    </a:cubicBezTo>
                    <a:cubicBezTo>
                      <a:pt x="694" y="455"/>
                      <a:pt x="833" y="361"/>
                      <a:pt x="988" y="296"/>
                    </a:cubicBezTo>
                    <a:cubicBezTo>
                      <a:pt x="1149" y="228"/>
                      <a:pt x="1319" y="193"/>
                      <a:pt x="1495" y="193"/>
                    </a:cubicBezTo>
                    <a:cubicBezTo>
                      <a:pt x="1671" y="193"/>
                      <a:pt x="1841" y="228"/>
                      <a:pt x="2002" y="296"/>
                    </a:cubicBezTo>
                    <a:cubicBezTo>
                      <a:pt x="2157" y="361"/>
                      <a:pt x="2296" y="455"/>
                      <a:pt x="2415" y="575"/>
                    </a:cubicBezTo>
                    <a:cubicBezTo>
                      <a:pt x="2535" y="694"/>
                      <a:pt x="2629" y="833"/>
                      <a:pt x="2694" y="988"/>
                    </a:cubicBezTo>
                    <a:cubicBezTo>
                      <a:pt x="2762" y="1149"/>
                      <a:pt x="2797" y="1319"/>
                      <a:pt x="2797" y="1495"/>
                    </a:cubicBezTo>
                    <a:cubicBezTo>
                      <a:pt x="2797" y="1671"/>
                      <a:pt x="2762" y="1841"/>
                      <a:pt x="2694" y="2002"/>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solidFill>
                    <a:schemeClr val="bg1"/>
                  </a:solidFill>
                  <a:ea typeface="Meiryo" panose="020B0604030504040204" pitchFamily="34" charset="-128"/>
                </a:endParaRPr>
              </a:p>
            </p:txBody>
          </p:sp>
          <p:sp>
            <p:nvSpPr>
              <p:cNvPr id="24" name="Freeform 258">
                <a:extLst>
                  <a:ext uri="{FF2B5EF4-FFF2-40B4-BE49-F238E27FC236}">
                    <a16:creationId xmlns:a16="http://schemas.microsoft.com/office/drawing/2014/main" id="{E1EC6ED6-E471-31E2-C49E-504C57DE9008}"/>
                  </a:ext>
                </a:extLst>
              </p:cNvPr>
              <p:cNvSpPr>
                <a:spLocks/>
              </p:cNvSpPr>
              <p:nvPr/>
            </p:nvSpPr>
            <p:spPr bwMode="auto">
              <a:xfrm>
                <a:off x="18032414" y="10399714"/>
                <a:ext cx="12625390" cy="13357223"/>
              </a:xfrm>
              <a:custGeom>
                <a:avLst/>
                <a:gdLst>
                  <a:gd name="T0" fmla="*/ 4622 w 7953"/>
                  <a:gd name="T1" fmla="*/ 6368 h 8414"/>
                  <a:gd name="T2" fmla="*/ 4622 w 7953"/>
                  <a:gd name="T3" fmla="*/ 0 h 8414"/>
                  <a:gd name="T4" fmla="*/ 3331 w 7953"/>
                  <a:gd name="T5" fmla="*/ 0 h 8414"/>
                  <a:gd name="T6" fmla="*/ 3331 w 7953"/>
                  <a:gd name="T7" fmla="*/ 6368 h 8414"/>
                  <a:gd name="T8" fmla="*/ 795 w 7953"/>
                  <a:gd name="T9" fmla="*/ 4002 h 8414"/>
                  <a:gd name="T10" fmla="*/ 0 w 7953"/>
                  <a:gd name="T11" fmla="*/ 4846 h 8414"/>
                  <a:gd name="T12" fmla="*/ 3977 w 7953"/>
                  <a:gd name="T13" fmla="*/ 8414 h 8414"/>
                  <a:gd name="T14" fmla="*/ 7953 w 7953"/>
                  <a:gd name="T15" fmla="*/ 4846 h 8414"/>
                  <a:gd name="T16" fmla="*/ 7158 w 7953"/>
                  <a:gd name="T17" fmla="*/ 4002 h 8414"/>
                  <a:gd name="T18" fmla="*/ 4622 w 7953"/>
                  <a:gd name="T19" fmla="*/ 6368 h 84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953" h="8414">
                    <a:moveTo>
                      <a:pt x="4622" y="6368"/>
                    </a:moveTo>
                    <a:lnTo>
                      <a:pt x="4622" y="0"/>
                    </a:lnTo>
                    <a:lnTo>
                      <a:pt x="3331" y="0"/>
                    </a:lnTo>
                    <a:lnTo>
                      <a:pt x="3331" y="6368"/>
                    </a:lnTo>
                    <a:lnTo>
                      <a:pt x="795" y="4002"/>
                    </a:lnTo>
                    <a:lnTo>
                      <a:pt x="0" y="4846"/>
                    </a:lnTo>
                    <a:lnTo>
                      <a:pt x="3977" y="8414"/>
                    </a:lnTo>
                    <a:lnTo>
                      <a:pt x="7953" y="4846"/>
                    </a:lnTo>
                    <a:lnTo>
                      <a:pt x="7158" y="4002"/>
                    </a:lnTo>
                    <a:lnTo>
                      <a:pt x="4622" y="6368"/>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solidFill>
                    <a:schemeClr val="bg1"/>
                  </a:solidFill>
                  <a:ea typeface="Meiryo" panose="020B0604030504040204" pitchFamily="34" charset="-128"/>
                </a:endParaRPr>
              </a:p>
            </p:txBody>
          </p:sp>
        </p:grpSp>
        <p:sp>
          <p:nvSpPr>
            <p:cNvPr id="22" name="TextBox 21">
              <a:extLst>
                <a:ext uri="{FF2B5EF4-FFF2-40B4-BE49-F238E27FC236}">
                  <a16:creationId xmlns:a16="http://schemas.microsoft.com/office/drawing/2014/main" id="{8A4E7E3F-6D99-689E-2CAC-25274D4F18A6}"/>
                </a:ext>
              </a:extLst>
            </p:cNvPr>
            <p:cNvSpPr txBox="1"/>
            <p:nvPr/>
          </p:nvSpPr>
          <p:spPr>
            <a:xfrm>
              <a:off x="5367337" y="1208829"/>
              <a:ext cx="3291840" cy="664797"/>
            </a:xfrm>
            <a:prstGeom prst="rect">
              <a:avLst/>
            </a:prstGeom>
            <a:noFill/>
          </p:spPr>
          <p:txBody>
            <a:bodyPr wrap="square" lIns="0" tIns="0" rIns="0" bIns="0" rtlCol="0" anchor="t">
              <a:spAutoFit/>
            </a:bodyPr>
            <a:lstStyle/>
            <a:p>
              <a:pPr indent="-304165" rtl="0">
                <a:lnSpc>
                  <a:spcPct val="90000"/>
                </a:lnSpc>
                <a:spcAft>
                  <a:spcPts val="600"/>
                </a:spcAft>
                <a:buClr>
                  <a:schemeClr val="tx2"/>
                </a:buClr>
              </a:pPr>
              <a:r>
                <a:rPr lang="ja-jp" sz="1200" dirty="0">
                  <a:solidFill>
                    <a:schemeClr val="bg1"/>
                  </a:solidFill>
                  <a:ea typeface="Meiryo" panose="020B0604030504040204" pitchFamily="34" charset="-128"/>
                  <a:cs typeface="Arial"/>
                </a:rPr>
                <a:t>ツールパス、加工エクステンション、干渉回避、および Fusion 360 のその他の機能により、</a:t>
              </a:r>
              <a:br>
                <a:rPr lang="en-US" altLang="ja-JP" sz="1200" dirty="0">
                  <a:solidFill>
                    <a:schemeClr val="bg1"/>
                  </a:solidFill>
                  <a:ea typeface="Meiryo" panose="020B0604030504040204" pitchFamily="34" charset="-128"/>
                  <a:cs typeface="Arial"/>
                </a:rPr>
              </a:br>
              <a:r>
                <a:rPr lang="ja-jp" sz="1200" dirty="0">
                  <a:solidFill>
                    <a:schemeClr val="bg1"/>
                  </a:solidFill>
                  <a:ea typeface="Meiryo" panose="020B0604030504040204" pitchFamily="34" charset="-128"/>
                  <a:cs typeface="Arial"/>
                </a:rPr>
                <a:t>パーツのアライメントなどのプロセスが</a:t>
              </a:r>
              <a:br>
                <a:rPr lang="en-US" altLang="ja-JP" sz="1200" dirty="0">
                  <a:solidFill>
                    <a:schemeClr val="bg1"/>
                  </a:solidFill>
                  <a:ea typeface="Meiryo" panose="020B0604030504040204" pitchFamily="34" charset="-128"/>
                  <a:cs typeface="Arial"/>
                </a:rPr>
              </a:br>
              <a:r>
                <a:rPr lang="ja-jp" sz="1200" dirty="0">
                  <a:solidFill>
                    <a:schemeClr val="bg1"/>
                  </a:solidFill>
                  <a:ea typeface="Meiryo" panose="020B0604030504040204" pitchFamily="34" charset="-128"/>
                  <a:cs typeface="Arial"/>
                </a:rPr>
                <a:t>より俊敏になります。 </a:t>
              </a:r>
            </a:p>
          </p:txBody>
        </p:sp>
      </p:grpSp>
      <p:cxnSp>
        <p:nvCxnSpPr>
          <p:cNvPr id="32" name="Straight Connector 31">
            <a:extLst>
              <a:ext uri="{FF2B5EF4-FFF2-40B4-BE49-F238E27FC236}">
                <a16:creationId xmlns:a16="http://schemas.microsoft.com/office/drawing/2014/main" id="{18C6AA3D-0856-6F35-C1C2-42EA7A6E8309}"/>
              </a:ext>
            </a:extLst>
          </p:cNvPr>
          <p:cNvCxnSpPr/>
          <p:nvPr/>
        </p:nvCxnSpPr>
        <p:spPr>
          <a:xfrm>
            <a:off x="362107" y="3096236"/>
            <a:ext cx="3605847" cy="0"/>
          </a:xfrm>
          <a:prstGeom prst="line">
            <a:avLst/>
          </a:prstGeom>
          <a:solidFill>
            <a:schemeClr val="bg1"/>
          </a:solidFill>
          <a:ln w="6350">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cxnSp>
      <p:cxnSp>
        <p:nvCxnSpPr>
          <p:cNvPr id="33" name="Straight Connector 32">
            <a:extLst>
              <a:ext uri="{FF2B5EF4-FFF2-40B4-BE49-F238E27FC236}">
                <a16:creationId xmlns:a16="http://schemas.microsoft.com/office/drawing/2014/main" id="{FE6AE227-F509-6904-B758-561B0CCAB253}"/>
              </a:ext>
            </a:extLst>
          </p:cNvPr>
          <p:cNvCxnSpPr/>
          <p:nvPr/>
        </p:nvCxnSpPr>
        <p:spPr>
          <a:xfrm>
            <a:off x="362107" y="3775621"/>
            <a:ext cx="3605847" cy="0"/>
          </a:xfrm>
          <a:prstGeom prst="line">
            <a:avLst/>
          </a:prstGeom>
          <a:solidFill>
            <a:schemeClr val="bg1"/>
          </a:solidFill>
          <a:ln w="6350">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cxnSp>
      <p:sp>
        <p:nvSpPr>
          <p:cNvPr id="5" name="TextBox 4">
            <a:extLst>
              <a:ext uri="{FF2B5EF4-FFF2-40B4-BE49-F238E27FC236}">
                <a16:creationId xmlns:a16="http://schemas.microsoft.com/office/drawing/2014/main" id="{BC0ABF78-C06A-CB29-1C9E-8D14C1FDE562}"/>
              </a:ext>
            </a:extLst>
          </p:cNvPr>
          <p:cNvSpPr txBox="1"/>
          <p:nvPr/>
        </p:nvSpPr>
        <p:spPr>
          <a:xfrm>
            <a:off x="361390" y="1336301"/>
            <a:ext cx="2728368" cy="307777"/>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rtl="0"/>
            <a:r>
              <a:rPr lang="ja-jp" sz="2000" b="1">
                <a:solidFill>
                  <a:schemeClr val="bg1"/>
                </a:solidFill>
                <a:ea typeface="Meiryo" panose="020B0604030504040204" pitchFamily="34" charset="-128"/>
              </a:rPr>
              <a:t>Conturo Prototyping</a:t>
            </a:r>
          </a:p>
        </p:txBody>
      </p:sp>
    </p:spTree>
    <p:extLst>
      <p:ext uri="{BB962C8B-B14F-4D97-AF65-F5344CB8AC3E}">
        <p14:creationId xmlns:p14="http://schemas.microsoft.com/office/powerpoint/2010/main" val="394351055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video>
              <p:cMediaNode vol="80000">
                <p:cTn id="2" fill="hold" display="0">
                  <p:stCondLst>
                    <p:cond delay="indefinite"/>
                  </p:stCondLst>
                </p:cTn>
                <p:tgtEl>
                  <p:spTgt spid="3"/>
                </p:tgtEl>
              </p:cMediaNode>
            </p:vide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74947476-CA67-77AF-5E77-D4B85F90666D}"/>
              </a:ext>
            </a:extLst>
          </p:cNvPr>
          <p:cNvPicPr>
            <a:picLocks noChangeAspect="1"/>
          </p:cNvPicPr>
          <p:nvPr/>
        </p:nvPicPr>
        <p:blipFill rotWithShape="1">
          <a:blip r:embed="rId3">
            <a:extLst>
              <a:ext uri="{28A0092B-C50C-407E-A947-70E740481C1C}">
                <a14:useLocalDpi xmlns:a14="http://schemas.microsoft.com/office/drawing/2010/main" val="0"/>
              </a:ext>
            </a:extLst>
          </a:blip>
          <a:srcRect l="11982" r="34398"/>
          <a:stretch/>
        </p:blipFill>
        <p:spPr>
          <a:xfrm>
            <a:off x="5466713" y="0"/>
            <a:ext cx="3677286" cy="5143500"/>
          </a:xfrm>
          <a:prstGeom prst="rect">
            <a:avLst/>
          </a:prstGeom>
        </p:spPr>
      </p:pic>
      <p:sp>
        <p:nvSpPr>
          <p:cNvPr id="5" name="Rectangle 4">
            <a:extLst>
              <a:ext uri="{FF2B5EF4-FFF2-40B4-BE49-F238E27FC236}">
                <a16:creationId xmlns:a16="http://schemas.microsoft.com/office/drawing/2014/main" id="{2379A2EA-6007-F3ED-9B6E-48EA546B5CF5}"/>
              </a:ext>
            </a:extLst>
          </p:cNvPr>
          <p:cNvSpPr/>
          <p:nvPr/>
        </p:nvSpPr>
        <p:spPr>
          <a:xfrm rot="10800000" flipH="1">
            <a:off x="-1" y="0"/>
            <a:ext cx="9144001" cy="5143500"/>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2133" err="1">
              <a:ea typeface="Meiryo" panose="020B0604030504040204" pitchFamily="34" charset="-128"/>
            </a:endParaRPr>
          </a:p>
        </p:txBody>
      </p:sp>
      <p:sp>
        <p:nvSpPr>
          <p:cNvPr id="11" name="Rectangle 10">
            <a:extLst>
              <a:ext uri="{FF2B5EF4-FFF2-40B4-BE49-F238E27FC236}">
                <a16:creationId xmlns:a16="http://schemas.microsoft.com/office/drawing/2014/main" id="{B906A0C6-8943-ACF2-9078-59ACAEC52A7B}"/>
              </a:ext>
            </a:extLst>
          </p:cNvPr>
          <p:cNvSpPr/>
          <p:nvPr/>
        </p:nvSpPr>
        <p:spPr>
          <a:xfrm rot="10800000" flipH="1">
            <a:off x="3881887" y="0"/>
            <a:ext cx="2680995" cy="5143500"/>
          </a:xfrm>
          <a:prstGeom prst="rect">
            <a:avLst/>
          </a:prstGeom>
          <a:gradFill>
            <a:gsLst>
              <a:gs pos="47000">
                <a:srgbClr val="000000"/>
              </a:gs>
              <a:gs pos="0">
                <a:srgbClr val="000000">
                  <a:alpha val="0"/>
                </a:srgbClr>
              </a:gs>
              <a:gs pos="81000">
                <a:schemeClr val="tx1">
                  <a:alpha val="97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2133" err="1">
              <a:ea typeface="Meiryo" panose="020B0604030504040204" pitchFamily="34" charset="-128"/>
            </a:endParaRPr>
          </a:p>
        </p:txBody>
      </p:sp>
      <p:sp>
        <p:nvSpPr>
          <p:cNvPr id="10" name="Rectangle 9">
            <a:extLst>
              <a:ext uri="{FF2B5EF4-FFF2-40B4-BE49-F238E27FC236}">
                <a16:creationId xmlns:a16="http://schemas.microsoft.com/office/drawing/2014/main" id="{CFFB4473-7E3F-8E32-8A77-5E397BF14432}"/>
              </a:ext>
            </a:extLst>
          </p:cNvPr>
          <p:cNvSpPr/>
          <p:nvPr/>
        </p:nvSpPr>
        <p:spPr>
          <a:xfrm rot="10800000" flipH="1">
            <a:off x="710647" y="0"/>
            <a:ext cx="5745002" cy="5143500"/>
          </a:xfrm>
          <a:prstGeom prst="rect">
            <a:avLst/>
          </a:prstGeom>
          <a:gradFill>
            <a:gsLst>
              <a:gs pos="47000">
                <a:srgbClr val="000000"/>
              </a:gs>
              <a:gs pos="0">
                <a:srgbClr val="000000">
                  <a:alpha val="0"/>
                </a:srgbClr>
              </a:gs>
              <a:gs pos="81000">
                <a:schemeClr val="tx1">
                  <a:alpha val="97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2133" err="1">
              <a:ea typeface="Meiryo" panose="020B0604030504040204" pitchFamily="34" charset="-128"/>
            </a:endParaRPr>
          </a:p>
        </p:txBody>
      </p:sp>
      <p:sp>
        <p:nvSpPr>
          <p:cNvPr id="2" name="Title 1">
            <a:extLst>
              <a:ext uri="{FF2B5EF4-FFF2-40B4-BE49-F238E27FC236}">
                <a16:creationId xmlns:a16="http://schemas.microsoft.com/office/drawing/2014/main" id="{B25AAA8F-FAB7-6BF9-070E-F58DBC73D5B7}"/>
              </a:ext>
            </a:extLst>
          </p:cNvPr>
          <p:cNvSpPr>
            <a:spLocks noGrp="1"/>
          </p:cNvSpPr>
          <p:nvPr>
            <p:ph type="title"/>
          </p:nvPr>
        </p:nvSpPr>
        <p:spPr>
          <a:xfrm>
            <a:off x="368300" y="365125"/>
            <a:ext cx="8407400" cy="398571"/>
          </a:xfrm>
        </p:spPr>
        <p:txBody>
          <a:bodyPr rtlCol="0"/>
          <a:lstStyle/>
          <a:p>
            <a:pPr rtl="0"/>
            <a:r>
              <a:rPr lang="ja-jp">
                <a:solidFill>
                  <a:schemeClr val="bg1"/>
                </a:solidFill>
                <a:ea typeface="Meiryo" panose="020B0604030504040204" pitchFamily="34" charset="-128"/>
              </a:rPr>
              <a:t>デジタル ツイン</a:t>
            </a:r>
          </a:p>
        </p:txBody>
      </p:sp>
      <p:sp>
        <p:nvSpPr>
          <p:cNvPr id="6" name="TextBox 5">
            <a:extLst>
              <a:ext uri="{FF2B5EF4-FFF2-40B4-BE49-F238E27FC236}">
                <a16:creationId xmlns:a16="http://schemas.microsoft.com/office/drawing/2014/main" id="{6775AD49-D960-1A50-1630-828085FA039E}"/>
              </a:ext>
            </a:extLst>
          </p:cNvPr>
          <p:cNvSpPr txBox="1"/>
          <p:nvPr/>
        </p:nvSpPr>
        <p:spPr>
          <a:xfrm>
            <a:off x="366712" y="1191513"/>
            <a:ext cx="4992768" cy="393185"/>
          </a:xfrm>
          <a:prstGeom prst="rect">
            <a:avLst/>
          </a:prstGeom>
          <a:noFill/>
        </p:spPr>
        <p:txBody>
          <a:bodyPr wrap="square" lIns="0" tIns="0" rIns="0" bIns="0" rtlCol="0" anchor="t">
            <a:spAutoFit/>
          </a:bodyPr>
          <a:lstStyle/>
          <a:p>
            <a:pPr indent="-304165" rtl="0">
              <a:lnSpc>
                <a:spcPct val="90000"/>
              </a:lnSpc>
              <a:spcBef>
                <a:spcPts val="300"/>
              </a:spcBef>
              <a:spcAft>
                <a:spcPts val="600"/>
              </a:spcAft>
              <a:buClr>
                <a:schemeClr val="tx2"/>
              </a:buClr>
            </a:pPr>
            <a:r>
              <a:rPr lang="ja-jp" sz="1400" b="1" dirty="0">
                <a:solidFill>
                  <a:schemeClr val="bg1"/>
                </a:solidFill>
                <a:ea typeface="Meiryo" panose="020B0604030504040204" pitchFamily="34" charset="-128"/>
              </a:rPr>
              <a:t>デジタル ツインは、物理オブジェクト、システム、または</a:t>
            </a:r>
            <a:br>
              <a:rPr lang="en-US" altLang="ja-JP" sz="1400" b="1" dirty="0">
                <a:solidFill>
                  <a:schemeClr val="bg1"/>
                </a:solidFill>
                <a:ea typeface="Meiryo" panose="020B0604030504040204" pitchFamily="34" charset="-128"/>
              </a:rPr>
            </a:br>
            <a:r>
              <a:rPr lang="ja-jp" sz="1400" b="1" dirty="0">
                <a:solidFill>
                  <a:schemeClr val="bg1"/>
                </a:solidFill>
                <a:ea typeface="Meiryo" panose="020B0604030504040204" pitchFamily="34" charset="-128"/>
              </a:rPr>
              <a:t>プロセスを</a:t>
            </a:r>
            <a:r>
              <a:rPr lang="ja-JP" altLang="en-US" sz="1400" b="1" dirty="0">
                <a:solidFill>
                  <a:schemeClr val="bg1"/>
                </a:solidFill>
                <a:ea typeface="Meiryo" panose="020B0604030504040204" pitchFamily="34" charset="-128"/>
              </a:rPr>
              <a:t>仮想空間で再現</a:t>
            </a:r>
            <a:r>
              <a:rPr lang="ja-jp" sz="1400" b="1" dirty="0">
                <a:solidFill>
                  <a:schemeClr val="bg1"/>
                </a:solidFill>
                <a:ea typeface="Meiryo" panose="020B0604030504040204" pitchFamily="34" charset="-128"/>
              </a:rPr>
              <a:t>したものです。</a:t>
            </a:r>
          </a:p>
        </p:txBody>
      </p:sp>
      <p:grpSp>
        <p:nvGrpSpPr>
          <p:cNvPr id="7" name="Group 6">
            <a:extLst>
              <a:ext uri="{FF2B5EF4-FFF2-40B4-BE49-F238E27FC236}">
                <a16:creationId xmlns:a16="http://schemas.microsoft.com/office/drawing/2014/main" id="{952AF7DD-7B57-E5EF-C5FB-06DD88E7044E}"/>
              </a:ext>
            </a:extLst>
          </p:cNvPr>
          <p:cNvGrpSpPr/>
          <p:nvPr/>
        </p:nvGrpSpPr>
        <p:grpSpPr>
          <a:xfrm>
            <a:off x="362108" y="1843004"/>
            <a:ext cx="4997372" cy="464038"/>
            <a:chOff x="5053331" y="1201839"/>
            <a:chExt cx="4997372" cy="464038"/>
          </a:xfrm>
        </p:grpSpPr>
        <p:grpSp>
          <p:nvGrpSpPr>
            <p:cNvPr id="8" name="Group 7">
              <a:extLst>
                <a:ext uri="{FF2B5EF4-FFF2-40B4-BE49-F238E27FC236}">
                  <a16:creationId xmlns:a16="http://schemas.microsoft.com/office/drawing/2014/main" id="{1438A330-6F98-F491-C5F6-3DA1A92455E0}"/>
                </a:ext>
              </a:extLst>
            </p:cNvPr>
            <p:cNvGrpSpPr>
              <a:grpSpLocks noChangeAspect="1"/>
            </p:cNvGrpSpPr>
            <p:nvPr/>
          </p:nvGrpSpPr>
          <p:grpSpPr>
            <a:xfrm rot="16200000">
              <a:off x="5053143" y="1202027"/>
              <a:ext cx="183255" cy="182880"/>
              <a:chOff x="10787062" y="3548063"/>
              <a:chExt cx="27116087" cy="27060525"/>
            </a:xfrm>
            <a:solidFill>
              <a:schemeClr val="accent1"/>
            </a:solidFill>
          </p:grpSpPr>
          <p:sp>
            <p:nvSpPr>
              <p:cNvPr id="14" name="Freeform 257">
                <a:extLst>
                  <a:ext uri="{FF2B5EF4-FFF2-40B4-BE49-F238E27FC236}">
                    <a16:creationId xmlns:a16="http://schemas.microsoft.com/office/drawing/2014/main" id="{940DE423-6FF8-3E1B-FFFD-08F9DFB811B5}"/>
                  </a:ext>
                </a:extLst>
              </p:cNvPr>
              <p:cNvSpPr>
                <a:spLocks noEditPoints="1"/>
              </p:cNvSpPr>
              <p:nvPr/>
            </p:nvSpPr>
            <p:spPr bwMode="auto">
              <a:xfrm>
                <a:off x="10787062" y="3548063"/>
                <a:ext cx="27116087" cy="27060525"/>
              </a:xfrm>
              <a:custGeom>
                <a:avLst/>
                <a:gdLst>
                  <a:gd name="T0" fmla="*/ 2872 w 2990"/>
                  <a:gd name="T1" fmla="*/ 913 h 2990"/>
                  <a:gd name="T2" fmla="*/ 2734 w 2990"/>
                  <a:gd name="T3" fmla="*/ 659 h 2990"/>
                  <a:gd name="T4" fmla="*/ 2552 w 2990"/>
                  <a:gd name="T5" fmla="*/ 438 h 2990"/>
                  <a:gd name="T6" fmla="*/ 2331 w 2990"/>
                  <a:gd name="T7" fmla="*/ 256 h 2990"/>
                  <a:gd name="T8" fmla="*/ 2077 w 2990"/>
                  <a:gd name="T9" fmla="*/ 118 h 2990"/>
                  <a:gd name="T10" fmla="*/ 1495 w 2990"/>
                  <a:gd name="T11" fmla="*/ 0 h 2990"/>
                  <a:gd name="T12" fmla="*/ 913 w 2990"/>
                  <a:gd name="T13" fmla="*/ 118 h 2990"/>
                  <a:gd name="T14" fmla="*/ 659 w 2990"/>
                  <a:gd name="T15" fmla="*/ 256 h 2990"/>
                  <a:gd name="T16" fmla="*/ 438 w 2990"/>
                  <a:gd name="T17" fmla="*/ 438 h 2990"/>
                  <a:gd name="T18" fmla="*/ 256 w 2990"/>
                  <a:gd name="T19" fmla="*/ 659 h 2990"/>
                  <a:gd name="T20" fmla="*/ 118 w 2990"/>
                  <a:gd name="T21" fmla="*/ 913 h 2990"/>
                  <a:gd name="T22" fmla="*/ 0 w 2990"/>
                  <a:gd name="T23" fmla="*/ 1495 h 2990"/>
                  <a:gd name="T24" fmla="*/ 118 w 2990"/>
                  <a:gd name="T25" fmla="*/ 2077 h 2990"/>
                  <a:gd name="T26" fmla="*/ 256 w 2990"/>
                  <a:gd name="T27" fmla="*/ 2331 h 2990"/>
                  <a:gd name="T28" fmla="*/ 438 w 2990"/>
                  <a:gd name="T29" fmla="*/ 2552 h 2990"/>
                  <a:gd name="T30" fmla="*/ 659 w 2990"/>
                  <a:gd name="T31" fmla="*/ 2734 h 2990"/>
                  <a:gd name="T32" fmla="*/ 913 w 2990"/>
                  <a:gd name="T33" fmla="*/ 2872 h 2990"/>
                  <a:gd name="T34" fmla="*/ 1495 w 2990"/>
                  <a:gd name="T35" fmla="*/ 2990 h 2990"/>
                  <a:gd name="T36" fmla="*/ 2077 w 2990"/>
                  <a:gd name="T37" fmla="*/ 2872 h 2990"/>
                  <a:gd name="T38" fmla="*/ 2331 w 2990"/>
                  <a:gd name="T39" fmla="*/ 2734 h 2990"/>
                  <a:gd name="T40" fmla="*/ 2552 w 2990"/>
                  <a:gd name="T41" fmla="*/ 2552 h 2990"/>
                  <a:gd name="T42" fmla="*/ 2734 w 2990"/>
                  <a:gd name="T43" fmla="*/ 2331 h 2990"/>
                  <a:gd name="T44" fmla="*/ 2872 w 2990"/>
                  <a:gd name="T45" fmla="*/ 2077 h 2990"/>
                  <a:gd name="T46" fmla="*/ 2990 w 2990"/>
                  <a:gd name="T47" fmla="*/ 1495 h 2990"/>
                  <a:gd name="T48" fmla="*/ 2872 w 2990"/>
                  <a:gd name="T49" fmla="*/ 913 h 2990"/>
                  <a:gd name="T50" fmla="*/ 2694 w 2990"/>
                  <a:gd name="T51" fmla="*/ 2002 h 2990"/>
                  <a:gd name="T52" fmla="*/ 2415 w 2990"/>
                  <a:gd name="T53" fmla="*/ 2415 h 2990"/>
                  <a:gd name="T54" fmla="*/ 2002 w 2990"/>
                  <a:gd name="T55" fmla="*/ 2694 h 2990"/>
                  <a:gd name="T56" fmla="*/ 1495 w 2990"/>
                  <a:gd name="T57" fmla="*/ 2797 h 2990"/>
                  <a:gd name="T58" fmla="*/ 988 w 2990"/>
                  <a:gd name="T59" fmla="*/ 2694 h 2990"/>
                  <a:gd name="T60" fmla="*/ 575 w 2990"/>
                  <a:gd name="T61" fmla="*/ 2415 h 2990"/>
                  <a:gd name="T62" fmla="*/ 296 w 2990"/>
                  <a:gd name="T63" fmla="*/ 2002 h 2990"/>
                  <a:gd name="T64" fmla="*/ 193 w 2990"/>
                  <a:gd name="T65" fmla="*/ 1495 h 2990"/>
                  <a:gd name="T66" fmla="*/ 296 w 2990"/>
                  <a:gd name="T67" fmla="*/ 988 h 2990"/>
                  <a:gd name="T68" fmla="*/ 575 w 2990"/>
                  <a:gd name="T69" fmla="*/ 575 h 2990"/>
                  <a:gd name="T70" fmla="*/ 988 w 2990"/>
                  <a:gd name="T71" fmla="*/ 296 h 2990"/>
                  <a:gd name="T72" fmla="*/ 1495 w 2990"/>
                  <a:gd name="T73" fmla="*/ 193 h 2990"/>
                  <a:gd name="T74" fmla="*/ 2002 w 2990"/>
                  <a:gd name="T75" fmla="*/ 296 h 2990"/>
                  <a:gd name="T76" fmla="*/ 2415 w 2990"/>
                  <a:gd name="T77" fmla="*/ 575 h 2990"/>
                  <a:gd name="T78" fmla="*/ 2694 w 2990"/>
                  <a:gd name="T79" fmla="*/ 988 h 2990"/>
                  <a:gd name="T80" fmla="*/ 2797 w 2990"/>
                  <a:gd name="T81" fmla="*/ 1495 h 2990"/>
                  <a:gd name="T82" fmla="*/ 2694 w 2990"/>
                  <a:gd name="T83" fmla="*/ 2002 h 29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990" h="2990">
                    <a:moveTo>
                      <a:pt x="2872" y="913"/>
                    </a:moveTo>
                    <a:cubicBezTo>
                      <a:pt x="2835" y="825"/>
                      <a:pt x="2788" y="739"/>
                      <a:pt x="2734" y="659"/>
                    </a:cubicBezTo>
                    <a:cubicBezTo>
                      <a:pt x="2681" y="580"/>
                      <a:pt x="2619" y="506"/>
                      <a:pt x="2552" y="438"/>
                    </a:cubicBezTo>
                    <a:cubicBezTo>
                      <a:pt x="2484" y="371"/>
                      <a:pt x="2410" y="309"/>
                      <a:pt x="2331" y="256"/>
                    </a:cubicBezTo>
                    <a:cubicBezTo>
                      <a:pt x="2251" y="202"/>
                      <a:pt x="2165" y="155"/>
                      <a:pt x="2077" y="118"/>
                    </a:cubicBezTo>
                    <a:cubicBezTo>
                      <a:pt x="1892" y="40"/>
                      <a:pt x="1697" y="0"/>
                      <a:pt x="1495" y="0"/>
                    </a:cubicBezTo>
                    <a:cubicBezTo>
                      <a:pt x="1293" y="0"/>
                      <a:pt x="1098" y="40"/>
                      <a:pt x="913" y="118"/>
                    </a:cubicBezTo>
                    <a:cubicBezTo>
                      <a:pt x="825" y="155"/>
                      <a:pt x="739" y="202"/>
                      <a:pt x="659" y="256"/>
                    </a:cubicBezTo>
                    <a:cubicBezTo>
                      <a:pt x="580" y="309"/>
                      <a:pt x="506" y="371"/>
                      <a:pt x="438" y="438"/>
                    </a:cubicBezTo>
                    <a:cubicBezTo>
                      <a:pt x="371" y="506"/>
                      <a:pt x="309" y="580"/>
                      <a:pt x="256" y="659"/>
                    </a:cubicBezTo>
                    <a:cubicBezTo>
                      <a:pt x="202" y="739"/>
                      <a:pt x="155" y="825"/>
                      <a:pt x="118" y="913"/>
                    </a:cubicBezTo>
                    <a:cubicBezTo>
                      <a:pt x="40" y="1098"/>
                      <a:pt x="0" y="1293"/>
                      <a:pt x="0" y="1495"/>
                    </a:cubicBezTo>
                    <a:cubicBezTo>
                      <a:pt x="0" y="1697"/>
                      <a:pt x="40" y="1892"/>
                      <a:pt x="118" y="2077"/>
                    </a:cubicBezTo>
                    <a:cubicBezTo>
                      <a:pt x="155" y="2165"/>
                      <a:pt x="202" y="2251"/>
                      <a:pt x="256" y="2331"/>
                    </a:cubicBezTo>
                    <a:cubicBezTo>
                      <a:pt x="309" y="2410"/>
                      <a:pt x="371" y="2484"/>
                      <a:pt x="438" y="2552"/>
                    </a:cubicBezTo>
                    <a:cubicBezTo>
                      <a:pt x="506" y="2619"/>
                      <a:pt x="580" y="2681"/>
                      <a:pt x="659" y="2734"/>
                    </a:cubicBezTo>
                    <a:cubicBezTo>
                      <a:pt x="739" y="2788"/>
                      <a:pt x="825" y="2835"/>
                      <a:pt x="913" y="2872"/>
                    </a:cubicBezTo>
                    <a:cubicBezTo>
                      <a:pt x="1098" y="2950"/>
                      <a:pt x="1293" y="2990"/>
                      <a:pt x="1495" y="2990"/>
                    </a:cubicBezTo>
                    <a:cubicBezTo>
                      <a:pt x="1697" y="2990"/>
                      <a:pt x="1892" y="2950"/>
                      <a:pt x="2077" y="2872"/>
                    </a:cubicBezTo>
                    <a:cubicBezTo>
                      <a:pt x="2165" y="2835"/>
                      <a:pt x="2251" y="2788"/>
                      <a:pt x="2331" y="2734"/>
                    </a:cubicBezTo>
                    <a:cubicBezTo>
                      <a:pt x="2410" y="2681"/>
                      <a:pt x="2484" y="2619"/>
                      <a:pt x="2552" y="2552"/>
                    </a:cubicBezTo>
                    <a:cubicBezTo>
                      <a:pt x="2619" y="2484"/>
                      <a:pt x="2681" y="2410"/>
                      <a:pt x="2734" y="2331"/>
                    </a:cubicBezTo>
                    <a:cubicBezTo>
                      <a:pt x="2788" y="2251"/>
                      <a:pt x="2835" y="2165"/>
                      <a:pt x="2872" y="2077"/>
                    </a:cubicBezTo>
                    <a:cubicBezTo>
                      <a:pt x="2950" y="1892"/>
                      <a:pt x="2990" y="1697"/>
                      <a:pt x="2990" y="1495"/>
                    </a:cubicBezTo>
                    <a:cubicBezTo>
                      <a:pt x="2990" y="1293"/>
                      <a:pt x="2950" y="1098"/>
                      <a:pt x="2872" y="913"/>
                    </a:cubicBezTo>
                    <a:close/>
                    <a:moveTo>
                      <a:pt x="2694" y="2002"/>
                    </a:moveTo>
                    <a:cubicBezTo>
                      <a:pt x="2629" y="2157"/>
                      <a:pt x="2535" y="2296"/>
                      <a:pt x="2415" y="2415"/>
                    </a:cubicBezTo>
                    <a:cubicBezTo>
                      <a:pt x="2296" y="2535"/>
                      <a:pt x="2157" y="2629"/>
                      <a:pt x="2002" y="2694"/>
                    </a:cubicBezTo>
                    <a:cubicBezTo>
                      <a:pt x="1841" y="2762"/>
                      <a:pt x="1671" y="2797"/>
                      <a:pt x="1495" y="2797"/>
                    </a:cubicBezTo>
                    <a:cubicBezTo>
                      <a:pt x="1319" y="2797"/>
                      <a:pt x="1149" y="2762"/>
                      <a:pt x="988" y="2694"/>
                    </a:cubicBezTo>
                    <a:cubicBezTo>
                      <a:pt x="833" y="2629"/>
                      <a:pt x="694" y="2535"/>
                      <a:pt x="575" y="2415"/>
                    </a:cubicBezTo>
                    <a:cubicBezTo>
                      <a:pt x="455" y="2296"/>
                      <a:pt x="361" y="2157"/>
                      <a:pt x="296" y="2002"/>
                    </a:cubicBezTo>
                    <a:cubicBezTo>
                      <a:pt x="228" y="1841"/>
                      <a:pt x="193" y="1671"/>
                      <a:pt x="193" y="1495"/>
                    </a:cubicBezTo>
                    <a:cubicBezTo>
                      <a:pt x="193" y="1319"/>
                      <a:pt x="228" y="1149"/>
                      <a:pt x="296" y="988"/>
                    </a:cubicBezTo>
                    <a:cubicBezTo>
                      <a:pt x="361" y="833"/>
                      <a:pt x="455" y="694"/>
                      <a:pt x="575" y="575"/>
                    </a:cubicBezTo>
                    <a:cubicBezTo>
                      <a:pt x="694" y="455"/>
                      <a:pt x="833" y="361"/>
                      <a:pt x="988" y="296"/>
                    </a:cubicBezTo>
                    <a:cubicBezTo>
                      <a:pt x="1149" y="228"/>
                      <a:pt x="1319" y="193"/>
                      <a:pt x="1495" y="193"/>
                    </a:cubicBezTo>
                    <a:cubicBezTo>
                      <a:pt x="1671" y="193"/>
                      <a:pt x="1841" y="228"/>
                      <a:pt x="2002" y="296"/>
                    </a:cubicBezTo>
                    <a:cubicBezTo>
                      <a:pt x="2157" y="361"/>
                      <a:pt x="2296" y="455"/>
                      <a:pt x="2415" y="575"/>
                    </a:cubicBezTo>
                    <a:cubicBezTo>
                      <a:pt x="2535" y="694"/>
                      <a:pt x="2629" y="833"/>
                      <a:pt x="2694" y="988"/>
                    </a:cubicBezTo>
                    <a:cubicBezTo>
                      <a:pt x="2762" y="1149"/>
                      <a:pt x="2797" y="1319"/>
                      <a:pt x="2797" y="1495"/>
                    </a:cubicBezTo>
                    <a:cubicBezTo>
                      <a:pt x="2797" y="1671"/>
                      <a:pt x="2762" y="1841"/>
                      <a:pt x="2694" y="2002"/>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ea typeface="Meiryo" panose="020B0604030504040204" pitchFamily="34" charset="-128"/>
                </a:endParaRPr>
              </a:p>
            </p:txBody>
          </p:sp>
          <p:sp>
            <p:nvSpPr>
              <p:cNvPr id="17" name="Freeform 258">
                <a:extLst>
                  <a:ext uri="{FF2B5EF4-FFF2-40B4-BE49-F238E27FC236}">
                    <a16:creationId xmlns:a16="http://schemas.microsoft.com/office/drawing/2014/main" id="{057283B5-AE8C-15D6-4AE6-C60470999FE7}"/>
                  </a:ext>
                </a:extLst>
              </p:cNvPr>
              <p:cNvSpPr>
                <a:spLocks/>
              </p:cNvSpPr>
              <p:nvPr/>
            </p:nvSpPr>
            <p:spPr bwMode="auto">
              <a:xfrm>
                <a:off x="18032414" y="10399714"/>
                <a:ext cx="12625390" cy="13357223"/>
              </a:xfrm>
              <a:custGeom>
                <a:avLst/>
                <a:gdLst>
                  <a:gd name="T0" fmla="*/ 4622 w 7953"/>
                  <a:gd name="T1" fmla="*/ 6368 h 8414"/>
                  <a:gd name="T2" fmla="*/ 4622 w 7953"/>
                  <a:gd name="T3" fmla="*/ 0 h 8414"/>
                  <a:gd name="T4" fmla="*/ 3331 w 7953"/>
                  <a:gd name="T5" fmla="*/ 0 h 8414"/>
                  <a:gd name="T6" fmla="*/ 3331 w 7953"/>
                  <a:gd name="T7" fmla="*/ 6368 h 8414"/>
                  <a:gd name="T8" fmla="*/ 795 w 7953"/>
                  <a:gd name="T9" fmla="*/ 4002 h 8414"/>
                  <a:gd name="T10" fmla="*/ 0 w 7953"/>
                  <a:gd name="T11" fmla="*/ 4846 h 8414"/>
                  <a:gd name="T12" fmla="*/ 3977 w 7953"/>
                  <a:gd name="T13" fmla="*/ 8414 h 8414"/>
                  <a:gd name="T14" fmla="*/ 7953 w 7953"/>
                  <a:gd name="T15" fmla="*/ 4846 h 8414"/>
                  <a:gd name="T16" fmla="*/ 7158 w 7953"/>
                  <a:gd name="T17" fmla="*/ 4002 h 8414"/>
                  <a:gd name="T18" fmla="*/ 4622 w 7953"/>
                  <a:gd name="T19" fmla="*/ 6368 h 84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953" h="8414">
                    <a:moveTo>
                      <a:pt x="4622" y="6368"/>
                    </a:moveTo>
                    <a:lnTo>
                      <a:pt x="4622" y="0"/>
                    </a:lnTo>
                    <a:lnTo>
                      <a:pt x="3331" y="0"/>
                    </a:lnTo>
                    <a:lnTo>
                      <a:pt x="3331" y="6368"/>
                    </a:lnTo>
                    <a:lnTo>
                      <a:pt x="795" y="4002"/>
                    </a:lnTo>
                    <a:lnTo>
                      <a:pt x="0" y="4846"/>
                    </a:lnTo>
                    <a:lnTo>
                      <a:pt x="3977" y="8414"/>
                    </a:lnTo>
                    <a:lnTo>
                      <a:pt x="7953" y="4846"/>
                    </a:lnTo>
                    <a:lnTo>
                      <a:pt x="7158" y="4002"/>
                    </a:lnTo>
                    <a:lnTo>
                      <a:pt x="4622" y="6368"/>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ea typeface="Meiryo" panose="020B0604030504040204" pitchFamily="34" charset="-128"/>
                </a:endParaRPr>
              </a:p>
            </p:txBody>
          </p:sp>
        </p:grpSp>
        <p:sp>
          <p:nvSpPr>
            <p:cNvPr id="13" name="TextBox 12">
              <a:extLst>
                <a:ext uri="{FF2B5EF4-FFF2-40B4-BE49-F238E27FC236}">
                  <a16:creationId xmlns:a16="http://schemas.microsoft.com/office/drawing/2014/main" id="{439E89A5-999D-D613-BAFB-80A7F5F516CB}"/>
                </a:ext>
              </a:extLst>
            </p:cNvPr>
            <p:cNvSpPr txBox="1"/>
            <p:nvPr/>
          </p:nvSpPr>
          <p:spPr>
            <a:xfrm>
              <a:off x="5367337" y="1208829"/>
              <a:ext cx="4683366" cy="457048"/>
            </a:xfrm>
            <a:prstGeom prst="rect">
              <a:avLst/>
            </a:prstGeom>
            <a:noFill/>
          </p:spPr>
          <p:txBody>
            <a:bodyPr wrap="square" lIns="0" tIns="0" rIns="0" bIns="0" rtlCol="0" anchor="t">
              <a:spAutoFit/>
            </a:bodyPr>
            <a:lstStyle/>
            <a:p>
              <a:pPr indent="-304165" rtl="0">
                <a:lnSpc>
                  <a:spcPct val="90000"/>
                </a:lnSpc>
                <a:spcAft>
                  <a:spcPts val="600"/>
                </a:spcAft>
                <a:buClr>
                  <a:schemeClr val="tx2"/>
                </a:buClr>
              </a:pPr>
              <a:r>
                <a:rPr lang="ja-jp" sz="1100" dirty="0">
                  <a:solidFill>
                    <a:schemeClr val="bg1"/>
                  </a:solidFill>
                  <a:ea typeface="Meiryo" panose="020B0604030504040204" pitchFamily="34" charset="-128"/>
                  <a:cs typeface="Arial"/>
                </a:rPr>
                <a:t>これらのデータは、センサー、IoT デバイス、その他の</a:t>
              </a:r>
              <a:r>
                <a:rPr lang="ja-JP" altLang="en-US" sz="1100" dirty="0">
                  <a:solidFill>
                    <a:schemeClr val="bg1"/>
                  </a:solidFill>
                  <a:ea typeface="Meiryo" panose="020B0604030504040204" pitchFamily="34" charset="-128"/>
                  <a:cs typeface="Arial"/>
                </a:rPr>
                <a:t>情報元</a:t>
              </a:r>
              <a:r>
                <a:rPr lang="ja-jp" sz="1100" dirty="0">
                  <a:solidFill>
                    <a:schemeClr val="bg1"/>
                  </a:solidFill>
                  <a:ea typeface="Meiryo" panose="020B0604030504040204" pitchFamily="34" charset="-128"/>
                  <a:cs typeface="Arial"/>
                </a:rPr>
                <a:t>からの</a:t>
              </a:r>
              <a:br>
                <a:rPr lang="en-US" altLang="ja-JP" sz="1100" dirty="0">
                  <a:solidFill>
                    <a:schemeClr val="bg1"/>
                  </a:solidFill>
                  <a:ea typeface="Meiryo" panose="020B0604030504040204" pitchFamily="34" charset="-128"/>
                  <a:cs typeface="Arial"/>
                </a:rPr>
              </a:br>
              <a:r>
                <a:rPr lang="ja-jp" sz="1100" dirty="0">
                  <a:solidFill>
                    <a:schemeClr val="bg1"/>
                  </a:solidFill>
                  <a:ea typeface="Meiryo" panose="020B0604030504040204" pitchFamily="34" charset="-128"/>
                  <a:cs typeface="Arial"/>
                </a:rPr>
                <a:t>リアルタイム データと、CAD (コンピュータ支援設計)モデル、</a:t>
              </a:r>
              <a:br>
                <a:rPr lang="en-US" altLang="ja-JP" sz="1100" dirty="0">
                  <a:solidFill>
                    <a:schemeClr val="bg1"/>
                  </a:solidFill>
                  <a:ea typeface="Meiryo" panose="020B0604030504040204" pitchFamily="34" charset="-128"/>
                  <a:cs typeface="Arial"/>
                </a:rPr>
              </a:br>
              <a:r>
                <a:rPr lang="ja-jp" sz="1100" dirty="0">
                  <a:solidFill>
                    <a:schemeClr val="bg1"/>
                  </a:solidFill>
                  <a:ea typeface="Meiryo" panose="020B0604030504040204" pitchFamily="34" charset="-128"/>
                  <a:cs typeface="Arial"/>
                </a:rPr>
                <a:t>シミュレーション、高度な解析を組み合わせることで作成されます。</a:t>
              </a:r>
            </a:p>
          </p:txBody>
        </p:sp>
      </p:grpSp>
      <p:grpSp>
        <p:nvGrpSpPr>
          <p:cNvPr id="16" name="Group 15">
            <a:extLst>
              <a:ext uri="{FF2B5EF4-FFF2-40B4-BE49-F238E27FC236}">
                <a16:creationId xmlns:a16="http://schemas.microsoft.com/office/drawing/2014/main" id="{AF7B1CDB-0BCD-A0BD-A7D1-FBA9D1C63221}"/>
              </a:ext>
            </a:extLst>
          </p:cNvPr>
          <p:cNvGrpSpPr/>
          <p:nvPr/>
        </p:nvGrpSpPr>
        <p:grpSpPr>
          <a:xfrm>
            <a:off x="362108" y="2570736"/>
            <a:ext cx="4997372" cy="971870"/>
            <a:chOff x="5053331" y="1201839"/>
            <a:chExt cx="4997372" cy="971870"/>
          </a:xfrm>
        </p:grpSpPr>
        <p:grpSp>
          <p:nvGrpSpPr>
            <p:cNvPr id="19" name="Group 18">
              <a:extLst>
                <a:ext uri="{FF2B5EF4-FFF2-40B4-BE49-F238E27FC236}">
                  <a16:creationId xmlns:a16="http://schemas.microsoft.com/office/drawing/2014/main" id="{91CD7D3D-3C7A-5E08-4AC8-E3791C82A285}"/>
                </a:ext>
              </a:extLst>
            </p:cNvPr>
            <p:cNvGrpSpPr>
              <a:grpSpLocks noChangeAspect="1"/>
            </p:cNvGrpSpPr>
            <p:nvPr/>
          </p:nvGrpSpPr>
          <p:grpSpPr>
            <a:xfrm rot="16200000">
              <a:off x="5053143" y="1202027"/>
              <a:ext cx="183255" cy="182880"/>
              <a:chOff x="10787062" y="3548063"/>
              <a:chExt cx="27116087" cy="27060525"/>
            </a:xfrm>
            <a:solidFill>
              <a:schemeClr val="accent1"/>
            </a:solidFill>
          </p:grpSpPr>
          <p:sp>
            <p:nvSpPr>
              <p:cNvPr id="21" name="Freeform 257">
                <a:extLst>
                  <a:ext uri="{FF2B5EF4-FFF2-40B4-BE49-F238E27FC236}">
                    <a16:creationId xmlns:a16="http://schemas.microsoft.com/office/drawing/2014/main" id="{4E86B9BD-6410-4B2D-87A6-7039B6EAFCF4}"/>
                  </a:ext>
                </a:extLst>
              </p:cNvPr>
              <p:cNvSpPr>
                <a:spLocks noEditPoints="1"/>
              </p:cNvSpPr>
              <p:nvPr/>
            </p:nvSpPr>
            <p:spPr bwMode="auto">
              <a:xfrm>
                <a:off x="10787062" y="3548063"/>
                <a:ext cx="27116087" cy="27060525"/>
              </a:xfrm>
              <a:custGeom>
                <a:avLst/>
                <a:gdLst>
                  <a:gd name="T0" fmla="*/ 2872 w 2990"/>
                  <a:gd name="T1" fmla="*/ 913 h 2990"/>
                  <a:gd name="T2" fmla="*/ 2734 w 2990"/>
                  <a:gd name="T3" fmla="*/ 659 h 2990"/>
                  <a:gd name="T4" fmla="*/ 2552 w 2990"/>
                  <a:gd name="T5" fmla="*/ 438 h 2990"/>
                  <a:gd name="T6" fmla="*/ 2331 w 2990"/>
                  <a:gd name="T7" fmla="*/ 256 h 2990"/>
                  <a:gd name="T8" fmla="*/ 2077 w 2990"/>
                  <a:gd name="T9" fmla="*/ 118 h 2990"/>
                  <a:gd name="T10" fmla="*/ 1495 w 2990"/>
                  <a:gd name="T11" fmla="*/ 0 h 2990"/>
                  <a:gd name="T12" fmla="*/ 913 w 2990"/>
                  <a:gd name="T13" fmla="*/ 118 h 2990"/>
                  <a:gd name="T14" fmla="*/ 659 w 2990"/>
                  <a:gd name="T15" fmla="*/ 256 h 2990"/>
                  <a:gd name="T16" fmla="*/ 438 w 2990"/>
                  <a:gd name="T17" fmla="*/ 438 h 2990"/>
                  <a:gd name="T18" fmla="*/ 256 w 2990"/>
                  <a:gd name="T19" fmla="*/ 659 h 2990"/>
                  <a:gd name="T20" fmla="*/ 118 w 2990"/>
                  <a:gd name="T21" fmla="*/ 913 h 2990"/>
                  <a:gd name="T22" fmla="*/ 0 w 2990"/>
                  <a:gd name="T23" fmla="*/ 1495 h 2990"/>
                  <a:gd name="T24" fmla="*/ 118 w 2990"/>
                  <a:gd name="T25" fmla="*/ 2077 h 2990"/>
                  <a:gd name="T26" fmla="*/ 256 w 2990"/>
                  <a:gd name="T27" fmla="*/ 2331 h 2990"/>
                  <a:gd name="T28" fmla="*/ 438 w 2990"/>
                  <a:gd name="T29" fmla="*/ 2552 h 2990"/>
                  <a:gd name="T30" fmla="*/ 659 w 2990"/>
                  <a:gd name="T31" fmla="*/ 2734 h 2990"/>
                  <a:gd name="T32" fmla="*/ 913 w 2990"/>
                  <a:gd name="T33" fmla="*/ 2872 h 2990"/>
                  <a:gd name="T34" fmla="*/ 1495 w 2990"/>
                  <a:gd name="T35" fmla="*/ 2990 h 2990"/>
                  <a:gd name="T36" fmla="*/ 2077 w 2990"/>
                  <a:gd name="T37" fmla="*/ 2872 h 2990"/>
                  <a:gd name="T38" fmla="*/ 2331 w 2990"/>
                  <a:gd name="T39" fmla="*/ 2734 h 2990"/>
                  <a:gd name="T40" fmla="*/ 2552 w 2990"/>
                  <a:gd name="T41" fmla="*/ 2552 h 2990"/>
                  <a:gd name="T42" fmla="*/ 2734 w 2990"/>
                  <a:gd name="T43" fmla="*/ 2331 h 2990"/>
                  <a:gd name="T44" fmla="*/ 2872 w 2990"/>
                  <a:gd name="T45" fmla="*/ 2077 h 2990"/>
                  <a:gd name="T46" fmla="*/ 2990 w 2990"/>
                  <a:gd name="T47" fmla="*/ 1495 h 2990"/>
                  <a:gd name="T48" fmla="*/ 2872 w 2990"/>
                  <a:gd name="T49" fmla="*/ 913 h 2990"/>
                  <a:gd name="T50" fmla="*/ 2694 w 2990"/>
                  <a:gd name="T51" fmla="*/ 2002 h 2990"/>
                  <a:gd name="T52" fmla="*/ 2415 w 2990"/>
                  <a:gd name="T53" fmla="*/ 2415 h 2990"/>
                  <a:gd name="T54" fmla="*/ 2002 w 2990"/>
                  <a:gd name="T55" fmla="*/ 2694 h 2990"/>
                  <a:gd name="T56" fmla="*/ 1495 w 2990"/>
                  <a:gd name="T57" fmla="*/ 2797 h 2990"/>
                  <a:gd name="T58" fmla="*/ 988 w 2990"/>
                  <a:gd name="T59" fmla="*/ 2694 h 2990"/>
                  <a:gd name="T60" fmla="*/ 575 w 2990"/>
                  <a:gd name="T61" fmla="*/ 2415 h 2990"/>
                  <a:gd name="T62" fmla="*/ 296 w 2990"/>
                  <a:gd name="T63" fmla="*/ 2002 h 2990"/>
                  <a:gd name="T64" fmla="*/ 193 w 2990"/>
                  <a:gd name="T65" fmla="*/ 1495 h 2990"/>
                  <a:gd name="T66" fmla="*/ 296 w 2990"/>
                  <a:gd name="T67" fmla="*/ 988 h 2990"/>
                  <a:gd name="T68" fmla="*/ 575 w 2990"/>
                  <a:gd name="T69" fmla="*/ 575 h 2990"/>
                  <a:gd name="T70" fmla="*/ 988 w 2990"/>
                  <a:gd name="T71" fmla="*/ 296 h 2990"/>
                  <a:gd name="T72" fmla="*/ 1495 w 2990"/>
                  <a:gd name="T73" fmla="*/ 193 h 2990"/>
                  <a:gd name="T74" fmla="*/ 2002 w 2990"/>
                  <a:gd name="T75" fmla="*/ 296 h 2990"/>
                  <a:gd name="T76" fmla="*/ 2415 w 2990"/>
                  <a:gd name="T77" fmla="*/ 575 h 2990"/>
                  <a:gd name="T78" fmla="*/ 2694 w 2990"/>
                  <a:gd name="T79" fmla="*/ 988 h 2990"/>
                  <a:gd name="T80" fmla="*/ 2797 w 2990"/>
                  <a:gd name="T81" fmla="*/ 1495 h 2990"/>
                  <a:gd name="T82" fmla="*/ 2694 w 2990"/>
                  <a:gd name="T83" fmla="*/ 2002 h 29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990" h="2990">
                    <a:moveTo>
                      <a:pt x="2872" y="913"/>
                    </a:moveTo>
                    <a:cubicBezTo>
                      <a:pt x="2835" y="825"/>
                      <a:pt x="2788" y="739"/>
                      <a:pt x="2734" y="659"/>
                    </a:cubicBezTo>
                    <a:cubicBezTo>
                      <a:pt x="2681" y="580"/>
                      <a:pt x="2619" y="506"/>
                      <a:pt x="2552" y="438"/>
                    </a:cubicBezTo>
                    <a:cubicBezTo>
                      <a:pt x="2484" y="371"/>
                      <a:pt x="2410" y="309"/>
                      <a:pt x="2331" y="256"/>
                    </a:cubicBezTo>
                    <a:cubicBezTo>
                      <a:pt x="2251" y="202"/>
                      <a:pt x="2165" y="155"/>
                      <a:pt x="2077" y="118"/>
                    </a:cubicBezTo>
                    <a:cubicBezTo>
                      <a:pt x="1892" y="40"/>
                      <a:pt x="1697" y="0"/>
                      <a:pt x="1495" y="0"/>
                    </a:cubicBezTo>
                    <a:cubicBezTo>
                      <a:pt x="1293" y="0"/>
                      <a:pt x="1098" y="40"/>
                      <a:pt x="913" y="118"/>
                    </a:cubicBezTo>
                    <a:cubicBezTo>
                      <a:pt x="825" y="155"/>
                      <a:pt x="739" y="202"/>
                      <a:pt x="659" y="256"/>
                    </a:cubicBezTo>
                    <a:cubicBezTo>
                      <a:pt x="580" y="309"/>
                      <a:pt x="506" y="371"/>
                      <a:pt x="438" y="438"/>
                    </a:cubicBezTo>
                    <a:cubicBezTo>
                      <a:pt x="371" y="506"/>
                      <a:pt x="309" y="580"/>
                      <a:pt x="256" y="659"/>
                    </a:cubicBezTo>
                    <a:cubicBezTo>
                      <a:pt x="202" y="739"/>
                      <a:pt x="155" y="825"/>
                      <a:pt x="118" y="913"/>
                    </a:cubicBezTo>
                    <a:cubicBezTo>
                      <a:pt x="40" y="1098"/>
                      <a:pt x="0" y="1293"/>
                      <a:pt x="0" y="1495"/>
                    </a:cubicBezTo>
                    <a:cubicBezTo>
                      <a:pt x="0" y="1697"/>
                      <a:pt x="40" y="1892"/>
                      <a:pt x="118" y="2077"/>
                    </a:cubicBezTo>
                    <a:cubicBezTo>
                      <a:pt x="155" y="2165"/>
                      <a:pt x="202" y="2251"/>
                      <a:pt x="256" y="2331"/>
                    </a:cubicBezTo>
                    <a:cubicBezTo>
                      <a:pt x="309" y="2410"/>
                      <a:pt x="371" y="2484"/>
                      <a:pt x="438" y="2552"/>
                    </a:cubicBezTo>
                    <a:cubicBezTo>
                      <a:pt x="506" y="2619"/>
                      <a:pt x="580" y="2681"/>
                      <a:pt x="659" y="2734"/>
                    </a:cubicBezTo>
                    <a:cubicBezTo>
                      <a:pt x="739" y="2788"/>
                      <a:pt x="825" y="2835"/>
                      <a:pt x="913" y="2872"/>
                    </a:cubicBezTo>
                    <a:cubicBezTo>
                      <a:pt x="1098" y="2950"/>
                      <a:pt x="1293" y="2990"/>
                      <a:pt x="1495" y="2990"/>
                    </a:cubicBezTo>
                    <a:cubicBezTo>
                      <a:pt x="1697" y="2990"/>
                      <a:pt x="1892" y="2950"/>
                      <a:pt x="2077" y="2872"/>
                    </a:cubicBezTo>
                    <a:cubicBezTo>
                      <a:pt x="2165" y="2835"/>
                      <a:pt x="2251" y="2788"/>
                      <a:pt x="2331" y="2734"/>
                    </a:cubicBezTo>
                    <a:cubicBezTo>
                      <a:pt x="2410" y="2681"/>
                      <a:pt x="2484" y="2619"/>
                      <a:pt x="2552" y="2552"/>
                    </a:cubicBezTo>
                    <a:cubicBezTo>
                      <a:pt x="2619" y="2484"/>
                      <a:pt x="2681" y="2410"/>
                      <a:pt x="2734" y="2331"/>
                    </a:cubicBezTo>
                    <a:cubicBezTo>
                      <a:pt x="2788" y="2251"/>
                      <a:pt x="2835" y="2165"/>
                      <a:pt x="2872" y="2077"/>
                    </a:cubicBezTo>
                    <a:cubicBezTo>
                      <a:pt x="2950" y="1892"/>
                      <a:pt x="2990" y="1697"/>
                      <a:pt x="2990" y="1495"/>
                    </a:cubicBezTo>
                    <a:cubicBezTo>
                      <a:pt x="2990" y="1293"/>
                      <a:pt x="2950" y="1098"/>
                      <a:pt x="2872" y="913"/>
                    </a:cubicBezTo>
                    <a:close/>
                    <a:moveTo>
                      <a:pt x="2694" y="2002"/>
                    </a:moveTo>
                    <a:cubicBezTo>
                      <a:pt x="2629" y="2157"/>
                      <a:pt x="2535" y="2296"/>
                      <a:pt x="2415" y="2415"/>
                    </a:cubicBezTo>
                    <a:cubicBezTo>
                      <a:pt x="2296" y="2535"/>
                      <a:pt x="2157" y="2629"/>
                      <a:pt x="2002" y="2694"/>
                    </a:cubicBezTo>
                    <a:cubicBezTo>
                      <a:pt x="1841" y="2762"/>
                      <a:pt x="1671" y="2797"/>
                      <a:pt x="1495" y="2797"/>
                    </a:cubicBezTo>
                    <a:cubicBezTo>
                      <a:pt x="1319" y="2797"/>
                      <a:pt x="1149" y="2762"/>
                      <a:pt x="988" y="2694"/>
                    </a:cubicBezTo>
                    <a:cubicBezTo>
                      <a:pt x="833" y="2629"/>
                      <a:pt x="694" y="2535"/>
                      <a:pt x="575" y="2415"/>
                    </a:cubicBezTo>
                    <a:cubicBezTo>
                      <a:pt x="455" y="2296"/>
                      <a:pt x="361" y="2157"/>
                      <a:pt x="296" y="2002"/>
                    </a:cubicBezTo>
                    <a:cubicBezTo>
                      <a:pt x="228" y="1841"/>
                      <a:pt x="193" y="1671"/>
                      <a:pt x="193" y="1495"/>
                    </a:cubicBezTo>
                    <a:cubicBezTo>
                      <a:pt x="193" y="1319"/>
                      <a:pt x="228" y="1149"/>
                      <a:pt x="296" y="988"/>
                    </a:cubicBezTo>
                    <a:cubicBezTo>
                      <a:pt x="361" y="833"/>
                      <a:pt x="455" y="694"/>
                      <a:pt x="575" y="575"/>
                    </a:cubicBezTo>
                    <a:cubicBezTo>
                      <a:pt x="694" y="455"/>
                      <a:pt x="833" y="361"/>
                      <a:pt x="988" y="296"/>
                    </a:cubicBezTo>
                    <a:cubicBezTo>
                      <a:pt x="1149" y="228"/>
                      <a:pt x="1319" y="193"/>
                      <a:pt x="1495" y="193"/>
                    </a:cubicBezTo>
                    <a:cubicBezTo>
                      <a:pt x="1671" y="193"/>
                      <a:pt x="1841" y="228"/>
                      <a:pt x="2002" y="296"/>
                    </a:cubicBezTo>
                    <a:cubicBezTo>
                      <a:pt x="2157" y="361"/>
                      <a:pt x="2296" y="455"/>
                      <a:pt x="2415" y="575"/>
                    </a:cubicBezTo>
                    <a:cubicBezTo>
                      <a:pt x="2535" y="694"/>
                      <a:pt x="2629" y="833"/>
                      <a:pt x="2694" y="988"/>
                    </a:cubicBezTo>
                    <a:cubicBezTo>
                      <a:pt x="2762" y="1149"/>
                      <a:pt x="2797" y="1319"/>
                      <a:pt x="2797" y="1495"/>
                    </a:cubicBezTo>
                    <a:cubicBezTo>
                      <a:pt x="2797" y="1671"/>
                      <a:pt x="2762" y="1841"/>
                      <a:pt x="2694" y="2002"/>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ea typeface="Meiryo" panose="020B0604030504040204" pitchFamily="34" charset="-128"/>
                </a:endParaRPr>
              </a:p>
            </p:txBody>
          </p:sp>
          <p:sp>
            <p:nvSpPr>
              <p:cNvPr id="22" name="Freeform 258">
                <a:extLst>
                  <a:ext uri="{FF2B5EF4-FFF2-40B4-BE49-F238E27FC236}">
                    <a16:creationId xmlns:a16="http://schemas.microsoft.com/office/drawing/2014/main" id="{90F8E198-9C52-1A0C-0986-786DA7CB3402}"/>
                  </a:ext>
                </a:extLst>
              </p:cNvPr>
              <p:cNvSpPr>
                <a:spLocks/>
              </p:cNvSpPr>
              <p:nvPr/>
            </p:nvSpPr>
            <p:spPr bwMode="auto">
              <a:xfrm>
                <a:off x="18032414" y="10399714"/>
                <a:ext cx="12625390" cy="13357223"/>
              </a:xfrm>
              <a:custGeom>
                <a:avLst/>
                <a:gdLst>
                  <a:gd name="T0" fmla="*/ 4622 w 7953"/>
                  <a:gd name="T1" fmla="*/ 6368 h 8414"/>
                  <a:gd name="T2" fmla="*/ 4622 w 7953"/>
                  <a:gd name="T3" fmla="*/ 0 h 8414"/>
                  <a:gd name="T4" fmla="*/ 3331 w 7953"/>
                  <a:gd name="T5" fmla="*/ 0 h 8414"/>
                  <a:gd name="T6" fmla="*/ 3331 w 7953"/>
                  <a:gd name="T7" fmla="*/ 6368 h 8414"/>
                  <a:gd name="T8" fmla="*/ 795 w 7953"/>
                  <a:gd name="T9" fmla="*/ 4002 h 8414"/>
                  <a:gd name="T10" fmla="*/ 0 w 7953"/>
                  <a:gd name="T11" fmla="*/ 4846 h 8414"/>
                  <a:gd name="T12" fmla="*/ 3977 w 7953"/>
                  <a:gd name="T13" fmla="*/ 8414 h 8414"/>
                  <a:gd name="T14" fmla="*/ 7953 w 7953"/>
                  <a:gd name="T15" fmla="*/ 4846 h 8414"/>
                  <a:gd name="T16" fmla="*/ 7158 w 7953"/>
                  <a:gd name="T17" fmla="*/ 4002 h 8414"/>
                  <a:gd name="T18" fmla="*/ 4622 w 7953"/>
                  <a:gd name="T19" fmla="*/ 6368 h 84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953" h="8414">
                    <a:moveTo>
                      <a:pt x="4622" y="6368"/>
                    </a:moveTo>
                    <a:lnTo>
                      <a:pt x="4622" y="0"/>
                    </a:lnTo>
                    <a:lnTo>
                      <a:pt x="3331" y="0"/>
                    </a:lnTo>
                    <a:lnTo>
                      <a:pt x="3331" y="6368"/>
                    </a:lnTo>
                    <a:lnTo>
                      <a:pt x="795" y="4002"/>
                    </a:lnTo>
                    <a:lnTo>
                      <a:pt x="0" y="4846"/>
                    </a:lnTo>
                    <a:lnTo>
                      <a:pt x="3977" y="8414"/>
                    </a:lnTo>
                    <a:lnTo>
                      <a:pt x="7953" y="4846"/>
                    </a:lnTo>
                    <a:lnTo>
                      <a:pt x="7158" y="4002"/>
                    </a:lnTo>
                    <a:lnTo>
                      <a:pt x="4622" y="6368"/>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ea typeface="Meiryo" panose="020B0604030504040204" pitchFamily="34" charset="-128"/>
                </a:endParaRPr>
              </a:p>
            </p:txBody>
          </p:sp>
        </p:grpSp>
        <p:sp>
          <p:nvSpPr>
            <p:cNvPr id="20" name="TextBox 19">
              <a:extLst>
                <a:ext uri="{FF2B5EF4-FFF2-40B4-BE49-F238E27FC236}">
                  <a16:creationId xmlns:a16="http://schemas.microsoft.com/office/drawing/2014/main" id="{7AFA09B3-AC38-31DD-620A-B2D11CA8F5C9}"/>
                </a:ext>
              </a:extLst>
            </p:cNvPr>
            <p:cNvSpPr txBox="1"/>
            <p:nvPr/>
          </p:nvSpPr>
          <p:spPr>
            <a:xfrm>
              <a:off x="5367337" y="1208829"/>
              <a:ext cx="4683366" cy="964880"/>
            </a:xfrm>
            <a:prstGeom prst="rect">
              <a:avLst/>
            </a:prstGeom>
            <a:noFill/>
          </p:spPr>
          <p:txBody>
            <a:bodyPr wrap="square" lIns="0" tIns="0" rIns="0" bIns="0" rtlCol="0" anchor="t">
              <a:spAutoFit/>
            </a:bodyPr>
            <a:lstStyle/>
            <a:p>
              <a:pPr indent="-304165" rtl="0">
                <a:lnSpc>
                  <a:spcPct val="90000"/>
                </a:lnSpc>
                <a:spcAft>
                  <a:spcPts val="600"/>
                </a:spcAft>
                <a:buClr>
                  <a:schemeClr val="tx2"/>
                </a:buClr>
              </a:pPr>
              <a:r>
                <a:rPr lang="ja-jp" sz="1100" dirty="0">
                  <a:solidFill>
                    <a:schemeClr val="bg1"/>
                  </a:solidFill>
                  <a:ea typeface="Meiryo" panose="020B0604030504040204" pitchFamily="34" charset="-128"/>
                  <a:cs typeface="Arial"/>
                </a:rPr>
                <a:t>製造業では、次の操作に使用できます。</a:t>
              </a:r>
            </a:p>
            <a:p>
              <a:pPr marL="182876" lvl="1" indent="-182876" defTabSz="457189" rtl="0">
                <a:lnSpc>
                  <a:spcPct val="90000"/>
                </a:lnSpc>
                <a:spcAft>
                  <a:spcPts val="600"/>
                </a:spcAft>
                <a:buClr>
                  <a:schemeClr val="bg2"/>
                </a:buClr>
                <a:buFont typeface="Wingdings 2" panose="05020102010507070707" pitchFamily="18" charset="2"/>
                <a:buChar char=""/>
              </a:pPr>
              <a:r>
                <a:rPr lang="ja-jp" sz="1050" dirty="0">
                  <a:solidFill>
                    <a:srgbClr val="FFFFFF"/>
                  </a:solidFill>
                  <a:latin typeface="Artifakt ElementOfc"/>
                  <a:ea typeface="Meiryo" panose="020B0604030504040204" pitchFamily="34" charset="-128"/>
                </a:rPr>
                <a:t>さまざまな</a:t>
              </a:r>
              <a:r>
                <a:rPr lang="ja-JP" altLang="en-US" sz="1050" dirty="0">
                  <a:solidFill>
                    <a:srgbClr val="FFFFFF"/>
                  </a:solidFill>
                  <a:latin typeface="Artifakt ElementOfc"/>
                  <a:ea typeface="Meiryo" panose="020B0604030504040204" pitchFamily="34" charset="-128"/>
                </a:rPr>
                <a:t>製造業における</a:t>
              </a:r>
              <a:r>
                <a:rPr lang="ja-jp" sz="1050" dirty="0">
                  <a:solidFill>
                    <a:srgbClr val="FFFFFF"/>
                  </a:solidFill>
                  <a:latin typeface="Artifakt ElementOfc"/>
                  <a:ea typeface="Meiryo" panose="020B0604030504040204" pitchFamily="34" charset="-128"/>
                </a:rPr>
                <a:t>シナリオのシミュレーションとテスト</a:t>
              </a:r>
            </a:p>
            <a:p>
              <a:pPr marL="182876" lvl="1" indent="-182876" defTabSz="457189" rtl="0">
                <a:lnSpc>
                  <a:spcPct val="90000"/>
                </a:lnSpc>
                <a:spcAft>
                  <a:spcPts val="600"/>
                </a:spcAft>
                <a:buClr>
                  <a:schemeClr val="bg2"/>
                </a:buClr>
                <a:buFont typeface="Wingdings 2" panose="05020102010507070707" pitchFamily="18" charset="2"/>
                <a:buChar char=""/>
              </a:pPr>
              <a:r>
                <a:rPr lang="ja-jp" sz="1050" dirty="0">
                  <a:solidFill>
                    <a:srgbClr val="FFFFFF"/>
                  </a:solidFill>
                  <a:latin typeface="Artifakt ElementOfc"/>
                  <a:ea typeface="Meiryo" panose="020B0604030504040204" pitchFamily="34" charset="-128"/>
                </a:rPr>
                <a:t>製造プロセス全体をリアルタイムで視覚化</a:t>
              </a:r>
            </a:p>
            <a:p>
              <a:pPr marL="182876" lvl="1" indent="-182876" defTabSz="457189" rtl="0">
                <a:lnSpc>
                  <a:spcPct val="90000"/>
                </a:lnSpc>
                <a:spcAft>
                  <a:spcPts val="600"/>
                </a:spcAft>
                <a:buClr>
                  <a:schemeClr val="bg2"/>
                </a:buClr>
                <a:buFont typeface="Wingdings 2" panose="05020102010507070707" pitchFamily="18" charset="2"/>
                <a:buChar char=""/>
              </a:pPr>
              <a:r>
                <a:rPr lang="ja-jp" sz="1050" dirty="0">
                  <a:solidFill>
                    <a:srgbClr val="FFFFFF"/>
                  </a:solidFill>
                  <a:latin typeface="Artifakt ElementOfc"/>
                  <a:ea typeface="Meiryo" panose="020B0604030504040204" pitchFamily="34" charset="-128"/>
                </a:rPr>
                <a:t>製造設備の状態をリアルタイムで監視</a:t>
              </a:r>
              <a:br>
                <a:rPr lang="en-US" sz="1050" dirty="0">
                  <a:solidFill>
                    <a:srgbClr val="FFFFFF"/>
                  </a:solidFill>
                  <a:latin typeface="Artifakt ElementOfc"/>
                  <a:ea typeface="Meiryo" panose="020B0604030504040204" pitchFamily="34" charset="-128"/>
                </a:rPr>
              </a:br>
              <a:r>
                <a:rPr lang="ja-JP" altLang="en-US" sz="1050" dirty="0">
                  <a:solidFill>
                    <a:srgbClr val="FFFFFF"/>
                  </a:solidFill>
                  <a:latin typeface="Artifakt ElementOfc"/>
                  <a:ea typeface="Meiryo" panose="020B0604030504040204" pitchFamily="34" charset="-128"/>
                </a:rPr>
                <a:t>事前に故障予測とメンテナンスを</a:t>
              </a:r>
              <a:r>
                <a:rPr lang="ja-jp" sz="1050" dirty="0">
                  <a:solidFill>
                    <a:srgbClr val="FFFFFF"/>
                  </a:solidFill>
                  <a:latin typeface="Artifakt ElementOfc"/>
                  <a:ea typeface="Meiryo" panose="020B0604030504040204" pitchFamily="34" charset="-128"/>
                </a:rPr>
                <a:t>スケジュールする </a:t>
              </a:r>
            </a:p>
          </p:txBody>
        </p:sp>
      </p:grpSp>
      <p:grpSp>
        <p:nvGrpSpPr>
          <p:cNvPr id="25" name="Group 24">
            <a:extLst>
              <a:ext uri="{FF2B5EF4-FFF2-40B4-BE49-F238E27FC236}">
                <a16:creationId xmlns:a16="http://schemas.microsoft.com/office/drawing/2014/main" id="{EAD01A67-0357-3450-5E3E-833E34315D2F}"/>
              </a:ext>
            </a:extLst>
          </p:cNvPr>
          <p:cNvGrpSpPr/>
          <p:nvPr/>
        </p:nvGrpSpPr>
        <p:grpSpPr>
          <a:xfrm>
            <a:off x="362108" y="3806299"/>
            <a:ext cx="4997372" cy="772969"/>
            <a:chOff x="5053331" y="1201839"/>
            <a:chExt cx="4997372" cy="772969"/>
          </a:xfrm>
        </p:grpSpPr>
        <p:grpSp>
          <p:nvGrpSpPr>
            <p:cNvPr id="26" name="Group 25">
              <a:extLst>
                <a:ext uri="{FF2B5EF4-FFF2-40B4-BE49-F238E27FC236}">
                  <a16:creationId xmlns:a16="http://schemas.microsoft.com/office/drawing/2014/main" id="{714645F9-4EFC-B3E4-2868-D4B5D5114767}"/>
                </a:ext>
              </a:extLst>
            </p:cNvPr>
            <p:cNvGrpSpPr>
              <a:grpSpLocks noChangeAspect="1"/>
            </p:cNvGrpSpPr>
            <p:nvPr/>
          </p:nvGrpSpPr>
          <p:grpSpPr>
            <a:xfrm rot="16200000">
              <a:off x="5053143" y="1202027"/>
              <a:ext cx="183255" cy="182880"/>
              <a:chOff x="10787062" y="3548063"/>
              <a:chExt cx="27116087" cy="27060525"/>
            </a:xfrm>
            <a:solidFill>
              <a:schemeClr val="accent1"/>
            </a:solidFill>
          </p:grpSpPr>
          <p:sp>
            <p:nvSpPr>
              <p:cNvPr id="28" name="Freeform 257">
                <a:extLst>
                  <a:ext uri="{FF2B5EF4-FFF2-40B4-BE49-F238E27FC236}">
                    <a16:creationId xmlns:a16="http://schemas.microsoft.com/office/drawing/2014/main" id="{61B4DF9E-0159-7375-F6DC-32F54A9FD0F5}"/>
                  </a:ext>
                </a:extLst>
              </p:cNvPr>
              <p:cNvSpPr>
                <a:spLocks noEditPoints="1"/>
              </p:cNvSpPr>
              <p:nvPr/>
            </p:nvSpPr>
            <p:spPr bwMode="auto">
              <a:xfrm>
                <a:off x="10787062" y="3548063"/>
                <a:ext cx="27116087" cy="27060525"/>
              </a:xfrm>
              <a:custGeom>
                <a:avLst/>
                <a:gdLst>
                  <a:gd name="T0" fmla="*/ 2872 w 2990"/>
                  <a:gd name="T1" fmla="*/ 913 h 2990"/>
                  <a:gd name="T2" fmla="*/ 2734 w 2990"/>
                  <a:gd name="T3" fmla="*/ 659 h 2990"/>
                  <a:gd name="T4" fmla="*/ 2552 w 2990"/>
                  <a:gd name="T5" fmla="*/ 438 h 2990"/>
                  <a:gd name="T6" fmla="*/ 2331 w 2990"/>
                  <a:gd name="T7" fmla="*/ 256 h 2990"/>
                  <a:gd name="T8" fmla="*/ 2077 w 2990"/>
                  <a:gd name="T9" fmla="*/ 118 h 2990"/>
                  <a:gd name="T10" fmla="*/ 1495 w 2990"/>
                  <a:gd name="T11" fmla="*/ 0 h 2990"/>
                  <a:gd name="T12" fmla="*/ 913 w 2990"/>
                  <a:gd name="T13" fmla="*/ 118 h 2990"/>
                  <a:gd name="T14" fmla="*/ 659 w 2990"/>
                  <a:gd name="T15" fmla="*/ 256 h 2990"/>
                  <a:gd name="T16" fmla="*/ 438 w 2990"/>
                  <a:gd name="T17" fmla="*/ 438 h 2990"/>
                  <a:gd name="T18" fmla="*/ 256 w 2990"/>
                  <a:gd name="T19" fmla="*/ 659 h 2990"/>
                  <a:gd name="T20" fmla="*/ 118 w 2990"/>
                  <a:gd name="T21" fmla="*/ 913 h 2990"/>
                  <a:gd name="T22" fmla="*/ 0 w 2990"/>
                  <a:gd name="T23" fmla="*/ 1495 h 2990"/>
                  <a:gd name="T24" fmla="*/ 118 w 2990"/>
                  <a:gd name="T25" fmla="*/ 2077 h 2990"/>
                  <a:gd name="T26" fmla="*/ 256 w 2990"/>
                  <a:gd name="T27" fmla="*/ 2331 h 2990"/>
                  <a:gd name="T28" fmla="*/ 438 w 2990"/>
                  <a:gd name="T29" fmla="*/ 2552 h 2990"/>
                  <a:gd name="T30" fmla="*/ 659 w 2990"/>
                  <a:gd name="T31" fmla="*/ 2734 h 2990"/>
                  <a:gd name="T32" fmla="*/ 913 w 2990"/>
                  <a:gd name="T33" fmla="*/ 2872 h 2990"/>
                  <a:gd name="T34" fmla="*/ 1495 w 2990"/>
                  <a:gd name="T35" fmla="*/ 2990 h 2990"/>
                  <a:gd name="T36" fmla="*/ 2077 w 2990"/>
                  <a:gd name="T37" fmla="*/ 2872 h 2990"/>
                  <a:gd name="T38" fmla="*/ 2331 w 2990"/>
                  <a:gd name="T39" fmla="*/ 2734 h 2990"/>
                  <a:gd name="T40" fmla="*/ 2552 w 2990"/>
                  <a:gd name="T41" fmla="*/ 2552 h 2990"/>
                  <a:gd name="T42" fmla="*/ 2734 w 2990"/>
                  <a:gd name="T43" fmla="*/ 2331 h 2990"/>
                  <a:gd name="T44" fmla="*/ 2872 w 2990"/>
                  <a:gd name="T45" fmla="*/ 2077 h 2990"/>
                  <a:gd name="T46" fmla="*/ 2990 w 2990"/>
                  <a:gd name="T47" fmla="*/ 1495 h 2990"/>
                  <a:gd name="T48" fmla="*/ 2872 w 2990"/>
                  <a:gd name="T49" fmla="*/ 913 h 2990"/>
                  <a:gd name="T50" fmla="*/ 2694 w 2990"/>
                  <a:gd name="T51" fmla="*/ 2002 h 2990"/>
                  <a:gd name="T52" fmla="*/ 2415 w 2990"/>
                  <a:gd name="T53" fmla="*/ 2415 h 2990"/>
                  <a:gd name="T54" fmla="*/ 2002 w 2990"/>
                  <a:gd name="T55" fmla="*/ 2694 h 2990"/>
                  <a:gd name="T56" fmla="*/ 1495 w 2990"/>
                  <a:gd name="T57" fmla="*/ 2797 h 2990"/>
                  <a:gd name="T58" fmla="*/ 988 w 2990"/>
                  <a:gd name="T59" fmla="*/ 2694 h 2990"/>
                  <a:gd name="T60" fmla="*/ 575 w 2990"/>
                  <a:gd name="T61" fmla="*/ 2415 h 2990"/>
                  <a:gd name="T62" fmla="*/ 296 w 2990"/>
                  <a:gd name="T63" fmla="*/ 2002 h 2990"/>
                  <a:gd name="T64" fmla="*/ 193 w 2990"/>
                  <a:gd name="T65" fmla="*/ 1495 h 2990"/>
                  <a:gd name="T66" fmla="*/ 296 w 2990"/>
                  <a:gd name="T67" fmla="*/ 988 h 2990"/>
                  <a:gd name="T68" fmla="*/ 575 w 2990"/>
                  <a:gd name="T69" fmla="*/ 575 h 2990"/>
                  <a:gd name="T70" fmla="*/ 988 w 2990"/>
                  <a:gd name="T71" fmla="*/ 296 h 2990"/>
                  <a:gd name="T72" fmla="*/ 1495 w 2990"/>
                  <a:gd name="T73" fmla="*/ 193 h 2990"/>
                  <a:gd name="T74" fmla="*/ 2002 w 2990"/>
                  <a:gd name="T75" fmla="*/ 296 h 2990"/>
                  <a:gd name="T76" fmla="*/ 2415 w 2990"/>
                  <a:gd name="T77" fmla="*/ 575 h 2990"/>
                  <a:gd name="T78" fmla="*/ 2694 w 2990"/>
                  <a:gd name="T79" fmla="*/ 988 h 2990"/>
                  <a:gd name="T80" fmla="*/ 2797 w 2990"/>
                  <a:gd name="T81" fmla="*/ 1495 h 2990"/>
                  <a:gd name="T82" fmla="*/ 2694 w 2990"/>
                  <a:gd name="T83" fmla="*/ 2002 h 29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990" h="2990">
                    <a:moveTo>
                      <a:pt x="2872" y="913"/>
                    </a:moveTo>
                    <a:cubicBezTo>
                      <a:pt x="2835" y="825"/>
                      <a:pt x="2788" y="739"/>
                      <a:pt x="2734" y="659"/>
                    </a:cubicBezTo>
                    <a:cubicBezTo>
                      <a:pt x="2681" y="580"/>
                      <a:pt x="2619" y="506"/>
                      <a:pt x="2552" y="438"/>
                    </a:cubicBezTo>
                    <a:cubicBezTo>
                      <a:pt x="2484" y="371"/>
                      <a:pt x="2410" y="309"/>
                      <a:pt x="2331" y="256"/>
                    </a:cubicBezTo>
                    <a:cubicBezTo>
                      <a:pt x="2251" y="202"/>
                      <a:pt x="2165" y="155"/>
                      <a:pt x="2077" y="118"/>
                    </a:cubicBezTo>
                    <a:cubicBezTo>
                      <a:pt x="1892" y="40"/>
                      <a:pt x="1697" y="0"/>
                      <a:pt x="1495" y="0"/>
                    </a:cubicBezTo>
                    <a:cubicBezTo>
                      <a:pt x="1293" y="0"/>
                      <a:pt x="1098" y="40"/>
                      <a:pt x="913" y="118"/>
                    </a:cubicBezTo>
                    <a:cubicBezTo>
                      <a:pt x="825" y="155"/>
                      <a:pt x="739" y="202"/>
                      <a:pt x="659" y="256"/>
                    </a:cubicBezTo>
                    <a:cubicBezTo>
                      <a:pt x="580" y="309"/>
                      <a:pt x="506" y="371"/>
                      <a:pt x="438" y="438"/>
                    </a:cubicBezTo>
                    <a:cubicBezTo>
                      <a:pt x="371" y="506"/>
                      <a:pt x="309" y="580"/>
                      <a:pt x="256" y="659"/>
                    </a:cubicBezTo>
                    <a:cubicBezTo>
                      <a:pt x="202" y="739"/>
                      <a:pt x="155" y="825"/>
                      <a:pt x="118" y="913"/>
                    </a:cubicBezTo>
                    <a:cubicBezTo>
                      <a:pt x="40" y="1098"/>
                      <a:pt x="0" y="1293"/>
                      <a:pt x="0" y="1495"/>
                    </a:cubicBezTo>
                    <a:cubicBezTo>
                      <a:pt x="0" y="1697"/>
                      <a:pt x="40" y="1892"/>
                      <a:pt x="118" y="2077"/>
                    </a:cubicBezTo>
                    <a:cubicBezTo>
                      <a:pt x="155" y="2165"/>
                      <a:pt x="202" y="2251"/>
                      <a:pt x="256" y="2331"/>
                    </a:cubicBezTo>
                    <a:cubicBezTo>
                      <a:pt x="309" y="2410"/>
                      <a:pt x="371" y="2484"/>
                      <a:pt x="438" y="2552"/>
                    </a:cubicBezTo>
                    <a:cubicBezTo>
                      <a:pt x="506" y="2619"/>
                      <a:pt x="580" y="2681"/>
                      <a:pt x="659" y="2734"/>
                    </a:cubicBezTo>
                    <a:cubicBezTo>
                      <a:pt x="739" y="2788"/>
                      <a:pt x="825" y="2835"/>
                      <a:pt x="913" y="2872"/>
                    </a:cubicBezTo>
                    <a:cubicBezTo>
                      <a:pt x="1098" y="2950"/>
                      <a:pt x="1293" y="2990"/>
                      <a:pt x="1495" y="2990"/>
                    </a:cubicBezTo>
                    <a:cubicBezTo>
                      <a:pt x="1697" y="2990"/>
                      <a:pt x="1892" y="2950"/>
                      <a:pt x="2077" y="2872"/>
                    </a:cubicBezTo>
                    <a:cubicBezTo>
                      <a:pt x="2165" y="2835"/>
                      <a:pt x="2251" y="2788"/>
                      <a:pt x="2331" y="2734"/>
                    </a:cubicBezTo>
                    <a:cubicBezTo>
                      <a:pt x="2410" y="2681"/>
                      <a:pt x="2484" y="2619"/>
                      <a:pt x="2552" y="2552"/>
                    </a:cubicBezTo>
                    <a:cubicBezTo>
                      <a:pt x="2619" y="2484"/>
                      <a:pt x="2681" y="2410"/>
                      <a:pt x="2734" y="2331"/>
                    </a:cubicBezTo>
                    <a:cubicBezTo>
                      <a:pt x="2788" y="2251"/>
                      <a:pt x="2835" y="2165"/>
                      <a:pt x="2872" y="2077"/>
                    </a:cubicBezTo>
                    <a:cubicBezTo>
                      <a:pt x="2950" y="1892"/>
                      <a:pt x="2990" y="1697"/>
                      <a:pt x="2990" y="1495"/>
                    </a:cubicBezTo>
                    <a:cubicBezTo>
                      <a:pt x="2990" y="1293"/>
                      <a:pt x="2950" y="1098"/>
                      <a:pt x="2872" y="913"/>
                    </a:cubicBezTo>
                    <a:close/>
                    <a:moveTo>
                      <a:pt x="2694" y="2002"/>
                    </a:moveTo>
                    <a:cubicBezTo>
                      <a:pt x="2629" y="2157"/>
                      <a:pt x="2535" y="2296"/>
                      <a:pt x="2415" y="2415"/>
                    </a:cubicBezTo>
                    <a:cubicBezTo>
                      <a:pt x="2296" y="2535"/>
                      <a:pt x="2157" y="2629"/>
                      <a:pt x="2002" y="2694"/>
                    </a:cubicBezTo>
                    <a:cubicBezTo>
                      <a:pt x="1841" y="2762"/>
                      <a:pt x="1671" y="2797"/>
                      <a:pt x="1495" y="2797"/>
                    </a:cubicBezTo>
                    <a:cubicBezTo>
                      <a:pt x="1319" y="2797"/>
                      <a:pt x="1149" y="2762"/>
                      <a:pt x="988" y="2694"/>
                    </a:cubicBezTo>
                    <a:cubicBezTo>
                      <a:pt x="833" y="2629"/>
                      <a:pt x="694" y="2535"/>
                      <a:pt x="575" y="2415"/>
                    </a:cubicBezTo>
                    <a:cubicBezTo>
                      <a:pt x="455" y="2296"/>
                      <a:pt x="361" y="2157"/>
                      <a:pt x="296" y="2002"/>
                    </a:cubicBezTo>
                    <a:cubicBezTo>
                      <a:pt x="228" y="1841"/>
                      <a:pt x="193" y="1671"/>
                      <a:pt x="193" y="1495"/>
                    </a:cubicBezTo>
                    <a:cubicBezTo>
                      <a:pt x="193" y="1319"/>
                      <a:pt x="228" y="1149"/>
                      <a:pt x="296" y="988"/>
                    </a:cubicBezTo>
                    <a:cubicBezTo>
                      <a:pt x="361" y="833"/>
                      <a:pt x="455" y="694"/>
                      <a:pt x="575" y="575"/>
                    </a:cubicBezTo>
                    <a:cubicBezTo>
                      <a:pt x="694" y="455"/>
                      <a:pt x="833" y="361"/>
                      <a:pt x="988" y="296"/>
                    </a:cubicBezTo>
                    <a:cubicBezTo>
                      <a:pt x="1149" y="228"/>
                      <a:pt x="1319" y="193"/>
                      <a:pt x="1495" y="193"/>
                    </a:cubicBezTo>
                    <a:cubicBezTo>
                      <a:pt x="1671" y="193"/>
                      <a:pt x="1841" y="228"/>
                      <a:pt x="2002" y="296"/>
                    </a:cubicBezTo>
                    <a:cubicBezTo>
                      <a:pt x="2157" y="361"/>
                      <a:pt x="2296" y="455"/>
                      <a:pt x="2415" y="575"/>
                    </a:cubicBezTo>
                    <a:cubicBezTo>
                      <a:pt x="2535" y="694"/>
                      <a:pt x="2629" y="833"/>
                      <a:pt x="2694" y="988"/>
                    </a:cubicBezTo>
                    <a:cubicBezTo>
                      <a:pt x="2762" y="1149"/>
                      <a:pt x="2797" y="1319"/>
                      <a:pt x="2797" y="1495"/>
                    </a:cubicBezTo>
                    <a:cubicBezTo>
                      <a:pt x="2797" y="1671"/>
                      <a:pt x="2762" y="1841"/>
                      <a:pt x="2694" y="2002"/>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ea typeface="Meiryo" panose="020B0604030504040204" pitchFamily="34" charset="-128"/>
                </a:endParaRPr>
              </a:p>
            </p:txBody>
          </p:sp>
          <p:sp>
            <p:nvSpPr>
              <p:cNvPr id="29" name="Freeform 258">
                <a:extLst>
                  <a:ext uri="{FF2B5EF4-FFF2-40B4-BE49-F238E27FC236}">
                    <a16:creationId xmlns:a16="http://schemas.microsoft.com/office/drawing/2014/main" id="{D70B9F0B-641F-0E35-5B6A-1A7D8CBD64E5}"/>
                  </a:ext>
                </a:extLst>
              </p:cNvPr>
              <p:cNvSpPr>
                <a:spLocks/>
              </p:cNvSpPr>
              <p:nvPr/>
            </p:nvSpPr>
            <p:spPr bwMode="auto">
              <a:xfrm>
                <a:off x="18032414" y="10399714"/>
                <a:ext cx="12625390" cy="13357223"/>
              </a:xfrm>
              <a:custGeom>
                <a:avLst/>
                <a:gdLst>
                  <a:gd name="T0" fmla="*/ 4622 w 7953"/>
                  <a:gd name="T1" fmla="*/ 6368 h 8414"/>
                  <a:gd name="T2" fmla="*/ 4622 w 7953"/>
                  <a:gd name="T3" fmla="*/ 0 h 8414"/>
                  <a:gd name="T4" fmla="*/ 3331 w 7953"/>
                  <a:gd name="T5" fmla="*/ 0 h 8414"/>
                  <a:gd name="T6" fmla="*/ 3331 w 7953"/>
                  <a:gd name="T7" fmla="*/ 6368 h 8414"/>
                  <a:gd name="T8" fmla="*/ 795 w 7953"/>
                  <a:gd name="T9" fmla="*/ 4002 h 8414"/>
                  <a:gd name="T10" fmla="*/ 0 w 7953"/>
                  <a:gd name="T11" fmla="*/ 4846 h 8414"/>
                  <a:gd name="T12" fmla="*/ 3977 w 7953"/>
                  <a:gd name="T13" fmla="*/ 8414 h 8414"/>
                  <a:gd name="T14" fmla="*/ 7953 w 7953"/>
                  <a:gd name="T15" fmla="*/ 4846 h 8414"/>
                  <a:gd name="T16" fmla="*/ 7158 w 7953"/>
                  <a:gd name="T17" fmla="*/ 4002 h 8414"/>
                  <a:gd name="T18" fmla="*/ 4622 w 7953"/>
                  <a:gd name="T19" fmla="*/ 6368 h 84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953" h="8414">
                    <a:moveTo>
                      <a:pt x="4622" y="6368"/>
                    </a:moveTo>
                    <a:lnTo>
                      <a:pt x="4622" y="0"/>
                    </a:lnTo>
                    <a:lnTo>
                      <a:pt x="3331" y="0"/>
                    </a:lnTo>
                    <a:lnTo>
                      <a:pt x="3331" y="6368"/>
                    </a:lnTo>
                    <a:lnTo>
                      <a:pt x="795" y="4002"/>
                    </a:lnTo>
                    <a:lnTo>
                      <a:pt x="0" y="4846"/>
                    </a:lnTo>
                    <a:lnTo>
                      <a:pt x="3977" y="8414"/>
                    </a:lnTo>
                    <a:lnTo>
                      <a:pt x="7953" y="4846"/>
                    </a:lnTo>
                    <a:lnTo>
                      <a:pt x="7158" y="4002"/>
                    </a:lnTo>
                    <a:lnTo>
                      <a:pt x="4622" y="6368"/>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ea typeface="Meiryo" panose="020B0604030504040204" pitchFamily="34" charset="-128"/>
                </a:endParaRPr>
              </a:p>
            </p:txBody>
          </p:sp>
        </p:grpSp>
        <p:sp>
          <p:nvSpPr>
            <p:cNvPr id="27" name="TextBox 26">
              <a:extLst>
                <a:ext uri="{FF2B5EF4-FFF2-40B4-BE49-F238E27FC236}">
                  <a16:creationId xmlns:a16="http://schemas.microsoft.com/office/drawing/2014/main" id="{5F499FF7-A415-C380-36FC-0AD3630A8EE6}"/>
                </a:ext>
              </a:extLst>
            </p:cNvPr>
            <p:cNvSpPr txBox="1"/>
            <p:nvPr/>
          </p:nvSpPr>
          <p:spPr>
            <a:xfrm>
              <a:off x="5367337" y="1208829"/>
              <a:ext cx="4683366" cy="765979"/>
            </a:xfrm>
            <a:prstGeom prst="rect">
              <a:avLst/>
            </a:prstGeom>
            <a:noFill/>
          </p:spPr>
          <p:txBody>
            <a:bodyPr wrap="square" lIns="0" tIns="0" rIns="0" bIns="0" rtlCol="0" anchor="t">
              <a:spAutoFit/>
            </a:bodyPr>
            <a:lstStyle/>
            <a:p>
              <a:pPr rtl="0">
                <a:lnSpc>
                  <a:spcPct val="90000"/>
                </a:lnSpc>
                <a:spcAft>
                  <a:spcPts val="600"/>
                </a:spcAft>
              </a:pPr>
              <a:r>
                <a:rPr lang="ja-jp" sz="1100" dirty="0">
                  <a:solidFill>
                    <a:schemeClr val="bg1"/>
                  </a:solidFill>
                  <a:ea typeface="Meiryo" panose="020B0604030504040204" pitchFamily="34" charset="-128"/>
                  <a:cs typeface="Arial"/>
                </a:rPr>
                <a:t>圧縮空気システムの大手メーカーである Kaeser 社は、デジタル ツインを</a:t>
              </a:r>
              <a:br>
                <a:rPr lang="en-US" altLang="ja-JP" sz="1100" dirty="0">
                  <a:solidFill>
                    <a:schemeClr val="bg1"/>
                  </a:solidFill>
                  <a:ea typeface="Meiryo" panose="020B0604030504040204" pitchFamily="34" charset="-128"/>
                  <a:cs typeface="Arial"/>
                </a:rPr>
              </a:br>
              <a:r>
                <a:rPr lang="ja-jp" sz="1100" dirty="0">
                  <a:solidFill>
                    <a:schemeClr val="bg1"/>
                  </a:solidFill>
                  <a:ea typeface="Meiryo" panose="020B0604030504040204" pitchFamily="34" charset="-128"/>
                  <a:cs typeface="Arial"/>
                </a:rPr>
                <a:t>使用して、リリースされた各システムをデジタル ツインで</a:t>
              </a:r>
              <a:r>
                <a:rPr lang="ja-JP" altLang="en-US" sz="1100" dirty="0">
                  <a:solidFill>
                    <a:schemeClr val="bg1"/>
                  </a:solidFill>
                  <a:ea typeface="Meiryo" panose="020B0604030504040204" pitchFamily="34" charset="-128"/>
                  <a:cs typeface="Arial"/>
                </a:rPr>
                <a:t>バーチャル環境</a:t>
              </a:r>
              <a:r>
                <a:rPr lang="ja-jp" sz="1100" dirty="0">
                  <a:solidFill>
                    <a:schemeClr val="bg1"/>
                  </a:solidFill>
                  <a:ea typeface="Meiryo" panose="020B0604030504040204" pitchFamily="34" charset="-128"/>
                  <a:cs typeface="Arial"/>
                </a:rPr>
                <a:t>に複製することで、各コンプレッサの状態を監視しています。</a:t>
              </a:r>
              <a:br>
                <a:rPr lang="en-US" altLang="ja-JP" sz="1100" dirty="0">
                  <a:solidFill>
                    <a:schemeClr val="bg1"/>
                  </a:solidFill>
                  <a:ea typeface="Meiryo" panose="020B0604030504040204" pitchFamily="34" charset="-128"/>
                  <a:cs typeface="Arial"/>
                </a:rPr>
              </a:br>
              <a:r>
                <a:rPr lang="ja-jp" sz="1100" dirty="0">
                  <a:solidFill>
                    <a:schemeClr val="bg1"/>
                  </a:solidFill>
                  <a:ea typeface="Meiryo" panose="020B0604030504040204" pitchFamily="34" charset="-128"/>
                  <a:cs typeface="Arial"/>
                </a:rPr>
                <a:t>これにより、潜在的な障害をリモートで検出し、メンテナンスを</a:t>
              </a:r>
              <a:br>
                <a:rPr lang="en-US" altLang="ja-JP" sz="1100" dirty="0">
                  <a:solidFill>
                    <a:schemeClr val="bg1"/>
                  </a:solidFill>
                  <a:ea typeface="Meiryo" panose="020B0604030504040204" pitchFamily="34" charset="-128"/>
                  <a:cs typeface="Arial"/>
                </a:rPr>
              </a:br>
              <a:r>
                <a:rPr lang="ja-jp" sz="1100" dirty="0">
                  <a:solidFill>
                    <a:schemeClr val="bg1"/>
                  </a:solidFill>
                  <a:ea typeface="Meiryo" panose="020B0604030504040204" pitchFamily="34" charset="-128"/>
                  <a:cs typeface="Arial"/>
                </a:rPr>
                <a:t>タイムリーにスケジュールできます。</a:t>
              </a:r>
            </a:p>
          </p:txBody>
        </p:sp>
      </p:grpSp>
    </p:spTree>
    <p:extLst>
      <p:ext uri="{BB962C8B-B14F-4D97-AF65-F5344CB8AC3E}">
        <p14:creationId xmlns:p14="http://schemas.microsoft.com/office/powerpoint/2010/main" val="370896789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descr="A picture containing light, lit, dark&#10;&#10;Description automatically generated">
            <a:extLst>
              <a:ext uri="{FF2B5EF4-FFF2-40B4-BE49-F238E27FC236}">
                <a16:creationId xmlns:a16="http://schemas.microsoft.com/office/drawing/2014/main" id="{9FE73579-F294-51EF-F32C-F51213BFB97F}"/>
              </a:ext>
            </a:extLst>
          </p:cNvPr>
          <p:cNvPicPr>
            <a:picLocks noChangeAspect="1"/>
          </p:cNvPicPr>
          <p:nvPr/>
        </p:nvPicPr>
        <p:blipFill rotWithShape="1">
          <a:blip r:embed="rId3" cstate="print">
            <a:alphaModFix/>
            <a:extLst>
              <a:ext uri="{BEBA8EAE-BF5A-486C-A8C5-ECC9F3942E4B}">
                <a14:imgProps xmlns:a14="http://schemas.microsoft.com/office/drawing/2010/main">
                  <a14:imgLayer r:embed="rId4">
                    <a14:imgEffect>
                      <a14:brightnessContrast bright="-72000"/>
                    </a14:imgEffect>
                  </a14:imgLayer>
                </a14:imgProps>
              </a:ext>
              <a:ext uri="{28A0092B-C50C-407E-A947-70E740481C1C}">
                <a14:useLocalDpi xmlns:a14="http://schemas.microsoft.com/office/drawing/2010/main"/>
              </a:ext>
            </a:extLst>
          </a:blip>
          <a:srcRect t="17319" b="67369"/>
          <a:stretch/>
        </p:blipFill>
        <p:spPr>
          <a:xfrm>
            <a:off x="0" y="0"/>
            <a:ext cx="9144000" cy="1400175"/>
          </a:xfrm>
          <a:prstGeom prst="rect">
            <a:avLst/>
          </a:prstGeom>
        </p:spPr>
      </p:pic>
      <p:sp>
        <p:nvSpPr>
          <p:cNvPr id="19" name="Title 18">
            <a:extLst>
              <a:ext uri="{FF2B5EF4-FFF2-40B4-BE49-F238E27FC236}">
                <a16:creationId xmlns:a16="http://schemas.microsoft.com/office/drawing/2014/main" id="{45DBABE0-E787-78D1-7E68-F521524A1CC4}"/>
              </a:ext>
            </a:extLst>
          </p:cNvPr>
          <p:cNvSpPr>
            <a:spLocks noGrp="1"/>
          </p:cNvSpPr>
          <p:nvPr>
            <p:ph type="title"/>
          </p:nvPr>
        </p:nvSpPr>
        <p:spPr/>
        <p:txBody>
          <a:bodyPr rtlCol="0"/>
          <a:lstStyle/>
          <a:p>
            <a:pPr rtl="0"/>
            <a:r>
              <a:rPr lang="ja-jp">
                <a:solidFill>
                  <a:schemeClr val="bg1"/>
                </a:solidFill>
                <a:ea typeface="Meiryo" panose="020B0604030504040204" pitchFamily="34" charset="-128"/>
              </a:rPr>
              <a:t>シミュレーションとデジタル ツインの違い</a:t>
            </a:r>
          </a:p>
        </p:txBody>
      </p:sp>
      <p:sp>
        <p:nvSpPr>
          <p:cNvPr id="2" name="Text Placeholder 3">
            <a:extLst>
              <a:ext uri="{FF2B5EF4-FFF2-40B4-BE49-F238E27FC236}">
                <a16:creationId xmlns:a16="http://schemas.microsoft.com/office/drawing/2014/main" id="{8065C5FE-99E3-A671-4D30-FCBAC1C267A3}"/>
              </a:ext>
            </a:extLst>
          </p:cNvPr>
          <p:cNvSpPr txBox="1">
            <a:spLocks/>
          </p:cNvSpPr>
          <p:nvPr/>
        </p:nvSpPr>
        <p:spPr>
          <a:xfrm>
            <a:off x="364128" y="1196975"/>
            <a:ext cx="2620372" cy="411480"/>
          </a:xfrm>
          <a:prstGeom prst="rect">
            <a:avLst/>
          </a:prstGeom>
          <a:solidFill>
            <a:schemeClr val="tx2"/>
          </a:solidFill>
        </p:spPr>
        <p:txBody>
          <a:bodyPr wrap="square" lIns="0" tIns="0" rIns="0" bIns="0" rtlCol="0" anchor="ctr">
            <a:noAutofit/>
          </a:bodyPr>
          <a:lstStyle>
            <a:lvl1pPr marL="228600" indent="-228600" algn="l" defTabSz="685800" rtl="0" eaLnBrk="1" latinLnBrk="0" hangingPunct="1">
              <a:lnSpc>
                <a:spcPct val="100000"/>
              </a:lnSpc>
              <a:spcBef>
                <a:spcPts val="2000"/>
              </a:spcBef>
              <a:buClr>
                <a:schemeClr val="tx2"/>
              </a:buClr>
              <a:buFont typeface="Wingdings 2" panose="05020102010507070707" pitchFamily="18" charset="2"/>
              <a:buChar char=""/>
              <a:defRPr sz="1600" kern="1200">
                <a:solidFill>
                  <a:schemeClr val="tx1"/>
                </a:solidFill>
                <a:latin typeface="+mn-lt"/>
                <a:ea typeface="+mn-ea"/>
                <a:cs typeface="+mn-cs"/>
              </a:defRPr>
            </a:lvl1pPr>
            <a:lvl2pPr marL="460375" indent="-231775" algn="l" defTabSz="685800" rtl="0" eaLnBrk="1" latinLnBrk="0" hangingPunct="1">
              <a:lnSpc>
                <a:spcPct val="100000"/>
              </a:lnSpc>
              <a:spcBef>
                <a:spcPts val="800"/>
              </a:spcBef>
              <a:buClr>
                <a:schemeClr val="tx2"/>
              </a:buClr>
              <a:buFont typeface="Courier New" panose="02070309020205020404" pitchFamily="49" charset="0"/>
              <a:buChar char="o"/>
              <a:defRPr sz="1400" kern="1200">
                <a:solidFill>
                  <a:schemeClr val="tx1"/>
                </a:solidFill>
                <a:latin typeface="+mn-lt"/>
                <a:ea typeface="+mn-ea"/>
                <a:cs typeface="+mn-cs"/>
              </a:defRPr>
            </a:lvl2pPr>
            <a:lvl3pPr marL="628650" indent="-171450" algn="l" defTabSz="685800" rtl="0" eaLnBrk="1" latinLnBrk="0" hangingPunct="1">
              <a:lnSpc>
                <a:spcPct val="100000"/>
              </a:lnSpc>
              <a:spcBef>
                <a:spcPts val="600"/>
              </a:spcBef>
              <a:buClr>
                <a:schemeClr val="tx2"/>
              </a:buClr>
              <a:buFont typeface="Arial" panose="020B0604020202020204" pitchFamily="34" charset="0"/>
              <a:buChar char="•"/>
              <a:defRPr sz="1200" kern="1200">
                <a:solidFill>
                  <a:schemeClr val="tx1"/>
                </a:solidFill>
                <a:latin typeface="+mn-lt"/>
                <a:ea typeface="+mn-ea"/>
                <a:cs typeface="+mn-cs"/>
              </a:defRPr>
            </a:lvl3pPr>
            <a:lvl4pPr marL="857250" indent="-171450" algn="l" defTabSz="685800" rtl="0" eaLnBrk="1" latinLnBrk="0" hangingPunct="1">
              <a:lnSpc>
                <a:spcPct val="100000"/>
              </a:lnSpc>
              <a:spcBef>
                <a:spcPts val="500"/>
              </a:spcBef>
              <a:buClr>
                <a:schemeClr val="tx2"/>
              </a:buClr>
              <a:buFont typeface="Arial" panose="020B0604020202020204" pitchFamily="34" charset="0"/>
              <a:buChar char="•"/>
              <a:defRPr sz="1100" kern="1200">
                <a:solidFill>
                  <a:schemeClr val="tx1"/>
                </a:solidFill>
                <a:latin typeface="+mn-lt"/>
                <a:ea typeface="+mn-ea"/>
                <a:cs typeface="+mn-cs"/>
              </a:defRPr>
            </a:lvl4pPr>
            <a:lvl5pPr marL="1085850" indent="-171450" algn="l" defTabSz="685800" rtl="0" eaLnBrk="1" latinLnBrk="0" hangingPunct="1">
              <a:lnSpc>
                <a:spcPct val="100000"/>
              </a:lnSpc>
              <a:spcBef>
                <a:spcPts val="400"/>
              </a:spcBef>
              <a:buClr>
                <a:schemeClr val="tx2"/>
              </a:buClr>
              <a:buFont typeface="Arial" panose="020B0604020202020204" pitchFamily="34" charset="0"/>
              <a:buChar char="•"/>
              <a:defRPr sz="11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defTabSz="685783" rtl="0">
              <a:buClr>
                <a:srgbClr val="666666"/>
              </a:buClr>
              <a:buNone/>
            </a:pPr>
            <a:r>
              <a:rPr lang="ja-jp" sz="1200" b="1">
                <a:solidFill>
                  <a:schemeClr val="bg1"/>
                </a:solidFill>
                <a:ea typeface="Meiryo" panose="020B0604030504040204" pitchFamily="34" charset="-128"/>
              </a:rPr>
              <a:t>機能</a:t>
            </a:r>
          </a:p>
        </p:txBody>
      </p:sp>
      <p:sp>
        <p:nvSpPr>
          <p:cNvPr id="3" name="Text Placeholder 3">
            <a:extLst>
              <a:ext uri="{FF2B5EF4-FFF2-40B4-BE49-F238E27FC236}">
                <a16:creationId xmlns:a16="http://schemas.microsoft.com/office/drawing/2014/main" id="{F92074AB-C558-9979-9AE0-B868AF37DA80}"/>
              </a:ext>
            </a:extLst>
          </p:cNvPr>
          <p:cNvSpPr txBox="1">
            <a:spLocks/>
          </p:cNvSpPr>
          <p:nvPr/>
        </p:nvSpPr>
        <p:spPr>
          <a:xfrm>
            <a:off x="3260725" y="1196975"/>
            <a:ext cx="2620372" cy="411480"/>
          </a:xfrm>
          <a:prstGeom prst="rect">
            <a:avLst/>
          </a:prstGeom>
          <a:solidFill>
            <a:schemeClr val="accent1"/>
          </a:solidFill>
        </p:spPr>
        <p:txBody>
          <a:bodyPr wrap="square" lIns="0" tIns="0" rIns="0" bIns="0" rtlCol="0" anchor="ctr">
            <a:noAutofit/>
          </a:bodyPr>
          <a:lstStyle>
            <a:lvl1pPr marL="228600" indent="-228600" algn="l" defTabSz="685800" rtl="0" eaLnBrk="1" latinLnBrk="0" hangingPunct="1">
              <a:lnSpc>
                <a:spcPct val="100000"/>
              </a:lnSpc>
              <a:spcBef>
                <a:spcPts val="2000"/>
              </a:spcBef>
              <a:buClr>
                <a:schemeClr val="tx2"/>
              </a:buClr>
              <a:buFont typeface="Wingdings 2" panose="05020102010507070707" pitchFamily="18" charset="2"/>
              <a:buChar char=""/>
              <a:defRPr sz="1600" kern="1200">
                <a:solidFill>
                  <a:schemeClr val="tx1"/>
                </a:solidFill>
                <a:latin typeface="+mn-lt"/>
                <a:ea typeface="+mn-ea"/>
                <a:cs typeface="+mn-cs"/>
              </a:defRPr>
            </a:lvl1pPr>
            <a:lvl2pPr marL="460375" indent="-231775" algn="l" defTabSz="685800" rtl="0" eaLnBrk="1" latinLnBrk="0" hangingPunct="1">
              <a:lnSpc>
                <a:spcPct val="100000"/>
              </a:lnSpc>
              <a:spcBef>
                <a:spcPts val="800"/>
              </a:spcBef>
              <a:buClr>
                <a:schemeClr val="tx2"/>
              </a:buClr>
              <a:buFont typeface="Courier New" panose="02070309020205020404" pitchFamily="49" charset="0"/>
              <a:buChar char="o"/>
              <a:defRPr sz="1400" kern="1200">
                <a:solidFill>
                  <a:schemeClr val="tx1"/>
                </a:solidFill>
                <a:latin typeface="+mn-lt"/>
                <a:ea typeface="+mn-ea"/>
                <a:cs typeface="+mn-cs"/>
              </a:defRPr>
            </a:lvl2pPr>
            <a:lvl3pPr marL="628650" indent="-171450" algn="l" defTabSz="685800" rtl="0" eaLnBrk="1" latinLnBrk="0" hangingPunct="1">
              <a:lnSpc>
                <a:spcPct val="100000"/>
              </a:lnSpc>
              <a:spcBef>
                <a:spcPts val="600"/>
              </a:spcBef>
              <a:buClr>
                <a:schemeClr val="tx2"/>
              </a:buClr>
              <a:buFont typeface="Arial" panose="020B0604020202020204" pitchFamily="34" charset="0"/>
              <a:buChar char="•"/>
              <a:defRPr sz="1200" kern="1200">
                <a:solidFill>
                  <a:schemeClr val="tx1"/>
                </a:solidFill>
                <a:latin typeface="+mn-lt"/>
                <a:ea typeface="+mn-ea"/>
                <a:cs typeface="+mn-cs"/>
              </a:defRPr>
            </a:lvl3pPr>
            <a:lvl4pPr marL="857250" indent="-171450" algn="l" defTabSz="685800" rtl="0" eaLnBrk="1" latinLnBrk="0" hangingPunct="1">
              <a:lnSpc>
                <a:spcPct val="100000"/>
              </a:lnSpc>
              <a:spcBef>
                <a:spcPts val="500"/>
              </a:spcBef>
              <a:buClr>
                <a:schemeClr val="tx2"/>
              </a:buClr>
              <a:buFont typeface="Arial" panose="020B0604020202020204" pitchFamily="34" charset="0"/>
              <a:buChar char="•"/>
              <a:defRPr sz="1100" kern="1200">
                <a:solidFill>
                  <a:schemeClr val="tx1"/>
                </a:solidFill>
                <a:latin typeface="+mn-lt"/>
                <a:ea typeface="+mn-ea"/>
                <a:cs typeface="+mn-cs"/>
              </a:defRPr>
            </a:lvl4pPr>
            <a:lvl5pPr marL="1085850" indent="-171450" algn="l" defTabSz="685800" rtl="0" eaLnBrk="1" latinLnBrk="0" hangingPunct="1">
              <a:lnSpc>
                <a:spcPct val="100000"/>
              </a:lnSpc>
              <a:spcBef>
                <a:spcPts val="400"/>
              </a:spcBef>
              <a:buClr>
                <a:schemeClr val="tx2"/>
              </a:buClr>
              <a:buFont typeface="Arial" panose="020B0604020202020204" pitchFamily="34" charset="0"/>
              <a:buChar char="•"/>
              <a:defRPr sz="11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defTabSz="685783" rtl="0">
              <a:buClr>
                <a:srgbClr val="666666"/>
              </a:buClr>
              <a:buNone/>
            </a:pPr>
            <a:r>
              <a:rPr lang="ja-jp" sz="1200" b="1">
                <a:solidFill>
                  <a:schemeClr val="bg1"/>
                </a:solidFill>
                <a:ea typeface="Meiryo" panose="020B0604030504040204" pitchFamily="34" charset="-128"/>
              </a:rPr>
              <a:t>シミュレーション</a:t>
            </a:r>
          </a:p>
        </p:txBody>
      </p:sp>
      <p:sp>
        <p:nvSpPr>
          <p:cNvPr id="4" name="Text Placeholder 3">
            <a:extLst>
              <a:ext uri="{FF2B5EF4-FFF2-40B4-BE49-F238E27FC236}">
                <a16:creationId xmlns:a16="http://schemas.microsoft.com/office/drawing/2014/main" id="{BB1FA620-1082-3E0D-3DDC-70677F29DDDD}"/>
              </a:ext>
            </a:extLst>
          </p:cNvPr>
          <p:cNvSpPr txBox="1">
            <a:spLocks/>
          </p:cNvSpPr>
          <p:nvPr/>
        </p:nvSpPr>
        <p:spPr>
          <a:xfrm>
            <a:off x="6155138" y="1196975"/>
            <a:ext cx="2620372" cy="411480"/>
          </a:xfrm>
          <a:prstGeom prst="rect">
            <a:avLst/>
          </a:prstGeom>
          <a:solidFill>
            <a:schemeClr val="accent2"/>
          </a:solidFill>
        </p:spPr>
        <p:txBody>
          <a:bodyPr wrap="square" lIns="0" tIns="0" rIns="0" bIns="0" rtlCol="0" anchor="ctr">
            <a:noAutofit/>
          </a:bodyPr>
          <a:lstStyle>
            <a:defPPr>
              <a:defRPr lang="en-US"/>
            </a:defPPr>
            <a:lvl1pPr indent="0" algn="ctr" defTabSz="685783">
              <a:lnSpc>
                <a:spcPct val="100000"/>
              </a:lnSpc>
              <a:spcBef>
                <a:spcPts val="2000"/>
              </a:spcBef>
              <a:buClr>
                <a:srgbClr val="666666"/>
              </a:buClr>
              <a:buFont typeface="Wingdings 2" panose="05020102010507070707" pitchFamily="18" charset="2"/>
              <a:buNone/>
              <a:defRPr sz="1200" b="1">
                <a:solidFill>
                  <a:schemeClr val="bg1"/>
                </a:solidFill>
              </a:defRPr>
            </a:lvl1pPr>
            <a:lvl2pPr marL="460375" indent="-231775" defTabSz="685800">
              <a:lnSpc>
                <a:spcPct val="100000"/>
              </a:lnSpc>
              <a:spcBef>
                <a:spcPts val="800"/>
              </a:spcBef>
              <a:buClr>
                <a:schemeClr val="tx2"/>
              </a:buClr>
              <a:buFont typeface="Courier New" panose="02070309020205020404" pitchFamily="49" charset="0"/>
              <a:buChar char="o"/>
              <a:defRPr sz="1400"/>
            </a:lvl2pPr>
            <a:lvl3pPr marL="628650" indent="-171450" defTabSz="685800">
              <a:lnSpc>
                <a:spcPct val="100000"/>
              </a:lnSpc>
              <a:spcBef>
                <a:spcPts val="600"/>
              </a:spcBef>
              <a:buClr>
                <a:schemeClr val="tx2"/>
              </a:buClr>
              <a:buFont typeface="Arial" panose="020B0604020202020204" pitchFamily="34" charset="0"/>
              <a:buChar char="•"/>
              <a:defRPr sz="1200"/>
            </a:lvl3pPr>
            <a:lvl4pPr marL="857250" indent="-171450" defTabSz="685800">
              <a:lnSpc>
                <a:spcPct val="100000"/>
              </a:lnSpc>
              <a:spcBef>
                <a:spcPts val="500"/>
              </a:spcBef>
              <a:buClr>
                <a:schemeClr val="tx2"/>
              </a:buClr>
              <a:buFont typeface="Arial" panose="020B0604020202020204" pitchFamily="34" charset="0"/>
              <a:buChar char="•"/>
              <a:defRPr sz="1100"/>
            </a:lvl4pPr>
            <a:lvl5pPr marL="1085850" indent="-171450" defTabSz="685800">
              <a:lnSpc>
                <a:spcPct val="100000"/>
              </a:lnSpc>
              <a:spcBef>
                <a:spcPts val="400"/>
              </a:spcBef>
              <a:buClr>
                <a:schemeClr val="tx2"/>
              </a:buClr>
              <a:buFont typeface="Arial" panose="020B0604020202020204" pitchFamily="34" charset="0"/>
              <a:buChar char="•"/>
              <a:defRPr sz="1100"/>
            </a:lvl5pPr>
            <a:lvl6pPr marL="1885950" indent="-171450" defTabSz="685800">
              <a:lnSpc>
                <a:spcPct val="90000"/>
              </a:lnSpc>
              <a:spcBef>
                <a:spcPts val="375"/>
              </a:spcBef>
              <a:buFont typeface="Arial" panose="020B0604020202020204" pitchFamily="34" charset="0"/>
              <a:buChar char="•"/>
              <a:defRPr sz="1350"/>
            </a:lvl6pPr>
            <a:lvl7pPr marL="2228850" indent="-171450" defTabSz="685800">
              <a:lnSpc>
                <a:spcPct val="90000"/>
              </a:lnSpc>
              <a:spcBef>
                <a:spcPts val="375"/>
              </a:spcBef>
              <a:buFont typeface="Arial" panose="020B0604020202020204" pitchFamily="34" charset="0"/>
              <a:buChar char="•"/>
              <a:defRPr sz="1350"/>
            </a:lvl7pPr>
            <a:lvl8pPr marL="2571750" indent="-171450" defTabSz="685800">
              <a:lnSpc>
                <a:spcPct val="90000"/>
              </a:lnSpc>
              <a:spcBef>
                <a:spcPts val="375"/>
              </a:spcBef>
              <a:buFont typeface="Arial" panose="020B0604020202020204" pitchFamily="34" charset="0"/>
              <a:buChar char="•"/>
              <a:defRPr sz="1350"/>
            </a:lvl8pPr>
            <a:lvl9pPr marL="2914650" indent="-171450" defTabSz="685800">
              <a:lnSpc>
                <a:spcPct val="90000"/>
              </a:lnSpc>
              <a:spcBef>
                <a:spcPts val="375"/>
              </a:spcBef>
              <a:buFont typeface="Arial" panose="020B0604020202020204" pitchFamily="34" charset="0"/>
              <a:buChar char="•"/>
              <a:defRPr sz="1350"/>
            </a:lvl9pPr>
          </a:lstStyle>
          <a:p>
            <a:pPr rtl="0"/>
            <a:r>
              <a:rPr lang="ja-jp">
                <a:ea typeface="Meiryo" panose="020B0604030504040204" pitchFamily="34" charset="-128"/>
              </a:rPr>
              <a:t>デジタル ツイン</a:t>
            </a:r>
          </a:p>
        </p:txBody>
      </p:sp>
      <p:sp>
        <p:nvSpPr>
          <p:cNvPr id="5" name="Text Placeholder 3">
            <a:extLst>
              <a:ext uri="{FF2B5EF4-FFF2-40B4-BE49-F238E27FC236}">
                <a16:creationId xmlns:a16="http://schemas.microsoft.com/office/drawing/2014/main" id="{63E09AE0-2D54-BF97-CDBE-B674BF5EE190}"/>
              </a:ext>
            </a:extLst>
          </p:cNvPr>
          <p:cNvSpPr txBox="1">
            <a:spLocks/>
          </p:cNvSpPr>
          <p:nvPr/>
        </p:nvSpPr>
        <p:spPr>
          <a:xfrm>
            <a:off x="364128" y="1725560"/>
            <a:ext cx="2620372" cy="411480"/>
          </a:xfrm>
          <a:prstGeom prst="rect">
            <a:avLst/>
          </a:prstGeom>
          <a:solidFill>
            <a:schemeClr val="bg1">
              <a:lumMod val="95000"/>
            </a:schemeClr>
          </a:solidFill>
          <a:ln w="6350">
            <a:noFill/>
          </a:ln>
        </p:spPr>
        <p:txBody>
          <a:bodyPr wrap="square" lIns="594360" tIns="0" rIns="0" bIns="0" rtlCol="0" anchor="ctr">
            <a:noAutofit/>
          </a:bodyPr>
          <a:lstStyle>
            <a:lvl1pPr marL="228600" indent="-228600" algn="l" defTabSz="685800" rtl="0" eaLnBrk="1" latinLnBrk="0" hangingPunct="1">
              <a:lnSpc>
                <a:spcPct val="100000"/>
              </a:lnSpc>
              <a:spcBef>
                <a:spcPts val="2000"/>
              </a:spcBef>
              <a:buClr>
                <a:schemeClr val="tx2"/>
              </a:buClr>
              <a:buFont typeface="Wingdings 2" panose="05020102010507070707" pitchFamily="18" charset="2"/>
              <a:buChar char=""/>
              <a:defRPr sz="1600" kern="1200">
                <a:solidFill>
                  <a:schemeClr val="tx1"/>
                </a:solidFill>
                <a:latin typeface="+mn-lt"/>
                <a:ea typeface="+mn-ea"/>
                <a:cs typeface="+mn-cs"/>
              </a:defRPr>
            </a:lvl1pPr>
            <a:lvl2pPr marL="460375" indent="-231775" algn="l" defTabSz="685800" rtl="0" eaLnBrk="1" latinLnBrk="0" hangingPunct="1">
              <a:lnSpc>
                <a:spcPct val="100000"/>
              </a:lnSpc>
              <a:spcBef>
                <a:spcPts val="800"/>
              </a:spcBef>
              <a:buClr>
                <a:schemeClr val="tx2"/>
              </a:buClr>
              <a:buFont typeface="Courier New" panose="02070309020205020404" pitchFamily="49" charset="0"/>
              <a:buChar char="o"/>
              <a:defRPr sz="1400" kern="1200">
                <a:solidFill>
                  <a:schemeClr val="tx1"/>
                </a:solidFill>
                <a:latin typeface="+mn-lt"/>
                <a:ea typeface="+mn-ea"/>
                <a:cs typeface="+mn-cs"/>
              </a:defRPr>
            </a:lvl2pPr>
            <a:lvl3pPr marL="628650" indent="-171450" algn="l" defTabSz="685800" rtl="0" eaLnBrk="1" latinLnBrk="0" hangingPunct="1">
              <a:lnSpc>
                <a:spcPct val="100000"/>
              </a:lnSpc>
              <a:spcBef>
                <a:spcPts val="600"/>
              </a:spcBef>
              <a:buClr>
                <a:schemeClr val="tx2"/>
              </a:buClr>
              <a:buFont typeface="Arial" panose="020B0604020202020204" pitchFamily="34" charset="0"/>
              <a:buChar char="•"/>
              <a:defRPr sz="1200" kern="1200">
                <a:solidFill>
                  <a:schemeClr val="tx1"/>
                </a:solidFill>
                <a:latin typeface="+mn-lt"/>
                <a:ea typeface="+mn-ea"/>
                <a:cs typeface="+mn-cs"/>
              </a:defRPr>
            </a:lvl3pPr>
            <a:lvl4pPr marL="857250" indent="-171450" algn="l" defTabSz="685800" rtl="0" eaLnBrk="1" latinLnBrk="0" hangingPunct="1">
              <a:lnSpc>
                <a:spcPct val="100000"/>
              </a:lnSpc>
              <a:spcBef>
                <a:spcPts val="500"/>
              </a:spcBef>
              <a:buClr>
                <a:schemeClr val="tx2"/>
              </a:buClr>
              <a:buFont typeface="Arial" panose="020B0604020202020204" pitchFamily="34" charset="0"/>
              <a:buChar char="•"/>
              <a:defRPr sz="1100" kern="1200">
                <a:solidFill>
                  <a:schemeClr val="tx1"/>
                </a:solidFill>
                <a:latin typeface="+mn-lt"/>
                <a:ea typeface="+mn-ea"/>
                <a:cs typeface="+mn-cs"/>
              </a:defRPr>
            </a:lvl4pPr>
            <a:lvl5pPr marL="1085850" indent="-171450" algn="l" defTabSz="685800" rtl="0" eaLnBrk="1" latinLnBrk="0" hangingPunct="1">
              <a:lnSpc>
                <a:spcPct val="100000"/>
              </a:lnSpc>
              <a:spcBef>
                <a:spcPts val="400"/>
              </a:spcBef>
              <a:buClr>
                <a:schemeClr val="tx2"/>
              </a:buClr>
              <a:buFont typeface="Arial" panose="020B0604020202020204" pitchFamily="34" charset="0"/>
              <a:buChar char="•"/>
              <a:defRPr sz="11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defTabSz="685783" rtl="0">
              <a:buClr>
                <a:srgbClr val="666666"/>
              </a:buClr>
              <a:buNone/>
            </a:pPr>
            <a:r>
              <a:rPr lang="ja-jp" sz="900" b="1">
                <a:ea typeface="Meiryo" panose="020B0604030504040204" pitchFamily="34" charset="-128"/>
              </a:rPr>
              <a:t>目的 </a:t>
            </a:r>
          </a:p>
        </p:txBody>
      </p:sp>
      <p:sp>
        <p:nvSpPr>
          <p:cNvPr id="6" name="Text Placeholder 3">
            <a:extLst>
              <a:ext uri="{FF2B5EF4-FFF2-40B4-BE49-F238E27FC236}">
                <a16:creationId xmlns:a16="http://schemas.microsoft.com/office/drawing/2014/main" id="{D2712D0E-4DC5-6CD3-A1A1-789725ABC8EE}"/>
              </a:ext>
            </a:extLst>
          </p:cNvPr>
          <p:cNvSpPr txBox="1">
            <a:spLocks/>
          </p:cNvSpPr>
          <p:nvPr/>
        </p:nvSpPr>
        <p:spPr>
          <a:xfrm>
            <a:off x="364128" y="2254144"/>
            <a:ext cx="2620372" cy="411480"/>
          </a:xfrm>
          <a:prstGeom prst="rect">
            <a:avLst/>
          </a:prstGeom>
          <a:solidFill>
            <a:schemeClr val="bg1">
              <a:lumMod val="95000"/>
            </a:schemeClr>
          </a:solidFill>
          <a:ln w="6350">
            <a:noFill/>
          </a:ln>
        </p:spPr>
        <p:txBody>
          <a:bodyPr wrap="square" lIns="594360" tIns="0" rIns="0" bIns="0" rtlCol="0" anchor="ctr">
            <a:noAutofit/>
          </a:bodyPr>
          <a:lstStyle>
            <a:lvl1pPr marL="228600" indent="-228600" algn="l" defTabSz="685800" rtl="0" eaLnBrk="1" latinLnBrk="0" hangingPunct="1">
              <a:lnSpc>
                <a:spcPct val="100000"/>
              </a:lnSpc>
              <a:spcBef>
                <a:spcPts val="2000"/>
              </a:spcBef>
              <a:buClr>
                <a:schemeClr val="tx2"/>
              </a:buClr>
              <a:buFont typeface="Wingdings 2" panose="05020102010507070707" pitchFamily="18" charset="2"/>
              <a:buChar char=""/>
              <a:defRPr sz="1600" kern="1200">
                <a:solidFill>
                  <a:schemeClr val="tx1"/>
                </a:solidFill>
                <a:latin typeface="+mn-lt"/>
                <a:ea typeface="+mn-ea"/>
                <a:cs typeface="+mn-cs"/>
              </a:defRPr>
            </a:lvl1pPr>
            <a:lvl2pPr marL="460375" indent="-231775" algn="l" defTabSz="685800" rtl="0" eaLnBrk="1" latinLnBrk="0" hangingPunct="1">
              <a:lnSpc>
                <a:spcPct val="100000"/>
              </a:lnSpc>
              <a:spcBef>
                <a:spcPts val="800"/>
              </a:spcBef>
              <a:buClr>
                <a:schemeClr val="tx2"/>
              </a:buClr>
              <a:buFont typeface="Courier New" panose="02070309020205020404" pitchFamily="49" charset="0"/>
              <a:buChar char="o"/>
              <a:defRPr sz="1400" kern="1200">
                <a:solidFill>
                  <a:schemeClr val="tx1"/>
                </a:solidFill>
                <a:latin typeface="+mn-lt"/>
                <a:ea typeface="+mn-ea"/>
                <a:cs typeface="+mn-cs"/>
              </a:defRPr>
            </a:lvl2pPr>
            <a:lvl3pPr marL="628650" indent="-171450" algn="l" defTabSz="685800" rtl="0" eaLnBrk="1" latinLnBrk="0" hangingPunct="1">
              <a:lnSpc>
                <a:spcPct val="100000"/>
              </a:lnSpc>
              <a:spcBef>
                <a:spcPts val="600"/>
              </a:spcBef>
              <a:buClr>
                <a:schemeClr val="tx2"/>
              </a:buClr>
              <a:buFont typeface="Arial" panose="020B0604020202020204" pitchFamily="34" charset="0"/>
              <a:buChar char="•"/>
              <a:defRPr sz="1200" kern="1200">
                <a:solidFill>
                  <a:schemeClr val="tx1"/>
                </a:solidFill>
                <a:latin typeface="+mn-lt"/>
                <a:ea typeface="+mn-ea"/>
                <a:cs typeface="+mn-cs"/>
              </a:defRPr>
            </a:lvl3pPr>
            <a:lvl4pPr marL="857250" indent="-171450" algn="l" defTabSz="685800" rtl="0" eaLnBrk="1" latinLnBrk="0" hangingPunct="1">
              <a:lnSpc>
                <a:spcPct val="100000"/>
              </a:lnSpc>
              <a:spcBef>
                <a:spcPts val="500"/>
              </a:spcBef>
              <a:buClr>
                <a:schemeClr val="tx2"/>
              </a:buClr>
              <a:buFont typeface="Arial" panose="020B0604020202020204" pitchFamily="34" charset="0"/>
              <a:buChar char="•"/>
              <a:defRPr sz="1100" kern="1200">
                <a:solidFill>
                  <a:schemeClr val="tx1"/>
                </a:solidFill>
                <a:latin typeface="+mn-lt"/>
                <a:ea typeface="+mn-ea"/>
                <a:cs typeface="+mn-cs"/>
              </a:defRPr>
            </a:lvl4pPr>
            <a:lvl5pPr marL="1085850" indent="-171450" algn="l" defTabSz="685800" rtl="0" eaLnBrk="1" latinLnBrk="0" hangingPunct="1">
              <a:lnSpc>
                <a:spcPct val="100000"/>
              </a:lnSpc>
              <a:spcBef>
                <a:spcPts val="400"/>
              </a:spcBef>
              <a:buClr>
                <a:schemeClr val="tx2"/>
              </a:buClr>
              <a:buFont typeface="Arial" panose="020B0604020202020204" pitchFamily="34" charset="0"/>
              <a:buChar char="•"/>
              <a:defRPr sz="11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defTabSz="685783" rtl="0">
              <a:buClr>
                <a:srgbClr val="666666"/>
              </a:buClr>
              <a:buNone/>
            </a:pPr>
            <a:r>
              <a:rPr lang="ja-jp" sz="900" b="1">
                <a:ea typeface="Meiryo" panose="020B0604030504040204" pitchFamily="34" charset="-128"/>
              </a:rPr>
              <a:t>データ</a:t>
            </a:r>
          </a:p>
        </p:txBody>
      </p:sp>
      <p:sp>
        <p:nvSpPr>
          <p:cNvPr id="7" name="Text Placeholder 3">
            <a:extLst>
              <a:ext uri="{FF2B5EF4-FFF2-40B4-BE49-F238E27FC236}">
                <a16:creationId xmlns:a16="http://schemas.microsoft.com/office/drawing/2014/main" id="{A309905D-C6A0-DBB9-DEF2-8764E493DA45}"/>
              </a:ext>
            </a:extLst>
          </p:cNvPr>
          <p:cNvSpPr txBox="1">
            <a:spLocks/>
          </p:cNvSpPr>
          <p:nvPr/>
        </p:nvSpPr>
        <p:spPr>
          <a:xfrm>
            <a:off x="364128" y="2782728"/>
            <a:ext cx="2620372" cy="411480"/>
          </a:xfrm>
          <a:prstGeom prst="rect">
            <a:avLst/>
          </a:prstGeom>
          <a:solidFill>
            <a:schemeClr val="bg1">
              <a:lumMod val="95000"/>
            </a:schemeClr>
          </a:solidFill>
          <a:ln w="6350">
            <a:noFill/>
          </a:ln>
        </p:spPr>
        <p:txBody>
          <a:bodyPr wrap="square" lIns="594360" tIns="0" rIns="0" bIns="0" rtlCol="0" anchor="ctr">
            <a:noAutofit/>
          </a:bodyPr>
          <a:lstStyle>
            <a:lvl1pPr marL="228600" indent="-228600" algn="l" defTabSz="685800" rtl="0" eaLnBrk="1" latinLnBrk="0" hangingPunct="1">
              <a:lnSpc>
                <a:spcPct val="100000"/>
              </a:lnSpc>
              <a:spcBef>
                <a:spcPts val="2000"/>
              </a:spcBef>
              <a:buClr>
                <a:schemeClr val="tx2"/>
              </a:buClr>
              <a:buFont typeface="Wingdings 2" panose="05020102010507070707" pitchFamily="18" charset="2"/>
              <a:buChar char=""/>
              <a:defRPr sz="1600" kern="1200">
                <a:solidFill>
                  <a:schemeClr val="tx1"/>
                </a:solidFill>
                <a:latin typeface="+mn-lt"/>
                <a:ea typeface="+mn-ea"/>
                <a:cs typeface="+mn-cs"/>
              </a:defRPr>
            </a:lvl1pPr>
            <a:lvl2pPr marL="460375" indent="-231775" algn="l" defTabSz="685800" rtl="0" eaLnBrk="1" latinLnBrk="0" hangingPunct="1">
              <a:lnSpc>
                <a:spcPct val="100000"/>
              </a:lnSpc>
              <a:spcBef>
                <a:spcPts val="800"/>
              </a:spcBef>
              <a:buClr>
                <a:schemeClr val="tx2"/>
              </a:buClr>
              <a:buFont typeface="Courier New" panose="02070309020205020404" pitchFamily="49" charset="0"/>
              <a:buChar char="o"/>
              <a:defRPr sz="1400" kern="1200">
                <a:solidFill>
                  <a:schemeClr val="tx1"/>
                </a:solidFill>
                <a:latin typeface="+mn-lt"/>
                <a:ea typeface="+mn-ea"/>
                <a:cs typeface="+mn-cs"/>
              </a:defRPr>
            </a:lvl2pPr>
            <a:lvl3pPr marL="628650" indent="-171450" algn="l" defTabSz="685800" rtl="0" eaLnBrk="1" latinLnBrk="0" hangingPunct="1">
              <a:lnSpc>
                <a:spcPct val="100000"/>
              </a:lnSpc>
              <a:spcBef>
                <a:spcPts val="600"/>
              </a:spcBef>
              <a:buClr>
                <a:schemeClr val="tx2"/>
              </a:buClr>
              <a:buFont typeface="Arial" panose="020B0604020202020204" pitchFamily="34" charset="0"/>
              <a:buChar char="•"/>
              <a:defRPr sz="1200" kern="1200">
                <a:solidFill>
                  <a:schemeClr val="tx1"/>
                </a:solidFill>
                <a:latin typeface="+mn-lt"/>
                <a:ea typeface="+mn-ea"/>
                <a:cs typeface="+mn-cs"/>
              </a:defRPr>
            </a:lvl3pPr>
            <a:lvl4pPr marL="857250" indent="-171450" algn="l" defTabSz="685800" rtl="0" eaLnBrk="1" latinLnBrk="0" hangingPunct="1">
              <a:lnSpc>
                <a:spcPct val="100000"/>
              </a:lnSpc>
              <a:spcBef>
                <a:spcPts val="500"/>
              </a:spcBef>
              <a:buClr>
                <a:schemeClr val="tx2"/>
              </a:buClr>
              <a:buFont typeface="Arial" panose="020B0604020202020204" pitchFamily="34" charset="0"/>
              <a:buChar char="•"/>
              <a:defRPr sz="1100" kern="1200">
                <a:solidFill>
                  <a:schemeClr val="tx1"/>
                </a:solidFill>
                <a:latin typeface="+mn-lt"/>
                <a:ea typeface="+mn-ea"/>
                <a:cs typeface="+mn-cs"/>
              </a:defRPr>
            </a:lvl4pPr>
            <a:lvl5pPr marL="1085850" indent="-171450" algn="l" defTabSz="685800" rtl="0" eaLnBrk="1" latinLnBrk="0" hangingPunct="1">
              <a:lnSpc>
                <a:spcPct val="100000"/>
              </a:lnSpc>
              <a:spcBef>
                <a:spcPts val="400"/>
              </a:spcBef>
              <a:buClr>
                <a:schemeClr val="tx2"/>
              </a:buClr>
              <a:buFont typeface="Arial" panose="020B0604020202020204" pitchFamily="34" charset="0"/>
              <a:buChar char="•"/>
              <a:defRPr sz="11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defTabSz="685783" rtl="0">
              <a:buClr>
                <a:srgbClr val="666666"/>
              </a:buClr>
              <a:buNone/>
            </a:pPr>
            <a:r>
              <a:rPr lang="ja-jp" sz="900" b="1" dirty="0">
                <a:ea typeface="Meiryo" panose="020B0604030504040204" pitchFamily="34" charset="-128"/>
              </a:rPr>
              <a:t>更新プログラム</a:t>
            </a:r>
          </a:p>
        </p:txBody>
      </p:sp>
      <p:sp>
        <p:nvSpPr>
          <p:cNvPr id="8" name="Text Placeholder 3">
            <a:extLst>
              <a:ext uri="{FF2B5EF4-FFF2-40B4-BE49-F238E27FC236}">
                <a16:creationId xmlns:a16="http://schemas.microsoft.com/office/drawing/2014/main" id="{F1B155DF-5FC5-CD5E-3DDC-5E50884B0286}"/>
              </a:ext>
            </a:extLst>
          </p:cNvPr>
          <p:cNvSpPr txBox="1">
            <a:spLocks/>
          </p:cNvSpPr>
          <p:nvPr/>
        </p:nvSpPr>
        <p:spPr>
          <a:xfrm>
            <a:off x="364128" y="3311312"/>
            <a:ext cx="2620372" cy="411480"/>
          </a:xfrm>
          <a:prstGeom prst="rect">
            <a:avLst/>
          </a:prstGeom>
          <a:solidFill>
            <a:schemeClr val="bg1">
              <a:lumMod val="95000"/>
            </a:schemeClr>
          </a:solidFill>
          <a:ln w="6350">
            <a:noFill/>
          </a:ln>
        </p:spPr>
        <p:txBody>
          <a:bodyPr wrap="square" lIns="594360" tIns="0" rIns="0" bIns="0" rtlCol="0" anchor="ctr">
            <a:noAutofit/>
          </a:bodyPr>
          <a:lstStyle>
            <a:lvl1pPr marL="228600" indent="-228600" algn="l" defTabSz="685800" rtl="0" eaLnBrk="1" latinLnBrk="0" hangingPunct="1">
              <a:lnSpc>
                <a:spcPct val="100000"/>
              </a:lnSpc>
              <a:spcBef>
                <a:spcPts val="2000"/>
              </a:spcBef>
              <a:buClr>
                <a:schemeClr val="tx2"/>
              </a:buClr>
              <a:buFont typeface="Wingdings 2" panose="05020102010507070707" pitchFamily="18" charset="2"/>
              <a:buChar char=""/>
              <a:defRPr sz="1600" kern="1200">
                <a:solidFill>
                  <a:schemeClr val="tx1"/>
                </a:solidFill>
                <a:latin typeface="+mn-lt"/>
                <a:ea typeface="+mn-ea"/>
                <a:cs typeface="+mn-cs"/>
              </a:defRPr>
            </a:lvl1pPr>
            <a:lvl2pPr marL="460375" indent="-231775" algn="l" defTabSz="685800" rtl="0" eaLnBrk="1" latinLnBrk="0" hangingPunct="1">
              <a:lnSpc>
                <a:spcPct val="100000"/>
              </a:lnSpc>
              <a:spcBef>
                <a:spcPts val="800"/>
              </a:spcBef>
              <a:buClr>
                <a:schemeClr val="tx2"/>
              </a:buClr>
              <a:buFont typeface="Courier New" panose="02070309020205020404" pitchFamily="49" charset="0"/>
              <a:buChar char="o"/>
              <a:defRPr sz="1400" kern="1200">
                <a:solidFill>
                  <a:schemeClr val="tx1"/>
                </a:solidFill>
                <a:latin typeface="+mn-lt"/>
                <a:ea typeface="+mn-ea"/>
                <a:cs typeface="+mn-cs"/>
              </a:defRPr>
            </a:lvl2pPr>
            <a:lvl3pPr marL="628650" indent="-171450" algn="l" defTabSz="685800" rtl="0" eaLnBrk="1" latinLnBrk="0" hangingPunct="1">
              <a:lnSpc>
                <a:spcPct val="100000"/>
              </a:lnSpc>
              <a:spcBef>
                <a:spcPts val="600"/>
              </a:spcBef>
              <a:buClr>
                <a:schemeClr val="tx2"/>
              </a:buClr>
              <a:buFont typeface="Arial" panose="020B0604020202020204" pitchFamily="34" charset="0"/>
              <a:buChar char="•"/>
              <a:defRPr sz="1200" kern="1200">
                <a:solidFill>
                  <a:schemeClr val="tx1"/>
                </a:solidFill>
                <a:latin typeface="+mn-lt"/>
                <a:ea typeface="+mn-ea"/>
                <a:cs typeface="+mn-cs"/>
              </a:defRPr>
            </a:lvl3pPr>
            <a:lvl4pPr marL="857250" indent="-171450" algn="l" defTabSz="685800" rtl="0" eaLnBrk="1" latinLnBrk="0" hangingPunct="1">
              <a:lnSpc>
                <a:spcPct val="100000"/>
              </a:lnSpc>
              <a:spcBef>
                <a:spcPts val="500"/>
              </a:spcBef>
              <a:buClr>
                <a:schemeClr val="tx2"/>
              </a:buClr>
              <a:buFont typeface="Arial" panose="020B0604020202020204" pitchFamily="34" charset="0"/>
              <a:buChar char="•"/>
              <a:defRPr sz="1100" kern="1200">
                <a:solidFill>
                  <a:schemeClr val="tx1"/>
                </a:solidFill>
                <a:latin typeface="+mn-lt"/>
                <a:ea typeface="+mn-ea"/>
                <a:cs typeface="+mn-cs"/>
              </a:defRPr>
            </a:lvl4pPr>
            <a:lvl5pPr marL="1085850" indent="-171450" algn="l" defTabSz="685800" rtl="0" eaLnBrk="1" latinLnBrk="0" hangingPunct="1">
              <a:lnSpc>
                <a:spcPct val="100000"/>
              </a:lnSpc>
              <a:spcBef>
                <a:spcPts val="400"/>
              </a:spcBef>
              <a:buClr>
                <a:schemeClr val="tx2"/>
              </a:buClr>
              <a:buFont typeface="Arial" panose="020B0604020202020204" pitchFamily="34" charset="0"/>
              <a:buChar char="•"/>
              <a:defRPr sz="11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defTabSz="685783" rtl="0">
              <a:buClr>
                <a:srgbClr val="666666"/>
              </a:buClr>
              <a:buNone/>
            </a:pPr>
            <a:r>
              <a:rPr lang="ja-jp" sz="900" b="1">
                <a:ea typeface="Meiryo" panose="020B0604030504040204" pitchFamily="34" charset="-128"/>
              </a:rPr>
              <a:t>使用事例</a:t>
            </a:r>
          </a:p>
        </p:txBody>
      </p:sp>
      <p:sp>
        <p:nvSpPr>
          <p:cNvPr id="9" name="Text Placeholder 3">
            <a:extLst>
              <a:ext uri="{FF2B5EF4-FFF2-40B4-BE49-F238E27FC236}">
                <a16:creationId xmlns:a16="http://schemas.microsoft.com/office/drawing/2014/main" id="{0BCF30F5-2070-B974-8D9F-F0F709FC84F3}"/>
              </a:ext>
            </a:extLst>
          </p:cNvPr>
          <p:cNvSpPr txBox="1">
            <a:spLocks/>
          </p:cNvSpPr>
          <p:nvPr/>
        </p:nvSpPr>
        <p:spPr>
          <a:xfrm>
            <a:off x="364128" y="3839896"/>
            <a:ext cx="2620372" cy="411480"/>
          </a:xfrm>
          <a:prstGeom prst="rect">
            <a:avLst/>
          </a:prstGeom>
          <a:solidFill>
            <a:schemeClr val="bg1">
              <a:lumMod val="95000"/>
            </a:schemeClr>
          </a:solidFill>
          <a:ln w="6350">
            <a:noFill/>
          </a:ln>
        </p:spPr>
        <p:txBody>
          <a:bodyPr wrap="square" lIns="594360" tIns="0" rIns="0" bIns="0" rtlCol="0" anchor="ctr">
            <a:noAutofit/>
          </a:bodyPr>
          <a:lstStyle>
            <a:lvl1pPr marL="228600" indent="-228600" algn="l" defTabSz="685800" rtl="0" eaLnBrk="1" latinLnBrk="0" hangingPunct="1">
              <a:lnSpc>
                <a:spcPct val="100000"/>
              </a:lnSpc>
              <a:spcBef>
                <a:spcPts val="2000"/>
              </a:spcBef>
              <a:buClr>
                <a:schemeClr val="tx2"/>
              </a:buClr>
              <a:buFont typeface="Wingdings 2" panose="05020102010507070707" pitchFamily="18" charset="2"/>
              <a:buChar char=""/>
              <a:defRPr sz="1600" kern="1200">
                <a:solidFill>
                  <a:schemeClr val="tx1"/>
                </a:solidFill>
                <a:latin typeface="+mn-lt"/>
                <a:ea typeface="+mn-ea"/>
                <a:cs typeface="+mn-cs"/>
              </a:defRPr>
            </a:lvl1pPr>
            <a:lvl2pPr marL="460375" indent="-231775" algn="l" defTabSz="685800" rtl="0" eaLnBrk="1" latinLnBrk="0" hangingPunct="1">
              <a:lnSpc>
                <a:spcPct val="100000"/>
              </a:lnSpc>
              <a:spcBef>
                <a:spcPts val="800"/>
              </a:spcBef>
              <a:buClr>
                <a:schemeClr val="tx2"/>
              </a:buClr>
              <a:buFont typeface="Courier New" panose="02070309020205020404" pitchFamily="49" charset="0"/>
              <a:buChar char="o"/>
              <a:defRPr sz="1400" kern="1200">
                <a:solidFill>
                  <a:schemeClr val="tx1"/>
                </a:solidFill>
                <a:latin typeface="+mn-lt"/>
                <a:ea typeface="+mn-ea"/>
                <a:cs typeface="+mn-cs"/>
              </a:defRPr>
            </a:lvl2pPr>
            <a:lvl3pPr marL="628650" indent="-171450" algn="l" defTabSz="685800" rtl="0" eaLnBrk="1" latinLnBrk="0" hangingPunct="1">
              <a:lnSpc>
                <a:spcPct val="100000"/>
              </a:lnSpc>
              <a:spcBef>
                <a:spcPts val="600"/>
              </a:spcBef>
              <a:buClr>
                <a:schemeClr val="tx2"/>
              </a:buClr>
              <a:buFont typeface="Arial" panose="020B0604020202020204" pitchFamily="34" charset="0"/>
              <a:buChar char="•"/>
              <a:defRPr sz="1200" kern="1200">
                <a:solidFill>
                  <a:schemeClr val="tx1"/>
                </a:solidFill>
                <a:latin typeface="+mn-lt"/>
                <a:ea typeface="+mn-ea"/>
                <a:cs typeface="+mn-cs"/>
              </a:defRPr>
            </a:lvl3pPr>
            <a:lvl4pPr marL="857250" indent="-171450" algn="l" defTabSz="685800" rtl="0" eaLnBrk="1" latinLnBrk="0" hangingPunct="1">
              <a:lnSpc>
                <a:spcPct val="100000"/>
              </a:lnSpc>
              <a:spcBef>
                <a:spcPts val="500"/>
              </a:spcBef>
              <a:buClr>
                <a:schemeClr val="tx2"/>
              </a:buClr>
              <a:buFont typeface="Arial" panose="020B0604020202020204" pitchFamily="34" charset="0"/>
              <a:buChar char="•"/>
              <a:defRPr sz="1100" kern="1200">
                <a:solidFill>
                  <a:schemeClr val="tx1"/>
                </a:solidFill>
                <a:latin typeface="+mn-lt"/>
                <a:ea typeface="+mn-ea"/>
                <a:cs typeface="+mn-cs"/>
              </a:defRPr>
            </a:lvl4pPr>
            <a:lvl5pPr marL="1085850" indent="-171450" algn="l" defTabSz="685800" rtl="0" eaLnBrk="1" latinLnBrk="0" hangingPunct="1">
              <a:lnSpc>
                <a:spcPct val="100000"/>
              </a:lnSpc>
              <a:spcBef>
                <a:spcPts val="400"/>
              </a:spcBef>
              <a:buClr>
                <a:schemeClr val="tx2"/>
              </a:buClr>
              <a:buFont typeface="Arial" panose="020B0604020202020204" pitchFamily="34" charset="0"/>
              <a:buChar char="•"/>
              <a:defRPr sz="11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defTabSz="685783" rtl="0">
              <a:buClr>
                <a:srgbClr val="666666"/>
              </a:buClr>
              <a:buNone/>
            </a:pPr>
            <a:r>
              <a:rPr lang="ja-jp" sz="900" b="1">
                <a:ea typeface="Meiryo" panose="020B0604030504040204" pitchFamily="34" charset="-128"/>
              </a:rPr>
              <a:t>可能性 vs 実際</a:t>
            </a:r>
          </a:p>
        </p:txBody>
      </p:sp>
      <p:sp>
        <p:nvSpPr>
          <p:cNvPr id="10" name="Text Placeholder 3">
            <a:extLst>
              <a:ext uri="{FF2B5EF4-FFF2-40B4-BE49-F238E27FC236}">
                <a16:creationId xmlns:a16="http://schemas.microsoft.com/office/drawing/2014/main" id="{817CE88A-F83A-CA2A-67F9-D4231C19E19C}"/>
              </a:ext>
            </a:extLst>
          </p:cNvPr>
          <p:cNvSpPr txBox="1">
            <a:spLocks/>
          </p:cNvSpPr>
          <p:nvPr/>
        </p:nvSpPr>
        <p:spPr>
          <a:xfrm>
            <a:off x="364128" y="4368483"/>
            <a:ext cx="2620372" cy="411480"/>
          </a:xfrm>
          <a:prstGeom prst="rect">
            <a:avLst/>
          </a:prstGeom>
          <a:solidFill>
            <a:schemeClr val="bg1">
              <a:lumMod val="95000"/>
            </a:schemeClr>
          </a:solidFill>
          <a:ln w="6350">
            <a:noFill/>
          </a:ln>
        </p:spPr>
        <p:txBody>
          <a:bodyPr wrap="square" lIns="594360" tIns="0" rIns="0" bIns="0" rtlCol="0" anchor="ctr">
            <a:noAutofit/>
          </a:bodyPr>
          <a:lstStyle>
            <a:lvl1pPr marL="228600" indent="-228600" algn="l" defTabSz="685800" rtl="0" eaLnBrk="1" latinLnBrk="0" hangingPunct="1">
              <a:lnSpc>
                <a:spcPct val="100000"/>
              </a:lnSpc>
              <a:spcBef>
                <a:spcPts val="2000"/>
              </a:spcBef>
              <a:buClr>
                <a:schemeClr val="tx2"/>
              </a:buClr>
              <a:buFont typeface="Wingdings 2" panose="05020102010507070707" pitchFamily="18" charset="2"/>
              <a:buChar char=""/>
              <a:defRPr sz="1600" kern="1200">
                <a:solidFill>
                  <a:schemeClr val="tx1"/>
                </a:solidFill>
                <a:latin typeface="+mn-lt"/>
                <a:ea typeface="+mn-ea"/>
                <a:cs typeface="+mn-cs"/>
              </a:defRPr>
            </a:lvl1pPr>
            <a:lvl2pPr marL="460375" indent="-231775" algn="l" defTabSz="685800" rtl="0" eaLnBrk="1" latinLnBrk="0" hangingPunct="1">
              <a:lnSpc>
                <a:spcPct val="100000"/>
              </a:lnSpc>
              <a:spcBef>
                <a:spcPts val="800"/>
              </a:spcBef>
              <a:buClr>
                <a:schemeClr val="tx2"/>
              </a:buClr>
              <a:buFont typeface="Courier New" panose="02070309020205020404" pitchFamily="49" charset="0"/>
              <a:buChar char="o"/>
              <a:defRPr sz="1400" kern="1200">
                <a:solidFill>
                  <a:schemeClr val="tx1"/>
                </a:solidFill>
                <a:latin typeface="+mn-lt"/>
                <a:ea typeface="+mn-ea"/>
                <a:cs typeface="+mn-cs"/>
              </a:defRPr>
            </a:lvl2pPr>
            <a:lvl3pPr marL="628650" indent="-171450" algn="l" defTabSz="685800" rtl="0" eaLnBrk="1" latinLnBrk="0" hangingPunct="1">
              <a:lnSpc>
                <a:spcPct val="100000"/>
              </a:lnSpc>
              <a:spcBef>
                <a:spcPts val="600"/>
              </a:spcBef>
              <a:buClr>
                <a:schemeClr val="tx2"/>
              </a:buClr>
              <a:buFont typeface="Arial" panose="020B0604020202020204" pitchFamily="34" charset="0"/>
              <a:buChar char="•"/>
              <a:defRPr sz="1200" kern="1200">
                <a:solidFill>
                  <a:schemeClr val="tx1"/>
                </a:solidFill>
                <a:latin typeface="+mn-lt"/>
                <a:ea typeface="+mn-ea"/>
                <a:cs typeface="+mn-cs"/>
              </a:defRPr>
            </a:lvl3pPr>
            <a:lvl4pPr marL="857250" indent="-171450" algn="l" defTabSz="685800" rtl="0" eaLnBrk="1" latinLnBrk="0" hangingPunct="1">
              <a:lnSpc>
                <a:spcPct val="100000"/>
              </a:lnSpc>
              <a:spcBef>
                <a:spcPts val="500"/>
              </a:spcBef>
              <a:buClr>
                <a:schemeClr val="tx2"/>
              </a:buClr>
              <a:buFont typeface="Arial" panose="020B0604020202020204" pitchFamily="34" charset="0"/>
              <a:buChar char="•"/>
              <a:defRPr sz="1100" kern="1200">
                <a:solidFill>
                  <a:schemeClr val="tx1"/>
                </a:solidFill>
                <a:latin typeface="+mn-lt"/>
                <a:ea typeface="+mn-ea"/>
                <a:cs typeface="+mn-cs"/>
              </a:defRPr>
            </a:lvl4pPr>
            <a:lvl5pPr marL="1085850" indent="-171450" algn="l" defTabSz="685800" rtl="0" eaLnBrk="1" latinLnBrk="0" hangingPunct="1">
              <a:lnSpc>
                <a:spcPct val="100000"/>
              </a:lnSpc>
              <a:spcBef>
                <a:spcPts val="400"/>
              </a:spcBef>
              <a:buClr>
                <a:schemeClr val="tx2"/>
              </a:buClr>
              <a:buFont typeface="Arial" panose="020B0604020202020204" pitchFamily="34" charset="0"/>
              <a:buChar char="•"/>
              <a:defRPr sz="11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defTabSz="685783" rtl="0">
              <a:buClr>
                <a:srgbClr val="666666"/>
              </a:buClr>
              <a:buNone/>
            </a:pPr>
            <a:r>
              <a:rPr lang="ja-jp" sz="900" b="1">
                <a:ea typeface="Meiryo" panose="020B0604030504040204" pitchFamily="34" charset="-128"/>
              </a:rPr>
              <a:t>実装</a:t>
            </a:r>
          </a:p>
        </p:txBody>
      </p:sp>
      <p:sp>
        <p:nvSpPr>
          <p:cNvPr id="11" name="Text Placeholder 3">
            <a:extLst>
              <a:ext uri="{FF2B5EF4-FFF2-40B4-BE49-F238E27FC236}">
                <a16:creationId xmlns:a16="http://schemas.microsoft.com/office/drawing/2014/main" id="{032A9B75-E17C-10B8-9DB4-A9107F16E0F1}"/>
              </a:ext>
            </a:extLst>
          </p:cNvPr>
          <p:cNvSpPr txBox="1">
            <a:spLocks/>
          </p:cNvSpPr>
          <p:nvPr/>
        </p:nvSpPr>
        <p:spPr>
          <a:xfrm>
            <a:off x="3260725" y="1725560"/>
            <a:ext cx="2620372" cy="411480"/>
          </a:xfrm>
          <a:prstGeom prst="rect">
            <a:avLst/>
          </a:prstGeom>
          <a:solidFill>
            <a:schemeClr val="bg1"/>
          </a:solidFill>
          <a:ln w="6350">
            <a:noFill/>
          </a:ln>
        </p:spPr>
        <p:txBody>
          <a:bodyPr wrap="square" lIns="0" tIns="0" rIns="0" bIns="0" rtlCol="0" anchor="ctr">
            <a:noAutofit/>
          </a:bodyPr>
          <a:lstStyle>
            <a:lvl1pPr marL="228600" indent="-228600" algn="l" defTabSz="685800" rtl="0" eaLnBrk="1" latinLnBrk="0" hangingPunct="1">
              <a:lnSpc>
                <a:spcPct val="100000"/>
              </a:lnSpc>
              <a:spcBef>
                <a:spcPts val="2000"/>
              </a:spcBef>
              <a:buClr>
                <a:schemeClr val="tx2"/>
              </a:buClr>
              <a:buFont typeface="Wingdings 2" panose="05020102010507070707" pitchFamily="18" charset="2"/>
              <a:buChar char=""/>
              <a:defRPr sz="1600" kern="1200">
                <a:solidFill>
                  <a:schemeClr val="tx1"/>
                </a:solidFill>
                <a:latin typeface="+mn-lt"/>
                <a:ea typeface="+mn-ea"/>
                <a:cs typeface="+mn-cs"/>
              </a:defRPr>
            </a:lvl1pPr>
            <a:lvl2pPr marL="460375" indent="-231775" algn="l" defTabSz="685800" rtl="0" eaLnBrk="1" latinLnBrk="0" hangingPunct="1">
              <a:lnSpc>
                <a:spcPct val="100000"/>
              </a:lnSpc>
              <a:spcBef>
                <a:spcPts val="800"/>
              </a:spcBef>
              <a:buClr>
                <a:schemeClr val="tx2"/>
              </a:buClr>
              <a:buFont typeface="Courier New" panose="02070309020205020404" pitchFamily="49" charset="0"/>
              <a:buChar char="o"/>
              <a:defRPr sz="1400" kern="1200">
                <a:solidFill>
                  <a:schemeClr val="tx1"/>
                </a:solidFill>
                <a:latin typeface="+mn-lt"/>
                <a:ea typeface="+mn-ea"/>
                <a:cs typeface="+mn-cs"/>
              </a:defRPr>
            </a:lvl2pPr>
            <a:lvl3pPr marL="628650" indent="-171450" algn="l" defTabSz="685800" rtl="0" eaLnBrk="1" latinLnBrk="0" hangingPunct="1">
              <a:lnSpc>
                <a:spcPct val="100000"/>
              </a:lnSpc>
              <a:spcBef>
                <a:spcPts val="600"/>
              </a:spcBef>
              <a:buClr>
                <a:schemeClr val="tx2"/>
              </a:buClr>
              <a:buFont typeface="Arial" panose="020B0604020202020204" pitchFamily="34" charset="0"/>
              <a:buChar char="•"/>
              <a:defRPr sz="1200" kern="1200">
                <a:solidFill>
                  <a:schemeClr val="tx1"/>
                </a:solidFill>
                <a:latin typeface="+mn-lt"/>
                <a:ea typeface="+mn-ea"/>
                <a:cs typeface="+mn-cs"/>
              </a:defRPr>
            </a:lvl3pPr>
            <a:lvl4pPr marL="857250" indent="-171450" algn="l" defTabSz="685800" rtl="0" eaLnBrk="1" latinLnBrk="0" hangingPunct="1">
              <a:lnSpc>
                <a:spcPct val="100000"/>
              </a:lnSpc>
              <a:spcBef>
                <a:spcPts val="500"/>
              </a:spcBef>
              <a:buClr>
                <a:schemeClr val="tx2"/>
              </a:buClr>
              <a:buFont typeface="Arial" panose="020B0604020202020204" pitchFamily="34" charset="0"/>
              <a:buChar char="•"/>
              <a:defRPr sz="1100" kern="1200">
                <a:solidFill>
                  <a:schemeClr val="tx1"/>
                </a:solidFill>
                <a:latin typeface="+mn-lt"/>
                <a:ea typeface="+mn-ea"/>
                <a:cs typeface="+mn-cs"/>
              </a:defRPr>
            </a:lvl4pPr>
            <a:lvl5pPr marL="1085850" indent="-171450" algn="l" defTabSz="685800" rtl="0" eaLnBrk="1" latinLnBrk="0" hangingPunct="1">
              <a:lnSpc>
                <a:spcPct val="100000"/>
              </a:lnSpc>
              <a:spcBef>
                <a:spcPts val="400"/>
              </a:spcBef>
              <a:buClr>
                <a:schemeClr val="tx2"/>
              </a:buClr>
              <a:buFont typeface="Arial" panose="020B0604020202020204" pitchFamily="34" charset="0"/>
              <a:buChar char="•"/>
              <a:defRPr sz="11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defTabSz="685783" rtl="0">
              <a:buClr>
                <a:srgbClr val="666666"/>
              </a:buClr>
              <a:buNone/>
            </a:pPr>
            <a:r>
              <a:rPr lang="ja-jp" sz="800">
                <a:ea typeface="Meiryo" panose="020B0604030504040204" pitchFamily="34" charset="-128"/>
              </a:rPr>
              <a:t>動作を予測する</a:t>
            </a:r>
          </a:p>
        </p:txBody>
      </p:sp>
      <p:sp>
        <p:nvSpPr>
          <p:cNvPr id="12" name="Text Placeholder 3">
            <a:extLst>
              <a:ext uri="{FF2B5EF4-FFF2-40B4-BE49-F238E27FC236}">
                <a16:creationId xmlns:a16="http://schemas.microsoft.com/office/drawing/2014/main" id="{DDE10A3F-D8E5-445E-245B-51E851777A06}"/>
              </a:ext>
            </a:extLst>
          </p:cNvPr>
          <p:cNvSpPr txBox="1">
            <a:spLocks/>
          </p:cNvSpPr>
          <p:nvPr/>
        </p:nvSpPr>
        <p:spPr>
          <a:xfrm>
            <a:off x="3260725" y="2254145"/>
            <a:ext cx="2620372" cy="411480"/>
          </a:xfrm>
          <a:prstGeom prst="rect">
            <a:avLst/>
          </a:prstGeom>
          <a:solidFill>
            <a:schemeClr val="bg1"/>
          </a:solidFill>
          <a:ln w="6350">
            <a:noFill/>
          </a:ln>
        </p:spPr>
        <p:txBody>
          <a:bodyPr wrap="square" lIns="0" tIns="0" rIns="0" bIns="0" rtlCol="0" anchor="ctr">
            <a:noAutofit/>
          </a:bodyPr>
          <a:lstStyle>
            <a:lvl1pPr marL="228600" indent="-228600" algn="l" defTabSz="685800" rtl="0" eaLnBrk="1" latinLnBrk="0" hangingPunct="1">
              <a:lnSpc>
                <a:spcPct val="100000"/>
              </a:lnSpc>
              <a:spcBef>
                <a:spcPts val="2000"/>
              </a:spcBef>
              <a:buClr>
                <a:schemeClr val="tx2"/>
              </a:buClr>
              <a:buFont typeface="Wingdings 2" panose="05020102010507070707" pitchFamily="18" charset="2"/>
              <a:buChar char=""/>
              <a:defRPr sz="1600" kern="1200">
                <a:solidFill>
                  <a:schemeClr val="tx1"/>
                </a:solidFill>
                <a:latin typeface="+mn-lt"/>
                <a:ea typeface="+mn-ea"/>
                <a:cs typeface="+mn-cs"/>
              </a:defRPr>
            </a:lvl1pPr>
            <a:lvl2pPr marL="460375" indent="-231775" algn="l" defTabSz="685800" rtl="0" eaLnBrk="1" latinLnBrk="0" hangingPunct="1">
              <a:lnSpc>
                <a:spcPct val="100000"/>
              </a:lnSpc>
              <a:spcBef>
                <a:spcPts val="800"/>
              </a:spcBef>
              <a:buClr>
                <a:schemeClr val="tx2"/>
              </a:buClr>
              <a:buFont typeface="Courier New" panose="02070309020205020404" pitchFamily="49" charset="0"/>
              <a:buChar char="o"/>
              <a:defRPr sz="1400" kern="1200">
                <a:solidFill>
                  <a:schemeClr val="tx1"/>
                </a:solidFill>
                <a:latin typeface="+mn-lt"/>
                <a:ea typeface="+mn-ea"/>
                <a:cs typeface="+mn-cs"/>
              </a:defRPr>
            </a:lvl2pPr>
            <a:lvl3pPr marL="628650" indent="-171450" algn="l" defTabSz="685800" rtl="0" eaLnBrk="1" latinLnBrk="0" hangingPunct="1">
              <a:lnSpc>
                <a:spcPct val="100000"/>
              </a:lnSpc>
              <a:spcBef>
                <a:spcPts val="600"/>
              </a:spcBef>
              <a:buClr>
                <a:schemeClr val="tx2"/>
              </a:buClr>
              <a:buFont typeface="Arial" panose="020B0604020202020204" pitchFamily="34" charset="0"/>
              <a:buChar char="•"/>
              <a:defRPr sz="1200" kern="1200">
                <a:solidFill>
                  <a:schemeClr val="tx1"/>
                </a:solidFill>
                <a:latin typeface="+mn-lt"/>
                <a:ea typeface="+mn-ea"/>
                <a:cs typeface="+mn-cs"/>
              </a:defRPr>
            </a:lvl3pPr>
            <a:lvl4pPr marL="857250" indent="-171450" algn="l" defTabSz="685800" rtl="0" eaLnBrk="1" latinLnBrk="0" hangingPunct="1">
              <a:lnSpc>
                <a:spcPct val="100000"/>
              </a:lnSpc>
              <a:spcBef>
                <a:spcPts val="500"/>
              </a:spcBef>
              <a:buClr>
                <a:schemeClr val="tx2"/>
              </a:buClr>
              <a:buFont typeface="Arial" panose="020B0604020202020204" pitchFamily="34" charset="0"/>
              <a:buChar char="•"/>
              <a:defRPr sz="1100" kern="1200">
                <a:solidFill>
                  <a:schemeClr val="tx1"/>
                </a:solidFill>
                <a:latin typeface="+mn-lt"/>
                <a:ea typeface="+mn-ea"/>
                <a:cs typeface="+mn-cs"/>
              </a:defRPr>
            </a:lvl4pPr>
            <a:lvl5pPr marL="1085850" indent="-171450" algn="l" defTabSz="685800" rtl="0" eaLnBrk="1" latinLnBrk="0" hangingPunct="1">
              <a:lnSpc>
                <a:spcPct val="100000"/>
              </a:lnSpc>
              <a:spcBef>
                <a:spcPts val="400"/>
              </a:spcBef>
              <a:buClr>
                <a:schemeClr val="tx2"/>
              </a:buClr>
              <a:buFont typeface="Arial" panose="020B0604020202020204" pitchFamily="34" charset="0"/>
              <a:buChar char="•"/>
              <a:defRPr sz="11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defTabSz="685783" rtl="0">
              <a:buClr>
                <a:srgbClr val="666666"/>
              </a:buClr>
              <a:buNone/>
            </a:pPr>
            <a:r>
              <a:rPr lang="ja-jp" sz="800" dirty="0">
                <a:ea typeface="Meiryo" panose="020B0604030504040204" pitchFamily="34" charset="-128"/>
              </a:rPr>
              <a:t>静的 - 設計者が他の要素やパラメータを導入しない限り</a:t>
            </a:r>
            <a:br>
              <a:rPr lang="en-US" altLang="ja-JP" sz="800" dirty="0">
                <a:ea typeface="Meiryo" panose="020B0604030504040204" pitchFamily="34" charset="-128"/>
              </a:rPr>
            </a:br>
            <a:r>
              <a:rPr lang="ja-jp" sz="800" dirty="0">
                <a:ea typeface="Meiryo" panose="020B0604030504040204" pitchFamily="34" charset="-128"/>
              </a:rPr>
              <a:t>変更されないモデル</a:t>
            </a:r>
          </a:p>
        </p:txBody>
      </p:sp>
      <p:sp>
        <p:nvSpPr>
          <p:cNvPr id="13" name="Text Placeholder 3">
            <a:extLst>
              <a:ext uri="{FF2B5EF4-FFF2-40B4-BE49-F238E27FC236}">
                <a16:creationId xmlns:a16="http://schemas.microsoft.com/office/drawing/2014/main" id="{CA949C64-DF2F-C757-8706-B4C4BE855C2D}"/>
              </a:ext>
            </a:extLst>
          </p:cNvPr>
          <p:cNvSpPr txBox="1">
            <a:spLocks/>
          </p:cNvSpPr>
          <p:nvPr/>
        </p:nvSpPr>
        <p:spPr>
          <a:xfrm>
            <a:off x="3260725" y="2782730"/>
            <a:ext cx="2620372" cy="411480"/>
          </a:xfrm>
          <a:prstGeom prst="rect">
            <a:avLst/>
          </a:prstGeom>
          <a:solidFill>
            <a:schemeClr val="bg1"/>
          </a:solidFill>
          <a:ln w="6350">
            <a:noFill/>
          </a:ln>
        </p:spPr>
        <p:txBody>
          <a:bodyPr wrap="square" lIns="0" tIns="0" rIns="0" bIns="0" rtlCol="0" anchor="ctr">
            <a:noAutofit/>
          </a:bodyPr>
          <a:lstStyle>
            <a:lvl1pPr marL="228600" indent="-228600" algn="l" defTabSz="685800" rtl="0" eaLnBrk="1" latinLnBrk="0" hangingPunct="1">
              <a:lnSpc>
                <a:spcPct val="100000"/>
              </a:lnSpc>
              <a:spcBef>
                <a:spcPts val="2000"/>
              </a:spcBef>
              <a:buClr>
                <a:schemeClr val="tx2"/>
              </a:buClr>
              <a:buFont typeface="Wingdings 2" panose="05020102010507070707" pitchFamily="18" charset="2"/>
              <a:buChar char=""/>
              <a:defRPr sz="1600" kern="1200">
                <a:solidFill>
                  <a:schemeClr val="tx1"/>
                </a:solidFill>
                <a:latin typeface="+mn-lt"/>
                <a:ea typeface="+mn-ea"/>
                <a:cs typeface="+mn-cs"/>
              </a:defRPr>
            </a:lvl1pPr>
            <a:lvl2pPr marL="460375" indent="-231775" algn="l" defTabSz="685800" rtl="0" eaLnBrk="1" latinLnBrk="0" hangingPunct="1">
              <a:lnSpc>
                <a:spcPct val="100000"/>
              </a:lnSpc>
              <a:spcBef>
                <a:spcPts val="800"/>
              </a:spcBef>
              <a:buClr>
                <a:schemeClr val="tx2"/>
              </a:buClr>
              <a:buFont typeface="Courier New" panose="02070309020205020404" pitchFamily="49" charset="0"/>
              <a:buChar char="o"/>
              <a:defRPr sz="1400" kern="1200">
                <a:solidFill>
                  <a:schemeClr val="tx1"/>
                </a:solidFill>
                <a:latin typeface="+mn-lt"/>
                <a:ea typeface="+mn-ea"/>
                <a:cs typeface="+mn-cs"/>
              </a:defRPr>
            </a:lvl2pPr>
            <a:lvl3pPr marL="628650" indent="-171450" algn="l" defTabSz="685800" rtl="0" eaLnBrk="1" latinLnBrk="0" hangingPunct="1">
              <a:lnSpc>
                <a:spcPct val="100000"/>
              </a:lnSpc>
              <a:spcBef>
                <a:spcPts val="600"/>
              </a:spcBef>
              <a:buClr>
                <a:schemeClr val="tx2"/>
              </a:buClr>
              <a:buFont typeface="Arial" panose="020B0604020202020204" pitchFamily="34" charset="0"/>
              <a:buChar char="•"/>
              <a:defRPr sz="1200" kern="1200">
                <a:solidFill>
                  <a:schemeClr val="tx1"/>
                </a:solidFill>
                <a:latin typeface="+mn-lt"/>
                <a:ea typeface="+mn-ea"/>
                <a:cs typeface="+mn-cs"/>
              </a:defRPr>
            </a:lvl3pPr>
            <a:lvl4pPr marL="857250" indent="-171450" algn="l" defTabSz="685800" rtl="0" eaLnBrk="1" latinLnBrk="0" hangingPunct="1">
              <a:lnSpc>
                <a:spcPct val="100000"/>
              </a:lnSpc>
              <a:spcBef>
                <a:spcPts val="500"/>
              </a:spcBef>
              <a:buClr>
                <a:schemeClr val="tx2"/>
              </a:buClr>
              <a:buFont typeface="Arial" panose="020B0604020202020204" pitchFamily="34" charset="0"/>
              <a:buChar char="•"/>
              <a:defRPr sz="1100" kern="1200">
                <a:solidFill>
                  <a:schemeClr val="tx1"/>
                </a:solidFill>
                <a:latin typeface="+mn-lt"/>
                <a:ea typeface="+mn-ea"/>
                <a:cs typeface="+mn-cs"/>
              </a:defRPr>
            </a:lvl4pPr>
            <a:lvl5pPr marL="1085850" indent="-171450" algn="l" defTabSz="685800" rtl="0" eaLnBrk="1" latinLnBrk="0" hangingPunct="1">
              <a:lnSpc>
                <a:spcPct val="100000"/>
              </a:lnSpc>
              <a:spcBef>
                <a:spcPts val="400"/>
              </a:spcBef>
              <a:buClr>
                <a:schemeClr val="tx2"/>
              </a:buClr>
              <a:buFont typeface="Arial" panose="020B0604020202020204" pitchFamily="34" charset="0"/>
              <a:buChar char="•"/>
              <a:defRPr sz="11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defTabSz="685783" rtl="0">
              <a:buClr>
                <a:srgbClr val="666666"/>
              </a:buClr>
              <a:buNone/>
            </a:pPr>
            <a:r>
              <a:rPr lang="ja-jp" sz="800">
                <a:ea typeface="Meiryo" panose="020B0604030504040204" pitchFamily="34" charset="-128"/>
              </a:rPr>
              <a:t>手動</a:t>
            </a:r>
          </a:p>
        </p:txBody>
      </p:sp>
      <p:sp>
        <p:nvSpPr>
          <p:cNvPr id="14" name="Text Placeholder 3">
            <a:extLst>
              <a:ext uri="{FF2B5EF4-FFF2-40B4-BE49-F238E27FC236}">
                <a16:creationId xmlns:a16="http://schemas.microsoft.com/office/drawing/2014/main" id="{0B6079F8-1459-6AC8-8321-16770D0931AB}"/>
              </a:ext>
            </a:extLst>
          </p:cNvPr>
          <p:cNvSpPr txBox="1">
            <a:spLocks/>
          </p:cNvSpPr>
          <p:nvPr/>
        </p:nvSpPr>
        <p:spPr>
          <a:xfrm>
            <a:off x="3260725" y="3311315"/>
            <a:ext cx="2620372" cy="411480"/>
          </a:xfrm>
          <a:prstGeom prst="rect">
            <a:avLst/>
          </a:prstGeom>
          <a:solidFill>
            <a:schemeClr val="bg1"/>
          </a:solidFill>
          <a:ln w="6350">
            <a:noFill/>
          </a:ln>
        </p:spPr>
        <p:txBody>
          <a:bodyPr wrap="square" lIns="0" tIns="0" rIns="0" bIns="0" rtlCol="0" anchor="ctr">
            <a:noAutofit/>
          </a:bodyPr>
          <a:lstStyle>
            <a:lvl1pPr marL="228600" indent="-228600" algn="l" defTabSz="685800" rtl="0" eaLnBrk="1" latinLnBrk="0" hangingPunct="1">
              <a:lnSpc>
                <a:spcPct val="100000"/>
              </a:lnSpc>
              <a:spcBef>
                <a:spcPts val="2000"/>
              </a:spcBef>
              <a:buClr>
                <a:schemeClr val="tx2"/>
              </a:buClr>
              <a:buFont typeface="Wingdings 2" panose="05020102010507070707" pitchFamily="18" charset="2"/>
              <a:buChar char=""/>
              <a:defRPr sz="1600" kern="1200">
                <a:solidFill>
                  <a:schemeClr val="tx1"/>
                </a:solidFill>
                <a:latin typeface="+mn-lt"/>
                <a:ea typeface="+mn-ea"/>
                <a:cs typeface="+mn-cs"/>
              </a:defRPr>
            </a:lvl1pPr>
            <a:lvl2pPr marL="460375" indent="-231775" algn="l" defTabSz="685800" rtl="0" eaLnBrk="1" latinLnBrk="0" hangingPunct="1">
              <a:lnSpc>
                <a:spcPct val="100000"/>
              </a:lnSpc>
              <a:spcBef>
                <a:spcPts val="800"/>
              </a:spcBef>
              <a:buClr>
                <a:schemeClr val="tx2"/>
              </a:buClr>
              <a:buFont typeface="Courier New" panose="02070309020205020404" pitchFamily="49" charset="0"/>
              <a:buChar char="o"/>
              <a:defRPr sz="1400" kern="1200">
                <a:solidFill>
                  <a:schemeClr val="tx1"/>
                </a:solidFill>
                <a:latin typeface="+mn-lt"/>
                <a:ea typeface="+mn-ea"/>
                <a:cs typeface="+mn-cs"/>
              </a:defRPr>
            </a:lvl2pPr>
            <a:lvl3pPr marL="628650" indent="-171450" algn="l" defTabSz="685800" rtl="0" eaLnBrk="1" latinLnBrk="0" hangingPunct="1">
              <a:lnSpc>
                <a:spcPct val="100000"/>
              </a:lnSpc>
              <a:spcBef>
                <a:spcPts val="600"/>
              </a:spcBef>
              <a:buClr>
                <a:schemeClr val="tx2"/>
              </a:buClr>
              <a:buFont typeface="Arial" panose="020B0604020202020204" pitchFamily="34" charset="0"/>
              <a:buChar char="•"/>
              <a:defRPr sz="1200" kern="1200">
                <a:solidFill>
                  <a:schemeClr val="tx1"/>
                </a:solidFill>
                <a:latin typeface="+mn-lt"/>
                <a:ea typeface="+mn-ea"/>
                <a:cs typeface="+mn-cs"/>
              </a:defRPr>
            </a:lvl3pPr>
            <a:lvl4pPr marL="857250" indent="-171450" algn="l" defTabSz="685800" rtl="0" eaLnBrk="1" latinLnBrk="0" hangingPunct="1">
              <a:lnSpc>
                <a:spcPct val="100000"/>
              </a:lnSpc>
              <a:spcBef>
                <a:spcPts val="500"/>
              </a:spcBef>
              <a:buClr>
                <a:schemeClr val="tx2"/>
              </a:buClr>
              <a:buFont typeface="Arial" panose="020B0604020202020204" pitchFamily="34" charset="0"/>
              <a:buChar char="•"/>
              <a:defRPr sz="1100" kern="1200">
                <a:solidFill>
                  <a:schemeClr val="tx1"/>
                </a:solidFill>
                <a:latin typeface="+mn-lt"/>
                <a:ea typeface="+mn-ea"/>
                <a:cs typeface="+mn-cs"/>
              </a:defRPr>
            </a:lvl4pPr>
            <a:lvl5pPr marL="1085850" indent="-171450" algn="l" defTabSz="685800" rtl="0" eaLnBrk="1" latinLnBrk="0" hangingPunct="1">
              <a:lnSpc>
                <a:spcPct val="100000"/>
              </a:lnSpc>
              <a:spcBef>
                <a:spcPts val="400"/>
              </a:spcBef>
              <a:buClr>
                <a:schemeClr val="tx2"/>
              </a:buClr>
              <a:buFont typeface="Arial" panose="020B0604020202020204" pitchFamily="34" charset="0"/>
              <a:buChar char="•"/>
              <a:defRPr sz="11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defTabSz="685783" rtl="0">
              <a:buClr>
                <a:srgbClr val="666666"/>
              </a:buClr>
              <a:buNone/>
            </a:pPr>
            <a:r>
              <a:rPr lang="ja-jp" sz="800">
                <a:ea typeface="Meiryo" panose="020B0604030504040204" pitchFamily="34" charset="-128"/>
              </a:rPr>
              <a:t>設計、テスト</a:t>
            </a:r>
          </a:p>
        </p:txBody>
      </p:sp>
      <p:sp>
        <p:nvSpPr>
          <p:cNvPr id="15" name="Text Placeholder 3">
            <a:extLst>
              <a:ext uri="{FF2B5EF4-FFF2-40B4-BE49-F238E27FC236}">
                <a16:creationId xmlns:a16="http://schemas.microsoft.com/office/drawing/2014/main" id="{EA49C84A-F6CC-C83A-8F0B-0AE27780543F}"/>
              </a:ext>
            </a:extLst>
          </p:cNvPr>
          <p:cNvSpPr txBox="1">
            <a:spLocks/>
          </p:cNvSpPr>
          <p:nvPr/>
        </p:nvSpPr>
        <p:spPr>
          <a:xfrm>
            <a:off x="3260725" y="3839900"/>
            <a:ext cx="2620372" cy="411480"/>
          </a:xfrm>
          <a:prstGeom prst="rect">
            <a:avLst/>
          </a:prstGeom>
          <a:solidFill>
            <a:schemeClr val="bg1"/>
          </a:solidFill>
          <a:ln w="6350">
            <a:noFill/>
          </a:ln>
        </p:spPr>
        <p:txBody>
          <a:bodyPr wrap="square" lIns="0" tIns="0" rIns="0" bIns="0" rtlCol="0" anchor="ctr">
            <a:noAutofit/>
          </a:bodyPr>
          <a:lstStyle>
            <a:lvl1pPr marL="228600" indent="-228600" algn="l" defTabSz="685800" rtl="0" eaLnBrk="1" latinLnBrk="0" hangingPunct="1">
              <a:lnSpc>
                <a:spcPct val="100000"/>
              </a:lnSpc>
              <a:spcBef>
                <a:spcPts val="2000"/>
              </a:spcBef>
              <a:buClr>
                <a:schemeClr val="tx2"/>
              </a:buClr>
              <a:buFont typeface="Wingdings 2" panose="05020102010507070707" pitchFamily="18" charset="2"/>
              <a:buChar char=""/>
              <a:defRPr sz="1600" kern="1200">
                <a:solidFill>
                  <a:schemeClr val="tx1"/>
                </a:solidFill>
                <a:latin typeface="+mn-lt"/>
                <a:ea typeface="+mn-ea"/>
                <a:cs typeface="+mn-cs"/>
              </a:defRPr>
            </a:lvl1pPr>
            <a:lvl2pPr marL="460375" indent="-231775" algn="l" defTabSz="685800" rtl="0" eaLnBrk="1" latinLnBrk="0" hangingPunct="1">
              <a:lnSpc>
                <a:spcPct val="100000"/>
              </a:lnSpc>
              <a:spcBef>
                <a:spcPts val="800"/>
              </a:spcBef>
              <a:buClr>
                <a:schemeClr val="tx2"/>
              </a:buClr>
              <a:buFont typeface="Courier New" panose="02070309020205020404" pitchFamily="49" charset="0"/>
              <a:buChar char="o"/>
              <a:defRPr sz="1400" kern="1200">
                <a:solidFill>
                  <a:schemeClr val="tx1"/>
                </a:solidFill>
                <a:latin typeface="+mn-lt"/>
                <a:ea typeface="+mn-ea"/>
                <a:cs typeface="+mn-cs"/>
              </a:defRPr>
            </a:lvl2pPr>
            <a:lvl3pPr marL="628650" indent="-171450" algn="l" defTabSz="685800" rtl="0" eaLnBrk="1" latinLnBrk="0" hangingPunct="1">
              <a:lnSpc>
                <a:spcPct val="100000"/>
              </a:lnSpc>
              <a:spcBef>
                <a:spcPts val="600"/>
              </a:spcBef>
              <a:buClr>
                <a:schemeClr val="tx2"/>
              </a:buClr>
              <a:buFont typeface="Arial" panose="020B0604020202020204" pitchFamily="34" charset="0"/>
              <a:buChar char="•"/>
              <a:defRPr sz="1200" kern="1200">
                <a:solidFill>
                  <a:schemeClr val="tx1"/>
                </a:solidFill>
                <a:latin typeface="+mn-lt"/>
                <a:ea typeface="+mn-ea"/>
                <a:cs typeface="+mn-cs"/>
              </a:defRPr>
            </a:lvl3pPr>
            <a:lvl4pPr marL="857250" indent="-171450" algn="l" defTabSz="685800" rtl="0" eaLnBrk="1" latinLnBrk="0" hangingPunct="1">
              <a:lnSpc>
                <a:spcPct val="100000"/>
              </a:lnSpc>
              <a:spcBef>
                <a:spcPts val="500"/>
              </a:spcBef>
              <a:buClr>
                <a:schemeClr val="tx2"/>
              </a:buClr>
              <a:buFont typeface="Arial" panose="020B0604020202020204" pitchFamily="34" charset="0"/>
              <a:buChar char="•"/>
              <a:defRPr sz="1100" kern="1200">
                <a:solidFill>
                  <a:schemeClr val="tx1"/>
                </a:solidFill>
                <a:latin typeface="+mn-lt"/>
                <a:ea typeface="+mn-ea"/>
                <a:cs typeface="+mn-cs"/>
              </a:defRPr>
            </a:lvl4pPr>
            <a:lvl5pPr marL="1085850" indent="-171450" algn="l" defTabSz="685800" rtl="0" eaLnBrk="1" latinLnBrk="0" hangingPunct="1">
              <a:lnSpc>
                <a:spcPct val="100000"/>
              </a:lnSpc>
              <a:spcBef>
                <a:spcPts val="400"/>
              </a:spcBef>
              <a:buClr>
                <a:schemeClr val="tx2"/>
              </a:buClr>
              <a:buFont typeface="Arial" panose="020B0604020202020204" pitchFamily="34" charset="0"/>
              <a:buChar char="•"/>
              <a:defRPr sz="11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defTabSz="685783" rtl="0">
              <a:buClr>
                <a:srgbClr val="666666"/>
              </a:buClr>
              <a:buNone/>
            </a:pPr>
            <a:r>
              <a:rPr lang="ja-jp" sz="800">
                <a:ea typeface="Meiryo" panose="020B0604030504040204" pitchFamily="34" charset="-128"/>
              </a:rPr>
              <a:t>テスト用の潜在的なパラメータの入力</a:t>
            </a:r>
          </a:p>
        </p:txBody>
      </p:sp>
      <p:sp>
        <p:nvSpPr>
          <p:cNvPr id="16" name="Text Placeholder 3">
            <a:extLst>
              <a:ext uri="{FF2B5EF4-FFF2-40B4-BE49-F238E27FC236}">
                <a16:creationId xmlns:a16="http://schemas.microsoft.com/office/drawing/2014/main" id="{D7382C82-3B36-6567-C1FA-20837932C35F}"/>
              </a:ext>
            </a:extLst>
          </p:cNvPr>
          <p:cNvSpPr txBox="1">
            <a:spLocks/>
          </p:cNvSpPr>
          <p:nvPr/>
        </p:nvSpPr>
        <p:spPr>
          <a:xfrm>
            <a:off x="3260725" y="4368483"/>
            <a:ext cx="2620372" cy="411480"/>
          </a:xfrm>
          <a:prstGeom prst="rect">
            <a:avLst/>
          </a:prstGeom>
          <a:solidFill>
            <a:schemeClr val="bg1"/>
          </a:solidFill>
          <a:ln w="6350">
            <a:noFill/>
          </a:ln>
        </p:spPr>
        <p:txBody>
          <a:bodyPr wrap="square" lIns="0" tIns="0" rIns="0" bIns="0" rtlCol="0" anchor="ctr">
            <a:noAutofit/>
          </a:bodyPr>
          <a:lstStyle>
            <a:lvl1pPr marL="228600" indent="-228600" algn="l" defTabSz="685800" rtl="0" eaLnBrk="1" latinLnBrk="0" hangingPunct="1">
              <a:lnSpc>
                <a:spcPct val="100000"/>
              </a:lnSpc>
              <a:spcBef>
                <a:spcPts val="2000"/>
              </a:spcBef>
              <a:buClr>
                <a:schemeClr val="tx2"/>
              </a:buClr>
              <a:buFont typeface="Wingdings 2" panose="05020102010507070707" pitchFamily="18" charset="2"/>
              <a:buChar char=""/>
              <a:defRPr sz="1600" kern="1200">
                <a:solidFill>
                  <a:schemeClr val="tx1"/>
                </a:solidFill>
                <a:latin typeface="+mn-lt"/>
                <a:ea typeface="+mn-ea"/>
                <a:cs typeface="+mn-cs"/>
              </a:defRPr>
            </a:lvl1pPr>
            <a:lvl2pPr marL="460375" indent="-231775" algn="l" defTabSz="685800" rtl="0" eaLnBrk="1" latinLnBrk="0" hangingPunct="1">
              <a:lnSpc>
                <a:spcPct val="100000"/>
              </a:lnSpc>
              <a:spcBef>
                <a:spcPts val="800"/>
              </a:spcBef>
              <a:buClr>
                <a:schemeClr val="tx2"/>
              </a:buClr>
              <a:buFont typeface="Courier New" panose="02070309020205020404" pitchFamily="49" charset="0"/>
              <a:buChar char="o"/>
              <a:defRPr sz="1400" kern="1200">
                <a:solidFill>
                  <a:schemeClr val="tx1"/>
                </a:solidFill>
                <a:latin typeface="+mn-lt"/>
                <a:ea typeface="+mn-ea"/>
                <a:cs typeface="+mn-cs"/>
              </a:defRPr>
            </a:lvl2pPr>
            <a:lvl3pPr marL="628650" indent="-171450" algn="l" defTabSz="685800" rtl="0" eaLnBrk="1" latinLnBrk="0" hangingPunct="1">
              <a:lnSpc>
                <a:spcPct val="100000"/>
              </a:lnSpc>
              <a:spcBef>
                <a:spcPts val="600"/>
              </a:spcBef>
              <a:buClr>
                <a:schemeClr val="tx2"/>
              </a:buClr>
              <a:buFont typeface="Arial" panose="020B0604020202020204" pitchFamily="34" charset="0"/>
              <a:buChar char="•"/>
              <a:defRPr sz="1200" kern="1200">
                <a:solidFill>
                  <a:schemeClr val="tx1"/>
                </a:solidFill>
                <a:latin typeface="+mn-lt"/>
                <a:ea typeface="+mn-ea"/>
                <a:cs typeface="+mn-cs"/>
              </a:defRPr>
            </a:lvl3pPr>
            <a:lvl4pPr marL="857250" indent="-171450" algn="l" defTabSz="685800" rtl="0" eaLnBrk="1" latinLnBrk="0" hangingPunct="1">
              <a:lnSpc>
                <a:spcPct val="100000"/>
              </a:lnSpc>
              <a:spcBef>
                <a:spcPts val="500"/>
              </a:spcBef>
              <a:buClr>
                <a:schemeClr val="tx2"/>
              </a:buClr>
              <a:buFont typeface="Arial" panose="020B0604020202020204" pitchFamily="34" charset="0"/>
              <a:buChar char="•"/>
              <a:defRPr sz="1100" kern="1200">
                <a:solidFill>
                  <a:schemeClr val="tx1"/>
                </a:solidFill>
                <a:latin typeface="+mn-lt"/>
                <a:ea typeface="+mn-ea"/>
                <a:cs typeface="+mn-cs"/>
              </a:defRPr>
            </a:lvl4pPr>
            <a:lvl5pPr marL="1085850" indent="-171450" algn="l" defTabSz="685800" rtl="0" eaLnBrk="1" latinLnBrk="0" hangingPunct="1">
              <a:lnSpc>
                <a:spcPct val="100000"/>
              </a:lnSpc>
              <a:spcBef>
                <a:spcPts val="400"/>
              </a:spcBef>
              <a:buClr>
                <a:schemeClr val="tx2"/>
              </a:buClr>
              <a:buFont typeface="Arial" panose="020B0604020202020204" pitchFamily="34" charset="0"/>
              <a:buChar char="•"/>
              <a:defRPr sz="11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defTabSz="685783" rtl="0">
              <a:buClr>
                <a:srgbClr val="666666"/>
              </a:buClr>
              <a:buNone/>
            </a:pPr>
            <a:r>
              <a:rPr lang="ja-jp" sz="800" dirty="0">
                <a:ea typeface="Meiryo" panose="020B0604030504040204" pitchFamily="34" charset="-128"/>
              </a:rPr>
              <a:t>数学モデルと計算モデルを</a:t>
            </a:r>
            <a:br>
              <a:rPr lang="en-US" sz="800" dirty="0">
                <a:ea typeface="Meiryo" panose="020B0604030504040204" pitchFamily="34" charset="-128"/>
              </a:rPr>
            </a:br>
            <a:r>
              <a:rPr lang="ja-jp" sz="800" dirty="0">
                <a:ea typeface="Meiryo" panose="020B0604030504040204" pitchFamily="34" charset="-128"/>
              </a:rPr>
              <a:t>ベースに</a:t>
            </a:r>
            <a:r>
              <a:rPr lang="ja-JP" altLang="en-US" sz="800" dirty="0">
                <a:ea typeface="Meiryo" panose="020B0604030504040204" pitchFamily="34" charset="-128"/>
              </a:rPr>
              <a:t>数値化</a:t>
            </a:r>
            <a:endParaRPr lang="ja-jp" sz="800" dirty="0">
              <a:ea typeface="Meiryo" panose="020B0604030504040204" pitchFamily="34" charset="-128"/>
            </a:endParaRPr>
          </a:p>
        </p:txBody>
      </p:sp>
      <p:sp>
        <p:nvSpPr>
          <p:cNvPr id="17" name="Text Placeholder 3">
            <a:extLst>
              <a:ext uri="{FF2B5EF4-FFF2-40B4-BE49-F238E27FC236}">
                <a16:creationId xmlns:a16="http://schemas.microsoft.com/office/drawing/2014/main" id="{78873787-90DE-FFBF-80E9-3DD96A6D64AC}"/>
              </a:ext>
            </a:extLst>
          </p:cNvPr>
          <p:cNvSpPr txBox="1">
            <a:spLocks/>
          </p:cNvSpPr>
          <p:nvPr/>
        </p:nvSpPr>
        <p:spPr>
          <a:xfrm>
            <a:off x="6155328" y="1725560"/>
            <a:ext cx="2620372" cy="411480"/>
          </a:xfrm>
          <a:prstGeom prst="rect">
            <a:avLst/>
          </a:prstGeom>
          <a:solidFill>
            <a:schemeClr val="bg1"/>
          </a:solidFill>
          <a:ln w="6350">
            <a:noFill/>
          </a:ln>
        </p:spPr>
        <p:txBody>
          <a:bodyPr wrap="square" lIns="0" tIns="0" rIns="0" bIns="0" rtlCol="0" anchor="ctr">
            <a:noAutofit/>
          </a:bodyPr>
          <a:lstStyle>
            <a:lvl1pPr marL="228600" indent="-228600" algn="l" defTabSz="685800" rtl="0" eaLnBrk="1" latinLnBrk="0" hangingPunct="1">
              <a:lnSpc>
                <a:spcPct val="100000"/>
              </a:lnSpc>
              <a:spcBef>
                <a:spcPts val="2000"/>
              </a:spcBef>
              <a:buClr>
                <a:schemeClr val="tx2"/>
              </a:buClr>
              <a:buFont typeface="Wingdings 2" panose="05020102010507070707" pitchFamily="18" charset="2"/>
              <a:buChar char=""/>
              <a:defRPr sz="1600" kern="1200">
                <a:solidFill>
                  <a:schemeClr val="tx1"/>
                </a:solidFill>
                <a:latin typeface="+mn-lt"/>
                <a:ea typeface="+mn-ea"/>
                <a:cs typeface="+mn-cs"/>
              </a:defRPr>
            </a:lvl1pPr>
            <a:lvl2pPr marL="460375" indent="-231775" algn="l" defTabSz="685800" rtl="0" eaLnBrk="1" latinLnBrk="0" hangingPunct="1">
              <a:lnSpc>
                <a:spcPct val="100000"/>
              </a:lnSpc>
              <a:spcBef>
                <a:spcPts val="800"/>
              </a:spcBef>
              <a:buClr>
                <a:schemeClr val="tx2"/>
              </a:buClr>
              <a:buFont typeface="Courier New" panose="02070309020205020404" pitchFamily="49" charset="0"/>
              <a:buChar char="o"/>
              <a:defRPr sz="1400" kern="1200">
                <a:solidFill>
                  <a:schemeClr val="tx1"/>
                </a:solidFill>
                <a:latin typeface="+mn-lt"/>
                <a:ea typeface="+mn-ea"/>
                <a:cs typeface="+mn-cs"/>
              </a:defRPr>
            </a:lvl2pPr>
            <a:lvl3pPr marL="628650" indent="-171450" algn="l" defTabSz="685800" rtl="0" eaLnBrk="1" latinLnBrk="0" hangingPunct="1">
              <a:lnSpc>
                <a:spcPct val="100000"/>
              </a:lnSpc>
              <a:spcBef>
                <a:spcPts val="600"/>
              </a:spcBef>
              <a:buClr>
                <a:schemeClr val="tx2"/>
              </a:buClr>
              <a:buFont typeface="Arial" panose="020B0604020202020204" pitchFamily="34" charset="0"/>
              <a:buChar char="•"/>
              <a:defRPr sz="1200" kern="1200">
                <a:solidFill>
                  <a:schemeClr val="tx1"/>
                </a:solidFill>
                <a:latin typeface="+mn-lt"/>
                <a:ea typeface="+mn-ea"/>
                <a:cs typeface="+mn-cs"/>
              </a:defRPr>
            </a:lvl3pPr>
            <a:lvl4pPr marL="857250" indent="-171450" algn="l" defTabSz="685800" rtl="0" eaLnBrk="1" latinLnBrk="0" hangingPunct="1">
              <a:lnSpc>
                <a:spcPct val="100000"/>
              </a:lnSpc>
              <a:spcBef>
                <a:spcPts val="500"/>
              </a:spcBef>
              <a:buClr>
                <a:schemeClr val="tx2"/>
              </a:buClr>
              <a:buFont typeface="Arial" panose="020B0604020202020204" pitchFamily="34" charset="0"/>
              <a:buChar char="•"/>
              <a:defRPr sz="1100" kern="1200">
                <a:solidFill>
                  <a:schemeClr val="tx1"/>
                </a:solidFill>
                <a:latin typeface="+mn-lt"/>
                <a:ea typeface="+mn-ea"/>
                <a:cs typeface="+mn-cs"/>
              </a:defRPr>
            </a:lvl4pPr>
            <a:lvl5pPr marL="1085850" indent="-171450" algn="l" defTabSz="685800" rtl="0" eaLnBrk="1" latinLnBrk="0" hangingPunct="1">
              <a:lnSpc>
                <a:spcPct val="100000"/>
              </a:lnSpc>
              <a:spcBef>
                <a:spcPts val="400"/>
              </a:spcBef>
              <a:buClr>
                <a:schemeClr val="tx2"/>
              </a:buClr>
              <a:buFont typeface="Arial" panose="020B0604020202020204" pitchFamily="34" charset="0"/>
              <a:buChar char="•"/>
              <a:defRPr sz="11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defTabSz="685783" rtl="0">
              <a:buClr>
                <a:srgbClr val="666666"/>
              </a:buClr>
              <a:buNone/>
            </a:pPr>
            <a:r>
              <a:rPr lang="ja-jp" sz="800">
                <a:ea typeface="Meiryo" panose="020B0604030504040204" pitchFamily="34" charset="-128"/>
              </a:rPr>
              <a:t>動作を理解する </a:t>
            </a:r>
          </a:p>
        </p:txBody>
      </p:sp>
      <p:sp>
        <p:nvSpPr>
          <p:cNvPr id="18" name="Text Placeholder 3">
            <a:extLst>
              <a:ext uri="{FF2B5EF4-FFF2-40B4-BE49-F238E27FC236}">
                <a16:creationId xmlns:a16="http://schemas.microsoft.com/office/drawing/2014/main" id="{74CD9CBD-3E5C-B154-6AA7-04B8C2580443}"/>
              </a:ext>
            </a:extLst>
          </p:cNvPr>
          <p:cNvSpPr txBox="1">
            <a:spLocks/>
          </p:cNvSpPr>
          <p:nvPr/>
        </p:nvSpPr>
        <p:spPr>
          <a:xfrm>
            <a:off x="6155328" y="2254145"/>
            <a:ext cx="2620372" cy="411480"/>
          </a:xfrm>
          <a:prstGeom prst="rect">
            <a:avLst/>
          </a:prstGeom>
          <a:solidFill>
            <a:schemeClr val="bg1"/>
          </a:solidFill>
          <a:ln w="6350">
            <a:noFill/>
          </a:ln>
        </p:spPr>
        <p:txBody>
          <a:bodyPr wrap="square" lIns="0" tIns="0" rIns="0" bIns="0" rtlCol="0" anchor="ctr">
            <a:noAutofit/>
          </a:bodyPr>
          <a:lstStyle>
            <a:lvl1pPr marL="228600" indent="-228600" algn="l" defTabSz="685800" rtl="0" eaLnBrk="1" latinLnBrk="0" hangingPunct="1">
              <a:lnSpc>
                <a:spcPct val="100000"/>
              </a:lnSpc>
              <a:spcBef>
                <a:spcPts val="2000"/>
              </a:spcBef>
              <a:buClr>
                <a:schemeClr val="tx2"/>
              </a:buClr>
              <a:buFont typeface="Wingdings 2" panose="05020102010507070707" pitchFamily="18" charset="2"/>
              <a:buChar char=""/>
              <a:defRPr sz="1600" kern="1200">
                <a:solidFill>
                  <a:schemeClr val="tx1"/>
                </a:solidFill>
                <a:latin typeface="+mn-lt"/>
                <a:ea typeface="+mn-ea"/>
                <a:cs typeface="+mn-cs"/>
              </a:defRPr>
            </a:lvl1pPr>
            <a:lvl2pPr marL="460375" indent="-231775" algn="l" defTabSz="685800" rtl="0" eaLnBrk="1" latinLnBrk="0" hangingPunct="1">
              <a:lnSpc>
                <a:spcPct val="100000"/>
              </a:lnSpc>
              <a:spcBef>
                <a:spcPts val="800"/>
              </a:spcBef>
              <a:buClr>
                <a:schemeClr val="tx2"/>
              </a:buClr>
              <a:buFont typeface="Courier New" panose="02070309020205020404" pitchFamily="49" charset="0"/>
              <a:buChar char="o"/>
              <a:defRPr sz="1400" kern="1200">
                <a:solidFill>
                  <a:schemeClr val="tx1"/>
                </a:solidFill>
                <a:latin typeface="+mn-lt"/>
                <a:ea typeface="+mn-ea"/>
                <a:cs typeface="+mn-cs"/>
              </a:defRPr>
            </a:lvl2pPr>
            <a:lvl3pPr marL="628650" indent="-171450" algn="l" defTabSz="685800" rtl="0" eaLnBrk="1" latinLnBrk="0" hangingPunct="1">
              <a:lnSpc>
                <a:spcPct val="100000"/>
              </a:lnSpc>
              <a:spcBef>
                <a:spcPts val="600"/>
              </a:spcBef>
              <a:buClr>
                <a:schemeClr val="tx2"/>
              </a:buClr>
              <a:buFont typeface="Arial" panose="020B0604020202020204" pitchFamily="34" charset="0"/>
              <a:buChar char="•"/>
              <a:defRPr sz="1200" kern="1200">
                <a:solidFill>
                  <a:schemeClr val="tx1"/>
                </a:solidFill>
                <a:latin typeface="+mn-lt"/>
                <a:ea typeface="+mn-ea"/>
                <a:cs typeface="+mn-cs"/>
              </a:defRPr>
            </a:lvl3pPr>
            <a:lvl4pPr marL="857250" indent="-171450" algn="l" defTabSz="685800" rtl="0" eaLnBrk="1" latinLnBrk="0" hangingPunct="1">
              <a:lnSpc>
                <a:spcPct val="100000"/>
              </a:lnSpc>
              <a:spcBef>
                <a:spcPts val="500"/>
              </a:spcBef>
              <a:buClr>
                <a:schemeClr val="tx2"/>
              </a:buClr>
              <a:buFont typeface="Arial" panose="020B0604020202020204" pitchFamily="34" charset="0"/>
              <a:buChar char="•"/>
              <a:defRPr sz="1100" kern="1200">
                <a:solidFill>
                  <a:schemeClr val="tx1"/>
                </a:solidFill>
                <a:latin typeface="+mn-lt"/>
                <a:ea typeface="+mn-ea"/>
                <a:cs typeface="+mn-cs"/>
              </a:defRPr>
            </a:lvl4pPr>
            <a:lvl5pPr marL="1085850" indent="-171450" algn="l" defTabSz="685800" rtl="0" eaLnBrk="1" latinLnBrk="0" hangingPunct="1">
              <a:lnSpc>
                <a:spcPct val="100000"/>
              </a:lnSpc>
              <a:spcBef>
                <a:spcPts val="400"/>
              </a:spcBef>
              <a:buClr>
                <a:schemeClr val="tx2"/>
              </a:buClr>
              <a:buFont typeface="Arial" panose="020B0604020202020204" pitchFamily="34" charset="0"/>
              <a:buChar char="•"/>
              <a:defRPr sz="11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defTabSz="685783" rtl="0">
              <a:buClr>
                <a:srgbClr val="666666"/>
              </a:buClr>
              <a:buNone/>
            </a:pPr>
            <a:r>
              <a:rPr lang="ja-jp" sz="800">
                <a:ea typeface="Meiryo" panose="020B0604030504040204" pitchFamily="34" charset="-128"/>
              </a:rPr>
              <a:t>動的 - リアルタイムデータの導入は</a:t>
            </a:r>
            <a:br>
              <a:rPr lang="en-US" sz="800" dirty="0">
                <a:ea typeface="Meiryo" panose="020B0604030504040204" pitchFamily="34" charset="-128"/>
              </a:rPr>
            </a:br>
            <a:r>
              <a:rPr lang="ja-jp" sz="800">
                <a:ea typeface="Meiryo" panose="020B0604030504040204" pitchFamily="34" charset="-128"/>
              </a:rPr>
              <a:t>ツインが変化し発展できることを意味する</a:t>
            </a:r>
          </a:p>
        </p:txBody>
      </p:sp>
      <p:sp>
        <p:nvSpPr>
          <p:cNvPr id="20" name="Text Placeholder 3">
            <a:extLst>
              <a:ext uri="{FF2B5EF4-FFF2-40B4-BE49-F238E27FC236}">
                <a16:creationId xmlns:a16="http://schemas.microsoft.com/office/drawing/2014/main" id="{B0DCF91E-DA82-7F91-2022-A5C0717F8842}"/>
              </a:ext>
            </a:extLst>
          </p:cNvPr>
          <p:cNvSpPr txBox="1">
            <a:spLocks/>
          </p:cNvSpPr>
          <p:nvPr/>
        </p:nvSpPr>
        <p:spPr>
          <a:xfrm>
            <a:off x="6155328" y="2782730"/>
            <a:ext cx="2620372" cy="411480"/>
          </a:xfrm>
          <a:prstGeom prst="rect">
            <a:avLst/>
          </a:prstGeom>
          <a:solidFill>
            <a:schemeClr val="bg1"/>
          </a:solidFill>
          <a:ln w="6350">
            <a:noFill/>
          </a:ln>
        </p:spPr>
        <p:txBody>
          <a:bodyPr wrap="square" lIns="0" tIns="0" rIns="0" bIns="0" rtlCol="0" anchor="ctr">
            <a:noAutofit/>
          </a:bodyPr>
          <a:lstStyle>
            <a:lvl1pPr marL="228600" indent="-228600" algn="l" defTabSz="685800" rtl="0" eaLnBrk="1" latinLnBrk="0" hangingPunct="1">
              <a:lnSpc>
                <a:spcPct val="100000"/>
              </a:lnSpc>
              <a:spcBef>
                <a:spcPts val="2000"/>
              </a:spcBef>
              <a:buClr>
                <a:schemeClr val="tx2"/>
              </a:buClr>
              <a:buFont typeface="Wingdings 2" panose="05020102010507070707" pitchFamily="18" charset="2"/>
              <a:buChar char=""/>
              <a:defRPr sz="1600" kern="1200">
                <a:solidFill>
                  <a:schemeClr val="tx1"/>
                </a:solidFill>
                <a:latin typeface="+mn-lt"/>
                <a:ea typeface="+mn-ea"/>
                <a:cs typeface="+mn-cs"/>
              </a:defRPr>
            </a:lvl1pPr>
            <a:lvl2pPr marL="460375" indent="-231775" algn="l" defTabSz="685800" rtl="0" eaLnBrk="1" latinLnBrk="0" hangingPunct="1">
              <a:lnSpc>
                <a:spcPct val="100000"/>
              </a:lnSpc>
              <a:spcBef>
                <a:spcPts val="800"/>
              </a:spcBef>
              <a:buClr>
                <a:schemeClr val="tx2"/>
              </a:buClr>
              <a:buFont typeface="Courier New" panose="02070309020205020404" pitchFamily="49" charset="0"/>
              <a:buChar char="o"/>
              <a:defRPr sz="1400" kern="1200">
                <a:solidFill>
                  <a:schemeClr val="tx1"/>
                </a:solidFill>
                <a:latin typeface="+mn-lt"/>
                <a:ea typeface="+mn-ea"/>
                <a:cs typeface="+mn-cs"/>
              </a:defRPr>
            </a:lvl2pPr>
            <a:lvl3pPr marL="628650" indent="-171450" algn="l" defTabSz="685800" rtl="0" eaLnBrk="1" latinLnBrk="0" hangingPunct="1">
              <a:lnSpc>
                <a:spcPct val="100000"/>
              </a:lnSpc>
              <a:spcBef>
                <a:spcPts val="600"/>
              </a:spcBef>
              <a:buClr>
                <a:schemeClr val="tx2"/>
              </a:buClr>
              <a:buFont typeface="Arial" panose="020B0604020202020204" pitchFamily="34" charset="0"/>
              <a:buChar char="•"/>
              <a:defRPr sz="1200" kern="1200">
                <a:solidFill>
                  <a:schemeClr val="tx1"/>
                </a:solidFill>
                <a:latin typeface="+mn-lt"/>
                <a:ea typeface="+mn-ea"/>
                <a:cs typeface="+mn-cs"/>
              </a:defRPr>
            </a:lvl3pPr>
            <a:lvl4pPr marL="857250" indent="-171450" algn="l" defTabSz="685800" rtl="0" eaLnBrk="1" latinLnBrk="0" hangingPunct="1">
              <a:lnSpc>
                <a:spcPct val="100000"/>
              </a:lnSpc>
              <a:spcBef>
                <a:spcPts val="500"/>
              </a:spcBef>
              <a:buClr>
                <a:schemeClr val="tx2"/>
              </a:buClr>
              <a:buFont typeface="Arial" panose="020B0604020202020204" pitchFamily="34" charset="0"/>
              <a:buChar char="•"/>
              <a:defRPr sz="1100" kern="1200">
                <a:solidFill>
                  <a:schemeClr val="tx1"/>
                </a:solidFill>
                <a:latin typeface="+mn-lt"/>
                <a:ea typeface="+mn-ea"/>
                <a:cs typeface="+mn-cs"/>
              </a:defRPr>
            </a:lvl4pPr>
            <a:lvl5pPr marL="1085850" indent="-171450" algn="l" defTabSz="685800" rtl="0" eaLnBrk="1" latinLnBrk="0" hangingPunct="1">
              <a:lnSpc>
                <a:spcPct val="100000"/>
              </a:lnSpc>
              <a:spcBef>
                <a:spcPts val="400"/>
              </a:spcBef>
              <a:buClr>
                <a:schemeClr val="tx2"/>
              </a:buClr>
              <a:buFont typeface="Arial" panose="020B0604020202020204" pitchFamily="34" charset="0"/>
              <a:buChar char="•"/>
              <a:defRPr sz="11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defTabSz="685783" rtl="0">
              <a:buClr>
                <a:srgbClr val="666666"/>
              </a:buClr>
              <a:buNone/>
            </a:pPr>
            <a:r>
              <a:rPr lang="ja-jp" sz="800">
                <a:ea typeface="Meiryo" panose="020B0604030504040204" pitchFamily="34" charset="-128"/>
              </a:rPr>
              <a:t>自動 </a:t>
            </a:r>
          </a:p>
        </p:txBody>
      </p:sp>
      <p:sp>
        <p:nvSpPr>
          <p:cNvPr id="21" name="Text Placeholder 3">
            <a:extLst>
              <a:ext uri="{FF2B5EF4-FFF2-40B4-BE49-F238E27FC236}">
                <a16:creationId xmlns:a16="http://schemas.microsoft.com/office/drawing/2014/main" id="{169639BF-FE38-C6B6-C0F6-3BFFAD38179C}"/>
              </a:ext>
            </a:extLst>
          </p:cNvPr>
          <p:cNvSpPr txBox="1">
            <a:spLocks/>
          </p:cNvSpPr>
          <p:nvPr/>
        </p:nvSpPr>
        <p:spPr>
          <a:xfrm>
            <a:off x="6155328" y="3311315"/>
            <a:ext cx="2620372" cy="411480"/>
          </a:xfrm>
          <a:prstGeom prst="rect">
            <a:avLst/>
          </a:prstGeom>
          <a:solidFill>
            <a:schemeClr val="bg1"/>
          </a:solidFill>
          <a:ln w="6350">
            <a:noFill/>
          </a:ln>
        </p:spPr>
        <p:txBody>
          <a:bodyPr wrap="square" lIns="0" tIns="0" rIns="0" bIns="0" rtlCol="0" anchor="ctr">
            <a:noAutofit/>
          </a:bodyPr>
          <a:lstStyle>
            <a:lvl1pPr marL="228600" indent="-228600" algn="l" defTabSz="685800" rtl="0" eaLnBrk="1" latinLnBrk="0" hangingPunct="1">
              <a:lnSpc>
                <a:spcPct val="100000"/>
              </a:lnSpc>
              <a:spcBef>
                <a:spcPts val="2000"/>
              </a:spcBef>
              <a:buClr>
                <a:schemeClr val="tx2"/>
              </a:buClr>
              <a:buFont typeface="Wingdings 2" panose="05020102010507070707" pitchFamily="18" charset="2"/>
              <a:buChar char=""/>
              <a:defRPr sz="1600" kern="1200">
                <a:solidFill>
                  <a:schemeClr val="tx1"/>
                </a:solidFill>
                <a:latin typeface="+mn-lt"/>
                <a:ea typeface="+mn-ea"/>
                <a:cs typeface="+mn-cs"/>
              </a:defRPr>
            </a:lvl1pPr>
            <a:lvl2pPr marL="460375" indent="-231775" algn="l" defTabSz="685800" rtl="0" eaLnBrk="1" latinLnBrk="0" hangingPunct="1">
              <a:lnSpc>
                <a:spcPct val="100000"/>
              </a:lnSpc>
              <a:spcBef>
                <a:spcPts val="800"/>
              </a:spcBef>
              <a:buClr>
                <a:schemeClr val="tx2"/>
              </a:buClr>
              <a:buFont typeface="Courier New" panose="02070309020205020404" pitchFamily="49" charset="0"/>
              <a:buChar char="o"/>
              <a:defRPr sz="1400" kern="1200">
                <a:solidFill>
                  <a:schemeClr val="tx1"/>
                </a:solidFill>
                <a:latin typeface="+mn-lt"/>
                <a:ea typeface="+mn-ea"/>
                <a:cs typeface="+mn-cs"/>
              </a:defRPr>
            </a:lvl2pPr>
            <a:lvl3pPr marL="628650" indent="-171450" algn="l" defTabSz="685800" rtl="0" eaLnBrk="1" latinLnBrk="0" hangingPunct="1">
              <a:lnSpc>
                <a:spcPct val="100000"/>
              </a:lnSpc>
              <a:spcBef>
                <a:spcPts val="600"/>
              </a:spcBef>
              <a:buClr>
                <a:schemeClr val="tx2"/>
              </a:buClr>
              <a:buFont typeface="Arial" panose="020B0604020202020204" pitchFamily="34" charset="0"/>
              <a:buChar char="•"/>
              <a:defRPr sz="1200" kern="1200">
                <a:solidFill>
                  <a:schemeClr val="tx1"/>
                </a:solidFill>
                <a:latin typeface="+mn-lt"/>
                <a:ea typeface="+mn-ea"/>
                <a:cs typeface="+mn-cs"/>
              </a:defRPr>
            </a:lvl3pPr>
            <a:lvl4pPr marL="857250" indent="-171450" algn="l" defTabSz="685800" rtl="0" eaLnBrk="1" latinLnBrk="0" hangingPunct="1">
              <a:lnSpc>
                <a:spcPct val="100000"/>
              </a:lnSpc>
              <a:spcBef>
                <a:spcPts val="500"/>
              </a:spcBef>
              <a:buClr>
                <a:schemeClr val="tx2"/>
              </a:buClr>
              <a:buFont typeface="Arial" panose="020B0604020202020204" pitchFamily="34" charset="0"/>
              <a:buChar char="•"/>
              <a:defRPr sz="1100" kern="1200">
                <a:solidFill>
                  <a:schemeClr val="tx1"/>
                </a:solidFill>
                <a:latin typeface="+mn-lt"/>
                <a:ea typeface="+mn-ea"/>
                <a:cs typeface="+mn-cs"/>
              </a:defRPr>
            </a:lvl4pPr>
            <a:lvl5pPr marL="1085850" indent="-171450" algn="l" defTabSz="685800" rtl="0" eaLnBrk="1" latinLnBrk="0" hangingPunct="1">
              <a:lnSpc>
                <a:spcPct val="100000"/>
              </a:lnSpc>
              <a:spcBef>
                <a:spcPts val="400"/>
              </a:spcBef>
              <a:buClr>
                <a:schemeClr val="tx2"/>
              </a:buClr>
              <a:buFont typeface="Arial" panose="020B0604020202020204" pitchFamily="34" charset="0"/>
              <a:buChar char="•"/>
              <a:defRPr sz="11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defTabSz="685783" rtl="0">
              <a:buClr>
                <a:srgbClr val="666666"/>
              </a:buClr>
              <a:buNone/>
            </a:pPr>
            <a:r>
              <a:rPr lang="ja-jp" sz="800">
                <a:ea typeface="Meiryo" panose="020B0604030504040204" pitchFamily="34" charset="-128"/>
              </a:rPr>
              <a:t>監視、最適化</a:t>
            </a:r>
          </a:p>
        </p:txBody>
      </p:sp>
      <p:sp>
        <p:nvSpPr>
          <p:cNvPr id="22" name="Text Placeholder 3">
            <a:extLst>
              <a:ext uri="{FF2B5EF4-FFF2-40B4-BE49-F238E27FC236}">
                <a16:creationId xmlns:a16="http://schemas.microsoft.com/office/drawing/2014/main" id="{73420204-E8D2-87DD-B2BF-072E02775D63}"/>
              </a:ext>
            </a:extLst>
          </p:cNvPr>
          <p:cNvSpPr txBox="1">
            <a:spLocks/>
          </p:cNvSpPr>
          <p:nvPr/>
        </p:nvSpPr>
        <p:spPr>
          <a:xfrm>
            <a:off x="6155328" y="3839900"/>
            <a:ext cx="2620372" cy="411480"/>
          </a:xfrm>
          <a:prstGeom prst="rect">
            <a:avLst/>
          </a:prstGeom>
          <a:solidFill>
            <a:schemeClr val="bg1"/>
          </a:solidFill>
          <a:ln w="6350">
            <a:noFill/>
          </a:ln>
        </p:spPr>
        <p:txBody>
          <a:bodyPr wrap="square" lIns="0" tIns="0" rIns="0" bIns="0" rtlCol="0" anchor="ctr">
            <a:noAutofit/>
          </a:bodyPr>
          <a:lstStyle>
            <a:lvl1pPr marL="228600" indent="-228600" algn="l" defTabSz="685800" rtl="0" eaLnBrk="1" latinLnBrk="0" hangingPunct="1">
              <a:lnSpc>
                <a:spcPct val="100000"/>
              </a:lnSpc>
              <a:spcBef>
                <a:spcPts val="2000"/>
              </a:spcBef>
              <a:buClr>
                <a:schemeClr val="tx2"/>
              </a:buClr>
              <a:buFont typeface="Wingdings 2" panose="05020102010507070707" pitchFamily="18" charset="2"/>
              <a:buChar char=""/>
              <a:defRPr sz="1600" kern="1200">
                <a:solidFill>
                  <a:schemeClr val="tx1"/>
                </a:solidFill>
                <a:latin typeface="+mn-lt"/>
                <a:ea typeface="+mn-ea"/>
                <a:cs typeface="+mn-cs"/>
              </a:defRPr>
            </a:lvl1pPr>
            <a:lvl2pPr marL="460375" indent="-231775" algn="l" defTabSz="685800" rtl="0" eaLnBrk="1" latinLnBrk="0" hangingPunct="1">
              <a:lnSpc>
                <a:spcPct val="100000"/>
              </a:lnSpc>
              <a:spcBef>
                <a:spcPts val="800"/>
              </a:spcBef>
              <a:buClr>
                <a:schemeClr val="tx2"/>
              </a:buClr>
              <a:buFont typeface="Courier New" panose="02070309020205020404" pitchFamily="49" charset="0"/>
              <a:buChar char="o"/>
              <a:defRPr sz="1400" kern="1200">
                <a:solidFill>
                  <a:schemeClr val="tx1"/>
                </a:solidFill>
                <a:latin typeface="+mn-lt"/>
                <a:ea typeface="+mn-ea"/>
                <a:cs typeface="+mn-cs"/>
              </a:defRPr>
            </a:lvl2pPr>
            <a:lvl3pPr marL="628650" indent="-171450" algn="l" defTabSz="685800" rtl="0" eaLnBrk="1" latinLnBrk="0" hangingPunct="1">
              <a:lnSpc>
                <a:spcPct val="100000"/>
              </a:lnSpc>
              <a:spcBef>
                <a:spcPts val="600"/>
              </a:spcBef>
              <a:buClr>
                <a:schemeClr val="tx2"/>
              </a:buClr>
              <a:buFont typeface="Arial" panose="020B0604020202020204" pitchFamily="34" charset="0"/>
              <a:buChar char="•"/>
              <a:defRPr sz="1200" kern="1200">
                <a:solidFill>
                  <a:schemeClr val="tx1"/>
                </a:solidFill>
                <a:latin typeface="+mn-lt"/>
                <a:ea typeface="+mn-ea"/>
                <a:cs typeface="+mn-cs"/>
              </a:defRPr>
            </a:lvl3pPr>
            <a:lvl4pPr marL="857250" indent="-171450" algn="l" defTabSz="685800" rtl="0" eaLnBrk="1" latinLnBrk="0" hangingPunct="1">
              <a:lnSpc>
                <a:spcPct val="100000"/>
              </a:lnSpc>
              <a:spcBef>
                <a:spcPts val="500"/>
              </a:spcBef>
              <a:buClr>
                <a:schemeClr val="tx2"/>
              </a:buClr>
              <a:buFont typeface="Arial" panose="020B0604020202020204" pitchFamily="34" charset="0"/>
              <a:buChar char="•"/>
              <a:defRPr sz="1100" kern="1200">
                <a:solidFill>
                  <a:schemeClr val="tx1"/>
                </a:solidFill>
                <a:latin typeface="+mn-lt"/>
                <a:ea typeface="+mn-ea"/>
                <a:cs typeface="+mn-cs"/>
              </a:defRPr>
            </a:lvl4pPr>
            <a:lvl5pPr marL="1085850" indent="-171450" algn="l" defTabSz="685800" rtl="0" eaLnBrk="1" latinLnBrk="0" hangingPunct="1">
              <a:lnSpc>
                <a:spcPct val="100000"/>
              </a:lnSpc>
              <a:spcBef>
                <a:spcPts val="400"/>
              </a:spcBef>
              <a:buClr>
                <a:schemeClr val="tx2"/>
              </a:buClr>
              <a:buFont typeface="Arial" panose="020B0604020202020204" pitchFamily="34" charset="0"/>
              <a:buChar char="•"/>
              <a:defRPr sz="11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defTabSz="685783" rtl="0">
              <a:buClr>
                <a:srgbClr val="666666"/>
              </a:buClr>
              <a:buNone/>
            </a:pPr>
            <a:r>
              <a:rPr lang="ja-jp" sz="800">
                <a:ea typeface="Meiryo" panose="020B0604030504040204" pitchFamily="34" charset="-128"/>
              </a:rPr>
              <a:t>特定の製品やプロセスからの</a:t>
            </a:r>
            <a:br>
              <a:rPr lang="en-US" sz="800" dirty="0">
                <a:ea typeface="Meiryo" panose="020B0604030504040204" pitchFamily="34" charset="-128"/>
              </a:rPr>
            </a:br>
            <a:r>
              <a:rPr lang="ja-jp" sz="800">
                <a:ea typeface="Meiryo" panose="020B0604030504040204" pitchFamily="34" charset="-128"/>
              </a:rPr>
              <a:t>実世界のフィードバック</a:t>
            </a:r>
          </a:p>
        </p:txBody>
      </p:sp>
      <p:sp>
        <p:nvSpPr>
          <p:cNvPr id="23" name="Text Placeholder 3">
            <a:extLst>
              <a:ext uri="{FF2B5EF4-FFF2-40B4-BE49-F238E27FC236}">
                <a16:creationId xmlns:a16="http://schemas.microsoft.com/office/drawing/2014/main" id="{DBFE1140-5E57-B858-C69B-DE01AB6694CB}"/>
              </a:ext>
            </a:extLst>
          </p:cNvPr>
          <p:cNvSpPr txBox="1">
            <a:spLocks/>
          </p:cNvSpPr>
          <p:nvPr/>
        </p:nvSpPr>
        <p:spPr>
          <a:xfrm>
            <a:off x="6155328" y="4368483"/>
            <a:ext cx="2620372" cy="411480"/>
          </a:xfrm>
          <a:prstGeom prst="rect">
            <a:avLst/>
          </a:prstGeom>
          <a:solidFill>
            <a:schemeClr val="bg1"/>
          </a:solidFill>
          <a:ln w="6350">
            <a:noFill/>
          </a:ln>
        </p:spPr>
        <p:txBody>
          <a:bodyPr wrap="square" lIns="0" tIns="0" rIns="0" bIns="0" rtlCol="0" anchor="ctr">
            <a:noAutofit/>
          </a:bodyPr>
          <a:lstStyle>
            <a:lvl1pPr marL="228600" indent="-228600" algn="l" defTabSz="685800" rtl="0" eaLnBrk="1" latinLnBrk="0" hangingPunct="1">
              <a:lnSpc>
                <a:spcPct val="100000"/>
              </a:lnSpc>
              <a:spcBef>
                <a:spcPts val="2000"/>
              </a:spcBef>
              <a:buClr>
                <a:schemeClr val="tx2"/>
              </a:buClr>
              <a:buFont typeface="Wingdings 2" panose="05020102010507070707" pitchFamily="18" charset="2"/>
              <a:buChar char=""/>
              <a:defRPr sz="1600" kern="1200">
                <a:solidFill>
                  <a:schemeClr val="tx1"/>
                </a:solidFill>
                <a:latin typeface="+mn-lt"/>
                <a:ea typeface="+mn-ea"/>
                <a:cs typeface="+mn-cs"/>
              </a:defRPr>
            </a:lvl1pPr>
            <a:lvl2pPr marL="460375" indent="-231775" algn="l" defTabSz="685800" rtl="0" eaLnBrk="1" latinLnBrk="0" hangingPunct="1">
              <a:lnSpc>
                <a:spcPct val="100000"/>
              </a:lnSpc>
              <a:spcBef>
                <a:spcPts val="800"/>
              </a:spcBef>
              <a:buClr>
                <a:schemeClr val="tx2"/>
              </a:buClr>
              <a:buFont typeface="Courier New" panose="02070309020205020404" pitchFamily="49" charset="0"/>
              <a:buChar char="o"/>
              <a:defRPr sz="1400" kern="1200">
                <a:solidFill>
                  <a:schemeClr val="tx1"/>
                </a:solidFill>
                <a:latin typeface="+mn-lt"/>
                <a:ea typeface="+mn-ea"/>
                <a:cs typeface="+mn-cs"/>
              </a:defRPr>
            </a:lvl2pPr>
            <a:lvl3pPr marL="628650" indent="-171450" algn="l" defTabSz="685800" rtl="0" eaLnBrk="1" latinLnBrk="0" hangingPunct="1">
              <a:lnSpc>
                <a:spcPct val="100000"/>
              </a:lnSpc>
              <a:spcBef>
                <a:spcPts val="600"/>
              </a:spcBef>
              <a:buClr>
                <a:schemeClr val="tx2"/>
              </a:buClr>
              <a:buFont typeface="Arial" panose="020B0604020202020204" pitchFamily="34" charset="0"/>
              <a:buChar char="•"/>
              <a:defRPr sz="1200" kern="1200">
                <a:solidFill>
                  <a:schemeClr val="tx1"/>
                </a:solidFill>
                <a:latin typeface="+mn-lt"/>
                <a:ea typeface="+mn-ea"/>
                <a:cs typeface="+mn-cs"/>
              </a:defRPr>
            </a:lvl3pPr>
            <a:lvl4pPr marL="857250" indent="-171450" algn="l" defTabSz="685800" rtl="0" eaLnBrk="1" latinLnBrk="0" hangingPunct="1">
              <a:lnSpc>
                <a:spcPct val="100000"/>
              </a:lnSpc>
              <a:spcBef>
                <a:spcPts val="500"/>
              </a:spcBef>
              <a:buClr>
                <a:schemeClr val="tx2"/>
              </a:buClr>
              <a:buFont typeface="Arial" panose="020B0604020202020204" pitchFamily="34" charset="0"/>
              <a:buChar char="•"/>
              <a:defRPr sz="1100" kern="1200">
                <a:solidFill>
                  <a:schemeClr val="tx1"/>
                </a:solidFill>
                <a:latin typeface="+mn-lt"/>
                <a:ea typeface="+mn-ea"/>
                <a:cs typeface="+mn-cs"/>
              </a:defRPr>
            </a:lvl4pPr>
            <a:lvl5pPr marL="1085850" indent="-171450" algn="l" defTabSz="685800" rtl="0" eaLnBrk="1" latinLnBrk="0" hangingPunct="1">
              <a:lnSpc>
                <a:spcPct val="100000"/>
              </a:lnSpc>
              <a:spcBef>
                <a:spcPts val="400"/>
              </a:spcBef>
              <a:buClr>
                <a:schemeClr val="tx2"/>
              </a:buClr>
              <a:buFont typeface="Arial" panose="020B0604020202020204" pitchFamily="34" charset="0"/>
              <a:buChar char="•"/>
              <a:defRPr sz="11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defTabSz="685783" rtl="0">
              <a:buClr>
                <a:srgbClr val="666666"/>
              </a:buClr>
              <a:buNone/>
            </a:pPr>
            <a:r>
              <a:rPr lang="ja-jp" sz="800">
                <a:ea typeface="Meiryo" panose="020B0604030504040204" pitchFamily="34" charset="-128"/>
              </a:rPr>
              <a:t>IoT デバイス、センサー、データ解析</a:t>
            </a:r>
            <a:br>
              <a:rPr lang="en-US" sz="800" dirty="0">
                <a:ea typeface="Meiryo" panose="020B0604030504040204" pitchFamily="34" charset="-128"/>
              </a:rPr>
            </a:br>
            <a:r>
              <a:rPr lang="ja-jp" sz="800">
                <a:ea typeface="Meiryo" panose="020B0604030504040204" pitchFamily="34" charset="-128"/>
              </a:rPr>
              <a:t>の統合が必要</a:t>
            </a:r>
          </a:p>
        </p:txBody>
      </p:sp>
      <p:cxnSp>
        <p:nvCxnSpPr>
          <p:cNvPr id="30" name="Straight Connector 29">
            <a:extLst>
              <a:ext uri="{FF2B5EF4-FFF2-40B4-BE49-F238E27FC236}">
                <a16:creationId xmlns:a16="http://schemas.microsoft.com/office/drawing/2014/main" id="{1A9164CC-43E1-5FA2-9ADB-8F4C86956EBC}"/>
              </a:ext>
            </a:extLst>
          </p:cNvPr>
          <p:cNvCxnSpPr/>
          <p:nvPr/>
        </p:nvCxnSpPr>
        <p:spPr>
          <a:xfrm>
            <a:off x="3122613" y="2195592"/>
            <a:ext cx="5652897" cy="0"/>
          </a:xfrm>
          <a:prstGeom prst="line">
            <a:avLst/>
          </a:prstGeom>
          <a:solidFill>
            <a:schemeClr val="bg1"/>
          </a:solidFill>
          <a:ln w="6350">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cxnSp>
      <p:cxnSp>
        <p:nvCxnSpPr>
          <p:cNvPr id="31" name="Straight Connector 30">
            <a:extLst>
              <a:ext uri="{FF2B5EF4-FFF2-40B4-BE49-F238E27FC236}">
                <a16:creationId xmlns:a16="http://schemas.microsoft.com/office/drawing/2014/main" id="{97E4A3E2-F96C-C7DD-7FD5-855CB6004D3B}"/>
              </a:ext>
            </a:extLst>
          </p:cNvPr>
          <p:cNvCxnSpPr/>
          <p:nvPr/>
        </p:nvCxnSpPr>
        <p:spPr>
          <a:xfrm>
            <a:off x="3122613" y="2724176"/>
            <a:ext cx="5652897" cy="0"/>
          </a:xfrm>
          <a:prstGeom prst="line">
            <a:avLst/>
          </a:prstGeom>
          <a:solidFill>
            <a:schemeClr val="bg1"/>
          </a:solidFill>
          <a:ln w="6350">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cxnSp>
      <p:cxnSp>
        <p:nvCxnSpPr>
          <p:cNvPr id="32" name="Straight Connector 31">
            <a:extLst>
              <a:ext uri="{FF2B5EF4-FFF2-40B4-BE49-F238E27FC236}">
                <a16:creationId xmlns:a16="http://schemas.microsoft.com/office/drawing/2014/main" id="{36FF547E-F188-6CA7-3D78-14C560A76E47}"/>
              </a:ext>
            </a:extLst>
          </p:cNvPr>
          <p:cNvCxnSpPr/>
          <p:nvPr/>
        </p:nvCxnSpPr>
        <p:spPr>
          <a:xfrm>
            <a:off x="3122613" y="3252760"/>
            <a:ext cx="5652897" cy="0"/>
          </a:xfrm>
          <a:prstGeom prst="line">
            <a:avLst/>
          </a:prstGeom>
          <a:solidFill>
            <a:schemeClr val="bg1"/>
          </a:solidFill>
          <a:ln w="6350">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cxnSp>
      <p:cxnSp>
        <p:nvCxnSpPr>
          <p:cNvPr id="33" name="Straight Connector 32">
            <a:extLst>
              <a:ext uri="{FF2B5EF4-FFF2-40B4-BE49-F238E27FC236}">
                <a16:creationId xmlns:a16="http://schemas.microsoft.com/office/drawing/2014/main" id="{72947FD8-C8BC-71FB-7C9A-D630E07846C6}"/>
              </a:ext>
            </a:extLst>
          </p:cNvPr>
          <p:cNvCxnSpPr/>
          <p:nvPr/>
        </p:nvCxnSpPr>
        <p:spPr>
          <a:xfrm>
            <a:off x="3122613" y="3781344"/>
            <a:ext cx="5652897" cy="0"/>
          </a:xfrm>
          <a:prstGeom prst="line">
            <a:avLst/>
          </a:prstGeom>
          <a:solidFill>
            <a:schemeClr val="bg1"/>
          </a:solidFill>
          <a:ln w="6350">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cxnSp>
      <p:cxnSp>
        <p:nvCxnSpPr>
          <p:cNvPr id="34" name="Straight Connector 33">
            <a:extLst>
              <a:ext uri="{FF2B5EF4-FFF2-40B4-BE49-F238E27FC236}">
                <a16:creationId xmlns:a16="http://schemas.microsoft.com/office/drawing/2014/main" id="{D2CA9328-8169-FA0B-B83D-D70C91F86318}"/>
              </a:ext>
            </a:extLst>
          </p:cNvPr>
          <p:cNvCxnSpPr/>
          <p:nvPr/>
        </p:nvCxnSpPr>
        <p:spPr>
          <a:xfrm>
            <a:off x="3122613" y="4309928"/>
            <a:ext cx="5652897" cy="0"/>
          </a:xfrm>
          <a:prstGeom prst="line">
            <a:avLst/>
          </a:prstGeom>
          <a:solidFill>
            <a:schemeClr val="bg1"/>
          </a:solidFill>
          <a:ln w="6350">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cxnSp>
      <p:sp>
        <p:nvSpPr>
          <p:cNvPr id="35" name="Isosceles Triangle 34">
            <a:extLst>
              <a:ext uri="{FF2B5EF4-FFF2-40B4-BE49-F238E27FC236}">
                <a16:creationId xmlns:a16="http://schemas.microsoft.com/office/drawing/2014/main" id="{91893D8F-1E51-F21B-3DDF-7FAB5ADA5AE5}"/>
              </a:ext>
            </a:extLst>
          </p:cNvPr>
          <p:cNvSpPr/>
          <p:nvPr/>
        </p:nvSpPr>
        <p:spPr>
          <a:xfrm rot="5400000">
            <a:off x="2956843" y="1888835"/>
            <a:ext cx="140245" cy="84931"/>
          </a:xfrm>
          <a:prstGeom prst="triangl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1600" dirty="0" err="1">
              <a:ea typeface="Meiryo" panose="020B0604030504040204" pitchFamily="34" charset="-128"/>
            </a:endParaRPr>
          </a:p>
        </p:txBody>
      </p:sp>
      <p:sp>
        <p:nvSpPr>
          <p:cNvPr id="36" name="Isosceles Triangle 35">
            <a:extLst>
              <a:ext uri="{FF2B5EF4-FFF2-40B4-BE49-F238E27FC236}">
                <a16:creationId xmlns:a16="http://schemas.microsoft.com/office/drawing/2014/main" id="{A3F5BC71-5CB4-BBCE-9E22-984CA807294B}"/>
              </a:ext>
            </a:extLst>
          </p:cNvPr>
          <p:cNvSpPr/>
          <p:nvPr/>
        </p:nvSpPr>
        <p:spPr>
          <a:xfrm rot="5400000">
            <a:off x="2956843" y="2417419"/>
            <a:ext cx="140245" cy="84931"/>
          </a:xfrm>
          <a:prstGeom prst="triangl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1600" dirty="0" err="1">
              <a:ea typeface="Meiryo" panose="020B0604030504040204" pitchFamily="34" charset="-128"/>
            </a:endParaRPr>
          </a:p>
        </p:txBody>
      </p:sp>
      <p:sp>
        <p:nvSpPr>
          <p:cNvPr id="37" name="Isosceles Triangle 36">
            <a:extLst>
              <a:ext uri="{FF2B5EF4-FFF2-40B4-BE49-F238E27FC236}">
                <a16:creationId xmlns:a16="http://schemas.microsoft.com/office/drawing/2014/main" id="{F740DD6B-EEC6-595E-11D5-597FE6649C80}"/>
              </a:ext>
            </a:extLst>
          </p:cNvPr>
          <p:cNvSpPr/>
          <p:nvPr/>
        </p:nvSpPr>
        <p:spPr>
          <a:xfrm rot="5400000">
            <a:off x="2956843" y="2946003"/>
            <a:ext cx="140245" cy="84931"/>
          </a:xfrm>
          <a:prstGeom prst="triangl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1600" dirty="0" err="1">
              <a:ea typeface="Meiryo" panose="020B0604030504040204" pitchFamily="34" charset="-128"/>
            </a:endParaRPr>
          </a:p>
        </p:txBody>
      </p:sp>
      <p:sp>
        <p:nvSpPr>
          <p:cNvPr id="38" name="Isosceles Triangle 37">
            <a:extLst>
              <a:ext uri="{FF2B5EF4-FFF2-40B4-BE49-F238E27FC236}">
                <a16:creationId xmlns:a16="http://schemas.microsoft.com/office/drawing/2014/main" id="{19EA0DCA-1BAD-74C6-C3BF-242A871EFAA8}"/>
              </a:ext>
            </a:extLst>
          </p:cNvPr>
          <p:cNvSpPr/>
          <p:nvPr/>
        </p:nvSpPr>
        <p:spPr>
          <a:xfrm rot="5400000">
            <a:off x="2956843" y="3474587"/>
            <a:ext cx="140245" cy="84931"/>
          </a:xfrm>
          <a:prstGeom prst="triangl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1600" dirty="0" err="1">
              <a:ea typeface="Meiryo" panose="020B0604030504040204" pitchFamily="34" charset="-128"/>
            </a:endParaRPr>
          </a:p>
        </p:txBody>
      </p:sp>
      <p:sp>
        <p:nvSpPr>
          <p:cNvPr id="39" name="Isosceles Triangle 38">
            <a:extLst>
              <a:ext uri="{FF2B5EF4-FFF2-40B4-BE49-F238E27FC236}">
                <a16:creationId xmlns:a16="http://schemas.microsoft.com/office/drawing/2014/main" id="{11A31A43-5513-A225-6E7B-BC3DB684B0C6}"/>
              </a:ext>
            </a:extLst>
          </p:cNvPr>
          <p:cNvSpPr/>
          <p:nvPr/>
        </p:nvSpPr>
        <p:spPr>
          <a:xfrm rot="5400000">
            <a:off x="2956843" y="4002014"/>
            <a:ext cx="140245" cy="84931"/>
          </a:xfrm>
          <a:prstGeom prst="triangl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1600" dirty="0" err="1">
              <a:ea typeface="Meiryo" panose="020B0604030504040204" pitchFamily="34" charset="-128"/>
            </a:endParaRPr>
          </a:p>
        </p:txBody>
      </p:sp>
      <p:sp>
        <p:nvSpPr>
          <p:cNvPr id="40" name="Isosceles Triangle 39">
            <a:extLst>
              <a:ext uri="{FF2B5EF4-FFF2-40B4-BE49-F238E27FC236}">
                <a16:creationId xmlns:a16="http://schemas.microsoft.com/office/drawing/2014/main" id="{A09C54A2-50A1-CA95-A673-7444498D1E41}"/>
              </a:ext>
            </a:extLst>
          </p:cNvPr>
          <p:cNvSpPr/>
          <p:nvPr/>
        </p:nvSpPr>
        <p:spPr>
          <a:xfrm rot="5400000">
            <a:off x="2956843" y="4531758"/>
            <a:ext cx="140245" cy="84931"/>
          </a:xfrm>
          <a:prstGeom prst="triangl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1600" dirty="0" err="1">
              <a:ea typeface="Meiryo" panose="020B0604030504040204" pitchFamily="34" charset="-128"/>
            </a:endParaRPr>
          </a:p>
        </p:txBody>
      </p:sp>
      <p:grpSp>
        <p:nvGrpSpPr>
          <p:cNvPr id="41" name="Group 40">
            <a:extLst>
              <a:ext uri="{FF2B5EF4-FFF2-40B4-BE49-F238E27FC236}">
                <a16:creationId xmlns:a16="http://schemas.microsoft.com/office/drawing/2014/main" id="{30D7EFAF-18C0-12AB-D375-57EDDF155985}"/>
              </a:ext>
            </a:extLst>
          </p:cNvPr>
          <p:cNvGrpSpPr>
            <a:grpSpLocks noChangeAspect="1"/>
          </p:cNvGrpSpPr>
          <p:nvPr/>
        </p:nvGrpSpPr>
        <p:grpSpPr>
          <a:xfrm>
            <a:off x="515088" y="1803284"/>
            <a:ext cx="256574" cy="256032"/>
            <a:chOff x="8783638" y="1536700"/>
            <a:chExt cx="27824112" cy="27765375"/>
          </a:xfrm>
          <a:solidFill>
            <a:schemeClr val="tx1"/>
          </a:solidFill>
        </p:grpSpPr>
        <p:sp>
          <p:nvSpPr>
            <p:cNvPr id="42" name="Freeform 334">
              <a:extLst>
                <a:ext uri="{FF2B5EF4-FFF2-40B4-BE49-F238E27FC236}">
                  <a16:creationId xmlns:a16="http://schemas.microsoft.com/office/drawing/2014/main" id="{3D1E3D9C-D721-FAC1-3633-45C9CF3B62A8}"/>
                </a:ext>
              </a:extLst>
            </p:cNvPr>
            <p:cNvSpPr>
              <a:spLocks/>
            </p:cNvSpPr>
            <p:nvPr/>
          </p:nvSpPr>
          <p:spPr bwMode="auto">
            <a:xfrm>
              <a:off x="20999450" y="13609640"/>
              <a:ext cx="3392489" cy="3394074"/>
            </a:xfrm>
            <a:custGeom>
              <a:avLst/>
              <a:gdLst>
                <a:gd name="T0" fmla="*/ 187 w 374"/>
                <a:gd name="T1" fmla="*/ 0 h 375"/>
                <a:gd name="T2" fmla="*/ 0 w 374"/>
                <a:gd name="T3" fmla="*/ 187 h 375"/>
                <a:gd name="T4" fmla="*/ 187 w 374"/>
                <a:gd name="T5" fmla="*/ 375 h 375"/>
                <a:gd name="T6" fmla="*/ 374 w 374"/>
                <a:gd name="T7" fmla="*/ 187 h 375"/>
                <a:gd name="T8" fmla="*/ 187 w 374"/>
                <a:gd name="T9" fmla="*/ 0 h 375"/>
              </a:gdLst>
              <a:ahLst/>
              <a:cxnLst>
                <a:cxn ang="0">
                  <a:pos x="T0" y="T1"/>
                </a:cxn>
                <a:cxn ang="0">
                  <a:pos x="T2" y="T3"/>
                </a:cxn>
                <a:cxn ang="0">
                  <a:pos x="T4" y="T5"/>
                </a:cxn>
                <a:cxn ang="0">
                  <a:pos x="T6" y="T7"/>
                </a:cxn>
                <a:cxn ang="0">
                  <a:pos x="T8" y="T9"/>
                </a:cxn>
              </a:cxnLst>
              <a:rect l="0" t="0" r="r" b="b"/>
              <a:pathLst>
                <a:path w="374" h="375">
                  <a:moveTo>
                    <a:pt x="187" y="0"/>
                  </a:moveTo>
                  <a:cubicBezTo>
                    <a:pt x="84" y="0"/>
                    <a:pt x="0" y="84"/>
                    <a:pt x="0" y="187"/>
                  </a:cubicBezTo>
                  <a:cubicBezTo>
                    <a:pt x="0" y="291"/>
                    <a:pt x="83" y="375"/>
                    <a:pt x="187" y="375"/>
                  </a:cubicBezTo>
                  <a:cubicBezTo>
                    <a:pt x="290" y="375"/>
                    <a:pt x="374" y="291"/>
                    <a:pt x="374" y="187"/>
                  </a:cubicBezTo>
                  <a:cubicBezTo>
                    <a:pt x="374" y="84"/>
                    <a:pt x="290" y="0"/>
                    <a:pt x="187"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ea typeface="Meiryo" panose="020B0604030504040204" pitchFamily="34" charset="-128"/>
              </a:endParaRPr>
            </a:p>
          </p:txBody>
        </p:sp>
        <p:sp>
          <p:nvSpPr>
            <p:cNvPr id="43" name="Freeform 335">
              <a:extLst>
                <a:ext uri="{FF2B5EF4-FFF2-40B4-BE49-F238E27FC236}">
                  <a16:creationId xmlns:a16="http://schemas.microsoft.com/office/drawing/2014/main" id="{DD9BA16F-4780-7461-0806-FD059FD3A512}"/>
                </a:ext>
              </a:extLst>
            </p:cNvPr>
            <p:cNvSpPr>
              <a:spLocks noEditPoints="1"/>
            </p:cNvSpPr>
            <p:nvPr/>
          </p:nvSpPr>
          <p:spPr bwMode="auto">
            <a:xfrm>
              <a:off x="16492536" y="9110665"/>
              <a:ext cx="12406315" cy="12380916"/>
            </a:xfrm>
            <a:custGeom>
              <a:avLst/>
              <a:gdLst>
                <a:gd name="T0" fmla="*/ 1168 w 1368"/>
                <a:gd name="T1" fmla="*/ 201 h 1368"/>
                <a:gd name="T2" fmla="*/ 950 w 1368"/>
                <a:gd name="T3" fmla="*/ 54 h 1368"/>
                <a:gd name="T4" fmla="*/ 684 w 1368"/>
                <a:gd name="T5" fmla="*/ 0 h 1368"/>
                <a:gd name="T6" fmla="*/ 684 w 1368"/>
                <a:gd name="T7" fmla="*/ 0 h 1368"/>
                <a:gd name="T8" fmla="*/ 418 w 1368"/>
                <a:gd name="T9" fmla="*/ 54 h 1368"/>
                <a:gd name="T10" fmla="*/ 200 w 1368"/>
                <a:gd name="T11" fmla="*/ 201 h 1368"/>
                <a:gd name="T12" fmla="*/ 54 w 1368"/>
                <a:gd name="T13" fmla="*/ 418 h 1368"/>
                <a:gd name="T14" fmla="*/ 0 w 1368"/>
                <a:gd name="T15" fmla="*/ 684 h 1368"/>
                <a:gd name="T16" fmla="*/ 54 w 1368"/>
                <a:gd name="T17" fmla="*/ 951 h 1368"/>
                <a:gd name="T18" fmla="*/ 200 w 1368"/>
                <a:gd name="T19" fmla="*/ 1168 h 1368"/>
                <a:gd name="T20" fmla="*/ 418 w 1368"/>
                <a:gd name="T21" fmla="*/ 1315 h 1368"/>
                <a:gd name="T22" fmla="*/ 684 w 1368"/>
                <a:gd name="T23" fmla="*/ 1368 h 1368"/>
                <a:gd name="T24" fmla="*/ 684 w 1368"/>
                <a:gd name="T25" fmla="*/ 1368 h 1368"/>
                <a:gd name="T26" fmla="*/ 950 w 1368"/>
                <a:gd name="T27" fmla="*/ 1315 h 1368"/>
                <a:gd name="T28" fmla="*/ 1168 w 1368"/>
                <a:gd name="T29" fmla="*/ 1168 h 1368"/>
                <a:gd name="T30" fmla="*/ 1314 w 1368"/>
                <a:gd name="T31" fmla="*/ 951 h 1368"/>
                <a:gd name="T32" fmla="*/ 1368 w 1368"/>
                <a:gd name="T33" fmla="*/ 684 h 1368"/>
                <a:gd name="T34" fmla="*/ 1314 w 1368"/>
                <a:gd name="T35" fmla="*/ 418 h 1368"/>
                <a:gd name="T36" fmla="*/ 1168 w 1368"/>
                <a:gd name="T37" fmla="*/ 201 h 1368"/>
                <a:gd name="T38" fmla="*/ 1056 w 1368"/>
                <a:gd name="T39" fmla="*/ 1057 h 1368"/>
                <a:gd name="T40" fmla="*/ 684 w 1368"/>
                <a:gd name="T41" fmla="*/ 1211 h 1368"/>
                <a:gd name="T42" fmla="*/ 684 w 1368"/>
                <a:gd name="T43" fmla="*/ 1211 h 1368"/>
                <a:gd name="T44" fmla="*/ 312 w 1368"/>
                <a:gd name="T45" fmla="*/ 1057 h 1368"/>
                <a:gd name="T46" fmla="*/ 158 w 1368"/>
                <a:gd name="T47" fmla="*/ 684 h 1368"/>
                <a:gd name="T48" fmla="*/ 312 w 1368"/>
                <a:gd name="T49" fmla="*/ 312 h 1368"/>
                <a:gd name="T50" fmla="*/ 684 w 1368"/>
                <a:gd name="T51" fmla="*/ 158 h 1368"/>
                <a:gd name="T52" fmla="*/ 684 w 1368"/>
                <a:gd name="T53" fmla="*/ 158 h 1368"/>
                <a:gd name="T54" fmla="*/ 1056 w 1368"/>
                <a:gd name="T55" fmla="*/ 312 h 1368"/>
                <a:gd name="T56" fmla="*/ 1210 w 1368"/>
                <a:gd name="T57" fmla="*/ 684 h 1368"/>
                <a:gd name="T58" fmla="*/ 1056 w 1368"/>
                <a:gd name="T59" fmla="*/ 1057 h 13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368" h="1368">
                  <a:moveTo>
                    <a:pt x="1168" y="201"/>
                  </a:moveTo>
                  <a:cubicBezTo>
                    <a:pt x="1105" y="138"/>
                    <a:pt x="1032" y="89"/>
                    <a:pt x="950" y="54"/>
                  </a:cubicBezTo>
                  <a:cubicBezTo>
                    <a:pt x="866" y="18"/>
                    <a:pt x="776" y="0"/>
                    <a:pt x="684" y="0"/>
                  </a:cubicBezTo>
                  <a:cubicBezTo>
                    <a:pt x="684" y="0"/>
                    <a:pt x="684" y="0"/>
                    <a:pt x="684" y="0"/>
                  </a:cubicBezTo>
                  <a:cubicBezTo>
                    <a:pt x="592" y="0"/>
                    <a:pt x="502" y="18"/>
                    <a:pt x="418" y="54"/>
                  </a:cubicBezTo>
                  <a:cubicBezTo>
                    <a:pt x="336" y="89"/>
                    <a:pt x="263" y="138"/>
                    <a:pt x="200" y="201"/>
                  </a:cubicBezTo>
                  <a:cubicBezTo>
                    <a:pt x="137" y="264"/>
                    <a:pt x="88" y="337"/>
                    <a:pt x="54" y="418"/>
                  </a:cubicBezTo>
                  <a:cubicBezTo>
                    <a:pt x="18" y="503"/>
                    <a:pt x="0" y="592"/>
                    <a:pt x="0" y="684"/>
                  </a:cubicBezTo>
                  <a:cubicBezTo>
                    <a:pt x="0" y="777"/>
                    <a:pt x="18" y="866"/>
                    <a:pt x="54" y="951"/>
                  </a:cubicBezTo>
                  <a:cubicBezTo>
                    <a:pt x="88" y="1032"/>
                    <a:pt x="137" y="1105"/>
                    <a:pt x="200" y="1168"/>
                  </a:cubicBezTo>
                  <a:cubicBezTo>
                    <a:pt x="263" y="1231"/>
                    <a:pt x="336" y="1280"/>
                    <a:pt x="418" y="1315"/>
                  </a:cubicBezTo>
                  <a:cubicBezTo>
                    <a:pt x="502" y="1350"/>
                    <a:pt x="592" y="1368"/>
                    <a:pt x="684" y="1368"/>
                  </a:cubicBezTo>
                  <a:cubicBezTo>
                    <a:pt x="684" y="1368"/>
                    <a:pt x="684" y="1368"/>
                    <a:pt x="684" y="1368"/>
                  </a:cubicBezTo>
                  <a:cubicBezTo>
                    <a:pt x="776" y="1368"/>
                    <a:pt x="866" y="1350"/>
                    <a:pt x="950" y="1315"/>
                  </a:cubicBezTo>
                  <a:cubicBezTo>
                    <a:pt x="1032" y="1280"/>
                    <a:pt x="1105" y="1231"/>
                    <a:pt x="1168" y="1168"/>
                  </a:cubicBezTo>
                  <a:cubicBezTo>
                    <a:pt x="1230" y="1105"/>
                    <a:pt x="1280" y="1032"/>
                    <a:pt x="1314" y="951"/>
                  </a:cubicBezTo>
                  <a:cubicBezTo>
                    <a:pt x="1350" y="866"/>
                    <a:pt x="1368" y="777"/>
                    <a:pt x="1368" y="684"/>
                  </a:cubicBezTo>
                  <a:cubicBezTo>
                    <a:pt x="1368" y="592"/>
                    <a:pt x="1350" y="502"/>
                    <a:pt x="1314" y="418"/>
                  </a:cubicBezTo>
                  <a:cubicBezTo>
                    <a:pt x="1280" y="337"/>
                    <a:pt x="1230" y="263"/>
                    <a:pt x="1168" y="201"/>
                  </a:cubicBezTo>
                  <a:close/>
                  <a:moveTo>
                    <a:pt x="1056" y="1057"/>
                  </a:moveTo>
                  <a:cubicBezTo>
                    <a:pt x="957" y="1156"/>
                    <a:pt x="825" y="1211"/>
                    <a:pt x="684" y="1211"/>
                  </a:cubicBezTo>
                  <a:cubicBezTo>
                    <a:pt x="684" y="1211"/>
                    <a:pt x="684" y="1211"/>
                    <a:pt x="684" y="1211"/>
                  </a:cubicBezTo>
                  <a:cubicBezTo>
                    <a:pt x="543" y="1211"/>
                    <a:pt x="411" y="1156"/>
                    <a:pt x="312" y="1057"/>
                  </a:cubicBezTo>
                  <a:cubicBezTo>
                    <a:pt x="212" y="957"/>
                    <a:pt x="158" y="825"/>
                    <a:pt x="158" y="684"/>
                  </a:cubicBezTo>
                  <a:cubicBezTo>
                    <a:pt x="158" y="544"/>
                    <a:pt x="212" y="412"/>
                    <a:pt x="312" y="312"/>
                  </a:cubicBezTo>
                  <a:cubicBezTo>
                    <a:pt x="411" y="213"/>
                    <a:pt x="543" y="158"/>
                    <a:pt x="684" y="158"/>
                  </a:cubicBezTo>
                  <a:cubicBezTo>
                    <a:pt x="684" y="158"/>
                    <a:pt x="684" y="158"/>
                    <a:pt x="684" y="158"/>
                  </a:cubicBezTo>
                  <a:cubicBezTo>
                    <a:pt x="825" y="158"/>
                    <a:pt x="957" y="213"/>
                    <a:pt x="1056" y="312"/>
                  </a:cubicBezTo>
                  <a:cubicBezTo>
                    <a:pt x="1156" y="412"/>
                    <a:pt x="1210" y="544"/>
                    <a:pt x="1210" y="684"/>
                  </a:cubicBezTo>
                  <a:cubicBezTo>
                    <a:pt x="1210" y="825"/>
                    <a:pt x="1156" y="957"/>
                    <a:pt x="1056" y="1057"/>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ea typeface="Meiryo" panose="020B0604030504040204" pitchFamily="34" charset="-128"/>
              </a:endParaRPr>
            </a:p>
          </p:txBody>
        </p:sp>
        <p:sp>
          <p:nvSpPr>
            <p:cNvPr id="44" name="Freeform 336">
              <a:extLst>
                <a:ext uri="{FF2B5EF4-FFF2-40B4-BE49-F238E27FC236}">
                  <a16:creationId xmlns:a16="http://schemas.microsoft.com/office/drawing/2014/main" id="{336425D3-8E7F-5530-FA49-D5E3000C7C5E}"/>
                </a:ext>
              </a:extLst>
            </p:cNvPr>
            <p:cNvSpPr>
              <a:spLocks noEditPoints="1"/>
            </p:cNvSpPr>
            <p:nvPr/>
          </p:nvSpPr>
          <p:spPr bwMode="auto">
            <a:xfrm>
              <a:off x="8783638" y="1536700"/>
              <a:ext cx="27824112" cy="27765375"/>
            </a:xfrm>
            <a:custGeom>
              <a:avLst/>
              <a:gdLst>
                <a:gd name="T0" fmla="*/ 2731 w 3068"/>
                <a:gd name="T1" fmla="*/ 1443 h 3068"/>
                <a:gd name="T2" fmla="*/ 2383 w 3068"/>
                <a:gd name="T3" fmla="*/ 673 h 3068"/>
                <a:gd name="T4" fmla="*/ 1613 w 3068"/>
                <a:gd name="T5" fmla="*/ 324 h 3068"/>
                <a:gd name="T6" fmla="*/ 1534 w 3068"/>
                <a:gd name="T7" fmla="*/ 0 h 3068"/>
                <a:gd name="T8" fmla="*/ 1455 w 3068"/>
                <a:gd name="T9" fmla="*/ 324 h 3068"/>
                <a:gd name="T10" fmla="*/ 685 w 3068"/>
                <a:gd name="T11" fmla="*/ 673 h 3068"/>
                <a:gd name="T12" fmla="*/ 336 w 3068"/>
                <a:gd name="T13" fmla="*/ 1443 h 3068"/>
                <a:gd name="T14" fmla="*/ 0 w 3068"/>
                <a:gd name="T15" fmla="*/ 1521 h 3068"/>
                <a:gd name="T16" fmla="*/ 336 w 3068"/>
                <a:gd name="T17" fmla="*/ 1600 h 3068"/>
                <a:gd name="T18" fmla="*/ 685 w 3068"/>
                <a:gd name="T19" fmla="*/ 2370 h 3068"/>
                <a:gd name="T20" fmla="*/ 1455 w 3068"/>
                <a:gd name="T21" fmla="*/ 2719 h 3068"/>
                <a:gd name="T22" fmla="*/ 1534 w 3068"/>
                <a:gd name="T23" fmla="*/ 3068 h 3068"/>
                <a:gd name="T24" fmla="*/ 1613 w 3068"/>
                <a:gd name="T25" fmla="*/ 2719 h 3068"/>
                <a:gd name="T26" fmla="*/ 2383 w 3068"/>
                <a:gd name="T27" fmla="*/ 2370 h 3068"/>
                <a:gd name="T28" fmla="*/ 2731 w 3068"/>
                <a:gd name="T29" fmla="*/ 1600 h 3068"/>
                <a:gd name="T30" fmla="*/ 3068 w 3068"/>
                <a:gd name="T31" fmla="*/ 1521 h 3068"/>
                <a:gd name="T32" fmla="*/ 2469 w 3068"/>
                <a:gd name="T33" fmla="*/ 1600 h 3068"/>
                <a:gd name="T34" fmla="*/ 2494 w 3068"/>
                <a:gd name="T35" fmla="*/ 1927 h 3068"/>
                <a:gd name="T36" fmla="*/ 1940 w 3068"/>
                <a:gd name="T37" fmla="*/ 2482 h 3068"/>
                <a:gd name="T38" fmla="*/ 1613 w 3068"/>
                <a:gd name="T39" fmla="*/ 2469 h 3068"/>
                <a:gd name="T40" fmla="*/ 1455 w 3068"/>
                <a:gd name="T41" fmla="*/ 2469 h 3068"/>
                <a:gd name="T42" fmla="*/ 1128 w 3068"/>
                <a:gd name="T43" fmla="*/ 2482 h 3068"/>
                <a:gd name="T44" fmla="*/ 573 w 3068"/>
                <a:gd name="T45" fmla="*/ 1927 h 3068"/>
                <a:gd name="T46" fmla="*/ 599 w 3068"/>
                <a:gd name="T47" fmla="*/ 1600 h 3068"/>
                <a:gd name="T48" fmla="*/ 599 w 3068"/>
                <a:gd name="T49" fmla="*/ 1443 h 3068"/>
                <a:gd name="T50" fmla="*/ 573 w 3068"/>
                <a:gd name="T51" fmla="*/ 1116 h 3068"/>
                <a:gd name="T52" fmla="*/ 1128 w 3068"/>
                <a:gd name="T53" fmla="*/ 561 h 3068"/>
                <a:gd name="T54" fmla="*/ 1455 w 3068"/>
                <a:gd name="T55" fmla="*/ 599 h 3068"/>
                <a:gd name="T56" fmla="*/ 1613 w 3068"/>
                <a:gd name="T57" fmla="*/ 599 h 3068"/>
                <a:gd name="T58" fmla="*/ 1940 w 3068"/>
                <a:gd name="T59" fmla="*/ 561 h 3068"/>
                <a:gd name="T60" fmla="*/ 2494 w 3068"/>
                <a:gd name="T61" fmla="*/ 1116 h 3068"/>
                <a:gd name="T62" fmla="*/ 2469 w 3068"/>
                <a:gd name="T63" fmla="*/ 1443 h 3068"/>
                <a:gd name="T64" fmla="*/ 2469 w 3068"/>
                <a:gd name="T65" fmla="*/ 1600 h 30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068" h="3068">
                  <a:moveTo>
                    <a:pt x="2989" y="1443"/>
                  </a:moveTo>
                  <a:cubicBezTo>
                    <a:pt x="2731" y="1443"/>
                    <a:pt x="2731" y="1443"/>
                    <a:pt x="2731" y="1443"/>
                  </a:cubicBezTo>
                  <a:cubicBezTo>
                    <a:pt x="2723" y="1308"/>
                    <a:pt x="2692" y="1178"/>
                    <a:pt x="2640" y="1054"/>
                  </a:cubicBezTo>
                  <a:cubicBezTo>
                    <a:pt x="2579" y="911"/>
                    <a:pt x="2493" y="783"/>
                    <a:pt x="2383" y="673"/>
                  </a:cubicBezTo>
                  <a:cubicBezTo>
                    <a:pt x="2272" y="563"/>
                    <a:pt x="2144" y="476"/>
                    <a:pt x="2001" y="416"/>
                  </a:cubicBezTo>
                  <a:cubicBezTo>
                    <a:pt x="1877" y="363"/>
                    <a:pt x="1747" y="333"/>
                    <a:pt x="1613" y="324"/>
                  </a:cubicBezTo>
                  <a:cubicBezTo>
                    <a:pt x="1613" y="79"/>
                    <a:pt x="1613" y="79"/>
                    <a:pt x="1613" y="79"/>
                  </a:cubicBezTo>
                  <a:cubicBezTo>
                    <a:pt x="1613" y="36"/>
                    <a:pt x="1578" y="0"/>
                    <a:pt x="1534" y="0"/>
                  </a:cubicBezTo>
                  <a:cubicBezTo>
                    <a:pt x="1490" y="0"/>
                    <a:pt x="1455" y="36"/>
                    <a:pt x="1455" y="79"/>
                  </a:cubicBezTo>
                  <a:cubicBezTo>
                    <a:pt x="1455" y="324"/>
                    <a:pt x="1455" y="324"/>
                    <a:pt x="1455" y="324"/>
                  </a:cubicBezTo>
                  <a:cubicBezTo>
                    <a:pt x="1321" y="333"/>
                    <a:pt x="1191" y="363"/>
                    <a:pt x="1067" y="416"/>
                  </a:cubicBezTo>
                  <a:cubicBezTo>
                    <a:pt x="924" y="476"/>
                    <a:pt x="796" y="563"/>
                    <a:pt x="685" y="673"/>
                  </a:cubicBezTo>
                  <a:cubicBezTo>
                    <a:pt x="575" y="783"/>
                    <a:pt x="489" y="911"/>
                    <a:pt x="428" y="1054"/>
                  </a:cubicBezTo>
                  <a:cubicBezTo>
                    <a:pt x="376" y="1178"/>
                    <a:pt x="345" y="1308"/>
                    <a:pt x="336" y="1443"/>
                  </a:cubicBezTo>
                  <a:cubicBezTo>
                    <a:pt x="79" y="1443"/>
                    <a:pt x="79" y="1443"/>
                    <a:pt x="79" y="1443"/>
                  </a:cubicBezTo>
                  <a:cubicBezTo>
                    <a:pt x="36" y="1443"/>
                    <a:pt x="0" y="1478"/>
                    <a:pt x="0" y="1521"/>
                  </a:cubicBezTo>
                  <a:cubicBezTo>
                    <a:pt x="0" y="1565"/>
                    <a:pt x="36" y="1600"/>
                    <a:pt x="79" y="1600"/>
                  </a:cubicBezTo>
                  <a:cubicBezTo>
                    <a:pt x="336" y="1600"/>
                    <a:pt x="336" y="1600"/>
                    <a:pt x="336" y="1600"/>
                  </a:cubicBezTo>
                  <a:cubicBezTo>
                    <a:pt x="345" y="1734"/>
                    <a:pt x="376" y="1865"/>
                    <a:pt x="428" y="1989"/>
                  </a:cubicBezTo>
                  <a:cubicBezTo>
                    <a:pt x="489" y="2131"/>
                    <a:pt x="575" y="2260"/>
                    <a:pt x="685" y="2370"/>
                  </a:cubicBezTo>
                  <a:cubicBezTo>
                    <a:pt x="796" y="2480"/>
                    <a:pt x="924" y="2567"/>
                    <a:pt x="1067" y="2627"/>
                  </a:cubicBezTo>
                  <a:cubicBezTo>
                    <a:pt x="1191" y="2679"/>
                    <a:pt x="1321" y="2710"/>
                    <a:pt x="1455" y="2719"/>
                  </a:cubicBezTo>
                  <a:cubicBezTo>
                    <a:pt x="1455" y="2989"/>
                    <a:pt x="1455" y="2989"/>
                    <a:pt x="1455" y="2989"/>
                  </a:cubicBezTo>
                  <a:cubicBezTo>
                    <a:pt x="1455" y="3032"/>
                    <a:pt x="1490" y="3068"/>
                    <a:pt x="1534" y="3068"/>
                  </a:cubicBezTo>
                  <a:cubicBezTo>
                    <a:pt x="1578" y="3068"/>
                    <a:pt x="1613" y="3032"/>
                    <a:pt x="1613" y="2989"/>
                  </a:cubicBezTo>
                  <a:cubicBezTo>
                    <a:pt x="1613" y="2719"/>
                    <a:pt x="1613" y="2719"/>
                    <a:pt x="1613" y="2719"/>
                  </a:cubicBezTo>
                  <a:cubicBezTo>
                    <a:pt x="1747" y="2710"/>
                    <a:pt x="1877" y="2679"/>
                    <a:pt x="2001" y="2627"/>
                  </a:cubicBezTo>
                  <a:cubicBezTo>
                    <a:pt x="2144" y="2567"/>
                    <a:pt x="2272" y="2480"/>
                    <a:pt x="2383" y="2370"/>
                  </a:cubicBezTo>
                  <a:cubicBezTo>
                    <a:pt x="2493" y="2260"/>
                    <a:pt x="2579" y="2131"/>
                    <a:pt x="2640" y="1989"/>
                  </a:cubicBezTo>
                  <a:cubicBezTo>
                    <a:pt x="2692" y="1865"/>
                    <a:pt x="2723" y="1734"/>
                    <a:pt x="2731" y="1600"/>
                  </a:cubicBezTo>
                  <a:cubicBezTo>
                    <a:pt x="2989" y="1600"/>
                    <a:pt x="2989" y="1600"/>
                    <a:pt x="2989" y="1600"/>
                  </a:cubicBezTo>
                  <a:cubicBezTo>
                    <a:pt x="3032" y="1600"/>
                    <a:pt x="3068" y="1565"/>
                    <a:pt x="3068" y="1521"/>
                  </a:cubicBezTo>
                  <a:cubicBezTo>
                    <a:pt x="3068" y="1478"/>
                    <a:pt x="3032" y="1443"/>
                    <a:pt x="2989" y="1443"/>
                  </a:cubicBezTo>
                  <a:close/>
                  <a:moveTo>
                    <a:pt x="2469" y="1600"/>
                  </a:moveTo>
                  <a:cubicBezTo>
                    <a:pt x="2573" y="1600"/>
                    <a:pt x="2573" y="1600"/>
                    <a:pt x="2573" y="1600"/>
                  </a:cubicBezTo>
                  <a:cubicBezTo>
                    <a:pt x="2565" y="1713"/>
                    <a:pt x="2539" y="1823"/>
                    <a:pt x="2494" y="1927"/>
                  </a:cubicBezTo>
                  <a:cubicBezTo>
                    <a:pt x="2442" y="2051"/>
                    <a:pt x="2367" y="2163"/>
                    <a:pt x="2271" y="2258"/>
                  </a:cubicBezTo>
                  <a:cubicBezTo>
                    <a:pt x="2175" y="2354"/>
                    <a:pt x="2064" y="2429"/>
                    <a:pt x="1940" y="2482"/>
                  </a:cubicBezTo>
                  <a:cubicBezTo>
                    <a:pt x="1835" y="2526"/>
                    <a:pt x="1726" y="2552"/>
                    <a:pt x="1613" y="2561"/>
                  </a:cubicBezTo>
                  <a:cubicBezTo>
                    <a:pt x="1613" y="2469"/>
                    <a:pt x="1613" y="2469"/>
                    <a:pt x="1613" y="2469"/>
                  </a:cubicBezTo>
                  <a:cubicBezTo>
                    <a:pt x="1613" y="2425"/>
                    <a:pt x="1578" y="2390"/>
                    <a:pt x="1534" y="2390"/>
                  </a:cubicBezTo>
                  <a:cubicBezTo>
                    <a:pt x="1490" y="2390"/>
                    <a:pt x="1455" y="2425"/>
                    <a:pt x="1455" y="2469"/>
                  </a:cubicBezTo>
                  <a:cubicBezTo>
                    <a:pt x="1455" y="2561"/>
                    <a:pt x="1455" y="2561"/>
                    <a:pt x="1455" y="2561"/>
                  </a:cubicBezTo>
                  <a:cubicBezTo>
                    <a:pt x="1342" y="2553"/>
                    <a:pt x="1233" y="2526"/>
                    <a:pt x="1128" y="2482"/>
                  </a:cubicBezTo>
                  <a:cubicBezTo>
                    <a:pt x="1004" y="2429"/>
                    <a:pt x="893" y="2354"/>
                    <a:pt x="797" y="2258"/>
                  </a:cubicBezTo>
                  <a:cubicBezTo>
                    <a:pt x="701" y="2163"/>
                    <a:pt x="626" y="2051"/>
                    <a:pt x="573" y="1927"/>
                  </a:cubicBezTo>
                  <a:cubicBezTo>
                    <a:pt x="529" y="1823"/>
                    <a:pt x="503" y="1713"/>
                    <a:pt x="494" y="1600"/>
                  </a:cubicBezTo>
                  <a:cubicBezTo>
                    <a:pt x="599" y="1600"/>
                    <a:pt x="599" y="1600"/>
                    <a:pt x="599" y="1600"/>
                  </a:cubicBezTo>
                  <a:cubicBezTo>
                    <a:pt x="643" y="1600"/>
                    <a:pt x="678" y="1565"/>
                    <a:pt x="678" y="1521"/>
                  </a:cubicBezTo>
                  <a:cubicBezTo>
                    <a:pt x="678" y="1478"/>
                    <a:pt x="643" y="1443"/>
                    <a:pt x="599" y="1443"/>
                  </a:cubicBezTo>
                  <a:cubicBezTo>
                    <a:pt x="494" y="1443"/>
                    <a:pt x="494" y="1443"/>
                    <a:pt x="494" y="1443"/>
                  </a:cubicBezTo>
                  <a:cubicBezTo>
                    <a:pt x="503" y="1330"/>
                    <a:pt x="529" y="1220"/>
                    <a:pt x="573" y="1116"/>
                  </a:cubicBezTo>
                  <a:cubicBezTo>
                    <a:pt x="626" y="992"/>
                    <a:pt x="701" y="880"/>
                    <a:pt x="797" y="784"/>
                  </a:cubicBezTo>
                  <a:cubicBezTo>
                    <a:pt x="893" y="689"/>
                    <a:pt x="1004" y="613"/>
                    <a:pt x="1128" y="561"/>
                  </a:cubicBezTo>
                  <a:cubicBezTo>
                    <a:pt x="1233" y="517"/>
                    <a:pt x="1342" y="490"/>
                    <a:pt x="1455" y="482"/>
                  </a:cubicBezTo>
                  <a:cubicBezTo>
                    <a:pt x="1455" y="599"/>
                    <a:pt x="1455" y="599"/>
                    <a:pt x="1455" y="599"/>
                  </a:cubicBezTo>
                  <a:cubicBezTo>
                    <a:pt x="1455" y="643"/>
                    <a:pt x="1490" y="678"/>
                    <a:pt x="1534" y="678"/>
                  </a:cubicBezTo>
                  <a:cubicBezTo>
                    <a:pt x="1578" y="678"/>
                    <a:pt x="1613" y="643"/>
                    <a:pt x="1613" y="599"/>
                  </a:cubicBezTo>
                  <a:cubicBezTo>
                    <a:pt x="1613" y="482"/>
                    <a:pt x="1613" y="482"/>
                    <a:pt x="1613" y="482"/>
                  </a:cubicBezTo>
                  <a:cubicBezTo>
                    <a:pt x="1726" y="490"/>
                    <a:pt x="1835" y="517"/>
                    <a:pt x="1940" y="561"/>
                  </a:cubicBezTo>
                  <a:cubicBezTo>
                    <a:pt x="2064" y="613"/>
                    <a:pt x="2175" y="689"/>
                    <a:pt x="2271" y="784"/>
                  </a:cubicBezTo>
                  <a:cubicBezTo>
                    <a:pt x="2367" y="880"/>
                    <a:pt x="2442" y="992"/>
                    <a:pt x="2494" y="1116"/>
                  </a:cubicBezTo>
                  <a:cubicBezTo>
                    <a:pt x="2539" y="1220"/>
                    <a:pt x="2565" y="1330"/>
                    <a:pt x="2573" y="1443"/>
                  </a:cubicBezTo>
                  <a:cubicBezTo>
                    <a:pt x="2469" y="1443"/>
                    <a:pt x="2469" y="1443"/>
                    <a:pt x="2469" y="1443"/>
                  </a:cubicBezTo>
                  <a:cubicBezTo>
                    <a:pt x="2425" y="1443"/>
                    <a:pt x="2390" y="1478"/>
                    <a:pt x="2390" y="1521"/>
                  </a:cubicBezTo>
                  <a:cubicBezTo>
                    <a:pt x="2390" y="1565"/>
                    <a:pt x="2425" y="1600"/>
                    <a:pt x="2469" y="160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ea typeface="Meiryo" panose="020B0604030504040204" pitchFamily="34" charset="-128"/>
              </a:endParaRPr>
            </a:p>
          </p:txBody>
        </p:sp>
      </p:grpSp>
      <p:grpSp>
        <p:nvGrpSpPr>
          <p:cNvPr id="45" name="Group 44">
            <a:extLst>
              <a:ext uri="{FF2B5EF4-FFF2-40B4-BE49-F238E27FC236}">
                <a16:creationId xmlns:a16="http://schemas.microsoft.com/office/drawing/2014/main" id="{A8AAA7B9-3609-FA5B-117D-5DFC76F2838C}"/>
              </a:ext>
            </a:extLst>
          </p:cNvPr>
          <p:cNvGrpSpPr>
            <a:grpSpLocks noChangeAspect="1"/>
          </p:cNvGrpSpPr>
          <p:nvPr/>
        </p:nvGrpSpPr>
        <p:grpSpPr>
          <a:xfrm>
            <a:off x="517681" y="2331868"/>
            <a:ext cx="251388" cy="256032"/>
            <a:chOff x="10147300" y="3546474"/>
            <a:chExt cx="28095575" cy="28614690"/>
          </a:xfrm>
          <a:solidFill>
            <a:schemeClr val="tx1"/>
          </a:solidFill>
        </p:grpSpPr>
        <p:sp>
          <p:nvSpPr>
            <p:cNvPr id="46" name="Freeform 262">
              <a:extLst>
                <a:ext uri="{FF2B5EF4-FFF2-40B4-BE49-F238E27FC236}">
                  <a16:creationId xmlns:a16="http://schemas.microsoft.com/office/drawing/2014/main" id="{35C583DA-9696-9F70-B527-D6399C264013}"/>
                </a:ext>
              </a:extLst>
            </p:cNvPr>
            <p:cNvSpPr>
              <a:spLocks noEditPoints="1"/>
            </p:cNvSpPr>
            <p:nvPr/>
          </p:nvSpPr>
          <p:spPr bwMode="auto">
            <a:xfrm>
              <a:off x="10147300" y="3546474"/>
              <a:ext cx="28095575" cy="28614690"/>
            </a:xfrm>
            <a:custGeom>
              <a:avLst/>
              <a:gdLst>
                <a:gd name="T0" fmla="*/ 3098 w 3098"/>
                <a:gd name="T1" fmla="*/ 823 h 3162"/>
                <a:gd name="T2" fmla="*/ 3098 w 3098"/>
                <a:gd name="T3" fmla="*/ 823 h 3162"/>
                <a:gd name="T4" fmla="*/ 3098 w 3098"/>
                <a:gd name="T5" fmla="*/ 817 h 3162"/>
                <a:gd name="T6" fmla="*/ 3067 w 3098"/>
                <a:gd name="T7" fmla="*/ 746 h 3162"/>
                <a:gd name="T8" fmla="*/ 2298 w 3098"/>
                <a:gd name="T9" fmla="*/ 37 h 3162"/>
                <a:gd name="T10" fmla="*/ 2221 w 3098"/>
                <a:gd name="T11" fmla="*/ 0 h 3162"/>
                <a:gd name="T12" fmla="*/ 2220 w 3098"/>
                <a:gd name="T13" fmla="*/ 0 h 3162"/>
                <a:gd name="T14" fmla="*/ 2219 w 3098"/>
                <a:gd name="T15" fmla="*/ 0 h 3162"/>
                <a:gd name="T16" fmla="*/ 97 w 3098"/>
                <a:gd name="T17" fmla="*/ 0 h 3162"/>
                <a:gd name="T18" fmla="*/ 0 w 3098"/>
                <a:gd name="T19" fmla="*/ 97 h 3162"/>
                <a:gd name="T20" fmla="*/ 0 w 3098"/>
                <a:gd name="T21" fmla="*/ 3065 h 3162"/>
                <a:gd name="T22" fmla="*/ 97 w 3098"/>
                <a:gd name="T23" fmla="*/ 3162 h 3162"/>
                <a:gd name="T24" fmla="*/ 3001 w 3098"/>
                <a:gd name="T25" fmla="*/ 3162 h 3162"/>
                <a:gd name="T26" fmla="*/ 3098 w 3098"/>
                <a:gd name="T27" fmla="*/ 3065 h 3162"/>
                <a:gd name="T28" fmla="*/ 3098 w 3098"/>
                <a:gd name="T29" fmla="*/ 823 h 3162"/>
                <a:gd name="T30" fmla="*/ 3098 w 3098"/>
                <a:gd name="T31" fmla="*/ 823 h 3162"/>
                <a:gd name="T32" fmla="*/ 2318 w 3098"/>
                <a:gd name="T33" fmla="*/ 319 h 3162"/>
                <a:gd name="T34" fmla="*/ 2759 w 3098"/>
                <a:gd name="T35" fmla="*/ 726 h 3162"/>
                <a:gd name="T36" fmla="*/ 2318 w 3098"/>
                <a:gd name="T37" fmla="*/ 726 h 3162"/>
                <a:gd name="T38" fmla="*/ 2318 w 3098"/>
                <a:gd name="T39" fmla="*/ 319 h 3162"/>
                <a:gd name="T40" fmla="*/ 194 w 3098"/>
                <a:gd name="T41" fmla="*/ 2969 h 3162"/>
                <a:gd name="T42" fmla="*/ 194 w 3098"/>
                <a:gd name="T43" fmla="*/ 193 h 3162"/>
                <a:gd name="T44" fmla="*/ 2125 w 3098"/>
                <a:gd name="T45" fmla="*/ 193 h 3162"/>
                <a:gd name="T46" fmla="*/ 2125 w 3098"/>
                <a:gd name="T47" fmla="*/ 823 h 3162"/>
                <a:gd name="T48" fmla="*/ 2221 w 3098"/>
                <a:gd name="T49" fmla="*/ 919 h 3162"/>
                <a:gd name="T50" fmla="*/ 2904 w 3098"/>
                <a:gd name="T51" fmla="*/ 919 h 3162"/>
                <a:gd name="T52" fmla="*/ 2904 w 3098"/>
                <a:gd name="T53" fmla="*/ 2969 h 3162"/>
                <a:gd name="T54" fmla="*/ 194 w 3098"/>
                <a:gd name="T55" fmla="*/ 2969 h 3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098" h="3162">
                  <a:moveTo>
                    <a:pt x="3098" y="823"/>
                  </a:moveTo>
                  <a:cubicBezTo>
                    <a:pt x="3098" y="823"/>
                    <a:pt x="3098" y="823"/>
                    <a:pt x="3098" y="823"/>
                  </a:cubicBezTo>
                  <a:cubicBezTo>
                    <a:pt x="3098" y="817"/>
                    <a:pt x="3098" y="817"/>
                    <a:pt x="3098" y="817"/>
                  </a:cubicBezTo>
                  <a:cubicBezTo>
                    <a:pt x="3098" y="790"/>
                    <a:pt x="3087" y="765"/>
                    <a:pt x="3067" y="746"/>
                  </a:cubicBezTo>
                  <a:cubicBezTo>
                    <a:pt x="2298" y="37"/>
                    <a:pt x="2298" y="37"/>
                    <a:pt x="2298" y="37"/>
                  </a:cubicBezTo>
                  <a:cubicBezTo>
                    <a:pt x="2280" y="14"/>
                    <a:pt x="2252" y="0"/>
                    <a:pt x="2221" y="0"/>
                  </a:cubicBezTo>
                  <a:cubicBezTo>
                    <a:pt x="2221" y="0"/>
                    <a:pt x="2221" y="0"/>
                    <a:pt x="2220" y="0"/>
                  </a:cubicBezTo>
                  <a:cubicBezTo>
                    <a:pt x="2220" y="0"/>
                    <a:pt x="2220" y="0"/>
                    <a:pt x="2219" y="0"/>
                  </a:cubicBezTo>
                  <a:cubicBezTo>
                    <a:pt x="97" y="0"/>
                    <a:pt x="97" y="0"/>
                    <a:pt x="97" y="0"/>
                  </a:cubicBezTo>
                  <a:cubicBezTo>
                    <a:pt x="43" y="0"/>
                    <a:pt x="0" y="43"/>
                    <a:pt x="0" y="97"/>
                  </a:cubicBezTo>
                  <a:cubicBezTo>
                    <a:pt x="0" y="3065"/>
                    <a:pt x="0" y="3065"/>
                    <a:pt x="0" y="3065"/>
                  </a:cubicBezTo>
                  <a:cubicBezTo>
                    <a:pt x="0" y="3119"/>
                    <a:pt x="43" y="3162"/>
                    <a:pt x="97" y="3162"/>
                  </a:cubicBezTo>
                  <a:cubicBezTo>
                    <a:pt x="3001" y="3162"/>
                    <a:pt x="3001" y="3162"/>
                    <a:pt x="3001" y="3162"/>
                  </a:cubicBezTo>
                  <a:cubicBezTo>
                    <a:pt x="3055" y="3162"/>
                    <a:pt x="3098" y="3119"/>
                    <a:pt x="3098" y="3065"/>
                  </a:cubicBezTo>
                  <a:cubicBezTo>
                    <a:pt x="3098" y="823"/>
                    <a:pt x="3098" y="823"/>
                    <a:pt x="3098" y="823"/>
                  </a:cubicBezTo>
                  <a:cubicBezTo>
                    <a:pt x="3098" y="823"/>
                    <a:pt x="3098" y="823"/>
                    <a:pt x="3098" y="823"/>
                  </a:cubicBezTo>
                  <a:close/>
                  <a:moveTo>
                    <a:pt x="2318" y="319"/>
                  </a:moveTo>
                  <a:cubicBezTo>
                    <a:pt x="2759" y="726"/>
                    <a:pt x="2759" y="726"/>
                    <a:pt x="2759" y="726"/>
                  </a:cubicBezTo>
                  <a:cubicBezTo>
                    <a:pt x="2318" y="726"/>
                    <a:pt x="2318" y="726"/>
                    <a:pt x="2318" y="726"/>
                  </a:cubicBezTo>
                  <a:lnTo>
                    <a:pt x="2318" y="319"/>
                  </a:lnTo>
                  <a:close/>
                  <a:moveTo>
                    <a:pt x="194" y="2969"/>
                  </a:moveTo>
                  <a:cubicBezTo>
                    <a:pt x="194" y="193"/>
                    <a:pt x="194" y="193"/>
                    <a:pt x="194" y="193"/>
                  </a:cubicBezTo>
                  <a:cubicBezTo>
                    <a:pt x="2125" y="193"/>
                    <a:pt x="2125" y="193"/>
                    <a:pt x="2125" y="193"/>
                  </a:cubicBezTo>
                  <a:cubicBezTo>
                    <a:pt x="2125" y="823"/>
                    <a:pt x="2125" y="823"/>
                    <a:pt x="2125" y="823"/>
                  </a:cubicBezTo>
                  <a:cubicBezTo>
                    <a:pt x="2125" y="876"/>
                    <a:pt x="2168" y="919"/>
                    <a:pt x="2221" y="919"/>
                  </a:cubicBezTo>
                  <a:cubicBezTo>
                    <a:pt x="2904" y="919"/>
                    <a:pt x="2904" y="919"/>
                    <a:pt x="2904" y="919"/>
                  </a:cubicBezTo>
                  <a:cubicBezTo>
                    <a:pt x="2904" y="2969"/>
                    <a:pt x="2904" y="2969"/>
                    <a:pt x="2904" y="2969"/>
                  </a:cubicBezTo>
                  <a:lnTo>
                    <a:pt x="194" y="2969"/>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ea typeface="Meiryo" panose="020B0604030504040204" pitchFamily="34" charset="-128"/>
              </a:endParaRPr>
            </a:p>
          </p:txBody>
        </p:sp>
        <p:sp>
          <p:nvSpPr>
            <p:cNvPr id="47" name="Freeform 263">
              <a:extLst>
                <a:ext uri="{FF2B5EF4-FFF2-40B4-BE49-F238E27FC236}">
                  <a16:creationId xmlns:a16="http://schemas.microsoft.com/office/drawing/2014/main" id="{18EC4E94-6899-1997-B6EC-1502A3B0E4C2}"/>
                </a:ext>
              </a:extLst>
            </p:cNvPr>
            <p:cNvSpPr>
              <a:spLocks/>
            </p:cNvSpPr>
            <p:nvPr/>
          </p:nvSpPr>
          <p:spPr bwMode="auto">
            <a:xfrm>
              <a:off x="14600240" y="14170026"/>
              <a:ext cx="18681702" cy="1747838"/>
            </a:xfrm>
            <a:custGeom>
              <a:avLst/>
              <a:gdLst>
                <a:gd name="T0" fmla="*/ 1963 w 2060"/>
                <a:gd name="T1" fmla="*/ 0 h 193"/>
                <a:gd name="T2" fmla="*/ 96 w 2060"/>
                <a:gd name="T3" fmla="*/ 0 h 193"/>
                <a:gd name="T4" fmla="*/ 0 w 2060"/>
                <a:gd name="T5" fmla="*/ 97 h 193"/>
                <a:gd name="T6" fmla="*/ 96 w 2060"/>
                <a:gd name="T7" fmla="*/ 193 h 193"/>
                <a:gd name="T8" fmla="*/ 1963 w 2060"/>
                <a:gd name="T9" fmla="*/ 193 h 193"/>
                <a:gd name="T10" fmla="*/ 2060 w 2060"/>
                <a:gd name="T11" fmla="*/ 97 h 193"/>
                <a:gd name="T12" fmla="*/ 1963 w 2060"/>
                <a:gd name="T13" fmla="*/ 0 h 193"/>
              </a:gdLst>
              <a:ahLst/>
              <a:cxnLst>
                <a:cxn ang="0">
                  <a:pos x="T0" y="T1"/>
                </a:cxn>
                <a:cxn ang="0">
                  <a:pos x="T2" y="T3"/>
                </a:cxn>
                <a:cxn ang="0">
                  <a:pos x="T4" y="T5"/>
                </a:cxn>
                <a:cxn ang="0">
                  <a:pos x="T6" y="T7"/>
                </a:cxn>
                <a:cxn ang="0">
                  <a:pos x="T8" y="T9"/>
                </a:cxn>
                <a:cxn ang="0">
                  <a:pos x="T10" y="T11"/>
                </a:cxn>
                <a:cxn ang="0">
                  <a:pos x="T12" y="T13"/>
                </a:cxn>
              </a:cxnLst>
              <a:rect l="0" t="0" r="r" b="b"/>
              <a:pathLst>
                <a:path w="2060" h="193">
                  <a:moveTo>
                    <a:pt x="1963" y="0"/>
                  </a:moveTo>
                  <a:cubicBezTo>
                    <a:pt x="96" y="0"/>
                    <a:pt x="96" y="0"/>
                    <a:pt x="96" y="0"/>
                  </a:cubicBezTo>
                  <a:cubicBezTo>
                    <a:pt x="43" y="0"/>
                    <a:pt x="0" y="43"/>
                    <a:pt x="0" y="97"/>
                  </a:cubicBezTo>
                  <a:cubicBezTo>
                    <a:pt x="0" y="150"/>
                    <a:pt x="43" y="193"/>
                    <a:pt x="96" y="193"/>
                  </a:cubicBezTo>
                  <a:cubicBezTo>
                    <a:pt x="1963" y="193"/>
                    <a:pt x="1963" y="193"/>
                    <a:pt x="1963" y="193"/>
                  </a:cubicBezTo>
                  <a:cubicBezTo>
                    <a:pt x="2017" y="193"/>
                    <a:pt x="2060" y="150"/>
                    <a:pt x="2060" y="97"/>
                  </a:cubicBezTo>
                  <a:cubicBezTo>
                    <a:pt x="2060" y="43"/>
                    <a:pt x="2017" y="0"/>
                    <a:pt x="1963"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ea typeface="Meiryo" panose="020B0604030504040204" pitchFamily="34" charset="-128"/>
              </a:endParaRPr>
            </a:p>
          </p:txBody>
        </p:sp>
        <p:sp>
          <p:nvSpPr>
            <p:cNvPr id="48" name="Freeform 264">
              <a:extLst>
                <a:ext uri="{FF2B5EF4-FFF2-40B4-BE49-F238E27FC236}">
                  <a16:creationId xmlns:a16="http://schemas.microsoft.com/office/drawing/2014/main" id="{6C262C23-94B2-F0A6-63CC-6769B0623C25}"/>
                </a:ext>
              </a:extLst>
            </p:cNvPr>
            <p:cNvSpPr>
              <a:spLocks/>
            </p:cNvSpPr>
            <p:nvPr/>
          </p:nvSpPr>
          <p:spPr bwMode="auto">
            <a:xfrm>
              <a:off x="14600240" y="18187985"/>
              <a:ext cx="18681702" cy="1755772"/>
            </a:xfrm>
            <a:custGeom>
              <a:avLst/>
              <a:gdLst>
                <a:gd name="T0" fmla="*/ 1963 w 2060"/>
                <a:gd name="T1" fmla="*/ 0 h 194"/>
                <a:gd name="T2" fmla="*/ 96 w 2060"/>
                <a:gd name="T3" fmla="*/ 0 h 194"/>
                <a:gd name="T4" fmla="*/ 0 w 2060"/>
                <a:gd name="T5" fmla="*/ 97 h 194"/>
                <a:gd name="T6" fmla="*/ 96 w 2060"/>
                <a:gd name="T7" fmla="*/ 194 h 194"/>
                <a:gd name="T8" fmla="*/ 1963 w 2060"/>
                <a:gd name="T9" fmla="*/ 194 h 194"/>
                <a:gd name="T10" fmla="*/ 2060 w 2060"/>
                <a:gd name="T11" fmla="*/ 97 h 194"/>
                <a:gd name="T12" fmla="*/ 1963 w 2060"/>
                <a:gd name="T13" fmla="*/ 0 h 194"/>
              </a:gdLst>
              <a:ahLst/>
              <a:cxnLst>
                <a:cxn ang="0">
                  <a:pos x="T0" y="T1"/>
                </a:cxn>
                <a:cxn ang="0">
                  <a:pos x="T2" y="T3"/>
                </a:cxn>
                <a:cxn ang="0">
                  <a:pos x="T4" y="T5"/>
                </a:cxn>
                <a:cxn ang="0">
                  <a:pos x="T6" y="T7"/>
                </a:cxn>
                <a:cxn ang="0">
                  <a:pos x="T8" y="T9"/>
                </a:cxn>
                <a:cxn ang="0">
                  <a:pos x="T10" y="T11"/>
                </a:cxn>
                <a:cxn ang="0">
                  <a:pos x="T12" y="T13"/>
                </a:cxn>
              </a:cxnLst>
              <a:rect l="0" t="0" r="r" b="b"/>
              <a:pathLst>
                <a:path w="2060" h="194">
                  <a:moveTo>
                    <a:pt x="1963" y="0"/>
                  </a:moveTo>
                  <a:cubicBezTo>
                    <a:pt x="96" y="0"/>
                    <a:pt x="96" y="0"/>
                    <a:pt x="96" y="0"/>
                  </a:cubicBezTo>
                  <a:cubicBezTo>
                    <a:pt x="43" y="0"/>
                    <a:pt x="0" y="44"/>
                    <a:pt x="0" y="97"/>
                  </a:cubicBezTo>
                  <a:cubicBezTo>
                    <a:pt x="0" y="151"/>
                    <a:pt x="43" y="194"/>
                    <a:pt x="96" y="194"/>
                  </a:cubicBezTo>
                  <a:cubicBezTo>
                    <a:pt x="1963" y="194"/>
                    <a:pt x="1963" y="194"/>
                    <a:pt x="1963" y="194"/>
                  </a:cubicBezTo>
                  <a:cubicBezTo>
                    <a:pt x="2017" y="194"/>
                    <a:pt x="2060" y="151"/>
                    <a:pt x="2060" y="97"/>
                  </a:cubicBezTo>
                  <a:cubicBezTo>
                    <a:pt x="2060" y="44"/>
                    <a:pt x="2017" y="0"/>
                    <a:pt x="1963"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ea typeface="Meiryo" panose="020B0604030504040204" pitchFamily="34" charset="-128"/>
              </a:endParaRPr>
            </a:p>
          </p:txBody>
        </p:sp>
        <p:sp>
          <p:nvSpPr>
            <p:cNvPr id="49" name="Freeform 265">
              <a:extLst>
                <a:ext uri="{FF2B5EF4-FFF2-40B4-BE49-F238E27FC236}">
                  <a16:creationId xmlns:a16="http://schemas.microsoft.com/office/drawing/2014/main" id="{9A25669F-645C-AEF8-088C-0A0E355C793B}"/>
                </a:ext>
              </a:extLst>
            </p:cNvPr>
            <p:cNvSpPr>
              <a:spLocks/>
            </p:cNvSpPr>
            <p:nvPr/>
          </p:nvSpPr>
          <p:spPr bwMode="auto">
            <a:xfrm>
              <a:off x="14600240" y="22215476"/>
              <a:ext cx="18681702" cy="1746247"/>
            </a:xfrm>
            <a:custGeom>
              <a:avLst/>
              <a:gdLst>
                <a:gd name="T0" fmla="*/ 1963 w 2060"/>
                <a:gd name="T1" fmla="*/ 0 h 193"/>
                <a:gd name="T2" fmla="*/ 96 w 2060"/>
                <a:gd name="T3" fmla="*/ 0 h 193"/>
                <a:gd name="T4" fmla="*/ 0 w 2060"/>
                <a:gd name="T5" fmla="*/ 97 h 193"/>
                <a:gd name="T6" fmla="*/ 96 w 2060"/>
                <a:gd name="T7" fmla="*/ 193 h 193"/>
                <a:gd name="T8" fmla="*/ 1963 w 2060"/>
                <a:gd name="T9" fmla="*/ 193 h 193"/>
                <a:gd name="T10" fmla="*/ 2060 w 2060"/>
                <a:gd name="T11" fmla="*/ 97 h 193"/>
                <a:gd name="T12" fmla="*/ 1963 w 2060"/>
                <a:gd name="T13" fmla="*/ 0 h 193"/>
              </a:gdLst>
              <a:ahLst/>
              <a:cxnLst>
                <a:cxn ang="0">
                  <a:pos x="T0" y="T1"/>
                </a:cxn>
                <a:cxn ang="0">
                  <a:pos x="T2" y="T3"/>
                </a:cxn>
                <a:cxn ang="0">
                  <a:pos x="T4" y="T5"/>
                </a:cxn>
                <a:cxn ang="0">
                  <a:pos x="T6" y="T7"/>
                </a:cxn>
                <a:cxn ang="0">
                  <a:pos x="T8" y="T9"/>
                </a:cxn>
                <a:cxn ang="0">
                  <a:pos x="T10" y="T11"/>
                </a:cxn>
                <a:cxn ang="0">
                  <a:pos x="T12" y="T13"/>
                </a:cxn>
              </a:cxnLst>
              <a:rect l="0" t="0" r="r" b="b"/>
              <a:pathLst>
                <a:path w="2060" h="193">
                  <a:moveTo>
                    <a:pt x="1963" y="0"/>
                  </a:moveTo>
                  <a:cubicBezTo>
                    <a:pt x="96" y="0"/>
                    <a:pt x="96" y="0"/>
                    <a:pt x="96" y="0"/>
                  </a:cubicBezTo>
                  <a:cubicBezTo>
                    <a:pt x="43" y="0"/>
                    <a:pt x="0" y="43"/>
                    <a:pt x="0" y="97"/>
                  </a:cubicBezTo>
                  <a:cubicBezTo>
                    <a:pt x="0" y="150"/>
                    <a:pt x="43" y="193"/>
                    <a:pt x="96" y="193"/>
                  </a:cubicBezTo>
                  <a:cubicBezTo>
                    <a:pt x="1963" y="193"/>
                    <a:pt x="1963" y="193"/>
                    <a:pt x="1963" y="193"/>
                  </a:cubicBezTo>
                  <a:cubicBezTo>
                    <a:pt x="2017" y="193"/>
                    <a:pt x="2060" y="150"/>
                    <a:pt x="2060" y="97"/>
                  </a:cubicBezTo>
                  <a:cubicBezTo>
                    <a:pt x="2060" y="43"/>
                    <a:pt x="2017" y="0"/>
                    <a:pt x="1963"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ea typeface="Meiryo" panose="020B0604030504040204" pitchFamily="34" charset="-128"/>
              </a:endParaRPr>
            </a:p>
          </p:txBody>
        </p:sp>
      </p:grpSp>
      <p:grpSp>
        <p:nvGrpSpPr>
          <p:cNvPr id="50" name="Group 49">
            <a:extLst>
              <a:ext uri="{FF2B5EF4-FFF2-40B4-BE49-F238E27FC236}">
                <a16:creationId xmlns:a16="http://schemas.microsoft.com/office/drawing/2014/main" id="{F6147F2E-DF4A-BBEE-4286-0DB77F817A54}"/>
              </a:ext>
            </a:extLst>
          </p:cNvPr>
          <p:cNvGrpSpPr>
            <a:grpSpLocks noChangeAspect="1"/>
          </p:cNvGrpSpPr>
          <p:nvPr/>
        </p:nvGrpSpPr>
        <p:grpSpPr>
          <a:xfrm>
            <a:off x="520239" y="2860452"/>
            <a:ext cx="246273" cy="256032"/>
            <a:chOff x="15367001" y="3424238"/>
            <a:chExt cx="25757187" cy="26777948"/>
          </a:xfrm>
          <a:solidFill>
            <a:schemeClr val="tx1"/>
          </a:solidFill>
        </p:grpSpPr>
        <p:sp>
          <p:nvSpPr>
            <p:cNvPr id="51" name="Freeform 71">
              <a:extLst>
                <a:ext uri="{FF2B5EF4-FFF2-40B4-BE49-F238E27FC236}">
                  <a16:creationId xmlns:a16="http://schemas.microsoft.com/office/drawing/2014/main" id="{29A88226-FEB2-BBE0-4E46-C6E370FBA670}"/>
                </a:ext>
              </a:extLst>
            </p:cNvPr>
            <p:cNvSpPr>
              <a:spLocks/>
            </p:cNvSpPr>
            <p:nvPr/>
          </p:nvSpPr>
          <p:spPr bwMode="auto">
            <a:xfrm>
              <a:off x="15367001" y="6500813"/>
              <a:ext cx="7373939" cy="19546888"/>
            </a:xfrm>
            <a:custGeom>
              <a:avLst/>
              <a:gdLst>
                <a:gd name="T0" fmla="*/ 757 w 813"/>
                <a:gd name="T1" fmla="*/ 1999 h 2160"/>
                <a:gd name="T2" fmla="*/ 336 w 813"/>
                <a:gd name="T3" fmla="*/ 1582 h 2160"/>
                <a:gd name="T4" fmla="*/ 217 w 813"/>
                <a:gd name="T5" fmla="*/ 1303 h 2160"/>
                <a:gd name="T6" fmla="*/ 175 w 813"/>
                <a:gd name="T7" fmla="*/ 993 h 2160"/>
                <a:gd name="T8" fmla="*/ 243 w 813"/>
                <a:gd name="T9" fmla="*/ 601 h 2160"/>
                <a:gd name="T10" fmla="*/ 422 w 813"/>
                <a:gd name="T11" fmla="*/ 277 h 2160"/>
                <a:gd name="T12" fmla="*/ 492 w 813"/>
                <a:gd name="T13" fmla="*/ 545 h 2160"/>
                <a:gd name="T14" fmla="*/ 644 w 813"/>
                <a:gd name="T15" fmla="*/ 505 h 2160"/>
                <a:gd name="T16" fmla="*/ 529 w 813"/>
                <a:gd name="T17" fmla="*/ 64 h 2160"/>
                <a:gd name="T18" fmla="*/ 444 w 813"/>
                <a:gd name="T19" fmla="*/ 5 h 2160"/>
                <a:gd name="T20" fmla="*/ 0 w 813"/>
                <a:gd name="T21" fmla="*/ 58 h 2160"/>
                <a:gd name="T22" fmla="*/ 19 w 813"/>
                <a:gd name="T23" fmla="*/ 215 h 2160"/>
                <a:gd name="T24" fmla="*/ 276 w 813"/>
                <a:gd name="T25" fmla="*/ 184 h 2160"/>
                <a:gd name="T26" fmla="*/ 81 w 813"/>
                <a:gd name="T27" fmla="*/ 543 h 2160"/>
                <a:gd name="T28" fmla="*/ 3 w 813"/>
                <a:gd name="T29" fmla="*/ 993 h 2160"/>
                <a:gd name="T30" fmla="*/ 51 w 813"/>
                <a:gd name="T31" fmla="*/ 1349 h 2160"/>
                <a:gd name="T32" fmla="*/ 188 w 813"/>
                <a:gd name="T33" fmla="*/ 1670 h 2160"/>
                <a:gd name="T34" fmla="*/ 672 w 813"/>
                <a:gd name="T35" fmla="*/ 2148 h 2160"/>
                <a:gd name="T36" fmla="*/ 714 w 813"/>
                <a:gd name="T37" fmla="*/ 2160 h 2160"/>
                <a:gd name="T38" fmla="*/ 789 w 813"/>
                <a:gd name="T39" fmla="*/ 2117 h 2160"/>
                <a:gd name="T40" fmla="*/ 757 w 813"/>
                <a:gd name="T41" fmla="*/ 1999 h 2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813" h="2160">
                  <a:moveTo>
                    <a:pt x="757" y="1999"/>
                  </a:moveTo>
                  <a:cubicBezTo>
                    <a:pt x="584" y="1899"/>
                    <a:pt x="438" y="1755"/>
                    <a:pt x="336" y="1582"/>
                  </a:cubicBezTo>
                  <a:cubicBezTo>
                    <a:pt x="284" y="1495"/>
                    <a:pt x="244" y="1401"/>
                    <a:pt x="217" y="1303"/>
                  </a:cubicBezTo>
                  <a:cubicBezTo>
                    <a:pt x="189" y="1203"/>
                    <a:pt x="175" y="1098"/>
                    <a:pt x="175" y="993"/>
                  </a:cubicBezTo>
                  <a:cubicBezTo>
                    <a:pt x="175" y="858"/>
                    <a:pt x="198" y="726"/>
                    <a:pt x="243" y="601"/>
                  </a:cubicBezTo>
                  <a:cubicBezTo>
                    <a:pt x="285" y="484"/>
                    <a:pt x="345" y="375"/>
                    <a:pt x="422" y="277"/>
                  </a:cubicBezTo>
                  <a:cubicBezTo>
                    <a:pt x="492" y="545"/>
                    <a:pt x="492" y="545"/>
                    <a:pt x="492" y="545"/>
                  </a:cubicBezTo>
                  <a:cubicBezTo>
                    <a:pt x="644" y="505"/>
                    <a:pt x="644" y="505"/>
                    <a:pt x="644" y="505"/>
                  </a:cubicBezTo>
                  <a:cubicBezTo>
                    <a:pt x="529" y="64"/>
                    <a:pt x="529" y="64"/>
                    <a:pt x="529" y="64"/>
                  </a:cubicBezTo>
                  <a:cubicBezTo>
                    <a:pt x="519" y="25"/>
                    <a:pt x="483" y="0"/>
                    <a:pt x="444" y="5"/>
                  </a:cubicBezTo>
                  <a:cubicBezTo>
                    <a:pt x="0" y="58"/>
                    <a:pt x="0" y="58"/>
                    <a:pt x="0" y="58"/>
                  </a:cubicBezTo>
                  <a:cubicBezTo>
                    <a:pt x="19" y="215"/>
                    <a:pt x="19" y="215"/>
                    <a:pt x="19" y="215"/>
                  </a:cubicBezTo>
                  <a:cubicBezTo>
                    <a:pt x="276" y="184"/>
                    <a:pt x="276" y="184"/>
                    <a:pt x="276" y="184"/>
                  </a:cubicBezTo>
                  <a:cubicBezTo>
                    <a:pt x="193" y="293"/>
                    <a:pt x="127" y="414"/>
                    <a:pt x="81" y="543"/>
                  </a:cubicBezTo>
                  <a:cubicBezTo>
                    <a:pt x="29" y="687"/>
                    <a:pt x="3" y="838"/>
                    <a:pt x="3" y="993"/>
                  </a:cubicBezTo>
                  <a:cubicBezTo>
                    <a:pt x="3" y="1114"/>
                    <a:pt x="19" y="1234"/>
                    <a:pt x="51" y="1349"/>
                  </a:cubicBezTo>
                  <a:cubicBezTo>
                    <a:pt x="82" y="1461"/>
                    <a:pt x="128" y="1569"/>
                    <a:pt x="188" y="1670"/>
                  </a:cubicBezTo>
                  <a:cubicBezTo>
                    <a:pt x="305" y="1868"/>
                    <a:pt x="472" y="2033"/>
                    <a:pt x="672" y="2148"/>
                  </a:cubicBezTo>
                  <a:cubicBezTo>
                    <a:pt x="685" y="2156"/>
                    <a:pt x="700" y="2160"/>
                    <a:pt x="714" y="2160"/>
                  </a:cubicBezTo>
                  <a:cubicBezTo>
                    <a:pt x="744" y="2160"/>
                    <a:pt x="773" y="2144"/>
                    <a:pt x="789" y="2117"/>
                  </a:cubicBezTo>
                  <a:cubicBezTo>
                    <a:pt x="813" y="2076"/>
                    <a:pt x="799" y="2023"/>
                    <a:pt x="757" y="1999"/>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ea typeface="Meiryo" panose="020B0604030504040204" pitchFamily="34" charset="-128"/>
              </a:endParaRPr>
            </a:p>
          </p:txBody>
        </p:sp>
        <p:sp>
          <p:nvSpPr>
            <p:cNvPr id="52" name="Freeform 72">
              <a:extLst>
                <a:ext uri="{FF2B5EF4-FFF2-40B4-BE49-F238E27FC236}">
                  <a16:creationId xmlns:a16="http://schemas.microsoft.com/office/drawing/2014/main" id="{4355336F-0CDA-4FF0-6930-EE07B1262D6E}"/>
                </a:ext>
              </a:extLst>
            </p:cNvPr>
            <p:cNvSpPr>
              <a:spLocks/>
            </p:cNvSpPr>
            <p:nvPr/>
          </p:nvSpPr>
          <p:spPr bwMode="auto">
            <a:xfrm>
              <a:off x="23810912" y="15460664"/>
              <a:ext cx="15762286" cy="14741522"/>
            </a:xfrm>
            <a:custGeom>
              <a:avLst/>
              <a:gdLst>
                <a:gd name="T0" fmla="*/ 1655 w 1738"/>
                <a:gd name="T1" fmla="*/ 3 h 1629"/>
                <a:gd name="T2" fmla="*/ 1563 w 1738"/>
                <a:gd name="T3" fmla="*/ 83 h 1629"/>
                <a:gd name="T4" fmla="*/ 1199 w 1738"/>
                <a:gd name="T5" fmla="*/ 850 h 1629"/>
                <a:gd name="T6" fmla="*/ 405 w 1738"/>
                <a:gd name="T7" fmla="*/ 1164 h 1629"/>
                <a:gd name="T8" fmla="*/ 271 w 1738"/>
                <a:gd name="T9" fmla="*/ 1156 h 1629"/>
                <a:gd name="T10" fmla="*/ 484 w 1738"/>
                <a:gd name="T11" fmla="*/ 972 h 1629"/>
                <a:gd name="T12" fmla="*/ 381 w 1738"/>
                <a:gd name="T13" fmla="*/ 852 h 1629"/>
                <a:gd name="T14" fmla="*/ 35 w 1738"/>
                <a:gd name="T15" fmla="*/ 1152 h 1629"/>
                <a:gd name="T16" fmla="*/ 21 w 1738"/>
                <a:gd name="T17" fmla="*/ 1254 h 1629"/>
                <a:gd name="T18" fmla="*/ 262 w 1738"/>
                <a:gd name="T19" fmla="*/ 1629 h 1629"/>
                <a:gd name="T20" fmla="*/ 395 w 1738"/>
                <a:gd name="T21" fmla="*/ 1544 h 1629"/>
                <a:gd name="T22" fmla="*/ 256 w 1738"/>
                <a:gd name="T23" fmla="*/ 1327 h 1629"/>
                <a:gd name="T24" fmla="*/ 405 w 1738"/>
                <a:gd name="T25" fmla="*/ 1336 h 1629"/>
                <a:gd name="T26" fmla="*/ 1317 w 1738"/>
                <a:gd name="T27" fmla="*/ 975 h 1629"/>
                <a:gd name="T28" fmla="*/ 1606 w 1738"/>
                <a:gd name="T29" fmla="*/ 581 h 1629"/>
                <a:gd name="T30" fmla="*/ 1735 w 1738"/>
                <a:gd name="T31" fmla="*/ 95 h 1629"/>
                <a:gd name="T32" fmla="*/ 1655 w 1738"/>
                <a:gd name="T33" fmla="*/ 3 h 16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738" h="1629">
                  <a:moveTo>
                    <a:pt x="1655" y="3"/>
                  </a:moveTo>
                  <a:cubicBezTo>
                    <a:pt x="1608" y="0"/>
                    <a:pt x="1567" y="36"/>
                    <a:pt x="1563" y="83"/>
                  </a:cubicBezTo>
                  <a:cubicBezTo>
                    <a:pt x="1543" y="376"/>
                    <a:pt x="1414" y="648"/>
                    <a:pt x="1199" y="850"/>
                  </a:cubicBezTo>
                  <a:cubicBezTo>
                    <a:pt x="983" y="1052"/>
                    <a:pt x="701" y="1164"/>
                    <a:pt x="405" y="1164"/>
                  </a:cubicBezTo>
                  <a:cubicBezTo>
                    <a:pt x="360" y="1164"/>
                    <a:pt x="316" y="1161"/>
                    <a:pt x="271" y="1156"/>
                  </a:cubicBezTo>
                  <a:cubicBezTo>
                    <a:pt x="484" y="972"/>
                    <a:pt x="484" y="972"/>
                    <a:pt x="484" y="972"/>
                  </a:cubicBezTo>
                  <a:cubicBezTo>
                    <a:pt x="381" y="852"/>
                    <a:pt x="381" y="852"/>
                    <a:pt x="381" y="852"/>
                  </a:cubicBezTo>
                  <a:cubicBezTo>
                    <a:pt x="35" y="1152"/>
                    <a:pt x="35" y="1152"/>
                    <a:pt x="35" y="1152"/>
                  </a:cubicBezTo>
                  <a:cubicBezTo>
                    <a:pt x="6" y="1177"/>
                    <a:pt x="0" y="1221"/>
                    <a:pt x="21" y="1254"/>
                  </a:cubicBezTo>
                  <a:cubicBezTo>
                    <a:pt x="262" y="1629"/>
                    <a:pt x="262" y="1629"/>
                    <a:pt x="262" y="1629"/>
                  </a:cubicBezTo>
                  <a:cubicBezTo>
                    <a:pt x="395" y="1544"/>
                    <a:pt x="395" y="1544"/>
                    <a:pt x="395" y="1544"/>
                  </a:cubicBezTo>
                  <a:cubicBezTo>
                    <a:pt x="256" y="1327"/>
                    <a:pt x="256" y="1327"/>
                    <a:pt x="256" y="1327"/>
                  </a:cubicBezTo>
                  <a:cubicBezTo>
                    <a:pt x="305" y="1333"/>
                    <a:pt x="355" y="1336"/>
                    <a:pt x="405" y="1336"/>
                  </a:cubicBezTo>
                  <a:cubicBezTo>
                    <a:pt x="745" y="1336"/>
                    <a:pt x="1069" y="1208"/>
                    <a:pt x="1317" y="975"/>
                  </a:cubicBezTo>
                  <a:cubicBezTo>
                    <a:pt x="1437" y="862"/>
                    <a:pt x="1535" y="730"/>
                    <a:pt x="1606" y="581"/>
                  </a:cubicBezTo>
                  <a:cubicBezTo>
                    <a:pt x="1680" y="428"/>
                    <a:pt x="1723" y="265"/>
                    <a:pt x="1735" y="95"/>
                  </a:cubicBezTo>
                  <a:cubicBezTo>
                    <a:pt x="1738" y="47"/>
                    <a:pt x="1703" y="6"/>
                    <a:pt x="1655" y="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ea typeface="Meiryo" panose="020B0604030504040204" pitchFamily="34" charset="-128"/>
              </a:endParaRPr>
            </a:p>
          </p:txBody>
        </p:sp>
        <p:sp>
          <p:nvSpPr>
            <p:cNvPr id="53" name="Freeform 73">
              <a:extLst>
                <a:ext uri="{FF2B5EF4-FFF2-40B4-BE49-F238E27FC236}">
                  <a16:creationId xmlns:a16="http://schemas.microsoft.com/office/drawing/2014/main" id="{20141D29-DAE4-CB4F-6D44-69071BFE36B6}"/>
                </a:ext>
              </a:extLst>
            </p:cNvPr>
            <p:cNvSpPr>
              <a:spLocks/>
            </p:cNvSpPr>
            <p:nvPr/>
          </p:nvSpPr>
          <p:spPr bwMode="auto">
            <a:xfrm>
              <a:off x="21478873" y="3424238"/>
              <a:ext cx="19645315" cy="10352087"/>
            </a:xfrm>
            <a:custGeom>
              <a:avLst/>
              <a:gdLst>
                <a:gd name="T0" fmla="*/ 662 w 2166"/>
                <a:gd name="T1" fmla="*/ 172 h 1144"/>
                <a:gd name="T2" fmla="*/ 1330 w 2166"/>
                <a:gd name="T3" fmla="*/ 382 h 1144"/>
                <a:gd name="T4" fmla="*/ 1579 w 2166"/>
                <a:gd name="T5" fmla="*/ 620 h 1144"/>
                <a:gd name="T6" fmla="*/ 1749 w 2166"/>
                <a:gd name="T7" fmla="*/ 923 h 1144"/>
                <a:gd name="T8" fmla="*/ 1752 w 2166"/>
                <a:gd name="T9" fmla="*/ 930 h 1144"/>
                <a:gd name="T10" fmla="*/ 1482 w 2166"/>
                <a:gd name="T11" fmla="*/ 821 h 1144"/>
                <a:gd name="T12" fmla="*/ 1422 w 2166"/>
                <a:gd name="T13" fmla="*/ 967 h 1144"/>
                <a:gd name="T14" fmla="*/ 1845 w 2166"/>
                <a:gd name="T15" fmla="*/ 1138 h 1144"/>
                <a:gd name="T16" fmla="*/ 1875 w 2166"/>
                <a:gd name="T17" fmla="*/ 1144 h 1144"/>
                <a:gd name="T18" fmla="*/ 1943 w 2166"/>
                <a:gd name="T19" fmla="*/ 1105 h 1144"/>
                <a:gd name="T20" fmla="*/ 2166 w 2166"/>
                <a:gd name="T21" fmla="*/ 717 h 1144"/>
                <a:gd name="T22" fmla="*/ 2029 w 2166"/>
                <a:gd name="T23" fmla="*/ 639 h 1144"/>
                <a:gd name="T24" fmla="*/ 1906 w 2166"/>
                <a:gd name="T25" fmla="*/ 853 h 1144"/>
                <a:gd name="T26" fmla="*/ 1715 w 2166"/>
                <a:gd name="T27" fmla="*/ 514 h 1144"/>
                <a:gd name="T28" fmla="*/ 1429 w 2166"/>
                <a:gd name="T29" fmla="*/ 242 h 1144"/>
                <a:gd name="T30" fmla="*/ 662 w 2166"/>
                <a:gd name="T31" fmla="*/ 0 h 1144"/>
                <a:gd name="T32" fmla="*/ 347 w 2166"/>
                <a:gd name="T33" fmla="*/ 37 h 1144"/>
                <a:gd name="T34" fmla="*/ 59 w 2166"/>
                <a:gd name="T35" fmla="*/ 143 h 1144"/>
                <a:gd name="T36" fmla="*/ 21 w 2166"/>
                <a:gd name="T37" fmla="*/ 259 h 1144"/>
                <a:gd name="T38" fmla="*/ 137 w 2166"/>
                <a:gd name="T39" fmla="*/ 297 h 1144"/>
                <a:gd name="T40" fmla="*/ 388 w 2166"/>
                <a:gd name="T41" fmla="*/ 204 h 1144"/>
                <a:gd name="T42" fmla="*/ 662 w 2166"/>
                <a:gd name="T43" fmla="*/ 172 h 1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166" h="1144">
                  <a:moveTo>
                    <a:pt x="662" y="172"/>
                  </a:moveTo>
                  <a:cubicBezTo>
                    <a:pt x="903" y="172"/>
                    <a:pt x="1134" y="245"/>
                    <a:pt x="1330" y="382"/>
                  </a:cubicBezTo>
                  <a:cubicBezTo>
                    <a:pt x="1424" y="449"/>
                    <a:pt x="1508" y="529"/>
                    <a:pt x="1579" y="620"/>
                  </a:cubicBezTo>
                  <a:cubicBezTo>
                    <a:pt x="1651" y="712"/>
                    <a:pt x="1708" y="814"/>
                    <a:pt x="1749" y="923"/>
                  </a:cubicBezTo>
                  <a:cubicBezTo>
                    <a:pt x="1750" y="925"/>
                    <a:pt x="1751" y="928"/>
                    <a:pt x="1752" y="930"/>
                  </a:cubicBezTo>
                  <a:cubicBezTo>
                    <a:pt x="1482" y="821"/>
                    <a:pt x="1482" y="821"/>
                    <a:pt x="1482" y="821"/>
                  </a:cubicBezTo>
                  <a:cubicBezTo>
                    <a:pt x="1422" y="967"/>
                    <a:pt x="1422" y="967"/>
                    <a:pt x="1422" y="967"/>
                  </a:cubicBezTo>
                  <a:cubicBezTo>
                    <a:pt x="1845" y="1138"/>
                    <a:pt x="1845" y="1138"/>
                    <a:pt x="1845" y="1138"/>
                  </a:cubicBezTo>
                  <a:cubicBezTo>
                    <a:pt x="1855" y="1142"/>
                    <a:pt x="1865" y="1144"/>
                    <a:pt x="1875" y="1144"/>
                  </a:cubicBezTo>
                  <a:cubicBezTo>
                    <a:pt x="1903" y="1144"/>
                    <a:pt x="1929" y="1130"/>
                    <a:pt x="1943" y="1105"/>
                  </a:cubicBezTo>
                  <a:cubicBezTo>
                    <a:pt x="2166" y="717"/>
                    <a:pt x="2166" y="717"/>
                    <a:pt x="2166" y="717"/>
                  </a:cubicBezTo>
                  <a:cubicBezTo>
                    <a:pt x="2029" y="639"/>
                    <a:pt x="2029" y="639"/>
                    <a:pt x="2029" y="639"/>
                  </a:cubicBezTo>
                  <a:cubicBezTo>
                    <a:pt x="1906" y="853"/>
                    <a:pt x="1906" y="853"/>
                    <a:pt x="1906" y="853"/>
                  </a:cubicBezTo>
                  <a:cubicBezTo>
                    <a:pt x="1859" y="731"/>
                    <a:pt x="1795" y="618"/>
                    <a:pt x="1715" y="514"/>
                  </a:cubicBezTo>
                  <a:cubicBezTo>
                    <a:pt x="1633" y="410"/>
                    <a:pt x="1537" y="318"/>
                    <a:pt x="1429" y="242"/>
                  </a:cubicBezTo>
                  <a:cubicBezTo>
                    <a:pt x="1203" y="83"/>
                    <a:pt x="938" y="0"/>
                    <a:pt x="662" y="0"/>
                  </a:cubicBezTo>
                  <a:cubicBezTo>
                    <a:pt x="556" y="0"/>
                    <a:pt x="450" y="12"/>
                    <a:pt x="347" y="37"/>
                  </a:cubicBezTo>
                  <a:cubicBezTo>
                    <a:pt x="248" y="61"/>
                    <a:pt x="151" y="97"/>
                    <a:pt x="59" y="143"/>
                  </a:cubicBezTo>
                  <a:cubicBezTo>
                    <a:pt x="17" y="165"/>
                    <a:pt x="0" y="217"/>
                    <a:pt x="21" y="259"/>
                  </a:cubicBezTo>
                  <a:cubicBezTo>
                    <a:pt x="43" y="301"/>
                    <a:pt x="95" y="318"/>
                    <a:pt x="137" y="297"/>
                  </a:cubicBezTo>
                  <a:cubicBezTo>
                    <a:pt x="217" y="256"/>
                    <a:pt x="301" y="225"/>
                    <a:pt x="388" y="204"/>
                  </a:cubicBezTo>
                  <a:cubicBezTo>
                    <a:pt x="477" y="183"/>
                    <a:pt x="569" y="172"/>
                    <a:pt x="662" y="172"/>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ea typeface="Meiryo" panose="020B0604030504040204" pitchFamily="34" charset="-128"/>
              </a:endParaRPr>
            </a:p>
          </p:txBody>
        </p:sp>
      </p:grpSp>
      <p:grpSp>
        <p:nvGrpSpPr>
          <p:cNvPr id="54" name="Group 53">
            <a:extLst>
              <a:ext uri="{FF2B5EF4-FFF2-40B4-BE49-F238E27FC236}">
                <a16:creationId xmlns:a16="http://schemas.microsoft.com/office/drawing/2014/main" id="{AA102134-4A6D-BD71-7A85-C8FDC6F46F49}"/>
              </a:ext>
            </a:extLst>
          </p:cNvPr>
          <p:cNvGrpSpPr>
            <a:grpSpLocks noChangeAspect="1"/>
          </p:cNvGrpSpPr>
          <p:nvPr/>
        </p:nvGrpSpPr>
        <p:grpSpPr>
          <a:xfrm>
            <a:off x="523650" y="4446207"/>
            <a:ext cx="239451" cy="256032"/>
            <a:chOff x="8724901" y="3443285"/>
            <a:chExt cx="24368126" cy="26055642"/>
          </a:xfrm>
          <a:solidFill>
            <a:schemeClr val="tx1"/>
          </a:solidFill>
        </p:grpSpPr>
        <p:sp>
          <p:nvSpPr>
            <p:cNvPr id="55" name="Freeform 169">
              <a:extLst>
                <a:ext uri="{FF2B5EF4-FFF2-40B4-BE49-F238E27FC236}">
                  <a16:creationId xmlns:a16="http://schemas.microsoft.com/office/drawing/2014/main" id="{8028570E-1BFC-5B72-BD2B-C6A65DEEA211}"/>
                </a:ext>
              </a:extLst>
            </p:cNvPr>
            <p:cNvSpPr>
              <a:spLocks noEditPoints="1"/>
            </p:cNvSpPr>
            <p:nvPr/>
          </p:nvSpPr>
          <p:spPr bwMode="auto">
            <a:xfrm>
              <a:off x="18148300" y="13308011"/>
              <a:ext cx="5557835" cy="5556249"/>
            </a:xfrm>
            <a:custGeom>
              <a:avLst/>
              <a:gdLst>
                <a:gd name="T0" fmla="*/ 307 w 613"/>
                <a:gd name="T1" fmla="*/ 614 h 614"/>
                <a:gd name="T2" fmla="*/ 307 w 613"/>
                <a:gd name="T3" fmla="*/ 614 h 614"/>
                <a:gd name="T4" fmla="*/ 524 w 613"/>
                <a:gd name="T5" fmla="*/ 524 h 614"/>
                <a:gd name="T6" fmla="*/ 613 w 613"/>
                <a:gd name="T7" fmla="*/ 307 h 614"/>
                <a:gd name="T8" fmla="*/ 524 w 613"/>
                <a:gd name="T9" fmla="*/ 90 h 614"/>
                <a:gd name="T10" fmla="*/ 307 w 613"/>
                <a:gd name="T11" fmla="*/ 0 h 614"/>
                <a:gd name="T12" fmla="*/ 90 w 613"/>
                <a:gd name="T13" fmla="*/ 90 h 614"/>
                <a:gd name="T14" fmla="*/ 0 w 613"/>
                <a:gd name="T15" fmla="*/ 307 h 614"/>
                <a:gd name="T16" fmla="*/ 90 w 613"/>
                <a:gd name="T17" fmla="*/ 524 h 614"/>
                <a:gd name="T18" fmla="*/ 307 w 613"/>
                <a:gd name="T19" fmla="*/ 614 h 614"/>
                <a:gd name="T20" fmla="*/ 180 w 613"/>
                <a:gd name="T21" fmla="*/ 181 h 614"/>
                <a:gd name="T22" fmla="*/ 307 w 613"/>
                <a:gd name="T23" fmla="*/ 129 h 614"/>
                <a:gd name="T24" fmla="*/ 485 w 613"/>
                <a:gd name="T25" fmla="*/ 307 h 614"/>
                <a:gd name="T26" fmla="*/ 433 w 613"/>
                <a:gd name="T27" fmla="*/ 434 h 614"/>
                <a:gd name="T28" fmla="*/ 307 w 613"/>
                <a:gd name="T29" fmla="*/ 486 h 614"/>
                <a:gd name="T30" fmla="*/ 128 w 613"/>
                <a:gd name="T31" fmla="*/ 307 h 614"/>
                <a:gd name="T32" fmla="*/ 180 w 613"/>
                <a:gd name="T33" fmla="*/ 181 h 6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13" h="614">
                  <a:moveTo>
                    <a:pt x="307" y="614"/>
                  </a:moveTo>
                  <a:cubicBezTo>
                    <a:pt x="307" y="614"/>
                    <a:pt x="307" y="614"/>
                    <a:pt x="307" y="614"/>
                  </a:cubicBezTo>
                  <a:cubicBezTo>
                    <a:pt x="389" y="614"/>
                    <a:pt x="466" y="582"/>
                    <a:pt x="524" y="524"/>
                  </a:cubicBezTo>
                  <a:cubicBezTo>
                    <a:pt x="582" y="466"/>
                    <a:pt x="613" y="389"/>
                    <a:pt x="613" y="307"/>
                  </a:cubicBezTo>
                  <a:cubicBezTo>
                    <a:pt x="613" y="225"/>
                    <a:pt x="582" y="148"/>
                    <a:pt x="524" y="90"/>
                  </a:cubicBezTo>
                  <a:cubicBezTo>
                    <a:pt x="466" y="32"/>
                    <a:pt x="389" y="0"/>
                    <a:pt x="307" y="0"/>
                  </a:cubicBezTo>
                  <a:cubicBezTo>
                    <a:pt x="225" y="0"/>
                    <a:pt x="148" y="32"/>
                    <a:pt x="90" y="90"/>
                  </a:cubicBezTo>
                  <a:cubicBezTo>
                    <a:pt x="32" y="148"/>
                    <a:pt x="0" y="225"/>
                    <a:pt x="0" y="307"/>
                  </a:cubicBezTo>
                  <a:cubicBezTo>
                    <a:pt x="0" y="389"/>
                    <a:pt x="32" y="466"/>
                    <a:pt x="90" y="524"/>
                  </a:cubicBezTo>
                  <a:cubicBezTo>
                    <a:pt x="148" y="582"/>
                    <a:pt x="225" y="614"/>
                    <a:pt x="307" y="614"/>
                  </a:cubicBezTo>
                  <a:close/>
                  <a:moveTo>
                    <a:pt x="180" y="181"/>
                  </a:moveTo>
                  <a:cubicBezTo>
                    <a:pt x="214" y="147"/>
                    <a:pt x="259" y="129"/>
                    <a:pt x="307" y="129"/>
                  </a:cubicBezTo>
                  <a:cubicBezTo>
                    <a:pt x="405" y="129"/>
                    <a:pt x="485" y="209"/>
                    <a:pt x="485" y="307"/>
                  </a:cubicBezTo>
                  <a:cubicBezTo>
                    <a:pt x="485" y="355"/>
                    <a:pt x="467" y="400"/>
                    <a:pt x="433" y="434"/>
                  </a:cubicBezTo>
                  <a:cubicBezTo>
                    <a:pt x="399" y="467"/>
                    <a:pt x="355" y="486"/>
                    <a:pt x="307" y="486"/>
                  </a:cubicBezTo>
                  <a:cubicBezTo>
                    <a:pt x="208" y="486"/>
                    <a:pt x="128" y="406"/>
                    <a:pt x="128" y="307"/>
                  </a:cubicBezTo>
                  <a:cubicBezTo>
                    <a:pt x="128" y="259"/>
                    <a:pt x="147" y="215"/>
                    <a:pt x="180" y="181"/>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ea typeface="Meiryo" panose="020B0604030504040204" pitchFamily="34" charset="-128"/>
              </a:endParaRPr>
            </a:p>
          </p:txBody>
        </p:sp>
        <p:sp>
          <p:nvSpPr>
            <p:cNvPr id="56" name="Freeform 170">
              <a:extLst>
                <a:ext uri="{FF2B5EF4-FFF2-40B4-BE49-F238E27FC236}">
                  <a16:creationId xmlns:a16="http://schemas.microsoft.com/office/drawing/2014/main" id="{E1D0CC87-4968-4D9E-F144-638C0182AFE2}"/>
                </a:ext>
              </a:extLst>
            </p:cNvPr>
            <p:cNvSpPr>
              <a:spLocks noEditPoints="1"/>
            </p:cNvSpPr>
            <p:nvPr/>
          </p:nvSpPr>
          <p:spPr bwMode="auto">
            <a:xfrm>
              <a:off x="12923837" y="8094660"/>
              <a:ext cx="15960727" cy="15928980"/>
            </a:xfrm>
            <a:custGeom>
              <a:avLst/>
              <a:gdLst>
                <a:gd name="T0" fmla="*/ 571 w 1760"/>
                <a:gd name="T1" fmla="*/ 1445 h 1760"/>
                <a:gd name="T2" fmla="*/ 712 w 1760"/>
                <a:gd name="T3" fmla="*/ 1701 h 1760"/>
                <a:gd name="T4" fmla="*/ 990 w 1760"/>
                <a:gd name="T5" fmla="*/ 1760 h 1760"/>
                <a:gd name="T6" fmla="*/ 1070 w 1760"/>
                <a:gd name="T7" fmla="*/ 1498 h 1760"/>
                <a:gd name="T8" fmla="*/ 1346 w 1760"/>
                <a:gd name="T9" fmla="*/ 1576 h 1760"/>
                <a:gd name="T10" fmla="*/ 1583 w 1760"/>
                <a:gd name="T11" fmla="*/ 1420 h 1760"/>
                <a:gd name="T12" fmla="*/ 1453 w 1760"/>
                <a:gd name="T13" fmla="*/ 1179 h 1760"/>
                <a:gd name="T14" fmla="*/ 1701 w 1760"/>
                <a:gd name="T15" fmla="*/ 1048 h 1760"/>
                <a:gd name="T16" fmla="*/ 1760 w 1760"/>
                <a:gd name="T17" fmla="*/ 770 h 1760"/>
                <a:gd name="T18" fmla="*/ 1495 w 1760"/>
                <a:gd name="T19" fmla="*/ 690 h 1760"/>
                <a:gd name="T20" fmla="*/ 1586 w 1760"/>
                <a:gd name="T21" fmla="*/ 426 h 1760"/>
                <a:gd name="T22" fmla="*/ 1433 w 1760"/>
                <a:gd name="T23" fmla="*/ 188 h 1760"/>
                <a:gd name="T24" fmla="*/ 1187 w 1760"/>
                <a:gd name="T25" fmla="*/ 317 h 1760"/>
                <a:gd name="T26" fmla="*/ 1053 w 1760"/>
                <a:gd name="T27" fmla="*/ 59 h 1760"/>
                <a:gd name="T28" fmla="*/ 776 w 1760"/>
                <a:gd name="T29" fmla="*/ 0 h 1760"/>
                <a:gd name="T30" fmla="*/ 695 w 1760"/>
                <a:gd name="T31" fmla="*/ 269 h 1760"/>
                <a:gd name="T32" fmla="*/ 413 w 1760"/>
                <a:gd name="T33" fmla="*/ 184 h 1760"/>
                <a:gd name="T34" fmla="*/ 177 w 1760"/>
                <a:gd name="T35" fmla="*/ 340 h 1760"/>
                <a:gd name="T36" fmla="*/ 312 w 1760"/>
                <a:gd name="T37" fmla="*/ 588 h 1760"/>
                <a:gd name="T38" fmla="*/ 59 w 1760"/>
                <a:gd name="T39" fmla="*/ 707 h 1760"/>
                <a:gd name="T40" fmla="*/ 0 w 1760"/>
                <a:gd name="T41" fmla="*/ 984 h 1760"/>
                <a:gd name="T42" fmla="*/ 267 w 1760"/>
                <a:gd name="T43" fmla="*/ 1065 h 1760"/>
                <a:gd name="T44" fmla="*/ 174 w 1760"/>
                <a:gd name="T45" fmla="*/ 1334 h 1760"/>
                <a:gd name="T46" fmla="*/ 327 w 1760"/>
                <a:gd name="T47" fmla="*/ 1572 h 1760"/>
                <a:gd name="T48" fmla="*/ 436 w 1760"/>
                <a:gd name="T49" fmla="*/ 1224 h 1760"/>
                <a:gd name="T50" fmla="*/ 380 w 1760"/>
                <a:gd name="T51" fmla="*/ 991 h 1760"/>
                <a:gd name="T52" fmla="*/ 128 w 1760"/>
                <a:gd name="T53" fmla="*/ 925 h 1760"/>
                <a:gd name="T54" fmla="*/ 301 w 1760"/>
                <a:gd name="T55" fmla="*/ 815 h 1760"/>
                <a:gd name="T56" fmla="*/ 319 w 1760"/>
                <a:gd name="T57" fmla="*/ 818 h 1760"/>
                <a:gd name="T58" fmla="*/ 448 w 1760"/>
                <a:gd name="T59" fmla="*/ 608 h 1760"/>
                <a:gd name="T60" fmla="*/ 418 w 1760"/>
                <a:gd name="T61" fmla="*/ 514 h 1760"/>
                <a:gd name="T62" fmla="*/ 376 w 1760"/>
                <a:gd name="T63" fmla="*/ 320 h 1760"/>
                <a:gd name="T64" fmla="*/ 518 w 1760"/>
                <a:gd name="T65" fmla="*/ 439 h 1760"/>
                <a:gd name="T66" fmla="*/ 769 w 1760"/>
                <a:gd name="T67" fmla="*/ 382 h 1760"/>
                <a:gd name="T68" fmla="*/ 835 w 1760"/>
                <a:gd name="T69" fmla="*/ 128 h 1760"/>
                <a:gd name="T70" fmla="*/ 947 w 1760"/>
                <a:gd name="T71" fmla="*/ 324 h 1760"/>
                <a:gd name="T72" fmla="*/ 1159 w 1760"/>
                <a:gd name="T73" fmla="*/ 449 h 1760"/>
                <a:gd name="T74" fmla="*/ 1383 w 1760"/>
                <a:gd name="T75" fmla="*/ 320 h 1760"/>
                <a:gd name="T76" fmla="*/ 1324 w 1760"/>
                <a:gd name="T77" fmla="*/ 535 h 1760"/>
                <a:gd name="T78" fmla="*/ 1383 w 1760"/>
                <a:gd name="T79" fmla="*/ 765 h 1760"/>
                <a:gd name="T80" fmla="*/ 1632 w 1760"/>
                <a:gd name="T81" fmla="*/ 829 h 1760"/>
                <a:gd name="T82" fmla="*/ 1443 w 1760"/>
                <a:gd name="T83" fmla="*/ 940 h 1760"/>
                <a:gd name="T84" fmla="*/ 1321 w 1760"/>
                <a:gd name="T85" fmla="*/ 1153 h 1760"/>
                <a:gd name="T86" fmla="*/ 1451 w 1760"/>
                <a:gd name="T87" fmla="*/ 1372 h 1760"/>
                <a:gd name="T88" fmla="*/ 1239 w 1760"/>
                <a:gd name="T89" fmla="*/ 1319 h 1760"/>
                <a:gd name="T90" fmla="*/ 996 w 1760"/>
                <a:gd name="T91" fmla="*/ 1385 h 1760"/>
                <a:gd name="T92" fmla="*/ 931 w 1760"/>
                <a:gd name="T93" fmla="*/ 1632 h 1760"/>
                <a:gd name="T94" fmla="*/ 820 w 1760"/>
                <a:gd name="T95" fmla="*/ 1442 h 1760"/>
                <a:gd name="T96" fmla="*/ 600 w 1760"/>
                <a:gd name="T97" fmla="*/ 1313 h 1760"/>
                <a:gd name="T98" fmla="*/ 376 w 1760"/>
                <a:gd name="T99" fmla="*/ 1440 h 1760"/>
                <a:gd name="T100" fmla="*/ 436 w 1760"/>
                <a:gd name="T101" fmla="*/ 1224 h 17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760" h="1760">
                  <a:moveTo>
                    <a:pt x="413" y="1576"/>
                  </a:moveTo>
                  <a:cubicBezTo>
                    <a:pt x="571" y="1445"/>
                    <a:pt x="571" y="1445"/>
                    <a:pt x="571" y="1445"/>
                  </a:cubicBezTo>
                  <a:cubicBezTo>
                    <a:pt x="610" y="1467"/>
                    <a:pt x="652" y="1484"/>
                    <a:pt x="696" y="1498"/>
                  </a:cubicBezTo>
                  <a:cubicBezTo>
                    <a:pt x="712" y="1701"/>
                    <a:pt x="712" y="1701"/>
                    <a:pt x="712" y="1701"/>
                  </a:cubicBezTo>
                  <a:cubicBezTo>
                    <a:pt x="715" y="1735"/>
                    <a:pt x="743" y="1760"/>
                    <a:pt x="776" y="1760"/>
                  </a:cubicBezTo>
                  <a:cubicBezTo>
                    <a:pt x="990" y="1760"/>
                    <a:pt x="990" y="1760"/>
                    <a:pt x="990" y="1760"/>
                  </a:cubicBezTo>
                  <a:cubicBezTo>
                    <a:pt x="1023" y="1760"/>
                    <a:pt x="1051" y="1735"/>
                    <a:pt x="1053" y="1701"/>
                  </a:cubicBezTo>
                  <a:cubicBezTo>
                    <a:pt x="1070" y="1498"/>
                    <a:pt x="1070" y="1498"/>
                    <a:pt x="1070" y="1498"/>
                  </a:cubicBezTo>
                  <a:cubicBezTo>
                    <a:pt x="1112" y="1485"/>
                    <a:pt x="1153" y="1468"/>
                    <a:pt x="1191" y="1447"/>
                  </a:cubicBezTo>
                  <a:cubicBezTo>
                    <a:pt x="1346" y="1576"/>
                    <a:pt x="1346" y="1576"/>
                    <a:pt x="1346" y="1576"/>
                  </a:cubicBezTo>
                  <a:cubicBezTo>
                    <a:pt x="1372" y="1598"/>
                    <a:pt x="1410" y="1596"/>
                    <a:pt x="1433" y="1572"/>
                  </a:cubicBezTo>
                  <a:cubicBezTo>
                    <a:pt x="1583" y="1420"/>
                    <a:pt x="1583" y="1420"/>
                    <a:pt x="1583" y="1420"/>
                  </a:cubicBezTo>
                  <a:cubicBezTo>
                    <a:pt x="1607" y="1397"/>
                    <a:pt x="1608" y="1359"/>
                    <a:pt x="1586" y="1334"/>
                  </a:cubicBezTo>
                  <a:cubicBezTo>
                    <a:pt x="1453" y="1179"/>
                    <a:pt x="1453" y="1179"/>
                    <a:pt x="1453" y="1179"/>
                  </a:cubicBezTo>
                  <a:cubicBezTo>
                    <a:pt x="1472" y="1142"/>
                    <a:pt x="1488" y="1104"/>
                    <a:pt x="1499" y="1064"/>
                  </a:cubicBezTo>
                  <a:cubicBezTo>
                    <a:pt x="1701" y="1048"/>
                    <a:pt x="1701" y="1048"/>
                    <a:pt x="1701" y="1048"/>
                  </a:cubicBezTo>
                  <a:cubicBezTo>
                    <a:pt x="1734" y="1045"/>
                    <a:pt x="1760" y="1017"/>
                    <a:pt x="1760" y="984"/>
                  </a:cubicBezTo>
                  <a:cubicBezTo>
                    <a:pt x="1760" y="770"/>
                    <a:pt x="1760" y="770"/>
                    <a:pt x="1760" y="770"/>
                  </a:cubicBezTo>
                  <a:cubicBezTo>
                    <a:pt x="1760" y="737"/>
                    <a:pt x="1734" y="709"/>
                    <a:pt x="1701" y="707"/>
                  </a:cubicBezTo>
                  <a:cubicBezTo>
                    <a:pt x="1495" y="690"/>
                    <a:pt x="1495" y="690"/>
                    <a:pt x="1495" y="690"/>
                  </a:cubicBezTo>
                  <a:cubicBezTo>
                    <a:pt x="1484" y="653"/>
                    <a:pt x="1469" y="618"/>
                    <a:pt x="1451" y="584"/>
                  </a:cubicBezTo>
                  <a:cubicBezTo>
                    <a:pt x="1586" y="426"/>
                    <a:pt x="1586" y="426"/>
                    <a:pt x="1586" y="426"/>
                  </a:cubicBezTo>
                  <a:cubicBezTo>
                    <a:pt x="1608" y="401"/>
                    <a:pt x="1607" y="363"/>
                    <a:pt x="1583" y="340"/>
                  </a:cubicBezTo>
                  <a:cubicBezTo>
                    <a:pt x="1433" y="188"/>
                    <a:pt x="1433" y="188"/>
                    <a:pt x="1433" y="188"/>
                  </a:cubicBezTo>
                  <a:cubicBezTo>
                    <a:pt x="1410" y="164"/>
                    <a:pt x="1372" y="162"/>
                    <a:pt x="1346" y="184"/>
                  </a:cubicBezTo>
                  <a:cubicBezTo>
                    <a:pt x="1187" y="317"/>
                    <a:pt x="1187" y="317"/>
                    <a:pt x="1187" y="317"/>
                  </a:cubicBezTo>
                  <a:cubicBezTo>
                    <a:pt x="1150" y="297"/>
                    <a:pt x="1111" y="281"/>
                    <a:pt x="1071" y="269"/>
                  </a:cubicBezTo>
                  <a:cubicBezTo>
                    <a:pt x="1053" y="59"/>
                    <a:pt x="1053" y="59"/>
                    <a:pt x="1053" y="59"/>
                  </a:cubicBezTo>
                  <a:cubicBezTo>
                    <a:pt x="1051" y="26"/>
                    <a:pt x="1023" y="0"/>
                    <a:pt x="990" y="0"/>
                  </a:cubicBezTo>
                  <a:cubicBezTo>
                    <a:pt x="776" y="0"/>
                    <a:pt x="776" y="0"/>
                    <a:pt x="776" y="0"/>
                  </a:cubicBezTo>
                  <a:cubicBezTo>
                    <a:pt x="743" y="0"/>
                    <a:pt x="715" y="26"/>
                    <a:pt x="712" y="59"/>
                  </a:cubicBezTo>
                  <a:cubicBezTo>
                    <a:pt x="695" y="269"/>
                    <a:pt x="695" y="269"/>
                    <a:pt x="695" y="269"/>
                  </a:cubicBezTo>
                  <a:cubicBezTo>
                    <a:pt x="653" y="282"/>
                    <a:pt x="613" y="298"/>
                    <a:pt x="575" y="319"/>
                  </a:cubicBezTo>
                  <a:cubicBezTo>
                    <a:pt x="413" y="184"/>
                    <a:pt x="413" y="184"/>
                    <a:pt x="413" y="184"/>
                  </a:cubicBezTo>
                  <a:cubicBezTo>
                    <a:pt x="388" y="162"/>
                    <a:pt x="350" y="164"/>
                    <a:pt x="327" y="188"/>
                  </a:cubicBezTo>
                  <a:cubicBezTo>
                    <a:pt x="177" y="340"/>
                    <a:pt x="177" y="340"/>
                    <a:pt x="177" y="340"/>
                  </a:cubicBezTo>
                  <a:cubicBezTo>
                    <a:pt x="153" y="363"/>
                    <a:pt x="152" y="401"/>
                    <a:pt x="174" y="426"/>
                  </a:cubicBezTo>
                  <a:cubicBezTo>
                    <a:pt x="312" y="588"/>
                    <a:pt x="312" y="588"/>
                    <a:pt x="312" y="588"/>
                  </a:cubicBezTo>
                  <a:cubicBezTo>
                    <a:pt x="295" y="620"/>
                    <a:pt x="281" y="654"/>
                    <a:pt x="270" y="689"/>
                  </a:cubicBezTo>
                  <a:cubicBezTo>
                    <a:pt x="59" y="707"/>
                    <a:pt x="59" y="707"/>
                    <a:pt x="59" y="707"/>
                  </a:cubicBezTo>
                  <a:cubicBezTo>
                    <a:pt x="25" y="709"/>
                    <a:pt x="0" y="737"/>
                    <a:pt x="0" y="770"/>
                  </a:cubicBezTo>
                  <a:cubicBezTo>
                    <a:pt x="0" y="984"/>
                    <a:pt x="0" y="984"/>
                    <a:pt x="0" y="984"/>
                  </a:cubicBezTo>
                  <a:cubicBezTo>
                    <a:pt x="0" y="1017"/>
                    <a:pt x="25" y="1045"/>
                    <a:pt x="59" y="1048"/>
                  </a:cubicBezTo>
                  <a:cubicBezTo>
                    <a:pt x="267" y="1065"/>
                    <a:pt x="267" y="1065"/>
                    <a:pt x="267" y="1065"/>
                  </a:cubicBezTo>
                  <a:cubicBezTo>
                    <a:pt x="278" y="1103"/>
                    <a:pt x="292" y="1140"/>
                    <a:pt x="310" y="1175"/>
                  </a:cubicBezTo>
                  <a:cubicBezTo>
                    <a:pt x="174" y="1334"/>
                    <a:pt x="174" y="1334"/>
                    <a:pt x="174" y="1334"/>
                  </a:cubicBezTo>
                  <a:cubicBezTo>
                    <a:pt x="152" y="1359"/>
                    <a:pt x="153" y="1397"/>
                    <a:pt x="177" y="1420"/>
                  </a:cubicBezTo>
                  <a:cubicBezTo>
                    <a:pt x="327" y="1572"/>
                    <a:pt x="327" y="1572"/>
                    <a:pt x="327" y="1572"/>
                  </a:cubicBezTo>
                  <a:cubicBezTo>
                    <a:pt x="350" y="1596"/>
                    <a:pt x="388" y="1598"/>
                    <a:pt x="413" y="1576"/>
                  </a:cubicBezTo>
                  <a:close/>
                  <a:moveTo>
                    <a:pt x="436" y="1224"/>
                  </a:moveTo>
                  <a:cubicBezTo>
                    <a:pt x="455" y="1203"/>
                    <a:pt x="457" y="1173"/>
                    <a:pt x="443" y="1149"/>
                  </a:cubicBezTo>
                  <a:cubicBezTo>
                    <a:pt x="413" y="1101"/>
                    <a:pt x="392" y="1047"/>
                    <a:pt x="380" y="991"/>
                  </a:cubicBezTo>
                  <a:cubicBezTo>
                    <a:pt x="374" y="964"/>
                    <a:pt x="351" y="943"/>
                    <a:pt x="323" y="941"/>
                  </a:cubicBezTo>
                  <a:cubicBezTo>
                    <a:pt x="128" y="925"/>
                    <a:pt x="128" y="925"/>
                    <a:pt x="128" y="925"/>
                  </a:cubicBezTo>
                  <a:cubicBezTo>
                    <a:pt x="128" y="829"/>
                    <a:pt x="128" y="829"/>
                    <a:pt x="128" y="829"/>
                  </a:cubicBezTo>
                  <a:cubicBezTo>
                    <a:pt x="301" y="815"/>
                    <a:pt x="301" y="815"/>
                    <a:pt x="301" y="815"/>
                  </a:cubicBezTo>
                  <a:cubicBezTo>
                    <a:pt x="305" y="816"/>
                    <a:pt x="308" y="817"/>
                    <a:pt x="312" y="817"/>
                  </a:cubicBezTo>
                  <a:cubicBezTo>
                    <a:pt x="314" y="818"/>
                    <a:pt x="317" y="818"/>
                    <a:pt x="319" y="818"/>
                  </a:cubicBezTo>
                  <a:cubicBezTo>
                    <a:pt x="349" y="818"/>
                    <a:pt x="375" y="797"/>
                    <a:pt x="382" y="768"/>
                  </a:cubicBezTo>
                  <a:cubicBezTo>
                    <a:pt x="395" y="711"/>
                    <a:pt x="417" y="657"/>
                    <a:pt x="448" y="608"/>
                  </a:cubicBezTo>
                  <a:cubicBezTo>
                    <a:pt x="466" y="581"/>
                    <a:pt x="460" y="544"/>
                    <a:pt x="434" y="524"/>
                  </a:cubicBezTo>
                  <a:cubicBezTo>
                    <a:pt x="429" y="520"/>
                    <a:pt x="424" y="517"/>
                    <a:pt x="418" y="514"/>
                  </a:cubicBezTo>
                  <a:cubicBezTo>
                    <a:pt x="309" y="388"/>
                    <a:pt x="309" y="388"/>
                    <a:pt x="309" y="388"/>
                  </a:cubicBezTo>
                  <a:cubicBezTo>
                    <a:pt x="376" y="320"/>
                    <a:pt x="376" y="320"/>
                    <a:pt x="376" y="320"/>
                  </a:cubicBezTo>
                  <a:cubicBezTo>
                    <a:pt x="516" y="437"/>
                    <a:pt x="516" y="437"/>
                    <a:pt x="516" y="437"/>
                  </a:cubicBezTo>
                  <a:cubicBezTo>
                    <a:pt x="516" y="437"/>
                    <a:pt x="517" y="438"/>
                    <a:pt x="518" y="439"/>
                  </a:cubicBezTo>
                  <a:cubicBezTo>
                    <a:pt x="538" y="464"/>
                    <a:pt x="575" y="470"/>
                    <a:pt x="602" y="452"/>
                  </a:cubicBezTo>
                  <a:cubicBezTo>
                    <a:pt x="653" y="419"/>
                    <a:pt x="710" y="395"/>
                    <a:pt x="769" y="382"/>
                  </a:cubicBezTo>
                  <a:cubicBezTo>
                    <a:pt x="797" y="375"/>
                    <a:pt x="817" y="352"/>
                    <a:pt x="819" y="324"/>
                  </a:cubicBezTo>
                  <a:cubicBezTo>
                    <a:pt x="835" y="128"/>
                    <a:pt x="835" y="128"/>
                    <a:pt x="835" y="128"/>
                  </a:cubicBezTo>
                  <a:cubicBezTo>
                    <a:pt x="931" y="128"/>
                    <a:pt x="931" y="128"/>
                    <a:pt x="931" y="128"/>
                  </a:cubicBezTo>
                  <a:cubicBezTo>
                    <a:pt x="947" y="324"/>
                    <a:pt x="947" y="324"/>
                    <a:pt x="947" y="324"/>
                  </a:cubicBezTo>
                  <a:cubicBezTo>
                    <a:pt x="949" y="352"/>
                    <a:pt x="969" y="375"/>
                    <a:pt x="996" y="382"/>
                  </a:cubicBezTo>
                  <a:cubicBezTo>
                    <a:pt x="1054" y="395"/>
                    <a:pt x="1109" y="417"/>
                    <a:pt x="1159" y="449"/>
                  </a:cubicBezTo>
                  <a:cubicBezTo>
                    <a:pt x="1183" y="464"/>
                    <a:pt x="1213" y="462"/>
                    <a:pt x="1235" y="445"/>
                  </a:cubicBezTo>
                  <a:cubicBezTo>
                    <a:pt x="1383" y="320"/>
                    <a:pt x="1383" y="320"/>
                    <a:pt x="1383" y="320"/>
                  </a:cubicBezTo>
                  <a:cubicBezTo>
                    <a:pt x="1451" y="388"/>
                    <a:pt x="1451" y="388"/>
                    <a:pt x="1451" y="388"/>
                  </a:cubicBezTo>
                  <a:cubicBezTo>
                    <a:pt x="1324" y="535"/>
                    <a:pt x="1324" y="535"/>
                    <a:pt x="1324" y="535"/>
                  </a:cubicBezTo>
                  <a:cubicBezTo>
                    <a:pt x="1306" y="556"/>
                    <a:pt x="1304" y="587"/>
                    <a:pt x="1319" y="610"/>
                  </a:cubicBezTo>
                  <a:cubicBezTo>
                    <a:pt x="1349" y="658"/>
                    <a:pt x="1370" y="710"/>
                    <a:pt x="1383" y="765"/>
                  </a:cubicBezTo>
                  <a:cubicBezTo>
                    <a:pt x="1390" y="792"/>
                    <a:pt x="1413" y="812"/>
                    <a:pt x="1440" y="814"/>
                  </a:cubicBezTo>
                  <a:cubicBezTo>
                    <a:pt x="1632" y="829"/>
                    <a:pt x="1632" y="829"/>
                    <a:pt x="1632" y="829"/>
                  </a:cubicBezTo>
                  <a:cubicBezTo>
                    <a:pt x="1632" y="925"/>
                    <a:pt x="1632" y="925"/>
                    <a:pt x="1632" y="925"/>
                  </a:cubicBezTo>
                  <a:cubicBezTo>
                    <a:pt x="1443" y="940"/>
                    <a:pt x="1443" y="940"/>
                    <a:pt x="1443" y="940"/>
                  </a:cubicBezTo>
                  <a:cubicBezTo>
                    <a:pt x="1415" y="943"/>
                    <a:pt x="1392" y="963"/>
                    <a:pt x="1386" y="991"/>
                  </a:cubicBezTo>
                  <a:cubicBezTo>
                    <a:pt x="1373" y="1048"/>
                    <a:pt x="1352" y="1103"/>
                    <a:pt x="1321" y="1153"/>
                  </a:cubicBezTo>
                  <a:cubicBezTo>
                    <a:pt x="1306" y="1177"/>
                    <a:pt x="1308" y="1207"/>
                    <a:pt x="1327" y="1228"/>
                  </a:cubicBezTo>
                  <a:cubicBezTo>
                    <a:pt x="1451" y="1372"/>
                    <a:pt x="1451" y="1372"/>
                    <a:pt x="1451" y="1372"/>
                  </a:cubicBezTo>
                  <a:cubicBezTo>
                    <a:pt x="1383" y="1440"/>
                    <a:pt x="1383" y="1440"/>
                    <a:pt x="1383" y="1440"/>
                  </a:cubicBezTo>
                  <a:cubicBezTo>
                    <a:pt x="1239" y="1319"/>
                    <a:pt x="1239" y="1319"/>
                    <a:pt x="1239" y="1319"/>
                  </a:cubicBezTo>
                  <a:cubicBezTo>
                    <a:pt x="1217" y="1301"/>
                    <a:pt x="1186" y="1299"/>
                    <a:pt x="1163" y="1315"/>
                  </a:cubicBezTo>
                  <a:cubicBezTo>
                    <a:pt x="1112" y="1348"/>
                    <a:pt x="1055" y="1372"/>
                    <a:pt x="996" y="1385"/>
                  </a:cubicBezTo>
                  <a:cubicBezTo>
                    <a:pt x="969" y="1391"/>
                    <a:pt x="948" y="1414"/>
                    <a:pt x="946" y="1442"/>
                  </a:cubicBezTo>
                  <a:cubicBezTo>
                    <a:pt x="931" y="1632"/>
                    <a:pt x="931" y="1632"/>
                    <a:pt x="931" y="1632"/>
                  </a:cubicBezTo>
                  <a:cubicBezTo>
                    <a:pt x="835" y="1632"/>
                    <a:pt x="835" y="1632"/>
                    <a:pt x="835" y="1632"/>
                  </a:cubicBezTo>
                  <a:cubicBezTo>
                    <a:pt x="820" y="1442"/>
                    <a:pt x="820" y="1442"/>
                    <a:pt x="820" y="1442"/>
                  </a:cubicBezTo>
                  <a:cubicBezTo>
                    <a:pt x="817" y="1414"/>
                    <a:pt x="797" y="1391"/>
                    <a:pt x="770" y="1385"/>
                  </a:cubicBezTo>
                  <a:cubicBezTo>
                    <a:pt x="709" y="1371"/>
                    <a:pt x="652" y="1347"/>
                    <a:pt x="600" y="1313"/>
                  </a:cubicBezTo>
                  <a:cubicBezTo>
                    <a:pt x="576" y="1297"/>
                    <a:pt x="545" y="1299"/>
                    <a:pt x="524" y="1317"/>
                  </a:cubicBezTo>
                  <a:cubicBezTo>
                    <a:pt x="376" y="1440"/>
                    <a:pt x="376" y="1440"/>
                    <a:pt x="376" y="1440"/>
                  </a:cubicBezTo>
                  <a:cubicBezTo>
                    <a:pt x="309" y="1372"/>
                    <a:pt x="309" y="1372"/>
                    <a:pt x="309" y="1372"/>
                  </a:cubicBezTo>
                  <a:lnTo>
                    <a:pt x="436" y="1224"/>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ea typeface="Meiryo" panose="020B0604030504040204" pitchFamily="34" charset="-128"/>
              </a:endParaRPr>
            </a:p>
          </p:txBody>
        </p:sp>
        <p:sp>
          <p:nvSpPr>
            <p:cNvPr id="57" name="Freeform 171">
              <a:extLst>
                <a:ext uri="{FF2B5EF4-FFF2-40B4-BE49-F238E27FC236}">
                  <a16:creationId xmlns:a16="http://schemas.microsoft.com/office/drawing/2014/main" id="{3E36355B-EAC4-B736-FFD6-E129E5B75321}"/>
                </a:ext>
              </a:extLst>
            </p:cNvPr>
            <p:cNvSpPr>
              <a:spLocks/>
            </p:cNvSpPr>
            <p:nvPr/>
          </p:nvSpPr>
          <p:spPr bwMode="auto">
            <a:xfrm>
              <a:off x="14892341" y="17770473"/>
              <a:ext cx="18064165" cy="11728454"/>
            </a:xfrm>
            <a:custGeom>
              <a:avLst/>
              <a:gdLst>
                <a:gd name="T0" fmla="*/ 1935 w 1992"/>
                <a:gd name="T1" fmla="*/ 7 h 1296"/>
                <a:gd name="T2" fmla="*/ 1860 w 1992"/>
                <a:gd name="T3" fmla="*/ 57 h 1296"/>
                <a:gd name="T4" fmla="*/ 1708 w 1992"/>
                <a:gd name="T5" fmla="*/ 444 h 1296"/>
                <a:gd name="T6" fmla="*/ 1440 w 1992"/>
                <a:gd name="T7" fmla="*/ 754 h 1296"/>
                <a:gd name="T8" fmla="*/ 1083 w 1992"/>
                <a:gd name="T9" fmla="*/ 959 h 1296"/>
                <a:gd name="T10" fmla="*/ 663 w 1992"/>
                <a:gd name="T11" fmla="*/ 1033 h 1296"/>
                <a:gd name="T12" fmla="*/ 381 w 1992"/>
                <a:gd name="T13" fmla="*/ 1000 h 1296"/>
                <a:gd name="T14" fmla="*/ 229 w 1992"/>
                <a:gd name="T15" fmla="*/ 953 h 1296"/>
                <a:gd name="T16" fmla="*/ 409 w 1992"/>
                <a:gd name="T17" fmla="*/ 869 h 1296"/>
                <a:gd name="T18" fmla="*/ 355 w 1992"/>
                <a:gd name="T19" fmla="*/ 753 h 1296"/>
                <a:gd name="T20" fmla="*/ 44 w 1992"/>
                <a:gd name="T21" fmla="*/ 898 h 1296"/>
                <a:gd name="T22" fmla="*/ 10 w 1992"/>
                <a:gd name="T23" fmla="*/ 976 h 1296"/>
                <a:gd name="T24" fmla="*/ 111 w 1992"/>
                <a:gd name="T25" fmla="*/ 1296 h 1296"/>
                <a:gd name="T26" fmla="*/ 233 w 1992"/>
                <a:gd name="T27" fmla="*/ 1258 h 1296"/>
                <a:gd name="T28" fmla="*/ 174 w 1992"/>
                <a:gd name="T29" fmla="*/ 1069 h 1296"/>
                <a:gd name="T30" fmla="*/ 352 w 1992"/>
                <a:gd name="T31" fmla="*/ 1125 h 1296"/>
                <a:gd name="T32" fmla="*/ 663 w 1992"/>
                <a:gd name="T33" fmla="*/ 1161 h 1296"/>
                <a:gd name="T34" fmla="*/ 1127 w 1992"/>
                <a:gd name="T35" fmla="*/ 1079 h 1296"/>
                <a:gd name="T36" fmla="*/ 1521 w 1992"/>
                <a:gd name="T37" fmla="*/ 852 h 1296"/>
                <a:gd name="T38" fmla="*/ 1817 w 1992"/>
                <a:gd name="T39" fmla="*/ 511 h 1296"/>
                <a:gd name="T40" fmla="*/ 1985 w 1992"/>
                <a:gd name="T41" fmla="*/ 83 h 1296"/>
                <a:gd name="T42" fmla="*/ 1935 w 1992"/>
                <a:gd name="T43" fmla="*/ 7 h 1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992" h="1296">
                  <a:moveTo>
                    <a:pt x="1935" y="7"/>
                  </a:moveTo>
                  <a:cubicBezTo>
                    <a:pt x="1901" y="0"/>
                    <a:pt x="1867" y="23"/>
                    <a:pt x="1860" y="57"/>
                  </a:cubicBezTo>
                  <a:cubicBezTo>
                    <a:pt x="1832" y="194"/>
                    <a:pt x="1780" y="325"/>
                    <a:pt x="1708" y="444"/>
                  </a:cubicBezTo>
                  <a:cubicBezTo>
                    <a:pt x="1636" y="562"/>
                    <a:pt x="1546" y="666"/>
                    <a:pt x="1440" y="754"/>
                  </a:cubicBezTo>
                  <a:cubicBezTo>
                    <a:pt x="1333" y="842"/>
                    <a:pt x="1213" y="911"/>
                    <a:pt x="1083" y="959"/>
                  </a:cubicBezTo>
                  <a:cubicBezTo>
                    <a:pt x="949" y="1008"/>
                    <a:pt x="807" y="1033"/>
                    <a:pt x="663" y="1033"/>
                  </a:cubicBezTo>
                  <a:cubicBezTo>
                    <a:pt x="568" y="1033"/>
                    <a:pt x="473" y="1022"/>
                    <a:pt x="381" y="1000"/>
                  </a:cubicBezTo>
                  <a:cubicBezTo>
                    <a:pt x="329" y="988"/>
                    <a:pt x="278" y="972"/>
                    <a:pt x="229" y="953"/>
                  </a:cubicBezTo>
                  <a:cubicBezTo>
                    <a:pt x="409" y="869"/>
                    <a:pt x="409" y="869"/>
                    <a:pt x="409" y="869"/>
                  </a:cubicBezTo>
                  <a:cubicBezTo>
                    <a:pt x="355" y="753"/>
                    <a:pt x="355" y="753"/>
                    <a:pt x="355" y="753"/>
                  </a:cubicBezTo>
                  <a:cubicBezTo>
                    <a:pt x="44" y="898"/>
                    <a:pt x="44" y="898"/>
                    <a:pt x="44" y="898"/>
                  </a:cubicBezTo>
                  <a:cubicBezTo>
                    <a:pt x="15" y="912"/>
                    <a:pt x="0" y="945"/>
                    <a:pt x="10" y="976"/>
                  </a:cubicBezTo>
                  <a:cubicBezTo>
                    <a:pt x="111" y="1296"/>
                    <a:pt x="111" y="1296"/>
                    <a:pt x="111" y="1296"/>
                  </a:cubicBezTo>
                  <a:cubicBezTo>
                    <a:pt x="233" y="1258"/>
                    <a:pt x="233" y="1258"/>
                    <a:pt x="233" y="1258"/>
                  </a:cubicBezTo>
                  <a:cubicBezTo>
                    <a:pt x="174" y="1069"/>
                    <a:pt x="174" y="1069"/>
                    <a:pt x="174" y="1069"/>
                  </a:cubicBezTo>
                  <a:cubicBezTo>
                    <a:pt x="232" y="1092"/>
                    <a:pt x="291" y="1110"/>
                    <a:pt x="352" y="1125"/>
                  </a:cubicBezTo>
                  <a:cubicBezTo>
                    <a:pt x="453" y="1149"/>
                    <a:pt x="558" y="1161"/>
                    <a:pt x="663" y="1161"/>
                  </a:cubicBezTo>
                  <a:cubicBezTo>
                    <a:pt x="822" y="1161"/>
                    <a:pt x="979" y="1133"/>
                    <a:pt x="1127" y="1079"/>
                  </a:cubicBezTo>
                  <a:cubicBezTo>
                    <a:pt x="1270" y="1026"/>
                    <a:pt x="1403" y="950"/>
                    <a:pt x="1521" y="852"/>
                  </a:cubicBezTo>
                  <a:cubicBezTo>
                    <a:pt x="1639" y="756"/>
                    <a:pt x="1738" y="641"/>
                    <a:pt x="1817" y="511"/>
                  </a:cubicBezTo>
                  <a:cubicBezTo>
                    <a:pt x="1898" y="378"/>
                    <a:pt x="1954" y="235"/>
                    <a:pt x="1985" y="83"/>
                  </a:cubicBezTo>
                  <a:cubicBezTo>
                    <a:pt x="1992" y="48"/>
                    <a:pt x="1970" y="15"/>
                    <a:pt x="1935" y="7"/>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ea typeface="Meiryo" panose="020B0604030504040204" pitchFamily="34" charset="-128"/>
              </a:endParaRPr>
            </a:p>
          </p:txBody>
        </p:sp>
        <p:sp>
          <p:nvSpPr>
            <p:cNvPr id="58" name="Freeform 172">
              <a:extLst>
                <a:ext uri="{FF2B5EF4-FFF2-40B4-BE49-F238E27FC236}">
                  <a16:creationId xmlns:a16="http://schemas.microsoft.com/office/drawing/2014/main" id="{DAD60360-664F-45DD-975E-61C04F91585C}"/>
                </a:ext>
              </a:extLst>
            </p:cNvPr>
            <p:cNvSpPr>
              <a:spLocks/>
            </p:cNvSpPr>
            <p:nvPr/>
          </p:nvSpPr>
          <p:spPr bwMode="auto">
            <a:xfrm>
              <a:off x="28757562" y="7451722"/>
              <a:ext cx="1387476" cy="1322383"/>
            </a:xfrm>
            <a:custGeom>
              <a:avLst/>
              <a:gdLst>
                <a:gd name="T0" fmla="*/ 34 w 153"/>
                <a:gd name="T1" fmla="*/ 126 h 146"/>
                <a:gd name="T2" fmla="*/ 82 w 153"/>
                <a:gd name="T3" fmla="*/ 146 h 146"/>
                <a:gd name="T4" fmla="*/ 125 w 153"/>
                <a:gd name="T5" fmla="*/ 129 h 146"/>
                <a:gd name="T6" fmla="*/ 129 w 153"/>
                <a:gd name="T7" fmla="*/ 39 h 146"/>
                <a:gd name="T8" fmla="*/ 118 w 153"/>
                <a:gd name="T9" fmla="*/ 27 h 146"/>
                <a:gd name="T10" fmla="*/ 27 w 153"/>
                <a:gd name="T11" fmla="*/ 24 h 146"/>
                <a:gd name="T12" fmla="*/ 25 w 153"/>
                <a:gd name="T13" fmla="*/ 115 h 146"/>
                <a:gd name="T14" fmla="*/ 34 w 153"/>
                <a:gd name="T15" fmla="*/ 126 h 14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3" h="146">
                  <a:moveTo>
                    <a:pt x="34" y="126"/>
                  </a:moveTo>
                  <a:cubicBezTo>
                    <a:pt x="47" y="139"/>
                    <a:pt x="64" y="146"/>
                    <a:pt x="82" y="146"/>
                  </a:cubicBezTo>
                  <a:cubicBezTo>
                    <a:pt x="97" y="146"/>
                    <a:pt x="112" y="141"/>
                    <a:pt x="125" y="129"/>
                  </a:cubicBezTo>
                  <a:cubicBezTo>
                    <a:pt x="151" y="106"/>
                    <a:pt x="153" y="65"/>
                    <a:pt x="129" y="39"/>
                  </a:cubicBezTo>
                  <a:cubicBezTo>
                    <a:pt x="125" y="35"/>
                    <a:pt x="122" y="31"/>
                    <a:pt x="118" y="27"/>
                  </a:cubicBezTo>
                  <a:cubicBezTo>
                    <a:pt x="94" y="2"/>
                    <a:pt x="53" y="0"/>
                    <a:pt x="27" y="24"/>
                  </a:cubicBezTo>
                  <a:cubicBezTo>
                    <a:pt x="2" y="49"/>
                    <a:pt x="0" y="89"/>
                    <a:pt x="25" y="115"/>
                  </a:cubicBezTo>
                  <a:cubicBezTo>
                    <a:pt x="28" y="119"/>
                    <a:pt x="31" y="122"/>
                    <a:pt x="34" y="126"/>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ea typeface="Meiryo" panose="020B0604030504040204" pitchFamily="34" charset="-128"/>
              </a:endParaRPr>
            </a:p>
          </p:txBody>
        </p:sp>
        <p:sp>
          <p:nvSpPr>
            <p:cNvPr id="59" name="Freeform 173">
              <a:extLst>
                <a:ext uri="{FF2B5EF4-FFF2-40B4-BE49-F238E27FC236}">
                  <a16:creationId xmlns:a16="http://schemas.microsoft.com/office/drawing/2014/main" id="{69473962-E1C7-8BDD-108A-F910A16062BA}"/>
                </a:ext>
              </a:extLst>
            </p:cNvPr>
            <p:cNvSpPr>
              <a:spLocks/>
            </p:cNvSpPr>
            <p:nvPr/>
          </p:nvSpPr>
          <p:spPr bwMode="auto">
            <a:xfrm>
              <a:off x="30145038" y="9263058"/>
              <a:ext cx="1470025" cy="1465263"/>
            </a:xfrm>
            <a:custGeom>
              <a:avLst/>
              <a:gdLst>
                <a:gd name="T0" fmla="*/ 34 w 162"/>
                <a:gd name="T1" fmla="*/ 131 h 162"/>
                <a:gd name="T2" fmla="*/ 89 w 162"/>
                <a:gd name="T3" fmla="*/ 162 h 162"/>
                <a:gd name="T4" fmla="*/ 121 w 162"/>
                <a:gd name="T5" fmla="*/ 154 h 162"/>
                <a:gd name="T6" fmla="*/ 144 w 162"/>
                <a:gd name="T7" fmla="*/ 66 h 162"/>
                <a:gd name="T8" fmla="*/ 128 w 162"/>
                <a:gd name="T9" fmla="*/ 39 h 162"/>
                <a:gd name="T10" fmla="*/ 39 w 162"/>
                <a:gd name="T11" fmla="*/ 18 h 162"/>
                <a:gd name="T12" fmla="*/ 19 w 162"/>
                <a:gd name="T13" fmla="*/ 107 h 162"/>
                <a:gd name="T14" fmla="*/ 34 w 162"/>
                <a:gd name="T15" fmla="*/ 131 h 16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2" h="162">
                  <a:moveTo>
                    <a:pt x="34" y="131"/>
                  </a:moveTo>
                  <a:cubicBezTo>
                    <a:pt x="46" y="151"/>
                    <a:pt x="67" y="162"/>
                    <a:pt x="89" y="162"/>
                  </a:cubicBezTo>
                  <a:cubicBezTo>
                    <a:pt x="100" y="162"/>
                    <a:pt x="111" y="160"/>
                    <a:pt x="121" y="154"/>
                  </a:cubicBezTo>
                  <a:cubicBezTo>
                    <a:pt x="152" y="136"/>
                    <a:pt x="162" y="96"/>
                    <a:pt x="144" y="66"/>
                  </a:cubicBezTo>
                  <a:cubicBezTo>
                    <a:pt x="139" y="57"/>
                    <a:pt x="133" y="48"/>
                    <a:pt x="128" y="39"/>
                  </a:cubicBezTo>
                  <a:cubicBezTo>
                    <a:pt x="109" y="9"/>
                    <a:pt x="69" y="0"/>
                    <a:pt x="39" y="18"/>
                  </a:cubicBezTo>
                  <a:cubicBezTo>
                    <a:pt x="9" y="37"/>
                    <a:pt x="0" y="77"/>
                    <a:pt x="19" y="107"/>
                  </a:cubicBezTo>
                  <a:cubicBezTo>
                    <a:pt x="24" y="115"/>
                    <a:pt x="29" y="123"/>
                    <a:pt x="34" y="131"/>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ea typeface="Meiryo" panose="020B0604030504040204" pitchFamily="34" charset="-128"/>
              </a:endParaRPr>
            </a:p>
          </p:txBody>
        </p:sp>
        <p:sp>
          <p:nvSpPr>
            <p:cNvPr id="60" name="Freeform 174">
              <a:extLst>
                <a:ext uri="{FF2B5EF4-FFF2-40B4-BE49-F238E27FC236}">
                  <a16:creationId xmlns:a16="http://schemas.microsoft.com/office/drawing/2014/main" id="{58C091DC-EA5A-F3C6-0FB6-25DC3AC894DE}"/>
                </a:ext>
              </a:extLst>
            </p:cNvPr>
            <p:cNvSpPr>
              <a:spLocks/>
            </p:cNvSpPr>
            <p:nvPr/>
          </p:nvSpPr>
          <p:spPr bwMode="auto">
            <a:xfrm>
              <a:off x="31215010" y="11461746"/>
              <a:ext cx="1397002" cy="1484315"/>
            </a:xfrm>
            <a:custGeom>
              <a:avLst/>
              <a:gdLst>
                <a:gd name="T0" fmla="*/ 12 w 154"/>
                <a:gd name="T1" fmla="*/ 94 h 164"/>
                <a:gd name="T2" fmla="*/ 22 w 154"/>
                <a:gd name="T3" fmla="*/ 121 h 164"/>
                <a:gd name="T4" fmla="*/ 82 w 154"/>
                <a:gd name="T5" fmla="*/ 164 h 164"/>
                <a:gd name="T6" fmla="*/ 103 w 154"/>
                <a:gd name="T7" fmla="*/ 161 h 164"/>
                <a:gd name="T8" fmla="*/ 143 w 154"/>
                <a:gd name="T9" fmla="*/ 80 h 164"/>
                <a:gd name="T10" fmla="*/ 133 w 154"/>
                <a:gd name="T11" fmla="*/ 50 h 164"/>
                <a:gd name="T12" fmla="*/ 51 w 154"/>
                <a:gd name="T13" fmla="*/ 12 h 164"/>
                <a:gd name="T14" fmla="*/ 12 w 154"/>
                <a:gd name="T15" fmla="*/ 94 h 16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4" h="164">
                  <a:moveTo>
                    <a:pt x="12" y="94"/>
                  </a:moveTo>
                  <a:cubicBezTo>
                    <a:pt x="16" y="102"/>
                    <a:pt x="19" y="112"/>
                    <a:pt x="22" y="121"/>
                  </a:cubicBezTo>
                  <a:cubicBezTo>
                    <a:pt x="31" y="147"/>
                    <a:pt x="56" y="164"/>
                    <a:pt x="82" y="164"/>
                  </a:cubicBezTo>
                  <a:cubicBezTo>
                    <a:pt x="89" y="164"/>
                    <a:pt x="96" y="163"/>
                    <a:pt x="103" y="161"/>
                  </a:cubicBezTo>
                  <a:cubicBezTo>
                    <a:pt x="136" y="150"/>
                    <a:pt x="154" y="113"/>
                    <a:pt x="143" y="80"/>
                  </a:cubicBezTo>
                  <a:cubicBezTo>
                    <a:pt x="140" y="70"/>
                    <a:pt x="136" y="60"/>
                    <a:pt x="133" y="50"/>
                  </a:cubicBezTo>
                  <a:cubicBezTo>
                    <a:pt x="121" y="17"/>
                    <a:pt x="84" y="0"/>
                    <a:pt x="51" y="12"/>
                  </a:cubicBezTo>
                  <a:cubicBezTo>
                    <a:pt x="18" y="24"/>
                    <a:pt x="0" y="60"/>
                    <a:pt x="12" y="94"/>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ea typeface="Meiryo" panose="020B0604030504040204" pitchFamily="34" charset="-128"/>
              </a:endParaRPr>
            </a:p>
          </p:txBody>
        </p:sp>
        <p:sp>
          <p:nvSpPr>
            <p:cNvPr id="61" name="Freeform 175">
              <a:extLst>
                <a:ext uri="{FF2B5EF4-FFF2-40B4-BE49-F238E27FC236}">
                  <a16:creationId xmlns:a16="http://schemas.microsoft.com/office/drawing/2014/main" id="{4681B994-3835-0BEA-776D-9861CEB63DB2}"/>
                </a:ext>
              </a:extLst>
            </p:cNvPr>
            <p:cNvSpPr>
              <a:spLocks/>
            </p:cNvSpPr>
            <p:nvPr/>
          </p:nvSpPr>
          <p:spPr bwMode="auto">
            <a:xfrm>
              <a:off x="31842080" y="13860461"/>
              <a:ext cx="1250947" cy="1330322"/>
            </a:xfrm>
            <a:custGeom>
              <a:avLst/>
              <a:gdLst>
                <a:gd name="T0" fmla="*/ 59 w 138"/>
                <a:gd name="T1" fmla="*/ 5 h 147"/>
                <a:gd name="T2" fmla="*/ 4 w 138"/>
                <a:gd name="T3" fmla="*/ 77 h 147"/>
                <a:gd name="T4" fmla="*/ 6 w 138"/>
                <a:gd name="T5" fmla="*/ 91 h 147"/>
                <a:gd name="T6" fmla="*/ 70 w 138"/>
                <a:gd name="T7" fmla="*/ 147 h 147"/>
                <a:gd name="T8" fmla="*/ 78 w 138"/>
                <a:gd name="T9" fmla="*/ 147 h 147"/>
                <a:gd name="T10" fmla="*/ 133 w 138"/>
                <a:gd name="T11" fmla="*/ 75 h 147"/>
                <a:gd name="T12" fmla="*/ 131 w 138"/>
                <a:gd name="T13" fmla="*/ 60 h 147"/>
                <a:gd name="T14" fmla="*/ 59 w 138"/>
                <a:gd name="T15" fmla="*/ 5 h 14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8" h="147">
                  <a:moveTo>
                    <a:pt x="59" y="5"/>
                  </a:moveTo>
                  <a:cubicBezTo>
                    <a:pt x="24" y="10"/>
                    <a:pt x="0" y="42"/>
                    <a:pt x="4" y="77"/>
                  </a:cubicBezTo>
                  <a:cubicBezTo>
                    <a:pt x="5" y="82"/>
                    <a:pt x="6" y="86"/>
                    <a:pt x="6" y="91"/>
                  </a:cubicBezTo>
                  <a:cubicBezTo>
                    <a:pt x="10" y="124"/>
                    <a:pt x="38" y="147"/>
                    <a:pt x="70" y="147"/>
                  </a:cubicBezTo>
                  <a:cubicBezTo>
                    <a:pt x="72" y="147"/>
                    <a:pt x="75" y="147"/>
                    <a:pt x="78" y="147"/>
                  </a:cubicBezTo>
                  <a:cubicBezTo>
                    <a:pt x="113" y="142"/>
                    <a:pt x="138" y="110"/>
                    <a:pt x="133" y="75"/>
                  </a:cubicBezTo>
                  <a:cubicBezTo>
                    <a:pt x="133" y="70"/>
                    <a:pt x="132" y="65"/>
                    <a:pt x="131" y="60"/>
                  </a:cubicBezTo>
                  <a:cubicBezTo>
                    <a:pt x="126" y="25"/>
                    <a:pt x="94" y="0"/>
                    <a:pt x="59" y="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ea typeface="Meiryo" panose="020B0604030504040204" pitchFamily="34" charset="-128"/>
              </a:endParaRPr>
            </a:p>
          </p:txBody>
        </p:sp>
        <p:sp>
          <p:nvSpPr>
            <p:cNvPr id="62" name="Freeform 176">
              <a:extLst>
                <a:ext uri="{FF2B5EF4-FFF2-40B4-BE49-F238E27FC236}">
                  <a16:creationId xmlns:a16="http://schemas.microsoft.com/office/drawing/2014/main" id="{13884BCB-7837-AACD-A7DB-1CDADD14E0A6}"/>
                </a:ext>
              </a:extLst>
            </p:cNvPr>
            <p:cNvSpPr>
              <a:spLocks/>
            </p:cNvSpPr>
            <p:nvPr/>
          </p:nvSpPr>
          <p:spPr bwMode="auto">
            <a:xfrm>
              <a:off x="9332911" y="3443285"/>
              <a:ext cx="18916655" cy="9094785"/>
            </a:xfrm>
            <a:custGeom>
              <a:avLst/>
              <a:gdLst>
                <a:gd name="T0" fmla="*/ 50 w 2086"/>
                <a:gd name="T1" fmla="*/ 1001 h 1005"/>
                <a:gd name="T2" fmla="*/ 72 w 2086"/>
                <a:gd name="T3" fmla="*/ 1005 h 1005"/>
                <a:gd name="T4" fmla="*/ 132 w 2086"/>
                <a:gd name="T5" fmla="*/ 964 h 1005"/>
                <a:gd name="T6" fmla="*/ 311 w 2086"/>
                <a:gd name="T7" fmla="*/ 645 h 1005"/>
                <a:gd name="T8" fmla="*/ 573 w 2086"/>
                <a:gd name="T9" fmla="*/ 395 h 1005"/>
                <a:gd name="T10" fmla="*/ 1276 w 2086"/>
                <a:gd name="T11" fmla="*/ 173 h 1005"/>
                <a:gd name="T12" fmla="*/ 1860 w 2086"/>
                <a:gd name="T13" fmla="*/ 321 h 1005"/>
                <a:gd name="T14" fmla="*/ 1670 w 2086"/>
                <a:gd name="T15" fmla="*/ 376 h 1005"/>
                <a:gd name="T16" fmla="*/ 1705 w 2086"/>
                <a:gd name="T17" fmla="*/ 499 h 1005"/>
                <a:gd name="T18" fmla="*/ 2035 w 2086"/>
                <a:gd name="T19" fmla="*/ 404 h 1005"/>
                <a:gd name="T20" fmla="*/ 2081 w 2086"/>
                <a:gd name="T21" fmla="*/ 333 h 1005"/>
                <a:gd name="T22" fmla="*/ 2031 w 2086"/>
                <a:gd name="T23" fmla="*/ 0 h 1005"/>
                <a:gd name="T24" fmla="*/ 1905 w 2086"/>
                <a:gd name="T25" fmla="*/ 19 h 1005"/>
                <a:gd name="T26" fmla="*/ 1934 w 2086"/>
                <a:gd name="T27" fmla="*/ 216 h 1005"/>
                <a:gd name="T28" fmla="*/ 1276 w 2086"/>
                <a:gd name="T29" fmla="*/ 44 h 1005"/>
                <a:gd name="T30" fmla="*/ 500 w 2086"/>
                <a:gd name="T31" fmla="*/ 290 h 1005"/>
                <a:gd name="T32" fmla="*/ 210 w 2086"/>
                <a:gd name="T33" fmla="*/ 566 h 1005"/>
                <a:gd name="T34" fmla="*/ 13 w 2086"/>
                <a:gd name="T35" fmla="*/ 918 h 1005"/>
                <a:gd name="T36" fmla="*/ 50 w 2086"/>
                <a:gd name="T37" fmla="*/ 1001 h 10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086" h="1005">
                  <a:moveTo>
                    <a:pt x="50" y="1001"/>
                  </a:moveTo>
                  <a:cubicBezTo>
                    <a:pt x="57" y="1004"/>
                    <a:pt x="65" y="1005"/>
                    <a:pt x="72" y="1005"/>
                  </a:cubicBezTo>
                  <a:cubicBezTo>
                    <a:pt x="98" y="1005"/>
                    <a:pt x="123" y="989"/>
                    <a:pt x="132" y="964"/>
                  </a:cubicBezTo>
                  <a:cubicBezTo>
                    <a:pt x="175" y="849"/>
                    <a:pt x="236" y="742"/>
                    <a:pt x="311" y="645"/>
                  </a:cubicBezTo>
                  <a:cubicBezTo>
                    <a:pt x="386" y="549"/>
                    <a:pt x="474" y="465"/>
                    <a:pt x="573" y="395"/>
                  </a:cubicBezTo>
                  <a:cubicBezTo>
                    <a:pt x="780" y="249"/>
                    <a:pt x="1023" y="173"/>
                    <a:pt x="1276" y="173"/>
                  </a:cubicBezTo>
                  <a:cubicBezTo>
                    <a:pt x="1481" y="173"/>
                    <a:pt x="1682" y="224"/>
                    <a:pt x="1860" y="321"/>
                  </a:cubicBezTo>
                  <a:cubicBezTo>
                    <a:pt x="1670" y="376"/>
                    <a:pt x="1670" y="376"/>
                    <a:pt x="1670" y="376"/>
                  </a:cubicBezTo>
                  <a:cubicBezTo>
                    <a:pt x="1705" y="499"/>
                    <a:pt x="1705" y="499"/>
                    <a:pt x="1705" y="499"/>
                  </a:cubicBezTo>
                  <a:cubicBezTo>
                    <a:pt x="2035" y="404"/>
                    <a:pt x="2035" y="404"/>
                    <a:pt x="2035" y="404"/>
                  </a:cubicBezTo>
                  <a:cubicBezTo>
                    <a:pt x="2066" y="395"/>
                    <a:pt x="2086" y="365"/>
                    <a:pt x="2081" y="333"/>
                  </a:cubicBezTo>
                  <a:cubicBezTo>
                    <a:pt x="2031" y="0"/>
                    <a:pt x="2031" y="0"/>
                    <a:pt x="2031" y="0"/>
                  </a:cubicBezTo>
                  <a:cubicBezTo>
                    <a:pt x="1905" y="19"/>
                    <a:pt x="1905" y="19"/>
                    <a:pt x="1905" y="19"/>
                  </a:cubicBezTo>
                  <a:cubicBezTo>
                    <a:pt x="1934" y="216"/>
                    <a:pt x="1934" y="216"/>
                    <a:pt x="1934" y="216"/>
                  </a:cubicBezTo>
                  <a:cubicBezTo>
                    <a:pt x="1734" y="103"/>
                    <a:pt x="1507" y="44"/>
                    <a:pt x="1276" y="44"/>
                  </a:cubicBezTo>
                  <a:cubicBezTo>
                    <a:pt x="996" y="44"/>
                    <a:pt x="728" y="129"/>
                    <a:pt x="500" y="290"/>
                  </a:cubicBezTo>
                  <a:cubicBezTo>
                    <a:pt x="390" y="367"/>
                    <a:pt x="292" y="460"/>
                    <a:pt x="210" y="566"/>
                  </a:cubicBezTo>
                  <a:cubicBezTo>
                    <a:pt x="127" y="673"/>
                    <a:pt x="60" y="792"/>
                    <a:pt x="13" y="918"/>
                  </a:cubicBezTo>
                  <a:cubicBezTo>
                    <a:pt x="0" y="951"/>
                    <a:pt x="17" y="988"/>
                    <a:pt x="50" y="1001"/>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ea typeface="Meiryo" panose="020B0604030504040204" pitchFamily="34" charset="-128"/>
              </a:endParaRPr>
            </a:p>
          </p:txBody>
        </p:sp>
        <p:sp>
          <p:nvSpPr>
            <p:cNvPr id="63" name="Freeform 177">
              <a:extLst>
                <a:ext uri="{FF2B5EF4-FFF2-40B4-BE49-F238E27FC236}">
                  <a16:creationId xmlns:a16="http://schemas.microsoft.com/office/drawing/2014/main" id="{4F0C8316-B678-3CBA-0F42-9BE41E417E35}"/>
                </a:ext>
              </a:extLst>
            </p:cNvPr>
            <p:cNvSpPr>
              <a:spLocks/>
            </p:cNvSpPr>
            <p:nvPr/>
          </p:nvSpPr>
          <p:spPr bwMode="auto">
            <a:xfrm>
              <a:off x="11826875" y="23453725"/>
              <a:ext cx="1468438" cy="1411291"/>
            </a:xfrm>
            <a:custGeom>
              <a:avLst/>
              <a:gdLst>
                <a:gd name="T0" fmla="*/ 117 w 162"/>
                <a:gd name="T1" fmla="*/ 26 h 156"/>
                <a:gd name="T2" fmla="*/ 27 w 162"/>
                <a:gd name="T3" fmla="*/ 24 h 156"/>
                <a:gd name="T4" fmla="*/ 24 w 162"/>
                <a:gd name="T5" fmla="*/ 115 h 156"/>
                <a:gd name="T6" fmla="*/ 47 w 162"/>
                <a:gd name="T7" fmla="*/ 137 h 156"/>
                <a:gd name="T8" fmla="*/ 92 w 162"/>
                <a:gd name="T9" fmla="*/ 156 h 156"/>
                <a:gd name="T10" fmla="*/ 137 w 162"/>
                <a:gd name="T11" fmla="*/ 137 h 156"/>
                <a:gd name="T12" fmla="*/ 137 w 162"/>
                <a:gd name="T13" fmla="*/ 47 h 156"/>
                <a:gd name="T14" fmla="*/ 117 w 162"/>
                <a:gd name="T15" fmla="*/ 26 h 15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2" h="156">
                  <a:moveTo>
                    <a:pt x="117" y="26"/>
                  </a:moveTo>
                  <a:cubicBezTo>
                    <a:pt x="93" y="1"/>
                    <a:pt x="52" y="0"/>
                    <a:pt x="27" y="24"/>
                  </a:cubicBezTo>
                  <a:cubicBezTo>
                    <a:pt x="1" y="49"/>
                    <a:pt x="0" y="89"/>
                    <a:pt x="24" y="115"/>
                  </a:cubicBezTo>
                  <a:cubicBezTo>
                    <a:pt x="32" y="122"/>
                    <a:pt x="39" y="130"/>
                    <a:pt x="47" y="137"/>
                  </a:cubicBezTo>
                  <a:cubicBezTo>
                    <a:pt x="59" y="150"/>
                    <a:pt x="75" y="156"/>
                    <a:pt x="92" y="156"/>
                  </a:cubicBezTo>
                  <a:cubicBezTo>
                    <a:pt x="108" y="156"/>
                    <a:pt x="125" y="150"/>
                    <a:pt x="137" y="137"/>
                  </a:cubicBezTo>
                  <a:cubicBezTo>
                    <a:pt x="162" y="112"/>
                    <a:pt x="162" y="72"/>
                    <a:pt x="137" y="47"/>
                  </a:cubicBezTo>
                  <a:cubicBezTo>
                    <a:pt x="130" y="40"/>
                    <a:pt x="124" y="33"/>
                    <a:pt x="117" y="26"/>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ea typeface="Meiryo" panose="020B0604030504040204" pitchFamily="34" charset="-128"/>
              </a:endParaRPr>
            </a:p>
          </p:txBody>
        </p:sp>
        <p:sp>
          <p:nvSpPr>
            <p:cNvPr id="64" name="Freeform 178">
              <a:extLst>
                <a:ext uri="{FF2B5EF4-FFF2-40B4-BE49-F238E27FC236}">
                  <a16:creationId xmlns:a16="http://schemas.microsoft.com/office/drawing/2014/main" id="{3AAF642A-3779-820D-1187-7F6138F6A9D1}"/>
                </a:ext>
              </a:extLst>
            </p:cNvPr>
            <p:cNvSpPr>
              <a:spLocks/>
            </p:cNvSpPr>
            <p:nvPr/>
          </p:nvSpPr>
          <p:spPr bwMode="auto">
            <a:xfrm>
              <a:off x="10302878" y="21480465"/>
              <a:ext cx="1470025" cy="1474789"/>
            </a:xfrm>
            <a:custGeom>
              <a:avLst/>
              <a:gdLst>
                <a:gd name="T0" fmla="*/ 128 w 162"/>
                <a:gd name="T1" fmla="*/ 40 h 163"/>
                <a:gd name="T2" fmla="*/ 39 w 162"/>
                <a:gd name="T3" fmla="*/ 19 h 163"/>
                <a:gd name="T4" fmla="*/ 18 w 162"/>
                <a:gd name="T5" fmla="*/ 107 h 163"/>
                <a:gd name="T6" fmla="*/ 35 w 162"/>
                <a:gd name="T7" fmla="*/ 134 h 163"/>
                <a:gd name="T8" fmla="*/ 89 w 162"/>
                <a:gd name="T9" fmla="*/ 163 h 163"/>
                <a:gd name="T10" fmla="*/ 124 w 162"/>
                <a:gd name="T11" fmla="*/ 153 h 163"/>
                <a:gd name="T12" fmla="*/ 143 w 162"/>
                <a:gd name="T13" fmla="*/ 64 h 163"/>
                <a:gd name="T14" fmla="*/ 128 w 162"/>
                <a:gd name="T15" fmla="*/ 40 h 16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2" h="163">
                  <a:moveTo>
                    <a:pt x="128" y="40"/>
                  </a:moveTo>
                  <a:cubicBezTo>
                    <a:pt x="109" y="10"/>
                    <a:pt x="70" y="0"/>
                    <a:pt x="39" y="19"/>
                  </a:cubicBezTo>
                  <a:cubicBezTo>
                    <a:pt x="9" y="37"/>
                    <a:pt x="0" y="77"/>
                    <a:pt x="18" y="107"/>
                  </a:cubicBezTo>
                  <a:cubicBezTo>
                    <a:pt x="24" y="116"/>
                    <a:pt x="30" y="125"/>
                    <a:pt x="35" y="134"/>
                  </a:cubicBezTo>
                  <a:cubicBezTo>
                    <a:pt x="48" y="153"/>
                    <a:pt x="68" y="163"/>
                    <a:pt x="89" y="163"/>
                  </a:cubicBezTo>
                  <a:cubicBezTo>
                    <a:pt x="101" y="163"/>
                    <a:pt x="113" y="160"/>
                    <a:pt x="124" y="153"/>
                  </a:cubicBezTo>
                  <a:cubicBezTo>
                    <a:pt x="154" y="134"/>
                    <a:pt x="162" y="94"/>
                    <a:pt x="143" y="64"/>
                  </a:cubicBezTo>
                  <a:cubicBezTo>
                    <a:pt x="138" y="56"/>
                    <a:pt x="133" y="48"/>
                    <a:pt x="128" y="4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ea typeface="Meiryo" panose="020B0604030504040204" pitchFamily="34" charset="-128"/>
              </a:endParaRPr>
            </a:p>
          </p:txBody>
        </p:sp>
        <p:sp>
          <p:nvSpPr>
            <p:cNvPr id="65" name="Freeform 179">
              <a:extLst>
                <a:ext uri="{FF2B5EF4-FFF2-40B4-BE49-F238E27FC236}">
                  <a16:creationId xmlns:a16="http://schemas.microsoft.com/office/drawing/2014/main" id="{F7A8BBD6-CD6B-8DFB-0A60-9B65D6866495}"/>
                </a:ext>
              </a:extLst>
            </p:cNvPr>
            <p:cNvSpPr>
              <a:spLocks/>
            </p:cNvSpPr>
            <p:nvPr/>
          </p:nvSpPr>
          <p:spPr bwMode="auto">
            <a:xfrm>
              <a:off x="8724901" y="16919578"/>
              <a:ext cx="1269999" cy="1465263"/>
            </a:xfrm>
            <a:custGeom>
              <a:avLst/>
              <a:gdLst>
                <a:gd name="T0" fmla="*/ 81 w 140"/>
                <a:gd name="T1" fmla="*/ 162 h 162"/>
                <a:gd name="T2" fmla="*/ 135 w 140"/>
                <a:gd name="T3" fmla="*/ 89 h 162"/>
                <a:gd name="T4" fmla="*/ 131 w 140"/>
                <a:gd name="T5" fmla="*/ 60 h 162"/>
                <a:gd name="T6" fmla="*/ 60 w 140"/>
                <a:gd name="T7" fmla="*/ 5 h 162"/>
                <a:gd name="T8" fmla="*/ 4 w 140"/>
                <a:gd name="T9" fmla="*/ 77 h 162"/>
                <a:gd name="T10" fmla="*/ 8 w 140"/>
                <a:gd name="T11" fmla="*/ 108 h 162"/>
                <a:gd name="T12" fmla="*/ 72 w 140"/>
                <a:gd name="T13" fmla="*/ 162 h 162"/>
                <a:gd name="T14" fmla="*/ 81 w 140"/>
                <a:gd name="T15" fmla="*/ 162 h 16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0" h="162">
                  <a:moveTo>
                    <a:pt x="81" y="162"/>
                  </a:moveTo>
                  <a:cubicBezTo>
                    <a:pt x="116" y="156"/>
                    <a:pt x="140" y="124"/>
                    <a:pt x="135" y="89"/>
                  </a:cubicBezTo>
                  <a:cubicBezTo>
                    <a:pt x="134" y="79"/>
                    <a:pt x="132" y="70"/>
                    <a:pt x="131" y="60"/>
                  </a:cubicBezTo>
                  <a:cubicBezTo>
                    <a:pt x="127" y="25"/>
                    <a:pt x="95" y="0"/>
                    <a:pt x="60" y="5"/>
                  </a:cubicBezTo>
                  <a:cubicBezTo>
                    <a:pt x="24" y="9"/>
                    <a:pt x="0" y="41"/>
                    <a:pt x="4" y="77"/>
                  </a:cubicBezTo>
                  <a:cubicBezTo>
                    <a:pt x="5" y="87"/>
                    <a:pt x="7" y="97"/>
                    <a:pt x="8" y="108"/>
                  </a:cubicBezTo>
                  <a:cubicBezTo>
                    <a:pt x="13" y="140"/>
                    <a:pt x="41" y="162"/>
                    <a:pt x="72" y="162"/>
                  </a:cubicBezTo>
                  <a:cubicBezTo>
                    <a:pt x="75" y="162"/>
                    <a:pt x="78" y="162"/>
                    <a:pt x="81" y="162"/>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ea typeface="Meiryo" panose="020B0604030504040204" pitchFamily="34" charset="-128"/>
              </a:endParaRPr>
            </a:p>
          </p:txBody>
        </p:sp>
        <p:sp>
          <p:nvSpPr>
            <p:cNvPr id="66" name="Freeform 180">
              <a:extLst>
                <a:ext uri="{FF2B5EF4-FFF2-40B4-BE49-F238E27FC236}">
                  <a16:creationId xmlns:a16="http://schemas.microsoft.com/office/drawing/2014/main" id="{8E15E97B-93B1-2DE9-F7BA-2681B94CF109}"/>
                </a:ext>
              </a:extLst>
            </p:cNvPr>
            <p:cNvSpPr>
              <a:spLocks/>
            </p:cNvSpPr>
            <p:nvPr/>
          </p:nvSpPr>
          <p:spPr bwMode="auto">
            <a:xfrm>
              <a:off x="9250361" y="19272251"/>
              <a:ext cx="1406528" cy="1493840"/>
            </a:xfrm>
            <a:custGeom>
              <a:avLst/>
              <a:gdLst>
                <a:gd name="T0" fmla="*/ 142 w 155"/>
                <a:gd name="T1" fmla="*/ 78 h 165"/>
                <a:gd name="T2" fmla="*/ 133 w 155"/>
                <a:gd name="T3" fmla="*/ 51 h 165"/>
                <a:gd name="T4" fmla="*/ 51 w 155"/>
                <a:gd name="T5" fmla="*/ 12 h 165"/>
                <a:gd name="T6" fmla="*/ 12 w 155"/>
                <a:gd name="T7" fmla="*/ 94 h 165"/>
                <a:gd name="T8" fmla="*/ 23 w 155"/>
                <a:gd name="T9" fmla="*/ 124 h 165"/>
                <a:gd name="T10" fmla="*/ 82 w 155"/>
                <a:gd name="T11" fmla="*/ 165 h 165"/>
                <a:gd name="T12" fmla="*/ 105 w 155"/>
                <a:gd name="T13" fmla="*/ 161 h 165"/>
                <a:gd name="T14" fmla="*/ 142 w 155"/>
                <a:gd name="T15" fmla="*/ 78 h 16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5" h="165">
                  <a:moveTo>
                    <a:pt x="142" y="78"/>
                  </a:moveTo>
                  <a:cubicBezTo>
                    <a:pt x="139" y="69"/>
                    <a:pt x="136" y="60"/>
                    <a:pt x="133" y="51"/>
                  </a:cubicBezTo>
                  <a:cubicBezTo>
                    <a:pt x="121" y="18"/>
                    <a:pt x="84" y="0"/>
                    <a:pt x="51" y="12"/>
                  </a:cubicBezTo>
                  <a:cubicBezTo>
                    <a:pt x="17" y="24"/>
                    <a:pt x="0" y="60"/>
                    <a:pt x="12" y="94"/>
                  </a:cubicBezTo>
                  <a:cubicBezTo>
                    <a:pt x="15" y="104"/>
                    <a:pt x="19" y="114"/>
                    <a:pt x="23" y="124"/>
                  </a:cubicBezTo>
                  <a:cubicBezTo>
                    <a:pt x="32" y="149"/>
                    <a:pt x="57" y="165"/>
                    <a:pt x="82" y="165"/>
                  </a:cubicBezTo>
                  <a:cubicBezTo>
                    <a:pt x="90" y="165"/>
                    <a:pt x="98" y="164"/>
                    <a:pt x="105" y="161"/>
                  </a:cubicBezTo>
                  <a:cubicBezTo>
                    <a:pt x="138" y="148"/>
                    <a:pt x="155" y="111"/>
                    <a:pt x="142" y="78"/>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ea typeface="Meiryo" panose="020B0604030504040204" pitchFamily="34" charset="-128"/>
              </a:endParaRPr>
            </a:p>
          </p:txBody>
        </p:sp>
      </p:grpSp>
      <p:grpSp>
        <p:nvGrpSpPr>
          <p:cNvPr id="67" name="Graphic 73">
            <a:extLst>
              <a:ext uri="{FF2B5EF4-FFF2-40B4-BE49-F238E27FC236}">
                <a16:creationId xmlns:a16="http://schemas.microsoft.com/office/drawing/2014/main" id="{AC956C68-F1D2-11FE-A71C-C796B877AB5C}"/>
              </a:ext>
            </a:extLst>
          </p:cNvPr>
          <p:cNvGrpSpPr>
            <a:grpSpLocks noChangeAspect="1"/>
          </p:cNvGrpSpPr>
          <p:nvPr/>
        </p:nvGrpSpPr>
        <p:grpSpPr>
          <a:xfrm>
            <a:off x="506215" y="3392704"/>
            <a:ext cx="274320" cy="248697"/>
            <a:chOff x="2468688" y="3000375"/>
            <a:chExt cx="693420" cy="628650"/>
          </a:xfrm>
          <a:solidFill>
            <a:schemeClr val="tx1"/>
          </a:solidFill>
        </p:grpSpPr>
        <p:sp>
          <p:nvSpPr>
            <p:cNvPr id="68" name="Freeform 75">
              <a:extLst>
                <a:ext uri="{FF2B5EF4-FFF2-40B4-BE49-F238E27FC236}">
                  <a16:creationId xmlns:a16="http://schemas.microsoft.com/office/drawing/2014/main" id="{B345138D-CEA6-145D-DDE3-48E5DB7E88D8}"/>
                </a:ext>
              </a:extLst>
            </p:cNvPr>
            <p:cNvSpPr/>
            <p:nvPr/>
          </p:nvSpPr>
          <p:spPr>
            <a:xfrm>
              <a:off x="2511550" y="3044190"/>
              <a:ext cx="606865" cy="391477"/>
            </a:xfrm>
            <a:custGeom>
              <a:avLst/>
              <a:gdLst>
                <a:gd name="connsiteX0" fmla="*/ 598170 w 606865"/>
                <a:gd name="connsiteY0" fmla="*/ 0 h 391477"/>
                <a:gd name="connsiteX1" fmla="*/ 9525 w 606865"/>
                <a:gd name="connsiteY1" fmla="*/ 0 h 391477"/>
                <a:gd name="connsiteX2" fmla="*/ 0 w 606865"/>
                <a:gd name="connsiteY2" fmla="*/ 9525 h 391477"/>
                <a:gd name="connsiteX3" fmla="*/ 0 w 606865"/>
                <a:gd name="connsiteY3" fmla="*/ 381952 h 391477"/>
                <a:gd name="connsiteX4" fmla="*/ 9525 w 606865"/>
                <a:gd name="connsiteY4" fmla="*/ 391477 h 391477"/>
                <a:gd name="connsiteX5" fmla="*/ 597218 w 606865"/>
                <a:gd name="connsiteY5" fmla="*/ 391477 h 391477"/>
                <a:gd name="connsiteX6" fmla="*/ 606743 w 606865"/>
                <a:gd name="connsiteY6" fmla="*/ 381952 h 391477"/>
                <a:gd name="connsiteX7" fmla="*/ 606743 w 606865"/>
                <a:gd name="connsiteY7" fmla="*/ 9525 h 391477"/>
                <a:gd name="connsiteX8" fmla="*/ 598170 w 606865"/>
                <a:gd name="connsiteY8" fmla="*/ 0 h 391477"/>
                <a:gd name="connsiteX9" fmla="*/ 588645 w 606865"/>
                <a:gd name="connsiteY9" fmla="*/ 19050 h 391477"/>
                <a:gd name="connsiteX10" fmla="*/ 588645 w 606865"/>
                <a:gd name="connsiteY10" fmla="*/ 372427 h 391477"/>
                <a:gd name="connsiteX11" fmla="*/ 19050 w 606865"/>
                <a:gd name="connsiteY11" fmla="*/ 372427 h 391477"/>
                <a:gd name="connsiteX12" fmla="*/ 19050 w 606865"/>
                <a:gd name="connsiteY12" fmla="*/ 19050 h 391477"/>
                <a:gd name="connsiteX13" fmla="*/ 588645 w 606865"/>
                <a:gd name="connsiteY13" fmla="*/ 19050 h 391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06865" h="391477">
                  <a:moveTo>
                    <a:pt x="598170" y="0"/>
                  </a:moveTo>
                  <a:lnTo>
                    <a:pt x="9525" y="0"/>
                  </a:lnTo>
                  <a:cubicBezTo>
                    <a:pt x="3810" y="0"/>
                    <a:pt x="0" y="3810"/>
                    <a:pt x="0" y="9525"/>
                  </a:cubicBezTo>
                  <a:lnTo>
                    <a:pt x="0" y="381952"/>
                  </a:lnTo>
                  <a:cubicBezTo>
                    <a:pt x="0" y="387668"/>
                    <a:pt x="3810" y="391477"/>
                    <a:pt x="9525" y="391477"/>
                  </a:cubicBezTo>
                  <a:lnTo>
                    <a:pt x="597218" y="391477"/>
                  </a:lnTo>
                  <a:cubicBezTo>
                    <a:pt x="602933" y="391477"/>
                    <a:pt x="606743" y="387668"/>
                    <a:pt x="606743" y="381952"/>
                  </a:cubicBezTo>
                  <a:lnTo>
                    <a:pt x="606743" y="9525"/>
                  </a:lnTo>
                  <a:cubicBezTo>
                    <a:pt x="607695" y="4762"/>
                    <a:pt x="602933" y="0"/>
                    <a:pt x="598170" y="0"/>
                  </a:cubicBezTo>
                  <a:close/>
                  <a:moveTo>
                    <a:pt x="588645" y="19050"/>
                  </a:moveTo>
                  <a:lnTo>
                    <a:pt x="588645" y="372427"/>
                  </a:lnTo>
                  <a:lnTo>
                    <a:pt x="19050" y="372427"/>
                  </a:lnTo>
                  <a:lnTo>
                    <a:pt x="19050" y="19050"/>
                  </a:lnTo>
                  <a:lnTo>
                    <a:pt x="588645" y="19050"/>
                  </a:lnTo>
                  <a:close/>
                </a:path>
              </a:pathLst>
            </a:custGeom>
            <a:grpFill/>
            <a:ln w="9525" cap="flat">
              <a:noFill/>
              <a:prstDash val="solid"/>
              <a:miter/>
            </a:ln>
          </p:spPr>
          <p:txBody>
            <a:bodyPr rtlCol="0" anchor="ctr"/>
            <a:lstStyle/>
            <a:p>
              <a:pPr rtl="0"/>
              <a:endParaRPr lang="en-US">
                <a:ea typeface="Meiryo" panose="020B0604030504040204" pitchFamily="34" charset="-128"/>
              </a:endParaRPr>
            </a:p>
          </p:txBody>
        </p:sp>
        <p:sp>
          <p:nvSpPr>
            <p:cNvPr id="69" name="Freeform 76">
              <a:extLst>
                <a:ext uri="{FF2B5EF4-FFF2-40B4-BE49-F238E27FC236}">
                  <a16:creationId xmlns:a16="http://schemas.microsoft.com/office/drawing/2014/main" id="{944E6F43-4025-98C9-514F-CF04D356E05D}"/>
                </a:ext>
              </a:extLst>
            </p:cNvPr>
            <p:cNvSpPr/>
            <p:nvPr/>
          </p:nvSpPr>
          <p:spPr>
            <a:xfrm>
              <a:off x="2468688" y="3000375"/>
              <a:ext cx="693420" cy="628650"/>
            </a:xfrm>
            <a:custGeom>
              <a:avLst/>
              <a:gdLst>
                <a:gd name="connsiteX0" fmla="*/ 641033 w 693420"/>
                <a:gd name="connsiteY0" fmla="*/ 0 h 628650"/>
                <a:gd name="connsiteX1" fmla="*/ 52388 w 693420"/>
                <a:gd name="connsiteY1" fmla="*/ 0 h 628650"/>
                <a:gd name="connsiteX2" fmla="*/ 0 w 693420"/>
                <a:gd name="connsiteY2" fmla="*/ 53340 h 628650"/>
                <a:gd name="connsiteX3" fmla="*/ 0 w 693420"/>
                <a:gd name="connsiteY3" fmla="*/ 468630 h 628650"/>
                <a:gd name="connsiteX4" fmla="*/ 52388 w 693420"/>
                <a:gd name="connsiteY4" fmla="*/ 521017 h 628650"/>
                <a:gd name="connsiteX5" fmla="*/ 263843 w 693420"/>
                <a:gd name="connsiteY5" fmla="*/ 521017 h 628650"/>
                <a:gd name="connsiteX6" fmla="*/ 250508 w 693420"/>
                <a:gd name="connsiteY6" fmla="*/ 609600 h 628650"/>
                <a:gd name="connsiteX7" fmla="*/ 213360 w 693420"/>
                <a:gd name="connsiteY7" fmla="*/ 609600 h 628650"/>
                <a:gd name="connsiteX8" fmla="*/ 203835 w 693420"/>
                <a:gd name="connsiteY8" fmla="*/ 619125 h 628650"/>
                <a:gd name="connsiteX9" fmla="*/ 213360 w 693420"/>
                <a:gd name="connsiteY9" fmla="*/ 628650 h 628650"/>
                <a:gd name="connsiteX10" fmla="*/ 477202 w 693420"/>
                <a:gd name="connsiteY10" fmla="*/ 628650 h 628650"/>
                <a:gd name="connsiteX11" fmla="*/ 486727 w 693420"/>
                <a:gd name="connsiteY11" fmla="*/ 619125 h 628650"/>
                <a:gd name="connsiteX12" fmla="*/ 477202 w 693420"/>
                <a:gd name="connsiteY12" fmla="*/ 609600 h 628650"/>
                <a:gd name="connsiteX13" fmla="*/ 440055 w 693420"/>
                <a:gd name="connsiteY13" fmla="*/ 609600 h 628650"/>
                <a:gd name="connsiteX14" fmla="*/ 425768 w 693420"/>
                <a:gd name="connsiteY14" fmla="*/ 521017 h 628650"/>
                <a:gd name="connsiteX15" fmla="*/ 641033 w 693420"/>
                <a:gd name="connsiteY15" fmla="*/ 521017 h 628650"/>
                <a:gd name="connsiteX16" fmla="*/ 693420 w 693420"/>
                <a:gd name="connsiteY16" fmla="*/ 468630 h 628650"/>
                <a:gd name="connsiteX17" fmla="*/ 693420 w 693420"/>
                <a:gd name="connsiteY17" fmla="*/ 53340 h 628650"/>
                <a:gd name="connsiteX18" fmla="*/ 641033 w 693420"/>
                <a:gd name="connsiteY18" fmla="*/ 0 h 628650"/>
                <a:gd name="connsiteX19" fmla="*/ 420052 w 693420"/>
                <a:gd name="connsiteY19" fmla="*/ 609600 h 628650"/>
                <a:gd name="connsiteX20" fmla="*/ 269558 w 693420"/>
                <a:gd name="connsiteY20" fmla="*/ 609600 h 628650"/>
                <a:gd name="connsiteX21" fmla="*/ 283845 w 693420"/>
                <a:gd name="connsiteY21" fmla="*/ 521017 h 628650"/>
                <a:gd name="connsiteX22" fmla="*/ 406718 w 693420"/>
                <a:gd name="connsiteY22" fmla="*/ 521017 h 628650"/>
                <a:gd name="connsiteX23" fmla="*/ 420052 w 693420"/>
                <a:gd name="connsiteY23" fmla="*/ 609600 h 628650"/>
                <a:gd name="connsiteX24" fmla="*/ 641033 w 693420"/>
                <a:gd name="connsiteY24" fmla="*/ 501967 h 628650"/>
                <a:gd name="connsiteX25" fmla="*/ 52388 w 693420"/>
                <a:gd name="connsiteY25" fmla="*/ 501967 h 628650"/>
                <a:gd name="connsiteX26" fmla="*/ 19050 w 693420"/>
                <a:gd name="connsiteY26" fmla="*/ 468630 h 628650"/>
                <a:gd name="connsiteX27" fmla="*/ 19050 w 693420"/>
                <a:gd name="connsiteY27" fmla="*/ 53340 h 628650"/>
                <a:gd name="connsiteX28" fmla="*/ 52388 w 693420"/>
                <a:gd name="connsiteY28" fmla="*/ 19050 h 628650"/>
                <a:gd name="connsiteX29" fmla="*/ 640080 w 693420"/>
                <a:gd name="connsiteY29" fmla="*/ 19050 h 628650"/>
                <a:gd name="connsiteX30" fmla="*/ 673418 w 693420"/>
                <a:gd name="connsiteY30" fmla="*/ 53340 h 628650"/>
                <a:gd name="connsiteX31" fmla="*/ 673418 w 693420"/>
                <a:gd name="connsiteY31" fmla="*/ 468630 h 628650"/>
                <a:gd name="connsiteX32" fmla="*/ 641033 w 693420"/>
                <a:gd name="connsiteY32" fmla="*/ 501967 h 628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693420" h="628650">
                  <a:moveTo>
                    <a:pt x="641033" y="0"/>
                  </a:moveTo>
                  <a:lnTo>
                    <a:pt x="52388" y="0"/>
                  </a:lnTo>
                  <a:cubicBezTo>
                    <a:pt x="23813" y="0"/>
                    <a:pt x="0" y="23813"/>
                    <a:pt x="0" y="53340"/>
                  </a:cubicBezTo>
                  <a:lnTo>
                    <a:pt x="0" y="468630"/>
                  </a:lnTo>
                  <a:cubicBezTo>
                    <a:pt x="0" y="497205"/>
                    <a:pt x="22860" y="521017"/>
                    <a:pt x="52388" y="521017"/>
                  </a:cubicBezTo>
                  <a:lnTo>
                    <a:pt x="263843" y="521017"/>
                  </a:lnTo>
                  <a:lnTo>
                    <a:pt x="250508" y="609600"/>
                  </a:lnTo>
                  <a:lnTo>
                    <a:pt x="213360" y="609600"/>
                  </a:lnTo>
                  <a:cubicBezTo>
                    <a:pt x="207645" y="609600"/>
                    <a:pt x="203835" y="613410"/>
                    <a:pt x="203835" y="619125"/>
                  </a:cubicBezTo>
                  <a:cubicBezTo>
                    <a:pt x="203835" y="624840"/>
                    <a:pt x="207645" y="628650"/>
                    <a:pt x="213360" y="628650"/>
                  </a:cubicBezTo>
                  <a:lnTo>
                    <a:pt x="477202" y="628650"/>
                  </a:lnTo>
                  <a:cubicBezTo>
                    <a:pt x="482918" y="628650"/>
                    <a:pt x="486727" y="624840"/>
                    <a:pt x="486727" y="619125"/>
                  </a:cubicBezTo>
                  <a:cubicBezTo>
                    <a:pt x="486727" y="613410"/>
                    <a:pt x="482918" y="609600"/>
                    <a:pt x="477202" y="609600"/>
                  </a:cubicBezTo>
                  <a:lnTo>
                    <a:pt x="440055" y="609600"/>
                  </a:lnTo>
                  <a:lnTo>
                    <a:pt x="425768" y="521017"/>
                  </a:lnTo>
                  <a:lnTo>
                    <a:pt x="641033" y="521017"/>
                  </a:lnTo>
                  <a:cubicBezTo>
                    <a:pt x="669608" y="521017"/>
                    <a:pt x="693420" y="497205"/>
                    <a:pt x="693420" y="468630"/>
                  </a:cubicBezTo>
                  <a:lnTo>
                    <a:pt x="693420" y="53340"/>
                  </a:lnTo>
                  <a:cubicBezTo>
                    <a:pt x="692468" y="23813"/>
                    <a:pt x="669608" y="0"/>
                    <a:pt x="641033" y="0"/>
                  </a:cubicBezTo>
                  <a:close/>
                  <a:moveTo>
                    <a:pt x="420052" y="609600"/>
                  </a:moveTo>
                  <a:lnTo>
                    <a:pt x="269558" y="609600"/>
                  </a:lnTo>
                  <a:lnTo>
                    <a:pt x="283845" y="521017"/>
                  </a:lnTo>
                  <a:lnTo>
                    <a:pt x="406718" y="521017"/>
                  </a:lnTo>
                  <a:lnTo>
                    <a:pt x="420052" y="609600"/>
                  </a:lnTo>
                  <a:close/>
                  <a:moveTo>
                    <a:pt x="641033" y="501967"/>
                  </a:moveTo>
                  <a:lnTo>
                    <a:pt x="52388" y="501967"/>
                  </a:lnTo>
                  <a:cubicBezTo>
                    <a:pt x="34290" y="501967"/>
                    <a:pt x="19050" y="486728"/>
                    <a:pt x="19050" y="468630"/>
                  </a:cubicBezTo>
                  <a:lnTo>
                    <a:pt x="19050" y="53340"/>
                  </a:lnTo>
                  <a:cubicBezTo>
                    <a:pt x="19050" y="34290"/>
                    <a:pt x="34290" y="19050"/>
                    <a:pt x="52388" y="19050"/>
                  </a:cubicBezTo>
                  <a:lnTo>
                    <a:pt x="640080" y="19050"/>
                  </a:lnTo>
                  <a:cubicBezTo>
                    <a:pt x="658177" y="19050"/>
                    <a:pt x="673418" y="34290"/>
                    <a:pt x="673418" y="53340"/>
                  </a:cubicBezTo>
                  <a:lnTo>
                    <a:pt x="673418" y="468630"/>
                  </a:lnTo>
                  <a:cubicBezTo>
                    <a:pt x="673418" y="486728"/>
                    <a:pt x="659130" y="501967"/>
                    <a:pt x="641033" y="501967"/>
                  </a:cubicBezTo>
                  <a:close/>
                </a:path>
              </a:pathLst>
            </a:custGeom>
            <a:grpFill/>
            <a:ln w="9525" cap="flat">
              <a:noFill/>
              <a:prstDash val="solid"/>
              <a:miter/>
            </a:ln>
          </p:spPr>
          <p:txBody>
            <a:bodyPr rtlCol="0" anchor="ctr"/>
            <a:lstStyle/>
            <a:p>
              <a:pPr rtl="0"/>
              <a:endParaRPr lang="en-US">
                <a:ea typeface="Meiryo" panose="020B0604030504040204" pitchFamily="34" charset="-128"/>
              </a:endParaRPr>
            </a:p>
          </p:txBody>
        </p:sp>
        <p:sp>
          <p:nvSpPr>
            <p:cNvPr id="70" name="Freeform 77">
              <a:extLst>
                <a:ext uri="{FF2B5EF4-FFF2-40B4-BE49-F238E27FC236}">
                  <a16:creationId xmlns:a16="http://schemas.microsoft.com/office/drawing/2014/main" id="{C434E5DD-2014-06C6-9775-AFC6498634EC}"/>
                </a:ext>
              </a:extLst>
            </p:cNvPr>
            <p:cNvSpPr/>
            <p:nvPr/>
          </p:nvSpPr>
          <p:spPr>
            <a:xfrm>
              <a:off x="2807778" y="3460432"/>
              <a:ext cx="17144" cy="17145"/>
            </a:xfrm>
            <a:custGeom>
              <a:avLst/>
              <a:gdLst>
                <a:gd name="connsiteX0" fmla="*/ 17145 w 17144"/>
                <a:gd name="connsiteY0" fmla="*/ 8572 h 17145"/>
                <a:gd name="connsiteX1" fmla="*/ 8572 w 17144"/>
                <a:gd name="connsiteY1" fmla="*/ 17145 h 17145"/>
                <a:gd name="connsiteX2" fmla="*/ 0 w 17144"/>
                <a:gd name="connsiteY2" fmla="*/ 8572 h 17145"/>
                <a:gd name="connsiteX3" fmla="*/ 8572 w 17144"/>
                <a:gd name="connsiteY3" fmla="*/ 0 h 17145"/>
                <a:gd name="connsiteX4" fmla="*/ 17145 w 17144"/>
                <a:gd name="connsiteY4" fmla="*/ 8572 h 171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144" h="17145">
                  <a:moveTo>
                    <a:pt x="17145" y="8572"/>
                  </a:moveTo>
                  <a:cubicBezTo>
                    <a:pt x="17145" y="13307"/>
                    <a:pt x="13307" y="17145"/>
                    <a:pt x="8572" y="17145"/>
                  </a:cubicBezTo>
                  <a:cubicBezTo>
                    <a:pt x="3838" y="17145"/>
                    <a:pt x="0" y="13307"/>
                    <a:pt x="0" y="8572"/>
                  </a:cubicBezTo>
                  <a:cubicBezTo>
                    <a:pt x="0" y="3838"/>
                    <a:pt x="3838" y="0"/>
                    <a:pt x="8572" y="0"/>
                  </a:cubicBezTo>
                  <a:cubicBezTo>
                    <a:pt x="13307" y="0"/>
                    <a:pt x="17145" y="3838"/>
                    <a:pt x="17145" y="8572"/>
                  </a:cubicBezTo>
                  <a:close/>
                </a:path>
              </a:pathLst>
            </a:custGeom>
            <a:grpFill/>
            <a:ln w="9525" cap="flat">
              <a:noFill/>
              <a:prstDash val="solid"/>
              <a:miter/>
            </a:ln>
          </p:spPr>
          <p:txBody>
            <a:bodyPr rtlCol="0" anchor="ctr"/>
            <a:lstStyle/>
            <a:p>
              <a:pPr rtl="0"/>
              <a:endParaRPr lang="en-US">
                <a:ea typeface="Meiryo" panose="020B0604030504040204" pitchFamily="34" charset="-128"/>
              </a:endParaRPr>
            </a:p>
          </p:txBody>
        </p:sp>
        <p:sp>
          <p:nvSpPr>
            <p:cNvPr id="71" name="Freeform 78">
              <a:extLst>
                <a:ext uri="{FF2B5EF4-FFF2-40B4-BE49-F238E27FC236}">
                  <a16:creationId xmlns:a16="http://schemas.microsoft.com/office/drawing/2014/main" id="{E8F3CD2E-312A-1CBC-4AAF-D5362CFAAE5D}"/>
                </a:ext>
              </a:extLst>
            </p:cNvPr>
            <p:cNvSpPr/>
            <p:nvPr/>
          </p:nvSpPr>
          <p:spPr>
            <a:xfrm>
              <a:off x="2832542" y="3149917"/>
              <a:ext cx="223837" cy="50482"/>
            </a:xfrm>
            <a:custGeom>
              <a:avLst/>
              <a:gdLst>
                <a:gd name="connsiteX0" fmla="*/ 10478 w 223837"/>
                <a:gd name="connsiteY0" fmla="*/ 34290 h 50482"/>
                <a:gd name="connsiteX1" fmla="*/ 46672 w 223837"/>
                <a:gd name="connsiteY1" fmla="*/ 34290 h 50482"/>
                <a:gd name="connsiteX2" fmla="*/ 46672 w 223837"/>
                <a:gd name="connsiteY2" fmla="*/ 40957 h 50482"/>
                <a:gd name="connsiteX3" fmla="*/ 56197 w 223837"/>
                <a:gd name="connsiteY3" fmla="*/ 50482 h 50482"/>
                <a:gd name="connsiteX4" fmla="*/ 65722 w 223837"/>
                <a:gd name="connsiteY4" fmla="*/ 40957 h 50482"/>
                <a:gd name="connsiteX5" fmla="*/ 65722 w 223837"/>
                <a:gd name="connsiteY5" fmla="*/ 35243 h 50482"/>
                <a:gd name="connsiteX6" fmla="*/ 214313 w 223837"/>
                <a:gd name="connsiteY6" fmla="*/ 35243 h 50482"/>
                <a:gd name="connsiteX7" fmla="*/ 223838 w 223837"/>
                <a:gd name="connsiteY7" fmla="*/ 25718 h 50482"/>
                <a:gd name="connsiteX8" fmla="*/ 214313 w 223837"/>
                <a:gd name="connsiteY8" fmla="*/ 16193 h 50482"/>
                <a:gd name="connsiteX9" fmla="*/ 64770 w 223837"/>
                <a:gd name="connsiteY9" fmla="*/ 16193 h 50482"/>
                <a:gd name="connsiteX10" fmla="*/ 64770 w 223837"/>
                <a:gd name="connsiteY10" fmla="*/ 9525 h 50482"/>
                <a:gd name="connsiteX11" fmla="*/ 55245 w 223837"/>
                <a:gd name="connsiteY11" fmla="*/ 0 h 50482"/>
                <a:gd name="connsiteX12" fmla="*/ 45720 w 223837"/>
                <a:gd name="connsiteY12" fmla="*/ 9525 h 50482"/>
                <a:gd name="connsiteX13" fmla="*/ 45720 w 223837"/>
                <a:gd name="connsiteY13" fmla="*/ 16193 h 50482"/>
                <a:gd name="connsiteX14" fmla="*/ 9525 w 223837"/>
                <a:gd name="connsiteY14" fmla="*/ 16193 h 50482"/>
                <a:gd name="connsiteX15" fmla="*/ 0 w 223837"/>
                <a:gd name="connsiteY15" fmla="*/ 25718 h 50482"/>
                <a:gd name="connsiteX16" fmla="*/ 10478 w 223837"/>
                <a:gd name="connsiteY16" fmla="*/ 34290 h 50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23837" h="50482">
                  <a:moveTo>
                    <a:pt x="10478" y="34290"/>
                  </a:moveTo>
                  <a:lnTo>
                    <a:pt x="46672" y="34290"/>
                  </a:lnTo>
                  <a:lnTo>
                    <a:pt x="46672" y="40957"/>
                  </a:lnTo>
                  <a:cubicBezTo>
                    <a:pt x="46672" y="46672"/>
                    <a:pt x="50482" y="50482"/>
                    <a:pt x="56197" y="50482"/>
                  </a:cubicBezTo>
                  <a:cubicBezTo>
                    <a:pt x="61913" y="50482"/>
                    <a:pt x="65722" y="46672"/>
                    <a:pt x="65722" y="40957"/>
                  </a:cubicBezTo>
                  <a:lnTo>
                    <a:pt x="65722" y="35243"/>
                  </a:lnTo>
                  <a:lnTo>
                    <a:pt x="214313" y="35243"/>
                  </a:lnTo>
                  <a:cubicBezTo>
                    <a:pt x="220028" y="35243"/>
                    <a:pt x="223838" y="30480"/>
                    <a:pt x="223838" y="25718"/>
                  </a:cubicBezTo>
                  <a:cubicBezTo>
                    <a:pt x="223838" y="20955"/>
                    <a:pt x="219075" y="16193"/>
                    <a:pt x="214313" y="16193"/>
                  </a:cubicBezTo>
                  <a:lnTo>
                    <a:pt x="64770" y="16193"/>
                  </a:lnTo>
                  <a:lnTo>
                    <a:pt x="64770" y="9525"/>
                  </a:lnTo>
                  <a:cubicBezTo>
                    <a:pt x="64770" y="3810"/>
                    <a:pt x="60960" y="0"/>
                    <a:pt x="55245" y="0"/>
                  </a:cubicBezTo>
                  <a:cubicBezTo>
                    <a:pt x="49530" y="0"/>
                    <a:pt x="45720" y="3810"/>
                    <a:pt x="45720" y="9525"/>
                  </a:cubicBezTo>
                  <a:lnTo>
                    <a:pt x="45720" y="16193"/>
                  </a:lnTo>
                  <a:lnTo>
                    <a:pt x="9525" y="16193"/>
                  </a:lnTo>
                  <a:cubicBezTo>
                    <a:pt x="3810" y="16193"/>
                    <a:pt x="0" y="20955"/>
                    <a:pt x="0" y="25718"/>
                  </a:cubicBezTo>
                  <a:cubicBezTo>
                    <a:pt x="0" y="30480"/>
                    <a:pt x="4763" y="34290"/>
                    <a:pt x="10478" y="34290"/>
                  </a:cubicBezTo>
                  <a:close/>
                </a:path>
              </a:pathLst>
            </a:custGeom>
            <a:grpFill/>
            <a:ln w="9525" cap="flat">
              <a:noFill/>
              <a:prstDash val="solid"/>
              <a:miter/>
            </a:ln>
          </p:spPr>
          <p:txBody>
            <a:bodyPr rtlCol="0" anchor="ctr"/>
            <a:lstStyle/>
            <a:p>
              <a:pPr rtl="0"/>
              <a:endParaRPr lang="en-US">
                <a:ea typeface="Meiryo" panose="020B0604030504040204" pitchFamily="34" charset="-128"/>
              </a:endParaRPr>
            </a:p>
          </p:txBody>
        </p:sp>
        <p:sp>
          <p:nvSpPr>
            <p:cNvPr id="72" name="Freeform 79">
              <a:extLst>
                <a:ext uri="{FF2B5EF4-FFF2-40B4-BE49-F238E27FC236}">
                  <a16:creationId xmlns:a16="http://schemas.microsoft.com/office/drawing/2014/main" id="{89E1A259-DE44-9431-BE1A-2F889600DBF3}"/>
                </a:ext>
              </a:extLst>
            </p:cNvPr>
            <p:cNvSpPr/>
            <p:nvPr/>
          </p:nvSpPr>
          <p:spPr>
            <a:xfrm>
              <a:off x="2833495" y="3214687"/>
              <a:ext cx="222885" cy="50482"/>
            </a:xfrm>
            <a:custGeom>
              <a:avLst/>
              <a:gdLst>
                <a:gd name="connsiteX0" fmla="*/ 9525 w 222885"/>
                <a:gd name="connsiteY0" fmla="*/ 34290 h 50482"/>
                <a:gd name="connsiteX1" fmla="*/ 153352 w 222885"/>
                <a:gd name="connsiteY1" fmla="*/ 34290 h 50482"/>
                <a:gd name="connsiteX2" fmla="*/ 153352 w 222885"/>
                <a:gd name="connsiteY2" fmla="*/ 40957 h 50482"/>
                <a:gd name="connsiteX3" fmla="*/ 162877 w 222885"/>
                <a:gd name="connsiteY3" fmla="*/ 50482 h 50482"/>
                <a:gd name="connsiteX4" fmla="*/ 172402 w 222885"/>
                <a:gd name="connsiteY4" fmla="*/ 40957 h 50482"/>
                <a:gd name="connsiteX5" fmla="*/ 172402 w 222885"/>
                <a:gd name="connsiteY5" fmla="*/ 34290 h 50482"/>
                <a:gd name="connsiteX6" fmla="*/ 213360 w 222885"/>
                <a:gd name="connsiteY6" fmla="*/ 34290 h 50482"/>
                <a:gd name="connsiteX7" fmla="*/ 222885 w 222885"/>
                <a:gd name="connsiteY7" fmla="*/ 24765 h 50482"/>
                <a:gd name="connsiteX8" fmla="*/ 213360 w 222885"/>
                <a:gd name="connsiteY8" fmla="*/ 15240 h 50482"/>
                <a:gd name="connsiteX9" fmla="*/ 172402 w 222885"/>
                <a:gd name="connsiteY9" fmla="*/ 15240 h 50482"/>
                <a:gd name="connsiteX10" fmla="*/ 172402 w 222885"/>
                <a:gd name="connsiteY10" fmla="*/ 9525 h 50482"/>
                <a:gd name="connsiteX11" fmla="*/ 162877 w 222885"/>
                <a:gd name="connsiteY11" fmla="*/ 0 h 50482"/>
                <a:gd name="connsiteX12" fmla="*/ 153352 w 222885"/>
                <a:gd name="connsiteY12" fmla="*/ 9525 h 50482"/>
                <a:gd name="connsiteX13" fmla="*/ 153352 w 222885"/>
                <a:gd name="connsiteY13" fmla="*/ 15240 h 50482"/>
                <a:gd name="connsiteX14" fmla="*/ 9525 w 222885"/>
                <a:gd name="connsiteY14" fmla="*/ 15240 h 50482"/>
                <a:gd name="connsiteX15" fmla="*/ 0 w 222885"/>
                <a:gd name="connsiteY15" fmla="*/ 24765 h 50482"/>
                <a:gd name="connsiteX16" fmla="*/ 9525 w 222885"/>
                <a:gd name="connsiteY16" fmla="*/ 34290 h 50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22885" h="50482">
                  <a:moveTo>
                    <a:pt x="9525" y="34290"/>
                  </a:moveTo>
                  <a:lnTo>
                    <a:pt x="153352" y="34290"/>
                  </a:lnTo>
                  <a:lnTo>
                    <a:pt x="153352" y="40957"/>
                  </a:lnTo>
                  <a:cubicBezTo>
                    <a:pt x="153352" y="46673"/>
                    <a:pt x="157163" y="50482"/>
                    <a:pt x="162877" y="50482"/>
                  </a:cubicBezTo>
                  <a:cubicBezTo>
                    <a:pt x="168592" y="50482"/>
                    <a:pt x="172402" y="46673"/>
                    <a:pt x="172402" y="40957"/>
                  </a:cubicBezTo>
                  <a:lnTo>
                    <a:pt x="172402" y="34290"/>
                  </a:lnTo>
                  <a:lnTo>
                    <a:pt x="213360" y="34290"/>
                  </a:lnTo>
                  <a:cubicBezTo>
                    <a:pt x="219075" y="34290"/>
                    <a:pt x="222885" y="29527"/>
                    <a:pt x="222885" y="24765"/>
                  </a:cubicBezTo>
                  <a:cubicBezTo>
                    <a:pt x="222885" y="20002"/>
                    <a:pt x="218123" y="15240"/>
                    <a:pt x="213360" y="15240"/>
                  </a:cubicBezTo>
                  <a:lnTo>
                    <a:pt x="172402" y="15240"/>
                  </a:lnTo>
                  <a:lnTo>
                    <a:pt x="172402" y="9525"/>
                  </a:lnTo>
                  <a:cubicBezTo>
                    <a:pt x="172402" y="3810"/>
                    <a:pt x="168592" y="0"/>
                    <a:pt x="162877" y="0"/>
                  </a:cubicBezTo>
                  <a:cubicBezTo>
                    <a:pt x="157163" y="0"/>
                    <a:pt x="153352" y="3810"/>
                    <a:pt x="153352" y="9525"/>
                  </a:cubicBezTo>
                  <a:lnTo>
                    <a:pt x="153352" y="15240"/>
                  </a:lnTo>
                  <a:lnTo>
                    <a:pt x="9525" y="15240"/>
                  </a:lnTo>
                  <a:cubicBezTo>
                    <a:pt x="3810" y="15240"/>
                    <a:pt x="0" y="20002"/>
                    <a:pt x="0" y="24765"/>
                  </a:cubicBezTo>
                  <a:cubicBezTo>
                    <a:pt x="0" y="29527"/>
                    <a:pt x="3810" y="34290"/>
                    <a:pt x="9525" y="34290"/>
                  </a:cubicBezTo>
                  <a:close/>
                </a:path>
              </a:pathLst>
            </a:custGeom>
            <a:grpFill/>
            <a:ln w="9525" cap="flat">
              <a:noFill/>
              <a:prstDash val="solid"/>
              <a:miter/>
            </a:ln>
          </p:spPr>
          <p:txBody>
            <a:bodyPr rtlCol="0" anchor="ctr"/>
            <a:lstStyle/>
            <a:p>
              <a:pPr rtl="0"/>
              <a:endParaRPr lang="en-US">
                <a:ea typeface="Meiryo" panose="020B0604030504040204" pitchFamily="34" charset="-128"/>
              </a:endParaRPr>
            </a:p>
          </p:txBody>
        </p:sp>
        <p:sp>
          <p:nvSpPr>
            <p:cNvPr id="73" name="Freeform 80">
              <a:extLst>
                <a:ext uri="{FF2B5EF4-FFF2-40B4-BE49-F238E27FC236}">
                  <a16:creationId xmlns:a16="http://schemas.microsoft.com/office/drawing/2014/main" id="{0DE7CE08-32BC-9CB9-1E9A-688F66B9E226}"/>
                </a:ext>
              </a:extLst>
            </p:cNvPr>
            <p:cNvSpPr/>
            <p:nvPr/>
          </p:nvSpPr>
          <p:spPr>
            <a:xfrm>
              <a:off x="2833495" y="3279457"/>
              <a:ext cx="221932" cy="50482"/>
            </a:xfrm>
            <a:custGeom>
              <a:avLst/>
              <a:gdLst>
                <a:gd name="connsiteX0" fmla="*/ 9525 w 221932"/>
                <a:gd name="connsiteY0" fmla="*/ 34290 h 50482"/>
                <a:gd name="connsiteX1" fmla="*/ 88582 w 221932"/>
                <a:gd name="connsiteY1" fmla="*/ 34290 h 50482"/>
                <a:gd name="connsiteX2" fmla="*/ 88582 w 221932"/>
                <a:gd name="connsiteY2" fmla="*/ 40957 h 50482"/>
                <a:gd name="connsiteX3" fmla="*/ 98107 w 221932"/>
                <a:gd name="connsiteY3" fmla="*/ 50482 h 50482"/>
                <a:gd name="connsiteX4" fmla="*/ 107632 w 221932"/>
                <a:gd name="connsiteY4" fmla="*/ 40957 h 50482"/>
                <a:gd name="connsiteX5" fmla="*/ 107632 w 221932"/>
                <a:gd name="connsiteY5" fmla="*/ 34290 h 50482"/>
                <a:gd name="connsiteX6" fmla="*/ 212407 w 221932"/>
                <a:gd name="connsiteY6" fmla="*/ 34290 h 50482"/>
                <a:gd name="connsiteX7" fmla="*/ 221932 w 221932"/>
                <a:gd name="connsiteY7" fmla="*/ 24765 h 50482"/>
                <a:gd name="connsiteX8" fmla="*/ 212407 w 221932"/>
                <a:gd name="connsiteY8" fmla="*/ 15240 h 50482"/>
                <a:gd name="connsiteX9" fmla="*/ 107632 w 221932"/>
                <a:gd name="connsiteY9" fmla="*/ 15240 h 50482"/>
                <a:gd name="connsiteX10" fmla="*/ 107632 w 221932"/>
                <a:gd name="connsiteY10" fmla="*/ 9525 h 50482"/>
                <a:gd name="connsiteX11" fmla="*/ 98107 w 221932"/>
                <a:gd name="connsiteY11" fmla="*/ 0 h 50482"/>
                <a:gd name="connsiteX12" fmla="*/ 88582 w 221932"/>
                <a:gd name="connsiteY12" fmla="*/ 9525 h 50482"/>
                <a:gd name="connsiteX13" fmla="*/ 88582 w 221932"/>
                <a:gd name="connsiteY13" fmla="*/ 15240 h 50482"/>
                <a:gd name="connsiteX14" fmla="*/ 9525 w 221932"/>
                <a:gd name="connsiteY14" fmla="*/ 15240 h 50482"/>
                <a:gd name="connsiteX15" fmla="*/ 0 w 221932"/>
                <a:gd name="connsiteY15" fmla="*/ 24765 h 50482"/>
                <a:gd name="connsiteX16" fmla="*/ 9525 w 221932"/>
                <a:gd name="connsiteY16" fmla="*/ 34290 h 50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21932" h="50482">
                  <a:moveTo>
                    <a:pt x="9525" y="34290"/>
                  </a:moveTo>
                  <a:lnTo>
                    <a:pt x="88582" y="34290"/>
                  </a:lnTo>
                  <a:lnTo>
                    <a:pt x="88582" y="40957"/>
                  </a:lnTo>
                  <a:cubicBezTo>
                    <a:pt x="88582" y="46673"/>
                    <a:pt x="92392" y="50482"/>
                    <a:pt x="98107" y="50482"/>
                  </a:cubicBezTo>
                  <a:cubicBezTo>
                    <a:pt x="103823" y="50482"/>
                    <a:pt x="107632" y="46673"/>
                    <a:pt x="107632" y="40957"/>
                  </a:cubicBezTo>
                  <a:lnTo>
                    <a:pt x="107632" y="34290"/>
                  </a:lnTo>
                  <a:lnTo>
                    <a:pt x="212407" y="34290"/>
                  </a:lnTo>
                  <a:cubicBezTo>
                    <a:pt x="218123" y="34290"/>
                    <a:pt x="221932" y="29528"/>
                    <a:pt x="221932" y="24765"/>
                  </a:cubicBezTo>
                  <a:cubicBezTo>
                    <a:pt x="221932" y="20003"/>
                    <a:pt x="217170" y="15240"/>
                    <a:pt x="212407" y="15240"/>
                  </a:cubicBezTo>
                  <a:lnTo>
                    <a:pt x="107632" y="15240"/>
                  </a:lnTo>
                  <a:lnTo>
                    <a:pt x="107632" y="9525"/>
                  </a:lnTo>
                  <a:cubicBezTo>
                    <a:pt x="107632" y="3810"/>
                    <a:pt x="103823" y="0"/>
                    <a:pt x="98107" y="0"/>
                  </a:cubicBezTo>
                  <a:cubicBezTo>
                    <a:pt x="92392" y="0"/>
                    <a:pt x="88582" y="3810"/>
                    <a:pt x="88582" y="9525"/>
                  </a:cubicBezTo>
                  <a:lnTo>
                    <a:pt x="88582" y="15240"/>
                  </a:lnTo>
                  <a:lnTo>
                    <a:pt x="9525" y="15240"/>
                  </a:lnTo>
                  <a:cubicBezTo>
                    <a:pt x="3810" y="15240"/>
                    <a:pt x="0" y="20003"/>
                    <a:pt x="0" y="24765"/>
                  </a:cubicBezTo>
                  <a:cubicBezTo>
                    <a:pt x="0" y="29528"/>
                    <a:pt x="3810" y="34290"/>
                    <a:pt x="9525" y="34290"/>
                  </a:cubicBezTo>
                  <a:close/>
                </a:path>
              </a:pathLst>
            </a:custGeom>
            <a:grpFill/>
            <a:ln w="9525" cap="flat">
              <a:noFill/>
              <a:prstDash val="solid"/>
              <a:miter/>
            </a:ln>
          </p:spPr>
          <p:txBody>
            <a:bodyPr rtlCol="0" anchor="ctr"/>
            <a:lstStyle/>
            <a:p>
              <a:pPr rtl="0"/>
              <a:endParaRPr lang="en-US">
                <a:ea typeface="Meiryo" panose="020B0604030504040204" pitchFamily="34" charset="-128"/>
              </a:endParaRPr>
            </a:p>
          </p:txBody>
        </p:sp>
        <p:sp>
          <p:nvSpPr>
            <p:cNvPr id="74" name="Freeform 81">
              <a:extLst>
                <a:ext uri="{FF2B5EF4-FFF2-40B4-BE49-F238E27FC236}">
                  <a16:creationId xmlns:a16="http://schemas.microsoft.com/office/drawing/2014/main" id="{F1DCEEC0-DBD2-65C3-1DD2-08B358F28C85}"/>
                </a:ext>
              </a:extLst>
            </p:cNvPr>
            <p:cNvSpPr/>
            <p:nvPr/>
          </p:nvSpPr>
          <p:spPr>
            <a:xfrm>
              <a:off x="2577273" y="3118485"/>
              <a:ext cx="219075" cy="240982"/>
            </a:xfrm>
            <a:custGeom>
              <a:avLst/>
              <a:gdLst>
                <a:gd name="connsiteX0" fmla="*/ 0 w 219075"/>
                <a:gd name="connsiteY0" fmla="*/ 178117 h 240982"/>
                <a:gd name="connsiteX1" fmla="*/ 0 w 219075"/>
                <a:gd name="connsiteY1" fmla="*/ 179070 h 240982"/>
                <a:gd name="connsiteX2" fmla="*/ 0 w 219075"/>
                <a:gd name="connsiteY2" fmla="*/ 180975 h 240982"/>
                <a:gd name="connsiteX3" fmla="*/ 952 w 219075"/>
                <a:gd name="connsiteY3" fmla="*/ 182880 h 240982"/>
                <a:gd name="connsiteX4" fmla="*/ 1905 w 219075"/>
                <a:gd name="connsiteY4" fmla="*/ 184785 h 240982"/>
                <a:gd name="connsiteX5" fmla="*/ 3810 w 219075"/>
                <a:gd name="connsiteY5" fmla="*/ 185738 h 240982"/>
                <a:gd name="connsiteX6" fmla="*/ 4763 w 219075"/>
                <a:gd name="connsiteY6" fmla="*/ 186690 h 240982"/>
                <a:gd name="connsiteX7" fmla="*/ 104775 w 219075"/>
                <a:gd name="connsiteY7" fmla="*/ 240982 h 240982"/>
                <a:gd name="connsiteX8" fmla="*/ 105727 w 219075"/>
                <a:gd name="connsiteY8" fmla="*/ 240982 h 240982"/>
                <a:gd name="connsiteX9" fmla="*/ 106680 w 219075"/>
                <a:gd name="connsiteY9" fmla="*/ 240982 h 240982"/>
                <a:gd name="connsiteX10" fmla="*/ 106680 w 219075"/>
                <a:gd name="connsiteY10" fmla="*/ 240982 h 240982"/>
                <a:gd name="connsiteX11" fmla="*/ 107632 w 219075"/>
                <a:gd name="connsiteY11" fmla="*/ 240982 h 240982"/>
                <a:gd name="connsiteX12" fmla="*/ 110490 w 219075"/>
                <a:gd name="connsiteY12" fmla="*/ 240982 h 240982"/>
                <a:gd name="connsiteX13" fmla="*/ 110490 w 219075"/>
                <a:gd name="connsiteY13" fmla="*/ 240982 h 240982"/>
                <a:gd name="connsiteX14" fmla="*/ 110490 w 219075"/>
                <a:gd name="connsiteY14" fmla="*/ 240982 h 240982"/>
                <a:gd name="connsiteX15" fmla="*/ 110490 w 219075"/>
                <a:gd name="connsiteY15" fmla="*/ 240982 h 240982"/>
                <a:gd name="connsiteX16" fmla="*/ 110490 w 219075"/>
                <a:gd name="connsiteY16" fmla="*/ 240982 h 240982"/>
                <a:gd name="connsiteX17" fmla="*/ 113348 w 219075"/>
                <a:gd name="connsiteY17" fmla="*/ 240982 h 240982"/>
                <a:gd name="connsiteX18" fmla="*/ 114300 w 219075"/>
                <a:gd name="connsiteY18" fmla="*/ 240982 h 240982"/>
                <a:gd name="connsiteX19" fmla="*/ 114300 w 219075"/>
                <a:gd name="connsiteY19" fmla="*/ 240982 h 240982"/>
                <a:gd name="connsiteX20" fmla="*/ 115252 w 219075"/>
                <a:gd name="connsiteY20" fmla="*/ 240982 h 240982"/>
                <a:gd name="connsiteX21" fmla="*/ 116205 w 219075"/>
                <a:gd name="connsiteY21" fmla="*/ 240982 h 240982"/>
                <a:gd name="connsiteX22" fmla="*/ 214313 w 219075"/>
                <a:gd name="connsiteY22" fmla="*/ 186690 h 240982"/>
                <a:gd name="connsiteX23" fmla="*/ 215265 w 219075"/>
                <a:gd name="connsiteY23" fmla="*/ 185738 h 240982"/>
                <a:gd name="connsiteX24" fmla="*/ 217170 w 219075"/>
                <a:gd name="connsiteY24" fmla="*/ 184785 h 240982"/>
                <a:gd name="connsiteX25" fmla="*/ 218123 w 219075"/>
                <a:gd name="connsiteY25" fmla="*/ 182880 h 240982"/>
                <a:gd name="connsiteX26" fmla="*/ 219075 w 219075"/>
                <a:gd name="connsiteY26" fmla="*/ 180975 h 240982"/>
                <a:gd name="connsiteX27" fmla="*/ 219075 w 219075"/>
                <a:gd name="connsiteY27" fmla="*/ 179070 h 240982"/>
                <a:gd name="connsiteX28" fmla="*/ 219075 w 219075"/>
                <a:gd name="connsiteY28" fmla="*/ 178117 h 240982"/>
                <a:gd name="connsiteX29" fmla="*/ 219075 w 219075"/>
                <a:gd name="connsiteY29" fmla="*/ 63817 h 240982"/>
                <a:gd name="connsiteX30" fmla="*/ 219075 w 219075"/>
                <a:gd name="connsiteY30" fmla="*/ 63817 h 240982"/>
                <a:gd name="connsiteX31" fmla="*/ 219075 w 219075"/>
                <a:gd name="connsiteY31" fmla="*/ 62865 h 240982"/>
                <a:gd name="connsiteX32" fmla="*/ 219075 w 219075"/>
                <a:gd name="connsiteY32" fmla="*/ 61913 h 240982"/>
                <a:gd name="connsiteX33" fmla="*/ 219075 w 219075"/>
                <a:gd name="connsiteY33" fmla="*/ 60960 h 240982"/>
                <a:gd name="connsiteX34" fmla="*/ 219075 w 219075"/>
                <a:gd name="connsiteY34" fmla="*/ 60960 h 240982"/>
                <a:gd name="connsiteX35" fmla="*/ 218123 w 219075"/>
                <a:gd name="connsiteY35" fmla="*/ 60007 h 240982"/>
                <a:gd name="connsiteX36" fmla="*/ 217170 w 219075"/>
                <a:gd name="connsiteY36" fmla="*/ 59055 h 240982"/>
                <a:gd name="connsiteX37" fmla="*/ 216218 w 219075"/>
                <a:gd name="connsiteY37" fmla="*/ 58102 h 240982"/>
                <a:gd name="connsiteX38" fmla="*/ 215265 w 219075"/>
                <a:gd name="connsiteY38" fmla="*/ 57150 h 240982"/>
                <a:gd name="connsiteX39" fmla="*/ 214313 w 219075"/>
                <a:gd name="connsiteY39" fmla="*/ 56197 h 240982"/>
                <a:gd name="connsiteX40" fmla="*/ 114300 w 219075"/>
                <a:gd name="connsiteY40" fmla="*/ 952 h 240982"/>
                <a:gd name="connsiteX41" fmla="*/ 113348 w 219075"/>
                <a:gd name="connsiteY41" fmla="*/ 952 h 240982"/>
                <a:gd name="connsiteX42" fmla="*/ 111443 w 219075"/>
                <a:gd name="connsiteY42" fmla="*/ 0 h 240982"/>
                <a:gd name="connsiteX43" fmla="*/ 109538 w 219075"/>
                <a:gd name="connsiteY43" fmla="*/ 0 h 240982"/>
                <a:gd name="connsiteX44" fmla="*/ 107632 w 219075"/>
                <a:gd name="connsiteY44" fmla="*/ 0 h 240982"/>
                <a:gd name="connsiteX45" fmla="*/ 105727 w 219075"/>
                <a:gd name="connsiteY45" fmla="*/ 952 h 240982"/>
                <a:gd name="connsiteX46" fmla="*/ 104775 w 219075"/>
                <a:gd name="connsiteY46" fmla="*/ 952 h 240982"/>
                <a:gd name="connsiteX47" fmla="*/ 4763 w 219075"/>
                <a:gd name="connsiteY47" fmla="*/ 56197 h 240982"/>
                <a:gd name="connsiteX48" fmla="*/ 3810 w 219075"/>
                <a:gd name="connsiteY48" fmla="*/ 57150 h 240982"/>
                <a:gd name="connsiteX49" fmla="*/ 2857 w 219075"/>
                <a:gd name="connsiteY49" fmla="*/ 58102 h 240982"/>
                <a:gd name="connsiteX50" fmla="*/ 1905 w 219075"/>
                <a:gd name="connsiteY50" fmla="*/ 59055 h 240982"/>
                <a:gd name="connsiteX51" fmla="*/ 952 w 219075"/>
                <a:gd name="connsiteY51" fmla="*/ 60007 h 240982"/>
                <a:gd name="connsiteX52" fmla="*/ 0 w 219075"/>
                <a:gd name="connsiteY52" fmla="*/ 60960 h 240982"/>
                <a:gd name="connsiteX53" fmla="*/ 0 w 219075"/>
                <a:gd name="connsiteY53" fmla="*/ 60960 h 240982"/>
                <a:gd name="connsiteX54" fmla="*/ 0 w 219075"/>
                <a:gd name="connsiteY54" fmla="*/ 61913 h 240982"/>
                <a:gd name="connsiteX55" fmla="*/ 0 w 219075"/>
                <a:gd name="connsiteY55" fmla="*/ 63817 h 240982"/>
                <a:gd name="connsiteX56" fmla="*/ 0 w 219075"/>
                <a:gd name="connsiteY56" fmla="*/ 64770 h 240982"/>
                <a:gd name="connsiteX57" fmla="*/ 0 w 219075"/>
                <a:gd name="connsiteY57" fmla="*/ 64770 h 240982"/>
                <a:gd name="connsiteX58" fmla="*/ 0 w 219075"/>
                <a:gd name="connsiteY58" fmla="*/ 178117 h 240982"/>
                <a:gd name="connsiteX59" fmla="*/ 109538 w 219075"/>
                <a:gd name="connsiteY59" fmla="*/ 20002 h 240982"/>
                <a:gd name="connsiteX60" fmla="*/ 190500 w 219075"/>
                <a:gd name="connsiteY60" fmla="*/ 63817 h 240982"/>
                <a:gd name="connsiteX61" fmla="*/ 109538 w 219075"/>
                <a:gd name="connsiteY61" fmla="*/ 107632 h 240982"/>
                <a:gd name="connsiteX62" fmla="*/ 29527 w 219075"/>
                <a:gd name="connsiteY62" fmla="*/ 63817 h 240982"/>
                <a:gd name="connsiteX63" fmla="*/ 109538 w 219075"/>
                <a:gd name="connsiteY63" fmla="*/ 20002 h 240982"/>
                <a:gd name="connsiteX64" fmla="*/ 19050 w 219075"/>
                <a:gd name="connsiteY64" fmla="*/ 80010 h 240982"/>
                <a:gd name="connsiteX65" fmla="*/ 100013 w 219075"/>
                <a:gd name="connsiteY65" fmla="*/ 123825 h 240982"/>
                <a:gd name="connsiteX66" fmla="*/ 100013 w 219075"/>
                <a:gd name="connsiteY66" fmla="*/ 216217 h 240982"/>
                <a:gd name="connsiteX67" fmla="*/ 19050 w 219075"/>
                <a:gd name="connsiteY67" fmla="*/ 173355 h 240982"/>
                <a:gd name="connsiteX68" fmla="*/ 19050 w 219075"/>
                <a:gd name="connsiteY68" fmla="*/ 80010 h 240982"/>
                <a:gd name="connsiteX69" fmla="*/ 119063 w 219075"/>
                <a:gd name="connsiteY69" fmla="*/ 123825 h 240982"/>
                <a:gd name="connsiteX70" fmla="*/ 200025 w 219075"/>
                <a:gd name="connsiteY70" fmla="*/ 80010 h 240982"/>
                <a:gd name="connsiteX71" fmla="*/ 200025 w 219075"/>
                <a:gd name="connsiteY71" fmla="*/ 172402 h 240982"/>
                <a:gd name="connsiteX72" fmla="*/ 119063 w 219075"/>
                <a:gd name="connsiteY72" fmla="*/ 216217 h 240982"/>
                <a:gd name="connsiteX73" fmla="*/ 119063 w 219075"/>
                <a:gd name="connsiteY73" fmla="*/ 123825 h 240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Lst>
              <a:rect l="l" t="t" r="r" b="b"/>
              <a:pathLst>
                <a:path w="219075" h="240982">
                  <a:moveTo>
                    <a:pt x="0" y="178117"/>
                  </a:moveTo>
                  <a:cubicBezTo>
                    <a:pt x="0" y="178117"/>
                    <a:pt x="0" y="179070"/>
                    <a:pt x="0" y="179070"/>
                  </a:cubicBezTo>
                  <a:cubicBezTo>
                    <a:pt x="0" y="180022"/>
                    <a:pt x="0" y="180022"/>
                    <a:pt x="0" y="180975"/>
                  </a:cubicBezTo>
                  <a:cubicBezTo>
                    <a:pt x="0" y="181927"/>
                    <a:pt x="952" y="181927"/>
                    <a:pt x="952" y="182880"/>
                  </a:cubicBezTo>
                  <a:cubicBezTo>
                    <a:pt x="952" y="183833"/>
                    <a:pt x="1905" y="183833"/>
                    <a:pt x="1905" y="184785"/>
                  </a:cubicBezTo>
                  <a:cubicBezTo>
                    <a:pt x="1905" y="185738"/>
                    <a:pt x="2857" y="185738"/>
                    <a:pt x="3810" y="185738"/>
                  </a:cubicBezTo>
                  <a:cubicBezTo>
                    <a:pt x="3810" y="185738"/>
                    <a:pt x="4763" y="186690"/>
                    <a:pt x="4763" y="186690"/>
                  </a:cubicBezTo>
                  <a:lnTo>
                    <a:pt x="104775" y="240982"/>
                  </a:lnTo>
                  <a:cubicBezTo>
                    <a:pt x="104775" y="240982"/>
                    <a:pt x="104775" y="240982"/>
                    <a:pt x="105727" y="240982"/>
                  </a:cubicBezTo>
                  <a:cubicBezTo>
                    <a:pt x="105727" y="240982"/>
                    <a:pt x="105727" y="240982"/>
                    <a:pt x="106680" y="240982"/>
                  </a:cubicBezTo>
                  <a:cubicBezTo>
                    <a:pt x="106680" y="240982"/>
                    <a:pt x="106680" y="240982"/>
                    <a:pt x="106680" y="240982"/>
                  </a:cubicBezTo>
                  <a:cubicBezTo>
                    <a:pt x="106680" y="240982"/>
                    <a:pt x="107632" y="240982"/>
                    <a:pt x="107632" y="240982"/>
                  </a:cubicBezTo>
                  <a:cubicBezTo>
                    <a:pt x="108585" y="240982"/>
                    <a:pt x="109538" y="240982"/>
                    <a:pt x="110490" y="240982"/>
                  </a:cubicBezTo>
                  <a:cubicBezTo>
                    <a:pt x="110490" y="240982"/>
                    <a:pt x="110490" y="240982"/>
                    <a:pt x="110490" y="240982"/>
                  </a:cubicBezTo>
                  <a:cubicBezTo>
                    <a:pt x="110490" y="240982"/>
                    <a:pt x="110490" y="240982"/>
                    <a:pt x="110490" y="240982"/>
                  </a:cubicBezTo>
                  <a:cubicBezTo>
                    <a:pt x="110490" y="240982"/>
                    <a:pt x="110490" y="240982"/>
                    <a:pt x="110490" y="240982"/>
                  </a:cubicBezTo>
                  <a:cubicBezTo>
                    <a:pt x="110490" y="240982"/>
                    <a:pt x="110490" y="240982"/>
                    <a:pt x="110490" y="240982"/>
                  </a:cubicBezTo>
                  <a:cubicBezTo>
                    <a:pt x="111443" y="240982"/>
                    <a:pt x="112395" y="240982"/>
                    <a:pt x="113348" y="240982"/>
                  </a:cubicBezTo>
                  <a:cubicBezTo>
                    <a:pt x="113348" y="240982"/>
                    <a:pt x="114300" y="240982"/>
                    <a:pt x="114300" y="240982"/>
                  </a:cubicBezTo>
                  <a:cubicBezTo>
                    <a:pt x="114300" y="240982"/>
                    <a:pt x="114300" y="240982"/>
                    <a:pt x="114300" y="240982"/>
                  </a:cubicBezTo>
                  <a:cubicBezTo>
                    <a:pt x="114300" y="240982"/>
                    <a:pt x="114300" y="240982"/>
                    <a:pt x="115252" y="240982"/>
                  </a:cubicBezTo>
                  <a:cubicBezTo>
                    <a:pt x="115252" y="240982"/>
                    <a:pt x="115252" y="240982"/>
                    <a:pt x="116205" y="240982"/>
                  </a:cubicBezTo>
                  <a:lnTo>
                    <a:pt x="214313" y="186690"/>
                  </a:lnTo>
                  <a:cubicBezTo>
                    <a:pt x="214313" y="186690"/>
                    <a:pt x="215265" y="185738"/>
                    <a:pt x="215265" y="185738"/>
                  </a:cubicBezTo>
                  <a:cubicBezTo>
                    <a:pt x="216218" y="185738"/>
                    <a:pt x="216218" y="184785"/>
                    <a:pt x="217170" y="184785"/>
                  </a:cubicBezTo>
                  <a:cubicBezTo>
                    <a:pt x="217170" y="184785"/>
                    <a:pt x="218123" y="183833"/>
                    <a:pt x="218123" y="182880"/>
                  </a:cubicBezTo>
                  <a:cubicBezTo>
                    <a:pt x="218123" y="181927"/>
                    <a:pt x="219075" y="181927"/>
                    <a:pt x="219075" y="180975"/>
                  </a:cubicBezTo>
                  <a:cubicBezTo>
                    <a:pt x="219075" y="180022"/>
                    <a:pt x="219075" y="180022"/>
                    <a:pt x="219075" y="179070"/>
                  </a:cubicBezTo>
                  <a:cubicBezTo>
                    <a:pt x="219075" y="179070"/>
                    <a:pt x="219075" y="178117"/>
                    <a:pt x="219075" y="178117"/>
                  </a:cubicBezTo>
                  <a:lnTo>
                    <a:pt x="219075" y="63817"/>
                  </a:lnTo>
                  <a:cubicBezTo>
                    <a:pt x="219075" y="63817"/>
                    <a:pt x="219075" y="63817"/>
                    <a:pt x="219075" y="63817"/>
                  </a:cubicBezTo>
                  <a:cubicBezTo>
                    <a:pt x="219075" y="63817"/>
                    <a:pt x="219075" y="62865"/>
                    <a:pt x="219075" y="62865"/>
                  </a:cubicBezTo>
                  <a:cubicBezTo>
                    <a:pt x="219075" y="61913"/>
                    <a:pt x="219075" y="61913"/>
                    <a:pt x="219075" y="61913"/>
                  </a:cubicBezTo>
                  <a:cubicBezTo>
                    <a:pt x="219075" y="61913"/>
                    <a:pt x="219075" y="60960"/>
                    <a:pt x="219075" y="60960"/>
                  </a:cubicBezTo>
                  <a:cubicBezTo>
                    <a:pt x="219075" y="60960"/>
                    <a:pt x="219075" y="60960"/>
                    <a:pt x="219075" y="60960"/>
                  </a:cubicBezTo>
                  <a:cubicBezTo>
                    <a:pt x="219075" y="60960"/>
                    <a:pt x="219075" y="60960"/>
                    <a:pt x="218123" y="60007"/>
                  </a:cubicBezTo>
                  <a:cubicBezTo>
                    <a:pt x="218123" y="60007"/>
                    <a:pt x="217170" y="59055"/>
                    <a:pt x="217170" y="59055"/>
                  </a:cubicBezTo>
                  <a:cubicBezTo>
                    <a:pt x="217170" y="59055"/>
                    <a:pt x="217170" y="58102"/>
                    <a:pt x="216218" y="58102"/>
                  </a:cubicBezTo>
                  <a:cubicBezTo>
                    <a:pt x="216218" y="58102"/>
                    <a:pt x="215265" y="57150"/>
                    <a:pt x="215265" y="57150"/>
                  </a:cubicBezTo>
                  <a:cubicBezTo>
                    <a:pt x="215265" y="57150"/>
                    <a:pt x="215265" y="57150"/>
                    <a:pt x="214313" y="56197"/>
                  </a:cubicBezTo>
                  <a:lnTo>
                    <a:pt x="114300" y="952"/>
                  </a:lnTo>
                  <a:cubicBezTo>
                    <a:pt x="114300" y="952"/>
                    <a:pt x="113348" y="952"/>
                    <a:pt x="113348" y="952"/>
                  </a:cubicBezTo>
                  <a:cubicBezTo>
                    <a:pt x="112395" y="952"/>
                    <a:pt x="112395" y="952"/>
                    <a:pt x="111443" y="0"/>
                  </a:cubicBezTo>
                  <a:cubicBezTo>
                    <a:pt x="110490" y="0"/>
                    <a:pt x="110490" y="0"/>
                    <a:pt x="109538" y="0"/>
                  </a:cubicBezTo>
                  <a:cubicBezTo>
                    <a:pt x="108585" y="0"/>
                    <a:pt x="108585" y="0"/>
                    <a:pt x="107632" y="0"/>
                  </a:cubicBezTo>
                  <a:cubicBezTo>
                    <a:pt x="106680" y="0"/>
                    <a:pt x="106680" y="0"/>
                    <a:pt x="105727" y="952"/>
                  </a:cubicBezTo>
                  <a:cubicBezTo>
                    <a:pt x="105727" y="952"/>
                    <a:pt x="104775" y="952"/>
                    <a:pt x="104775" y="952"/>
                  </a:cubicBezTo>
                  <a:lnTo>
                    <a:pt x="4763" y="56197"/>
                  </a:lnTo>
                  <a:cubicBezTo>
                    <a:pt x="4763" y="56197"/>
                    <a:pt x="4763" y="56197"/>
                    <a:pt x="3810" y="57150"/>
                  </a:cubicBezTo>
                  <a:cubicBezTo>
                    <a:pt x="3810" y="57150"/>
                    <a:pt x="2857" y="58102"/>
                    <a:pt x="2857" y="58102"/>
                  </a:cubicBezTo>
                  <a:cubicBezTo>
                    <a:pt x="2857" y="58102"/>
                    <a:pt x="1905" y="59055"/>
                    <a:pt x="1905" y="59055"/>
                  </a:cubicBezTo>
                  <a:cubicBezTo>
                    <a:pt x="1905" y="59055"/>
                    <a:pt x="952" y="60007"/>
                    <a:pt x="952" y="60007"/>
                  </a:cubicBezTo>
                  <a:cubicBezTo>
                    <a:pt x="952" y="60007"/>
                    <a:pt x="952" y="60007"/>
                    <a:pt x="0" y="60960"/>
                  </a:cubicBezTo>
                  <a:cubicBezTo>
                    <a:pt x="0" y="60960"/>
                    <a:pt x="0" y="60960"/>
                    <a:pt x="0" y="60960"/>
                  </a:cubicBezTo>
                  <a:cubicBezTo>
                    <a:pt x="0" y="60960"/>
                    <a:pt x="0" y="61913"/>
                    <a:pt x="0" y="61913"/>
                  </a:cubicBezTo>
                  <a:cubicBezTo>
                    <a:pt x="0" y="61913"/>
                    <a:pt x="0" y="62865"/>
                    <a:pt x="0" y="63817"/>
                  </a:cubicBezTo>
                  <a:cubicBezTo>
                    <a:pt x="0" y="63817"/>
                    <a:pt x="0" y="64770"/>
                    <a:pt x="0" y="64770"/>
                  </a:cubicBezTo>
                  <a:cubicBezTo>
                    <a:pt x="0" y="64770"/>
                    <a:pt x="0" y="64770"/>
                    <a:pt x="0" y="64770"/>
                  </a:cubicBezTo>
                  <a:lnTo>
                    <a:pt x="0" y="178117"/>
                  </a:lnTo>
                  <a:close/>
                  <a:moveTo>
                    <a:pt x="109538" y="20002"/>
                  </a:moveTo>
                  <a:lnTo>
                    <a:pt x="190500" y="63817"/>
                  </a:lnTo>
                  <a:lnTo>
                    <a:pt x="109538" y="107632"/>
                  </a:lnTo>
                  <a:lnTo>
                    <a:pt x="29527" y="63817"/>
                  </a:lnTo>
                  <a:lnTo>
                    <a:pt x="109538" y="20002"/>
                  </a:lnTo>
                  <a:close/>
                  <a:moveTo>
                    <a:pt x="19050" y="80010"/>
                  </a:moveTo>
                  <a:lnTo>
                    <a:pt x="100013" y="123825"/>
                  </a:lnTo>
                  <a:lnTo>
                    <a:pt x="100013" y="216217"/>
                  </a:lnTo>
                  <a:lnTo>
                    <a:pt x="19050" y="173355"/>
                  </a:lnTo>
                  <a:lnTo>
                    <a:pt x="19050" y="80010"/>
                  </a:lnTo>
                  <a:close/>
                  <a:moveTo>
                    <a:pt x="119063" y="123825"/>
                  </a:moveTo>
                  <a:lnTo>
                    <a:pt x="200025" y="80010"/>
                  </a:lnTo>
                  <a:lnTo>
                    <a:pt x="200025" y="172402"/>
                  </a:lnTo>
                  <a:lnTo>
                    <a:pt x="119063" y="216217"/>
                  </a:lnTo>
                  <a:lnTo>
                    <a:pt x="119063" y="123825"/>
                  </a:lnTo>
                  <a:close/>
                </a:path>
              </a:pathLst>
            </a:custGeom>
            <a:grpFill/>
            <a:ln w="9525" cap="flat">
              <a:noFill/>
              <a:prstDash val="solid"/>
              <a:miter/>
            </a:ln>
          </p:spPr>
          <p:txBody>
            <a:bodyPr rtlCol="0" anchor="ctr"/>
            <a:lstStyle/>
            <a:p>
              <a:pPr rtl="0"/>
              <a:endParaRPr lang="en-US">
                <a:ea typeface="Meiryo" panose="020B0604030504040204" pitchFamily="34" charset="-128"/>
              </a:endParaRPr>
            </a:p>
          </p:txBody>
        </p:sp>
      </p:grpSp>
      <p:sp>
        <p:nvSpPr>
          <p:cNvPr id="75" name="Graphic 7">
            <a:extLst>
              <a:ext uri="{FF2B5EF4-FFF2-40B4-BE49-F238E27FC236}">
                <a16:creationId xmlns:a16="http://schemas.microsoft.com/office/drawing/2014/main" id="{36314A99-338E-877F-5FE2-7E4B64EA03EA}"/>
              </a:ext>
            </a:extLst>
          </p:cNvPr>
          <p:cNvSpPr>
            <a:spLocks noChangeAspect="1"/>
          </p:cNvSpPr>
          <p:nvPr/>
        </p:nvSpPr>
        <p:spPr>
          <a:xfrm>
            <a:off x="468302" y="3917620"/>
            <a:ext cx="350147" cy="256032"/>
          </a:xfrm>
          <a:custGeom>
            <a:avLst/>
            <a:gdLst>
              <a:gd name="connsiteX0" fmla="*/ 908685 w 912495"/>
              <a:gd name="connsiteY0" fmla="*/ 394811 h 667226"/>
              <a:gd name="connsiteX1" fmla="*/ 692468 w 912495"/>
              <a:gd name="connsiteY1" fmla="*/ 270034 h 667226"/>
              <a:gd name="connsiteX2" fmla="*/ 692468 w 912495"/>
              <a:gd name="connsiteY2" fmla="*/ 141446 h 667226"/>
              <a:gd name="connsiteX3" fmla="*/ 686752 w 912495"/>
              <a:gd name="connsiteY3" fmla="*/ 130969 h 667226"/>
              <a:gd name="connsiteX4" fmla="*/ 461962 w 912495"/>
              <a:gd name="connsiteY4" fmla="*/ 1429 h 667226"/>
              <a:gd name="connsiteX5" fmla="*/ 450533 w 912495"/>
              <a:gd name="connsiteY5" fmla="*/ 1429 h 667226"/>
              <a:gd name="connsiteX6" fmla="*/ 225742 w 912495"/>
              <a:gd name="connsiteY6" fmla="*/ 130969 h 667226"/>
              <a:gd name="connsiteX7" fmla="*/ 220028 w 912495"/>
              <a:gd name="connsiteY7" fmla="*/ 141446 h 667226"/>
              <a:gd name="connsiteX8" fmla="*/ 220028 w 912495"/>
              <a:gd name="connsiteY8" fmla="*/ 270034 h 667226"/>
              <a:gd name="connsiteX9" fmla="*/ 3810 w 912495"/>
              <a:gd name="connsiteY9" fmla="*/ 394811 h 667226"/>
              <a:gd name="connsiteX10" fmla="*/ 0 w 912495"/>
              <a:gd name="connsiteY10" fmla="*/ 400526 h 667226"/>
              <a:gd name="connsiteX11" fmla="*/ 3810 w 912495"/>
              <a:gd name="connsiteY11" fmla="*/ 406241 h 667226"/>
              <a:gd name="connsiteX12" fmla="*/ 452437 w 912495"/>
              <a:gd name="connsiteY12" fmla="*/ 666274 h 667226"/>
              <a:gd name="connsiteX13" fmla="*/ 456248 w 912495"/>
              <a:gd name="connsiteY13" fmla="*/ 667226 h 667226"/>
              <a:gd name="connsiteX14" fmla="*/ 460058 w 912495"/>
              <a:gd name="connsiteY14" fmla="*/ 666274 h 667226"/>
              <a:gd name="connsiteX15" fmla="*/ 908685 w 912495"/>
              <a:gd name="connsiteY15" fmla="*/ 407194 h 667226"/>
              <a:gd name="connsiteX16" fmla="*/ 912495 w 912495"/>
              <a:gd name="connsiteY16" fmla="*/ 401479 h 667226"/>
              <a:gd name="connsiteX17" fmla="*/ 908685 w 912495"/>
              <a:gd name="connsiteY17" fmla="*/ 394811 h 667226"/>
              <a:gd name="connsiteX18" fmla="*/ 857250 w 912495"/>
              <a:gd name="connsiteY18" fmla="*/ 381476 h 667226"/>
              <a:gd name="connsiteX19" fmla="*/ 830580 w 912495"/>
              <a:gd name="connsiteY19" fmla="*/ 396716 h 667226"/>
              <a:gd name="connsiteX20" fmla="*/ 799148 w 912495"/>
              <a:gd name="connsiteY20" fmla="*/ 378619 h 667226"/>
              <a:gd name="connsiteX21" fmla="*/ 825818 w 912495"/>
              <a:gd name="connsiteY21" fmla="*/ 363379 h 667226"/>
              <a:gd name="connsiteX22" fmla="*/ 857250 w 912495"/>
              <a:gd name="connsiteY22" fmla="*/ 381476 h 667226"/>
              <a:gd name="connsiteX23" fmla="*/ 220028 w 912495"/>
              <a:gd name="connsiteY23" fmla="*/ 400526 h 667226"/>
              <a:gd name="connsiteX24" fmla="*/ 220028 w 912495"/>
              <a:gd name="connsiteY24" fmla="*/ 403384 h 667226"/>
              <a:gd name="connsiteX25" fmla="*/ 194310 w 912495"/>
              <a:gd name="connsiteY25" fmla="*/ 418624 h 667226"/>
              <a:gd name="connsiteX26" fmla="*/ 163830 w 912495"/>
              <a:gd name="connsiteY26" fmla="*/ 401479 h 667226"/>
              <a:gd name="connsiteX27" fmla="*/ 193358 w 912495"/>
              <a:gd name="connsiteY27" fmla="*/ 384334 h 667226"/>
              <a:gd name="connsiteX28" fmla="*/ 219075 w 912495"/>
              <a:gd name="connsiteY28" fmla="*/ 399574 h 667226"/>
              <a:gd name="connsiteX29" fmla="*/ 219075 w 912495"/>
              <a:gd name="connsiteY29" fmla="*/ 400526 h 667226"/>
              <a:gd name="connsiteX30" fmla="*/ 223837 w 912495"/>
              <a:gd name="connsiteY30" fmla="*/ 409099 h 667226"/>
              <a:gd name="connsiteX31" fmla="*/ 225742 w 912495"/>
              <a:gd name="connsiteY31" fmla="*/ 411004 h 667226"/>
              <a:gd name="connsiteX32" fmla="*/ 253365 w 912495"/>
              <a:gd name="connsiteY32" fmla="*/ 427196 h 667226"/>
              <a:gd name="connsiteX33" fmla="*/ 231458 w 912495"/>
              <a:gd name="connsiteY33" fmla="*/ 439579 h 667226"/>
              <a:gd name="connsiteX34" fmla="*/ 200978 w 912495"/>
              <a:gd name="connsiteY34" fmla="*/ 422434 h 667226"/>
              <a:gd name="connsiteX35" fmla="*/ 223837 w 912495"/>
              <a:gd name="connsiteY35" fmla="*/ 409099 h 667226"/>
              <a:gd name="connsiteX36" fmla="*/ 260985 w 912495"/>
              <a:gd name="connsiteY36" fmla="*/ 431006 h 667226"/>
              <a:gd name="connsiteX37" fmla="*/ 291465 w 912495"/>
              <a:gd name="connsiteY37" fmla="*/ 448151 h 667226"/>
              <a:gd name="connsiteX38" fmla="*/ 269558 w 912495"/>
              <a:gd name="connsiteY38" fmla="*/ 460534 h 667226"/>
              <a:gd name="connsiteX39" fmla="*/ 239078 w 912495"/>
              <a:gd name="connsiteY39" fmla="*/ 443389 h 667226"/>
              <a:gd name="connsiteX40" fmla="*/ 260985 w 912495"/>
              <a:gd name="connsiteY40" fmla="*/ 431006 h 667226"/>
              <a:gd name="connsiteX41" fmla="*/ 298133 w 912495"/>
              <a:gd name="connsiteY41" fmla="*/ 452914 h 667226"/>
              <a:gd name="connsiteX42" fmla="*/ 328612 w 912495"/>
              <a:gd name="connsiteY42" fmla="*/ 470059 h 667226"/>
              <a:gd name="connsiteX43" fmla="*/ 306705 w 912495"/>
              <a:gd name="connsiteY43" fmla="*/ 482441 h 667226"/>
              <a:gd name="connsiteX44" fmla="*/ 276225 w 912495"/>
              <a:gd name="connsiteY44" fmla="*/ 465296 h 667226"/>
              <a:gd name="connsiteX45" fmla="*/ 298133 w 912495"/>
              <a:gd name="connsiteY45" fmla="*/ 452914 h 667226"/>
              <a:gd name="connsiteX46" fmla="*/ 335280 w 912495"/>
              <a:gd name="connsiteY46" fmla="*/ 474821 h 667226"/>
              <a:gd name="connsiteX47" fmla="*/ 365760 w 912495"/>
              <a:gd name="connsiteY47" fmla="*/ 491966 h 667226"/>
              <a:gd name="connsiteX48" fmla="*/ 343853 w 912495"/>
              <a:gd name="connsiteY48" fmla="*/ 504349 h 667226"/>
              <a:gd name="connsiteX49" fmla="*/ 313373 w 912495"/>
              <a:gd name="connsiteY49" fmla="*/ 487204 h 667226"/>
              <a:gd name="connsiteX50" fmla="*/ 335280 w 912495"/>
              <a:gd name="connsiteY50" fmla="*/ 474821 h 667226"/>
              <a:gd name="connsiteX51" fmla="*/ 373380 w 912495"/>
              <a:gd name="connsiteY51" fmla="*/ 495776 h 667226"/>
              <a:gd name="connsiteX52" fmla="*/ 403860 w 912495"/>
              <a:gd name="connsiteY52" fmla="*/ 512921 h 667226"/>
              <a:gd name="connsiteX53" fmla="*/ 381953 w 912495"/>
              <a:gd name="connsiteY53" fmla="*/ 525304 h 667226"/>
              <a:gd name="connsiteX54" fmla="*/ 351473 w 912495"/>
              <a:gd name="connsiteY54" fmla="*/ 508159 h 667226"/>
              <a:gd name="connsiteX55" fmla="*/ 373380 w 912495"/>
              <a:gd name="connsiteY55" fmla="*/ 495776 h 667226"/>
              <a:gd name="connsiteX56" fmla="*/ 410528 w 912495"/>
              <a:gd name="connsiteY56" fmla="*/ 517684 h 667226"/>
              <a:gd name="connsiteX57" fmla="*/ 441008 w 912495"/>
              <a:gd name="connsiteY57" fmla="*/ 534829 h 667226"/>
              <a:gd name="connsiteX58" fmla="*/ 419100 w 912495"/>
              <a:gd name="connsiteY58" fmla="*/ 547211 h 667226"/>
              <a:gd name="connsiteX59" fmla="*/ 388620 w 912495"/>
              <a:gd name="connsiteY59" fmla="*/ 530066 h 667226"/>
              <a:gd name="connsiteX60" fmla="*/ 410528 w 912495"/>
              <a:gd name="connsiteY60" fmla="*/ 517684 h 667226"/>
              <a:gd name="connsiteX61" fmla="*/ 447675 w 912495"/>
              <a:gd name="connsiteY61" fmla="*/ 539591 h 667226"/>
              <a:gd name="connsiteX62" fmla="*/ 449580 w 912495"/>
              <a:gd name="connsiteY62" fmla="*/ 540544 h 667226"/>
              <a:gd name="connsiteX63" fmla="*/ 449580 w 912495"/>
              <a:gd name="connsiteY63" fmla="*/ 540544 h 667226"/>
              <a:gd name="connsiteX64" fmla="*/ 455295 w 912495"/>
              <a:gd name="connsiteY64" fmla="*/ 542449 h 667226"/>
              <a:gd name="connsiteX65" fmla="*/ 461010 w 912495"/>
              <a:gd name="connsiteY65" fmla="*/ 540544 h 667226"/>
              <a:gd name="connsiteX66" fmla="*/ 461010 w 912495"/>
              <a:gd name="connsiteY66" fmla="*/ 540544 h 667226"/>
              <a:gd name="connsiteX67" fmla="*/ 462915 w 912495"/>
              <a:gd name="connsiteY67" fmla="*/ 539591 h 667226"/>
              <a:gd name="connsiteX68" fmla="*/ 484823 w 912495"/>
              <a:gd name="connsiteY68" fmla="*/ 551974 h 667226"/>
              <a:gd name="connsiteX69" fmla="*/ 456248 w 912495"/>
              <a:gd name="connsiteY69" fmla="*/ 569119 h 667226"/>
              <a:gd name="connsiteX70" fmla="*/ 425768 w 912495"/>
              <a:gd name="connsiteY70" fmla="*/ 551974 h 667226"/>
              <a:gd name="connsiteX71" fmla="*/ 447675 w 912495"/>
              <a:gd name="connsiteY71" fmla="*/ 539591 h 667226"/>
              <a:gd name="connsiteX72" fmla="*/ 471487 w 912495"/>
              <a:gd name="connsiteY72" fmla="*/ 534829 h 667226"/>
              <a:gd name="connsiteX73" fmla="*/ 501968 w 912495"/>
              <a:gd name="connsiteY73" fmla="*/ 517684 h 667226"/>
              <a:gd name="connsiteX74" fmla="*/ 523875 w 912495"/>
              <a:gd name="connsiteY74" fmla="*/ 530066 h 667226"/>
              <a:gd name="connsiteX75" fmla="*/ 493395 w 912495"/>
              <a:gd name="connsiteY75" fmla="*/ 547211 h 667226"/>
              <a:gd name="connsiteX76" fmla="*/ 471487 w 912495"/>
              <a:gd name="connsiteY76" fmla="*/ 534829 h 667226"/>
              <a:gd name="connsiteX77" fmla="*/ 508635 w 912495"/>
              <a:gd name="connsiteY77" fmla="*/ 513874 h 667226"/>
              <a:gd name="connsiteX78" fmla="*/ 539115 w 912495"/>
              <a:gd name="connsiteY78" fmla="*/ 496729 h 667226"/>
              <a:gd name="connsiteX79" fmla="*/ 561023 w 912495"/>
              <a:gd name="connsiteY79" fmla="*/ 509111 h 667226"/>
              <a:gd name="connsiteX80" fmla="*/ 530543 w 912495"/>
              <a:gd name="connsiteY80" fmla="*/ 526256 h 667226"/>
              <a:gd name="connsiteX81" fmla="*/ 508635 w 912495"/>
              <a:gd name="connsiteY81" fmla="*/ 513874 h 667226"/>
              <a:gd name="connsiteX82" fmla="*/ 546735 w 912495"/>
              <a:gd name="connsiteY82" fmla="*/ 491966 h 667226"/>
              <a:gd name="connsiteX83" fmla="*/ 577215 w 912495"/>
              <a:gd name="connsiteY83" fmla="*/ 474821 h 667226"/>
              <a:gd name="connsiteX84" fmla="*/ 599123 w 912495"/>
              <a:gd name="connsiteY84" fmla="*/ 487204 h 667226"/>
              <a:gd name="connsiteX85" fmla="*/ 567690 w 912495"/>
              <a:gd name="connsiteY85" fmla="*/ 504349 h 667226"/>
              <a:gd name="connsiteX86" fmla="*/ 546735 w 912495"/>
              <a:gd name="connsiteY86" fmla="*/ 491966 h 667226"/>
              <a:gd name="connsiteX87" fmla="*/ 583883 w 912495"/>
              <a:gd name="connsiteY87" fmla="*/ 470059 h 667226"/>
              <a:gd name="connsiteX88" fmla="*/ 614363 w 912495"/>
              <a:gd name="connsiteY88" fmla="*/ 452914 h 667226"/>
              <a:gd name="connsiteX89" fmla="*/ 636270 w 912495"/>
              <a:gd name="connsiteY89" fmla="*/ 465296 h 667226"/>
              <a:gd name="connsiteX90" fmla="*/ 605790 w 912495"/>
              <a:gd name="connsiteY90" fmla="*/ 482441 h 667226"/>
              <a:gd name="connsiteX91" fmla="*/ 583883 w 912495"/>
              <a:gd name="connsiteY91" fmla="*/ 470059 h 667226"/>
              <a:gd name="connsiteX92" fmla="*/ 621030 w 912495"/>
              <a:gd name="connsiteY92" fmla="*/ 449104 h 667226"/>
              <a:gd name="connsiteX93" fmla="*/ 651510 w 912495"/>
              <a:gd name="connsiteY93" fmla="*/ 431959 h 667226"/>
              <a:gd name="connsiteX94" fmla="*/ 673418 w 912495"/>
              <a:gd name="connsiteY94" fmla="*/ 444341 h 667226"/>
              <a:gd name="connsiteX95" fmla="*/ 642938 w 912495"/>
              <a:gd name="connsiteY95" fmla="*/ 461486 h 667226"/>
              <a:gd name="connsiteX96" fmla="*/ 621030 w 912495"/>
              <a:gd name="connsiteY96" fmla="*/ 449104 h 667226"/>
              <a:gd name="connsiteX97" fmla="*/ 658177 w 912495"/>
              <a:gd name="connsiteY97" fmla="*/ 427196 h 667226"/>
              <a:gd name="connsiteX98" fmla="*/ 685800 w 912495"/>
              <a:gd name="connsiteY98" fmla="*/ 411004 h 667226"/>
              <a:gd name="connsiteX99" fmla="*/ 687705 w 912495"/>
              <a:gd name="connsiteY99" fmla="*/ 409099 h 667226"/>
              <a:gd name="connsiteX100" fmla="*/ 709613 w 912495"/>
              <a:gd name="connsiteY100" fmla="*/ 421481 h 667226"/>
              <a:gd name="connsiteX101" fmla="*/ 679133 w 912495"/>
              <a:gd name="connsiteY101" fmla="*/ 438626 h 667226"/>
              <a:gd name="connsiteX102" fmla="*/ 658177 w 912495"/>
              <a:gd name="connsiteY102" fmla="*/ 427196 h 667226"/>
              <a:gd name="connsiteX103" fmla="*/ 692468 w 912495"/>
              <a:gd name="connsiteY103" fmla="*/ 403384 h 667226"/>
              <a:gd name="connsiteX104" fmla="*/ 692468 w 912495"/>
              <a:gd name="connsiteY104" fmla="*/ 400526 h 667226"/>
              <a:gd name="connsiteX105" fmla="*/ 692468 w 912495"/>
              <a:gd name="connsiteY105" fmla="*/ 397669 h 667226"/>
              <a:gd name="connsiteX106" fmla="*/ 718185 w 912495"/>
              <a:gd name="connsiteY106" fmla="*/ 383381 h 667226"/>
              <a:gd name="connsiteX107" fmla="*/ 747713 w 912495"/>
              <a:gd name="connsiteY107" fmla="*/ 400526 h 667226"/>
              <a:gd name="connsiteX108" fmla="*/ 717233 w 912495"/>
              <a:gd name="connsiteY108" fmla="*/ 417671 h 667226"/>
              <a:gd name="connsiteX109" fmla="*/ 692468 w 912495"/>
              <a:gd name="connsiteY109" fmla="*/ 403384 h 667226"/>
              <a:gd name="connsiteX110" fmla="*/ 724852 w 912495"/>
              <a:gd name="connsiteY110" fmla="*/ 379571 h 667226"/>
              <a:gd name="connsiteX111" fmla="*/ 755333 w 912495"/>
              <a:gd name="connsiteY111" fmla="*/ 362426 h 667226"/>
              <a:gd name="connsiteX112" fmla="*/ 784860 w 912495"/>
              <a:gd name="connsiteY112" fmla="*/ 379571 h 667226"/>
              <a:gd name="connsiteX113" fmla="*/ 754380 w 912495"/>
              <a:gd name="connsiteY113" fmla="*/ 396716 h 667226"/>
              <a:gd name="connsiteX114" fmla="*/ 724852 w 912495"/>
              <a:gd name="connsiteY114" fmla="*/ 379571 h 667226"/>
              <a:gd name="connsiteX115" fmla="*/ 718185 w 912495"/>
              <a:gd name="connsiteY115" fmla="*/ 374809 h 667226"/>
              <a:gd name="connsiteX116" fmla="*/ 693420 w 912495"/>
              <a:gd name="connsiteY116" fmla="*/ 360521 h 667226"/>
              <a:gd name="connsiteX117" fmla="*/ 693420 w 912495"/>
              <a:gd name="connsiteY117" fmla="*/ 354806 h 667226"/>
              <a:gd name="connsiteX118" fmla="*/ 719138 w 912495"/>
              <a:gd name="connsiteY118" fmla="*/ 340519 h 667226"/>
              <a:gd name="connsiteX119" fmla="*/ 749618 w 912495"/>
              <a:gd name="connsiteY119" fmla="*/ 357664 h 667226"/>
              <a:gd name="connsiteX120" fmla="*/ 718185 w 912495"/>
              <a:gd name="connsiteY120" fmla="*/ 374809 h 667226"/>
              <a:gd name="connsiteX121" fmla="*/ 692468 w 912495"/>
              <a:gd name="connsiteY121" fmla="*/ 346234 h 667226"/>
              <a:gd name="connsiteX122" fmla="*/ 692468 w 912495"/>
              <a:gd name="connsiteY122" fmla="*/ 325279 h 667226"/>
              <a:gd name="connsiteX123" fmla="*/ 710565 w 912495"/>
              <a:gd name="connsiteY123" fmla="*/ 335756 h 667226"/>
              <a:gd name="connsiteX124" fmla="*/ 692468 w 912495"/>
              <a:gd name="connsiteY124" fmla="*/ 346234 h 667226"/>
              <a:gd name="connsiteX125" fmla="*/ 692468 w 912495"/>
              <a:gd name="connsiteY125" fmla="*/ 369094 h 667226"/>
              <a:gd name="connsiteX126" fmla="*/ 710565 w 912495"/>
              <a:gd name="connsiteY126" fmla="*/ 379571 h 667226"/>
              <a:gd name="connsiteX127" fmla="*/ 692468 w 912495"/>
              <a:gd name="connsiteY127" fmla="*/ 390049 h 667226"/>
              <a:gd name="connsiteX128" fmla="*/ 692468 w 912495"/>
              <a:gd name="connsiteY128" fmla="*/ 369094 h 667226"/>
              <a:gd name="connsiteX129" fmla="*/ 201930 w 912495"/>
              <a:gd name="connsiteY129" fmla="*/ 379571 h 667226"/>
              <a:gd name="connsiteX130" fmla="*/ 220028 w 912495"/>
              <a:gd name="connsiteY130" fmla="*/ 369094 h 667226"/>
              <a:gd name="connsiteX131" fmla="*/ 220028 w 912495"/>
              <a:gd name="connsiteY131" fmla="*/ 390049 h 667226"/>
              <a:gd name="connsiteX132" fmla="*/ 201930 w 912495"/>
              <a:gd name="connsiteY132" fmla="*/ 379571 h 667226"/>
              <a:gd name="connsiteX133" fmla="*/ 220028 w 912495"/>
              <a:gd name="connsiteY133" fmla="*/ 347186 h 667226"/>
              <a:gd name="connsiteX134" fmla="*/ 200978 w 912495"/>
              <a:gd name="connsiteY134" fmla="*/ 336709 h 667226"/>
              <a:gd name="connsiteX135" fmla="*/ 220028 w 912495"/>
              <a:gd name="connsiteY135" fmla="*/ 326231 h 667226"/>
              <a:gd name="connsiteX136" fmla="*/ 220028 w 912495"/>
              <a:gd name="connsiteY136" fmla="*/ 347186 h 667226"/>
              <a:gd name="connsiteX137" fmla="*/ 220028 w 912495"/>
              <a:gd name="connsiteY137" fmla="*/ 354806 h 667226"/>
              <a:gd name="connsiteX138" fmla="*/ 220028 w 912495"/>
              <a:gd name="connsiteY138" fmla="*/ 359569 h 667226"/>
              <a:gd name="connsiteX139" fmla="*/ 194310 w 912495"/>
              <a:gd name="connsiteY139" fmla="*/ 374809 h 667226"/>
              <a:gd name="connsiteX140" fmla="*/ 163830 w 912495"/>
              <a:gd name="connsiteY140" fmla="*/ 357664 h 667226"/>
              <a:gd name="connsiteX141" fmla="*/ 194310 w 912495"/>
              <a:gd name="connsiteY141" fmla="*/ 340519 h 667226"/>
              <a:gd name="connsiteX142" fmla="*/ 220028 w 912495"/>
              <a:gd name="connsiteY142" fmla="*/ 354806 h 667226"/>
              <a:gd name="connsiteX143" fmla="*/ 187642 w 912495"/>
              <a:gd name="connsiteY143" fmla="*/ 379571 h 667226"/>
              <a:gd name="connsiteX144" fmla="*/ 158115 w 912495"/>
              <a:gd name="connsiteY144" fmla="*/ 396716 h 667226"/>
              <a:gd name="connsiteX145" fmla="*/ 127635 w 912495"/>
              <a:gd name="connsiteY145" fmla="*/ 379571 h 667226"/>
              <a:gd name="connsiteX146" fmla="*/ 157163 w 912495"/>
              <a:gd name="connsiteY146" fmla="*/ 362426 h 667226"/>
              <a:gd name="connsiteX147" fmla="*/ 187642 w 912495"/>
              <a:gd name="connsiteY147" fmla="*/ 379571 h 667226"/>
              <a:gd name="connsiteX148" fmla="*/ 150495 w 912495"/>
              <a:gd name="connsiteY148" fmla="*/ 400526 h 667226"/>
              <a:gd name="connsiteX149" fmla="*/ 120015 w 912495"/>
              <a:gd name="connsiteY149" fmla="*/ 418624 h 667226"/>
              <a:gd name="connsiteX150" fmla="*/ 89535 w 912495"/>
              <a:gd name="connsiteY150" fmla="*/ 401479 h 667226"/>
              <a:gd name="connsiteX151" fmla="*/ 120015 w 912495"/>
              <a:gd name="connsiteY151" fmla="*/ 383381 h 667226"/>
              <a:gd name="connsiteX152" fmla="*/ 150495 w 912495"/>
              <a:gd name="connsiteY152" fmla="*/ 400526 h 667226"/>
              <a:gd name="connsiteX153" fmla="*/ 157163 w 912495"/>
              <a:gd name="connsiteY153" fmla="*/ 404336 h 667226"/>
              <a:gd name="connsiteX154" fmla="*/ 187642 w 912495"/>
              <a:gd name="connsiteY154" fmla="*/ 421481 h 667226"/>
              <a:gd name="connsiteX155" fmla="*/ 157163 w 912495"/>
              <a:gd name="connsiteY155" fmla="*/ 439579 h 667226"/>
              <a:gd name="connsiteX156" fmla="*/ 126682 w 912495"/>
              <a:gd name="connsiteY156" fmla="*/ 422434 h 667226"/>
              <a:gd name="connsiteX157" fmla="*/ 157163 w 912495"/>
              <a:gd name="connsiteY157" fmla="*/ 404336 h 667226"/>
              <a:gd name="connsiteX158" fmla="*/ 194310 w 912495"/>
              <a:gd name="connsiteY158" fmla="*/ 426244 h 667226"/>
              <a:gd name="connsiteX159" fmla="*/ 224790 w 912495"/>
              <a:gd name="connsiteY159" fmla="*/ 443389 h 667226"/>
              <a:gd name="connsiteX160" fmla="*/ 194310 w 912495"/>
              <a:gd name="connsiteY160" fmla="*/ 461486 h 667226"/>
              <a:gd name="connsiteX161" fmla="*/ 163830 w 912495"/>
              <a:gd name="connsiteY161" fmla="*/ 444341 h 667226"/>
              <a:gd name="connsiteX162" fmla="*/ 194310 w 912495"/>
              <a:gd name="connsiteY162" fmla="*/ 426244 h 667226"/>
              <a:gd name="connsiteX163" fmla="*/ 232410 w 912495"/>
              <a:gd name="connsiteY163" fmla="*/ 448151 h 667226"/>
              <a:gd name="connsiteX164" fmla="*/ 262890 w 912495"/>
              <a:gd name="connsiteY164" fmla="*/ 465296 h 667226"/>
              <a:gd name="connsiteX165" fmla="*/ 232410 w 912495"/>
              <a:gd name="connsiteY165" fmla="*/ 483394 h 667226"/>
              <a:gd name="connsiteX166" fmla="*/ 201930 w 912495"/>
              <a:gd name="connsiteY166" fmla="*/ 466249 h 667226"/>
              <a:gd name="connsiteX167" fmla="*/ 232410 w 912495"/>
              <a:gd name="connsiteY167" fmla="*/ 448151 h 667226"/>
              <a:gd name="connsiteX168" fmla="*/ 269558 w 912495"/>
              <a:gd name="connsiteY168" fmla="*/ 469106 h 667226"/>
              <a:gd name="connsiteX169" fmla="*/ 300037 w 912495"/>
              <a:gd name="connsiteY169" fmla="*/ 486251 h 667226"/>
              <a:gd name="connsiteX170" fmla="*/ 269558 w 912495"/>
              <a:gd name="connsiteY170" fmla="*/ 504349 h 667226"/>
              <a:gd name="connsiteX171" fmla="*/ 239078 w 912495"/>
              <a:gd name="connsiteY171" fmla="*/ 487204 h 667226"/>
              <a:gd name="connsiteX172" fmla="*/ 269558 w 912495"/>
              <a:gd name="connsiteY172" fmla="*/ 469106 h 667226"/>
              <a:gd name="connsiteX173" fmla="*/ 306705 w 912495"/>
              <a:gd name="connsiteY173" fmla="*/ 491014 h 667226"/>
              <a:gd name="connsiteX174" fmla="*/ 337185 w 912495"/>
              <a:gd name="connsiteY174" fmla="*/ 508159 h 667226"/>
              <a:gd name="connsiteX175" fmla="*/ 306705 w 912495"/>
              <a:gd name="connsiteY175" fmla="*/ 526256 h 667226"/>
              <a:gd name="connsiteX176" fmla="*/ 276225 w 912495"/>
              <a:gd name="connsiteY176" fmla="*/ 509111 h 667226"/>
              <a:gd name="connsiteX177" fmla="*/ 306705 w 912495"/>
              <a:gd name="connsiteY177" fmla="*/ 491014 h 667226"/>
              <a:gd name="connsiteX178" fmla="*/ 343853 w 912495"/>
              <a:gd name="connsiteY178" fmla="*/ 512921 h 667226"/>
              <a:gd name="connsiteX179" fmla="*/ 374333 w 912495"/>
              <a:gd name="connsiteY179" fmla="*/ 530066 h 667226"/>
              <a:gd name="connsiteX180" fmla="*/ 343853 w 912495"/>
              <a:gd name="connsiteY180" fmla="*/ 547211 h 667226"/>
              <a:gd name="connsiteX181" fmla="*/ 313373 w 912495"/>
              <a:gd name="connsiteY181" fmla="*/ 530066 h 667226"/>
              <a:gd name="connsiteX182" fmla="*/ 343853 w 912495"/>
              <a:gd name="connsiteY182" fmla="*/ 512921 h 667226"/>
              <a:gd name="connsiteX183" fmla="*/ 381953 w 912495"/>
              <a:gd name="connsiteY183" fmla="*/ 534829 h 667226"/>
              <a:gd name="connsiteX184" fmla="*/ 412433 w 912495"/>
              <a:gd name="connsiteY184" fmla="*/ 551974 h 667226"/>
              <a:gd name="connsiteX185" fmla="*/ 381953 w 912495"/>
              <a:gd name="connsiteY185" fmla="*/ 569119 h 667226"/>
              <a:gd name="connsiteX186" fmla="*/ 351473 w 912495"/>
              <a:gd name="connsiteY186" fmla="*/ 551974 h 667226"/>
              <a:gd name="connsiteX187" fmla="*/ 381953 w 912495"/>
              <a:gd name="connsiteY187" fmla="*/ 534829 h 667226"/>
              <a:gd name="connsiteX188" fmla="*/ 419100 w 912495"/>
              <a:gd name="connsiteY188" fmla="*/ 555784 h 667226"/>
              <a:gd name="connsiteX189" fmla="*/ 449580 w 912495"/>
              <a:gd name="connsiteY189" fmla="*/ 572929 h 667226"/>
              <a:gd name="connsiteX190" fmla="*/ 418148 w 912495"/>
              <a:gd name="connsiteY190" fmla="*/ 591026 h 667226"/>
              <a:gd name="connsiteX191" fmla="*/ 387668 w 912495"/>
              <a:gd name="connsiteY191" fmla="*/ 573881 h 667226"/>
              <a:gd name="connsiteX192" fmla="*/ 419100 w 912495"/>
              <a:gd name="connsiteY192" fmla="*/ 555784 h 667226"/>
              <a:gd name="connsiteX193" fmla="*/ 456248 w 912495"/>
              <a:gd name="connsiteY193" fmla="*/ 577691 h 667226"/>
              <a:gd name="connsiteX194" fmla="*/ 486728 w 912495"/>
              <a:gd name="connsiteY194" fmla="*/ 594836 h 667226"/>
              <a:gd name="connsiteX195" fmla="*/ 456248 w 912495"/>
              <a:gd name="connsiteY195" fmla="*/ 612934 h 667226"/>
              <a:gd name="connsiteX196" fmla="*/ 425768 w 912495"/>
              <a:gd name="connsiteY196" fmla="*/ 595789 h 667226"/>
              <a:gd name="connsiteX197" fmla="*/ 456248 w 912495"/>
              <a:gd name="connsiteY197" fmla="*/ 577691 h 667226"/>
              <a:gd name="connsiteX198" fmla="*/ 462915 w 912495"/>
              <a:gd name="connsiteY198" fmla="*/ 572929 h 667226"/>
              <a:gd name="connsiteX199" fmla="*/ 493395 w 912495"/>
              <a:gd name="connsiteY199" fmla="*/ 555784 h 667226"/>
              <a:gd name="connsiteX200" fmla="*/ 523875 w 912495"/>
              <a:gd name="connsiteY200" fmla="*/ 572929 h 667226"/>
              <a:gd name="connsiteX201" fmla="*/ 493395 w 912495"/>
              <a:gd name="connsiteY201" fmla="*/ 590074 h 667226"/>
              <a:gd name="connsiteX202" fmla="*/ 462915 w 912495"/>
              <a:gd name="connsiteY202" fmla="*/ 572929 h 667226"/>
              <a:gd name="connsiteX203" fmla="*/ 500062 w 912495"/>
              <a:gd name="connsiteY203" fmla="*/ 551974 h 667226"/>
              <a:gd name="connsiteX204" fmla="*/ 530543 w 912495"/>
              <a:gd name="connsiteY204" fmla="*/ 534829 h 667226"/>
              <a:gd name="connsiteX205" fmla="*/ 561023 w 912495"/>
              <a:gd name="connsiteY205" fmla="*/ 551974 h 667226"/>
              <a:gd name="connsiteX206" fmla="*/ 530543 w 912495"/>
              <a:gd name="connsiteY206" fmla="*/ 569119 h 667226"/>
              <a:gd name="connsiteX207" fmla="*/ 500062 w 912495"/>
              <a:gd name="connsiteY207" fmla="*/ 551974 h 667226"/>
              <a:gd name="connsiteX208" fmla="*/ 538163 w 912495"/>
              <a:gd name="connsiteY208" fmla="*/ 530066 h 667226"/>
              <a:gd name="connsiteX209" fmla="*/ 568643 w 912495"/>
              <a:gd name="connsiteY209" fmla="*/ 512921 h 667226"/>
              <a:gd name="connsiteX210" fmla="*/ 599123 w 912495"/>
              <a:gd name="connsiteY210" fmla="*/ 531019 h 667226"/>
              <a:gd name="connsiteX211" fmla="*/ 568643 w 912495"/>
              <a:gd name="connsiteY211" fmla="*/ 548164 h 667226"/>
              <a:gd name="connsiteX212" fmla="*/ 538163 w 912495"/>
              <a:gd name="connsiteY212" fmla="*/ 530066 h 667226"/>
              <a:gd name="connsiteX213" fmla="*/ 575310 w 912495"/>
              <a:gd name="connsiteY213" fmla="*/ 508159 h 667226"/>
              <a:gd name="connsiteX214" fmla="*/ 605790 w 912495"/>
              <a:gd name="connsiteY214" fmla="*/ 491014 h 667226"/>
              <a:gd name="connsiteX215" fmla="*/ 636270 w 912495"/>
              <a:gd name="connsiteY215" fmla="*/ 509111 h 667226"/>
              <a:gd name="connsiteX216" fmla="*/ 605790 w 912495"/>
              <a:gd name="connsiteY216" fmla="*/ 526256 h 667226"/>
              <a:gd name="connsiteX217" fmla="*/ 575310 w 912495"/>
              <a:gd name="connsiteY217" fmla="*/ 508159 h 667226"/>
              <a:gd name="connsiteX218" fmla="*/ 612458 w 912495"/>
              <a:gd name="connsiteY218" fmla="*/ 487204 h 667226"/>
              <a:gd name="connsiteX219" fmla="*/ 642938 w 912495"/>
              <a:gd name="connsiteY219" fmla="*/ 470059 h 667226"/>
              <a:gd name="connsiteX220" fmla="*/ 673418 w 912495"/>
              <a:gd name="connsiteY220" fmla="*/ 488156 h 667226"/>
              <a:gd name="connsiteX221" fmla="*/ 642938 w 912495"/>
              <a:gd name="connsiteY221" fmla="*/ 504349 h 667226"/>
              <a:gd name="connsiteX222" fmla="*/ 612458 w 912495"/>
              <a:gd name="connsiteY222" fmla="*/ 487204 h 667226"/>
              <a:gd name="connsiteX223" fmla="*/ 649605 w 912495"/>
              <a:gd name="connsiteY223" fmla="*/ 465296 h 667226"/>
              <a:gd name="connsiteX224" fmla="*/ 680085 w 912495"/>
              <a:gd name="connsiteY224" fmla="*/ 448151 h 667226"/>
              <a:gd name="connsiteX225" fmla="*/ 710565 w 912495"/>
              <a:gd name="connsiteY225" fmla="*/ 466249 h 667226"/>
              <a:gd name="connsiteX226" fmla="*/ 680085 w 912495"/>
              <a:gd name="connsiteY226" fmla="*/ 483394 h 667226"/>
              <a:gd name="connsiteX227" fmla="*/ 649605 w 912495"/>
              <a:gd name="connsiteY227" fmla="*/ 465296 h 667226"/>
              <a:gd name="connsiteX228" fmla="*/ 687705 w 912495"/>
              <a:gd name="connsiteY228" fmla="*/ 443389 h 667226"/>
              <a:gd name="connsiteX229" fmla="*/ 718185 w 912495"/>
              <a:gd name="connsiteY229" fmla="*/ 426244 h 667226"/>
              <a:gd name="connsiteX230" fmla="*/ 748665 w 912495"/>
              <a:gd name="connsiteY230" fmla="*/ 444341 h 667226"/>
              <a:gd name="connsiteX231" fmla="*/ 718185 w 912495"/>
              <a:gd name="connsiteY231" fmla="*/ 461486 h 667226"/>
              <a:gd name="connsiteX232" fmla="*/ 687705 w 912495"/>
              <a:gd name="connsiteY232" fmla="*/ 443389 h 667226"/>
              <a:gd name="connsiteX233" fmla="*/ 724852 w 912495"/>
              <a:gd name="connsiteY233" fmla="*/ 422434 h 667226"/>
              <a:gd name="connsiteX234" fmla="*/ 755333 w 912495"/>
              <a:gd name="connsiteY234" fmla="*/ 405289 h 667226"/>
              <a:gd name="connsiteX235" fmla="*/ 785813 w 912495"/>
              <a:gd name="connsiteY235" fmla="*/ 423386 h 667226"/>
              <a:gd name="connsiteX236" fmla="*/ 755333 w 912495"/>
              <a:gd name="connsiteY236" fmla="*/ 440531 h 667226"/>
              <a:gd name="connsiteX237" fmla="*/ 724852 w 912495"/>
              <a:gd name="connsiteY237" fmla="*/ 422434 h 667226"/>
              <a:gd name="connsiteX238" fmla="*/ 762000 w 912495"/>
              <a:gd name="connsiteY238" fmla="*/ 400526 h 667226"/>
              <a:gd name="connsiteX239" fmla="*/ 792480 w 912495"/>
              <a:gd name="connsiteY239" fmla="*/ 383381 h 667226"/>
              <a:gd name="connsiteX240" fmla="*/ 822960 w 912495"/>
              <a:gd name="connsiteY240" fmla="*/ 401479 h 667226"/>
              <a:gd name="connsiteX241" fmla="*/ 792480 w 912495"/>
              <a:gd name="connsiteY241" fmla="*/ 418624 h 667226"/>
              <a:gd name="connsiteX242" fmla="*/ 762000 w 912495"/>
              <a:gd name="connsiteY242" fmla="*/ 400526 h 667226"/>
              <a:gd name="connsiteX243" fmla="*/ 819150 w 912495"/>
              <a:gd name="connsiteY243" fmla="*/ 359569 h 667226"/>
              <a:gd name="connsiteX244" fmla="*/ 792480 w 912495"/>
              <a:gd name="connsiteY244" fmla="*/ 374809 h 667226"/>
              <a:gd name="connsiteX245" fmla="*/ 762952 w 912495"/>
              <a:gd name="connsiteY245" fmla="*/ 357664 h 667226"/>
              <a:gd name="connsiteX246" fmla="*/ 789623 w 912495"/>
              <a:gd name="connsiteY246" fmla="*/ 342424 h 667226"/>
              <a:gd name="connsiteX247" fmla="*/ 819150 w 912495"/>
              <a:gd name="connsiteY247" fmla="*/ 359569 h 667226"/>
              <a:gd name="connsiteX248" fmla="*/ 782002 w 912495"/>
              <a:gd name="connsiteY248" fmla="*/ 337661 h 667226"/>
              <a:gd name="connsiteX249" fmla="*/ 755333 w 912495"/>
              <a:gd name="connsiteY249" fmla="*/ 352901 h 667226"/>
              <a:gd name="connsiteX250" fmla="*/ 724852 w 912495"/>
              <a:gd name="connsiteY250" fmla="*/ 335756 h 667226"/>
              <a:gd name="connsiteX251" fmla="*/ 751523 w 912495"/>
              <a:gd name="connsiteY251" fmla="*/ 320516 h 667226"/>
              <a:gd name="connsiteX252" fmla="*/ 782002 w 912495"/>
              <a:gd name="connsiteY252" fmla="*/ 337661 h 667226"/>
              <a:gd name="connsiteX253" fmla="*/ 744855 w 912495"/>
              <a:gd name="connsiteY253" fmla="*/ 316706 h 667226"/>
              <a:gd name="connsiteX254" fmla="*/ 718185 w 912495"/>
              <a:gd name="connsiteY254" fmla="*/ 331946 h 667226"/>
              <a:gd name="connsiteX255" fmla="*/ 692468 w 912495"/>
              <a:gd name="connsiteY255" fmla="*/ 317659 h 667226"/>
              <a:gd name="connsiteX256" fmla="*/ 692468 w 912495"/>
              <a:gd name="connsiteY256" fmla="*/ 311944 h 667226"/>
              <a:gd name="connsiteX257" fmla="*/ 714375 w 912495"/>
              <a:gd name="connsiteY257" fmla="*/ 299561 h 667226"/>
              <a:gd name="connsiteX258" fmla="*/ 744855 w 912495"/>
              <a:gd name="connsiteY258" fmla="*/ 316706 h 667226"/>
              <a:gd name="connsiteX259" fmla="*/ 707708 w 912495"/>
              <a:gd name="connsiteY259" fmla="*/ 294799 h 667226"/>
              <a:gd name="connsiteX260" fmla="*/ 692468 w 912495"/>
              <a:gd name="connsiteY260" fmla="*/ 303371 h 667226"/>
              <a:gd name="connsiteX261" fmla="*/ 692468 w 912495"/>
              <a:gd name="connsiteY261" fmla="*/ 286226 h 667226"/>
              <a:gd name="connsiteX262" fmla="*/ 707708 w 912495"/>
              <a:gd name="connsiteY262" fmla="*/ 294799 h 667226"/>
              <a:gd name="connsiteX263" fmla="*/ 668655 w 912495"/>
              <a:gd name="connsiteY263" fmla="*/ 162401 h 667226"/>
              <a:gd name="connsiteX264" fmla="*/ 668655 w 912495"/>
              <a:gd name="connsiteY264" fmla="*/ 393859 h 667226"/>
              <a:gd name="connsiteX265" fmla="*/ 468630 w 912495"/>
              <a:gd name="connsiteY265" fmla="*/ 510064 h 667226"/>
              <a:gd name="connsiteX266" fmla="*/ 468630 w 912495"/>
              <a:gd name="connsiteY266" fmla="*/ 277654 h 667226"/>
              <a:gd name="connsiteX267" fmla="*/ 661988 w 912495"/>
              <a:gd name="connsiteY267" fmla="*/ 166211 h 667226"/>
              <a:gd name="connsiteX268" fmla="*/ 668655 w 912495"/>
              <a:gd name="connsiteY268" fmla="*/ 162401 h 667226"/>
              <a:gd name="connsiteX269" fmla="*/ 456248 w 912495"/>
              <a:gd name="connsiteY269" fmla="*/ 25241 h 667226"/>
              <a:gd name="connsiteX270" fmla="*/ 657225 w 912495"/>
              <a:gd name="connsiteY270" fmla="*/ 141446 h 667226"/>
              <a:gd name="connsiteX271" fmla="*/ 630555 w 912495"/>
              <a:gd name="connsiteY271" fmla="*/ 156686 h 667226"/>
              <a:gd name="connsiteX272" fmla="*/ 456248 w 912495"/>
              <a:gd name="connsiteY272" fmla="*/ 257651 h 667226"/>
              <a:gd name="connsiteX273" fmla="*/ 256223 w 912495"/>
              <a:gd name="connsiteY273" fmla="*/ 141446 h 667226"/>
              <a:gd name="connsiteX274" fmla="*/ 456248 w 912495"/>
              <a:gd name="connsiteY274" fmla="*/ 25241 h 667226"/>
              <a:gd name="connsiteX275" fmla="*/ 444818 w 912495"/>
              <a:gd name="connsiteY275" fmla="*/ 277654 h 667226"/>
              <a:gd name="connsiteX276" fmla="*/ 444818 w 912495"/>
              <a:gd name="connsiteY276" fmla="*/ 509111 h 667226"/>
              <a:gd name="connsiteX277" fmla="*/ 243840 w 912495"/>
              <a:gd name="connsiteY277" fmla="*/ 393859 h 667226"/>
              <a:gd name="connsiteX278" fmla="*/ 243840 w 912495"/>
              <a:gd name="connsiteY278" fmla="*/ 162401 h 667226"/>
              <a:gd name="connsiteX279" fmla="*/ 444818 w 912495"/>
              <a:gd name="connsiteY279" fmla="*/ 277654 h 667226"/>
              <a:gd name="connsiteX280" fmla="*/ 220028 w 912495"/>
              <a:gd name="connsiteY280" fmla="*/ 286226 h 667226"/>
              <a:gd name="connsiteX281" fmla="*/ 220028 w 912495"/>
              <a:gd name="connsiteY281" fmla="*/ 303371 h 667226"/>
              <a:gd name="connsiteX282" fmla="*/ 204787 w 912495"/>
              <a:gd name="connsiteY282" fmla="*/ 294799 h 667226"/>
              <a:gd name="connsiteX283" fmla="*/ 220028 w 912495"/>
              <a:gd name="connsiteY283" fmla="*/ 286226 h 667226"/>
              <a:gd name="connsiteX284" fmla="*/ 198120 w 912495"/>
              <a:gd name="connsiteY284" fmla="*/ 298609 h 667226"/>
              <a:gd name="connsiteX285" fmla="*/ 220028 w 912495"/>
              <a:gd name="connsiteY285" fmla="*/ 310991 h 667226"/>
              <a:gd name="connsiteX286" fmla="*/ 220028 w 912495"/>
              <a:gd name="connsiteY286" fmla="*/ 316706 h 667226"/>
              <a:gd name="connsiteX287" fmla="*/ 194310 w 912495"/>
              <a:gd name="connsiteY287" fmla="*/ 331946 h 667226"/>
              <a:gd name="connsiteX288" fmla="*/ 167640 w 912495"/>
              <a:gd name="connsiteY288" fmla="*/ 316706 h 667226"/>
              <a:gd name="connsiteX289" fmla="*/ 198120 w 912495"/>
              <a:gd name="connsiteY289" fmla="*/ 298609 h 667226"/>
              <a:gd name="connsiteX290" fmla="*/ 160020 w 912495"/>
              <a:gd name="connsiteY290" fmla="*/ 320516 h 667226"/>
              <a:gd name="connsiteX291" fmla="*/ 186690 w 912495"/>
              <a:gd name="connsiteY291" fmla="*/ 335756 h 667226"/>
              <a:gd name="connsiteX292" fmla="*/ 156210 w 912495"/>
              <a:gd name="connsiteY292" fmla="*/ 352901 h 667226"/>
              <a:gd name="connsiteX293" fmla="*/ 129540 w 912495"/>
              <a:gd name="connsiteY293" fmla="*/ 337661 h 667226"/>
              <a:gd name="connsiteX294" fmla="*/ 160020 w 912495"/>
              <a:gd name="connsiteY294" fmla="*/ 320516 h 667226"/>
              <a:gd name="connsiteX295" fmla="*/ 122873 w 912495"/>
              <a:gd name="connsiteY295" fmla="*/ 342424 h 667226"/>
              <a:gd name="connsiteX296" fmla="*/ 149542 w 912495"/>
              <a:gd name="connsiteY296" fmla="*/ 357664 h 667226"/>
              <a:gd name="connsiteX297" fmla="*/ 120015 w 912495"/>
              <a:gd name="connsiteY297" fmla="*/ 374809 h 667226"/>
              <a:gd name="connsiteX298" fmla="*/ 93345 w 912495"/>
              <a:gd name="connsiteY298" fmla="*/ 359569 h 667226"/>
              <a:gd name="connsiteX299" fmla="*/ 122873 w 912495"/>
              <a:gd name="connsiteY299" fmla="*/ 342424 h 667226"/>
              <a:gd name="connsiteX300" fmla="*/ 85725 w 912495"/>
              <a:gd name="connsiteY300" fmla="*/ 363379 h 667226"/>
              <a:gd name="connsiteX301" fmla="*/ 112395 w 912495"/>
              <a:gd name="connsiteY301" fmla="*/ 378619 h 667226"/>
              <a:gd name="connsiteX302" fmla="*/ 81915 w 912495"/>
              <a:gd name="connsiteY302" fmla="*/ 396716 h 667226"/>
              <a:gd name="connsiteX303" fmla="*/ 55245 w 912495"/>
              <a:gd name="connsiteY303" fmla="*/ 381476 h 667226"/>
              <a:gd name="connsiteX304" fmla="*/ 85725 w 912495"/>
              <a:gd name="connsiteY304" fmla="*/ 363379 h 667226"/>
              <a:gd name="connsiteX305" fmla="*/ 21907 w 912495"/>
              <a:gd name="connsiteY305" fmla="*/ 400526 h 667226"/>
              <a:gd name="connsiteX306" fmla="*/ 48578 w 912495"/>
              <a:gd name="connsiteY306" fmla="*/ 385286 h 667226"/>
              <a:gd name="connsiteX307" fmla="*/ 75248 w 912495"/>
              <a:gd name="connsiteY307" fmla="*/ 400526 h 667226"/>
              <a:gd name="connsiteX308" fmla="*/ 48578 w 912495"/>
              <a:gd name="connsiteY308" fmla="*/ 415766 h 667226"/>
              <a:gd name="connsiteX309" fmla="*/ 21907 w 912495"/>
              <a:gd name="connsiteY309" fmla="*/ 400526 h 667226"/>
              <a:gd name="connsiteX310" fmla="*/ 55245 w 912495"/>
              <a:gd name="connsiteY310" fmla="*/ 420529 h 667226"/>
              <a:gd name="connsiteX311" fmla="*/ 81915 w 912495"/>
              <a:gd name="connsiteY311" fmla="*/ 405289 h 667226"/>
              <a:gd name="connsiteX312" fmla="*/ 112395 w 912495"/>
              <a:gd name="connsiteY312" fmla="*/ 422434 h 667226"/>
              <a:gd name="connsiteX313" fmla="*/ 85725 w 912495"/>
              <a:gd name="connsiteY313" fmla="*/ 437674 h 667226"/>
              <a:gd name="connsiteX314" fmla="*/ 55245 w 912495"/>
              <a:gd name="connsiteY314" fmla="*/ 420529 h 667226"/>
              <a:gd name="connsiteX315" fmla="*/ 93345 w 912495"/>
              <a:gd name="connsiteY315" fmla="*/ 441484 h 667226"/>
              <a:gd name="connsiteX316" fmla="*/ 120015 w 912495"/>
              <a:gd name="connsiteY316" fmla="*/ 426244 h 667226"/>
              <a:gd name="connsiteX317" fmla="*/ 150495 w 912495"/>
              <a:gd name="connsiteY317" fmla="*/ 443389 h 667226"/>
              <a:gd name="connsiteX318" fmla="*/ 122873 w 912495"/>
              <a:gd name="connsiteY318" fmla="*/ 459581 h 667226"/>
              <a:gd name="connsiteX319" fmla="*/ 93345 w 912495"/>
              <a:gd name="connsiteY319" fmla="*/ 441484 h 667226"/>
              <a:gd name="connsiteX320" fmla="*/ 130492 w 912495"/>
              <a:gd name="connsiteY320" fmla="*/ 463391 h 667226"/>
              <a:gd name="connsiteX321" fmla="*/ 157163 w 912495"/>
              <a:gd name="connsiteY321" fmla="*/ 448151 h 667226"/>
              <a:gd name="connsiteX322" fmla="*/ 187642 w 912495"/>
              <a:gd name="connsiteY322" fmla="*/ 465296 h 667226"/>
              <a:gd name="connsiteX323" fmla="*/ 160973 w 912495"/>
              <a:gd name="connsiteY323" fmla="*/ 480536 h 667226"/>
              <a:gd name="connsiteX324" fmla="*/ 130492 w 912495"/>
              <a:gd name="connsiteY324" fmla="*/ 463391 h 667226"/>
              <a:gd name="connsiteX325" fmla="*/ 167640 w 912495"/>
              <a:gd name="connsiteY325" fmla="*/ 485299 h 667226"/>
              <a:gd name="connsiteX326" fmla="*/ 194310 w 912495"/>
              <a:gd name="connsiteY326" fmla="*/ 470059 h 667226"/>
              <a:gd name="connsiteX327" fmla="*/ 224790 w 912495"/>
              <a:gd name="connsiteY327" fmla="*/ 487204 h 667226"/>
              <a:gd name="connsiteX328" fmla="*/ 198120 w 912495"/>
              <a:gd name="connsiteY328" fmla="*/ 502444 h 667226"/>
              <a:gd name="connsiteX329" fmla="*/ 167640 w 912495"/>
              <a:gd name="connsiteY329" fmla="*/ 485299 h 667226"/>
              <a:gd name="connsiteX330" fmla="*/ 204787 w 912495"/>
              <a:gd name="connsiteY330" fmla="*/ 506254 h 667226"/>
              <a:gd name="connsiteX331" fmla="*/ 231458 w 912495"/>
              <a:gd name="connsiteY331" fmla="*/ 491014 h 667226"/>
              <a:gd name="connsiteX332" fmla="*/ 261937 w 912495"/>
              <a:gd name="connsiteY332" fmla="*/ 508159 h 667226"/>
              <a:gd name="connsiteX333" fmla="*/ 235267 w 912495"/>
              <a:gd name="connsiteY333" fmla="*/ 523399 h 667226"/>
              <a:gd name="connsiteX334" fmla="*/ 204787 w 912495"/>
              <a:gd name="connsiteY334" fmla="*/ 506254 h 667226"/>
              <a:gd name="connsiteX335" fmla="*/ 242887 w 912495"/>
              <a:gd name="connsiteY335" fmla="*/ 528161 h 667226"/>
              <a:gd name="connsiteX336" fmla="*/ 269558 w 912495"/>
              <a:gd name="connsiteY336" fmla="*/ 512921 h 667226"/>
              <a:gd name="connsiteX337" fmla="*/ 300037 w 912495"/>
              <a:gd name="connsiteY337" fmla="*/ 530066 h 667226"/>
              <a:gd name="connsiteX338" fmla="*/ 273368 w 912495"/>
              <a:gd name="connsiteY338" fmla="*/ 545306 h 667226"/>
              <a:gd name="connsiteX339" fmla="*/ 242887 w 912495"/>
              <a:gd name="connsiteY339" fmla="*/ 528161 h 667226"/>
              <a:gd name="connsiteX340" fmla="*/ 280035 w 912495"/>
              <a:gd name="connsiteY340" fmla="*/ 550069 h 667226"/>
              <a:gd name="connsiteX341" fmla="*/ 306705 w 912495"/>
              <a:gd name="connsiteY341" fmla="*/ 534829 h 667226"/>
              <a:gd name="connsiteX342" fmla="*/ 337185 w 912495"/>
              <a:gd name="connsiteY342" fmla="*/ 551974 h 667226"/>
              <a:gd name="connsiteX343" fmla="*/ 310515 w 912495"/>
              <a:gd name="connsiteY343" fmla="*/ 567214 h 667226"/>
              <a:gd name="connsiteX344" fmla="*/ 280035 w 912495"/>
              <a:gd name="connsiteY344" fmla="*/ 550069 h 667226"/>
              <a:gd name="connsiteX345" fmla="*/ 317183 w 912495"/>
              <a:gd name="connsiteY345" fmla="*/ 571024 h 667226"/>
              <a:gd name="connsiteX346" fmla="*/ 343853 w 912495"/>
              <a:gd name="connsiteY346" fmla="*/ 555784 h 667226"/>
              <a:gd name="connsiteX347" fmla="*/ 374333 w 912495"/>
              <a:gd name="connsiteY347" fmla="*/ 572929 h 667226"/>
              <a:gd name="connsiteX348" fmla="*/ 347662 w 912495"/>
              <a:gd name="connsiteY348" fmla="*/ 588169 h 667226"/>
              <a:gd name="connsiteX349" fmla="*/ 317183 w 912495"/>
              <a:gd name="connsiteY349" fmla="*/ 571024 h 667226"/>
              <a:gd name="connsiteX350" fmla="*/ 354330 w 912495"/>
              <a:gd name="connsiteY350" fmla="*/ 592931 h 667226"/>
              <a:gd name="connsiteX351" fmla="*/ 381000 w 912495"/>
              <a:gd name="connsiteY351" fmla="*/ 577691 h 667226"/>
              <a:gd name="connsiteX352" fmla="*/ 411480 w 912495"/>
              <a:gd name="connsiteY352" fmla="*/ 594836 h 667226"/>
              <a:gd name="connsiteX353" fmla="*/ 384810 w 912495"/>
              <a:gd name="connsiteY353" fmla="*/ 610076 h 667226"/>
              <a:gd name="connsiteX354" fmla="*/ 354330 w 912495"/>
              <a:gd name="connsiteY354" fmla="*/ 592931 h 667226"/>
              <a:gd name="connsiteX355" fmla="*/ 392430 w 912495"/>
              <a:gd name="connsiteY355" fmla="*/ 614839 h 667226"/>
              <a:gd name="connsiteX356" fmla="*/ 418148 w 912495"/>
              <a:gd name="connsiteY356" fmla="*/ 599599 h 667226"/>
              <a:gd name="connsiteX357" fmla="*/ 448628 w 912495"/>
              <a:gd name="connsiteY357" fmla="*/ 616744 h 667226"/>
              <a:gd name="connsiteX358" fmla="*/ 421958 w 912495"/>
              <a:gd name="connsiteY358" fmla="*/ 631984 h 667226"/>
              <a:gd name="connsiteX359" fmla="*/ 392430 w 912495"/>
              <a:gd name="connsiteY359" fmla="*/ 614839 h 667226"/>
              <a:gd name="connsiteX360" fmla="*/ 456248 w 912495"/>
              <a:gd name="connsiteY360" fmla="*/ 651986 h 667226"/>
              <a:gd name="connsiteX361" fmla="*/ 429578 w 912495"/>
              <a:gd name="connsiteY361" fmla="*/ 636746 h 667226"/>
              <a:gd name="connsiteX362" fmla="*/ 456248 w 912495"/>
              <a:gd name="connsiteY362" fmla="*/ 621506 h 667226"/>
              <a:gd name="connsiteX363" fmla="*/ 482918 w 912495"/>
              <a:gd name="connsiteY363" fmla="*/ 636746 h 667226"/>
              <a:gd name="connsiteX364" fmla="*/ 456248 w 912495"/>
              <a:gd name="connsiteY364" fmla="*/ 651986 h 667226"/>
              <a:gd name="connsiteX365" fmla="*/ 489585 w 912495"/>
              <a:gd name="connsiteY365" fmla="*/ 631984 h 667226"/>
              <a:gd name="connsiteX366" fmla="*/ 462915 w 912495"/>
              <a:gd name="connsiteY366" fmla="*/ 616744 h 667226"/>
              <a:gd name="connsiteX367" fmla="*/ 493395 w 912495"/>
              <a:gd name="connsiteY367" fmla="*/ 599599 h 667226"/>
              <a:gd name="connsiteX368" fmla="*/ 520065 w 912495"/>
              <a:gd name="connsiteY368" fmla="*/ 614839 h 667226"/>
              <a:gd name="connsiteX369" fmla="*/ 489585 w 912495"/>
              <a:gd name="connsiteY369" fmla="*/ 631984 h 667226"/>
              <a:gd name="connsiteX370" fmla="*/ 527685 w 912495"/>
              <a:gd name="connsiteY370" fmla="*/ 610076 h 667226"/>
              <a:gd name="connsiteX371" fmla="*/ 501015 w 912495"/>
              <a:gd name="connsiteY371" fmla="*/ 594836 h 667226"/>
              <a:gd name="connsiteX372" fmla="*/ 531495 w 912495"/>
              <a:gd name="connsiteY372" fmla="*/ 577691 h 667226"/>
              <a:gd name="connsiteX373" fmla="*/ 558165 w 912495"/>
              <a:gd name="connsiteY373" fmla="*/ 592931 h 667226"/>
              <a:gd name="connsiteX374" fmla="*/ 527685 w 912495"/>
              <a:gd name="connsiteY374" fmla="*/ 610076 h 667226"/>
              <a:gd name="connsiteX375" fmla="*/ 564833 w 912495"/>
              <a:gd name="connsiteY375" fmla="*/ 589121 h 667226"/>
              <a:gd name="connsiteX376" fmla="*/ 538163 w 912495"/>
              <a:gd name="connsiteY376" fmla="*/ 573881 h 667226"/>
              <a:gd name="connsiteX377" fmla="*/ 568643 w 912495"/>
              <a:gd name="connsiteY377" fmla="*/ 556736 h 667226"/>
              <a:gd name="connsiteX378" fmla="*/ 595313 w 912495"/>
              <a:gd name="connsiteY378" fmla="*/ 571976 h 667226"/>
              <a:gd name="connsiteX379" fmla="*/ 564833 w 912495"/>
              <a:gd name="connsiteY379" fmla="*/ 589121 h 667226"/>
              <a:gd name="connsiteX380" fmla="*/ 601980 w 912495"/>
              <a:gd name="connsiteY380" fmla="*/ 567214 h 667226"/>
              <a:gd name="connsiteX381" fmla="*/ 575310 w 912495"/>
              <a:gd name="connsiteY381" fmla="*/ 551974 h 667226"/>
              <a:gd name="connsiteX382" fmla="*/ 605790 w 912495"/>
              <a:gd name="connsiteY382" fmla="*/ 534829 h 667226"/>
              <a:gd name="connsiteX383" fmla="*/ 632460 w 912495"/>
              <a:gd name="connsiteY383" fmla="*/ 550069 h 667226"/>
              <a:gd name="connsiteX384" fmla="*/ 601980 w 912495"/>
              <a:gd name="connsiteY384" fmla="*/ 567214 h 667226"/>
              <a:gd name="connsiteX385" fmla="*/ 639127 w 912495"/>
              <a:gd name="connsiteY385" fmla="*/ 545306 h 667226"/>
              <a:gd name="connsiteX386" fmla="*/ 612458 w 912495"/>
              <a:gd name="connsiteY386" fmla="*/ 530066 h 667226"/>
              <a:gd name="connsiteX387" fmla="*/ 642938 w 912495"/>
              <a:gd name="connsiteY387" fmla="*/ 512921 h 667226"/>
              <a:gd name="connsiteX388" fmla="*/ 669608 w 912495"/>
              <a:gd name="connsiteY388" fmla="*/ 528161 h 667226"/>
              <a:gd name="connsiteX389" fmla="*/ 639127 w 912495"/>
              <a:gd name="connsiteY389" fmla="*/ 545306 h 667226"/>
              <a:gd name="connsiteX390" fmla="*/ 677227 w 912495"/>
              <a:gd name="connsiteY390" fmla="*/ 524351 h 667226"/>
              <a:gd name="connsiteX391" fmla="*/ 650558 w 912495"/>
              <a:gd name="connsiteY391" fmla="*/ 509111 h 667226"/>
              <a:gd name="connsiteX392" fmla="*/ 681038 w 912495"/>
              <a:gd name="connsiteY392" fmla="*/ 491966 h 667226"/>
              <a:gd name="connsiteX393" fmla="*/ 707708 w 912495"/>
              <a:gd name="connsiteY393" fmla="*/ 507206 h 667226"/>
              <a:gd name="connsiteX394" fmla="*/ 677227 w 912495"/>
              <a:gd name="connsiteY394" fmla="*/ 524351 h 667226"/>
              <a:gd name="connsiteX395" fmla="*/ 714375 w 912495"/>
              <a:gd name="connsiteY395" fmla="*/ 502444 h 667226"/>
              <a:gd name="connsiteX396" fmla="*/ 687705 w 912495"/>
              <a:gd name="connsiteY396" fmla="*/ 487204 h 667226"/>
              <a:gd name="connsiteX397" fmla="*/ 718185 w 912495"/>
              <a:gd name="connsiteY397" fmla="*/ 470059 h 667226"/>
              <a:gd name="connsiteX398" fmla="*/ 744855 w 912495"/>
              <a:gd name="connsiteY398" fmla="*/ 485299 h 667226"/>
              <a:gd name="connsiteX399" fmla="*/ 714375 w 912495"/>
              <a:gd name="connsiteY399" fmla="*/ 502444 h 667226"/>
              <a:gd name="connsiteX400" fmla="*/ 751523 w 912495"/>
              <a:gd name="connsiteY400" fmla="*/ 480536 h 667226"/>
              <a:gd name="connsiteX401" fmla="*/ 724852 w 912495"/>
              <a:gd name="connsiteY401" fmla="*/ 465296 h 667226"/>
              <a:gd name="connsiteX402" fmla="*/ 755333 w 912495"/>
              <a:gd name="connsiteY402" fmla="*/ 448151 h 667226"/>
              <a:gd name="connsiteX403" fmla="*/ 782002 w 912495"/>
              <a:gd name="connsiteY403" fmla="*/ 463391 h 667226"/>
              <a:gd name="connsiteX404" fmla="*/ 751523 w 912495"/>
              <a:gd name="connsiteY404" fmla="*/ 480536 h 667226"/>
              <a:gd name="connsiteX405" fmla="*/ 788670 w 912495"/>
              <a:gd name="connsiteY405" fmla="*/ 459581 h 667226"/>
              <a:gd name="connsiteX406" fmla="*/ 762000 w 912495"/>
              <a:gd name="connsiteY406" fmla="*/ 444341 h 667226"/>
              <a:gd name="connsiteX407" fmla="*/ 792480 w 912495"/>
              <a:gd name="connsiteY407" fmla="*/ 427196 h 667226"/>
              <a:gd name="connsiteX408" fmla="*/ 819150 w 912495"/>
              <a:gd name="connsiteY408" fmla="*/ 442436 h 667226"/>
              <a:gd name="connsiteX409" fmla="*/ 788670 w 912495"/>
              <a:gd name="connsiteY409" fmla="*/ 459581 h 667226"/>
              <a:gd name="connsiteX410" fmla="*/ 826770 w 912495"/>
              <a:gd name="connsiteY410" fmla="*/ 437674 h 667226"/>
              <a:gd name="connsiteX411" fmla="*/ 800100 w 912495"/>
              <a:gd name="connsiteY411" fmla="*/ 422434 h 667226"/>
              <a:gd name="connsiteX412" fmla="*/ 830580 w 912495"/>
              <a:gd name="connsiteY412" fmla="*/ 405289 h 667226"/>
              <a:gd name="connsiteX413" fmla="*/ 857250 w 912495"/>
              <a:gd name="connsiteY413" fmla="*/ 420529 h 667226"/>
              <a:gd name="connsiteX414" fmla="*/ 826770 w 912495"/>
              <a:gd name="connsiteY414" fmla="*/ 437674 h 667226"/>
              <a:gd name="connsiteX415" fmla="*/ 863918 w 912495"/>
              <a:gd name="connsiteY415" fmla="*/ 415766 h 667226"/>
              <a:gd name="connsiteX416" fmla="*/ 837248 w 912495"/>
              <a:gd name="connsiteY416" fmla="*/ 400526 h 667226"/>
              <a:gd name="connsiteX417" fmla="*/ 863918 w 912495"/>
              <a:gd name="connsiteY417" fmla="*/ 385286 h 667226"/>
              <a:gd name="connsiteX418" fmla="*/ 890588 w 912495"/>
              <a:gd name="connsiteY418" fmla="*/ 400526 h 667226"/>
              <a:gd name="connsiteX419" fmla="*/ 863918 w 912495"/>
              <a:gd name="connsiteY419" fmla="*/ 415766 h 667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Lst>
            <a:rect l="l" t="t" r="r" b="b"/>
            <a:pathLst>
              <a:path w="912495" h="667226">
                <a:moveTo>
                  <a:pt x="908685" y="394811"/>
                </a:moveTo>
                <a:lnTo>
                  <a:pt x="692468" y="270034"/>
                </a:lnTo>
                <a:lnTo>
                  <a:pt x="692468" y="141446"/>
                </a:lnTo>
                <a:cubicBezTo>
                  <a:pt x="692468" y="137636"/>
                  <a:pt x="690563" y="132874"/>
                  <a:pt x="686752" y="130969"/>
                </a:cubicBezTo>
                <a:lnTo>
                  <a:pt x="461962" y="1429"/>
                </a:lnTo>
                <a:cubicBezTo>
                  <a:pt x="458153" y="-476"/>
                  <a:pt x="453390" y="-476"/>
                  <a:pt x="450533" y="1429"/>
                </a:cubicBezTo>
                <a:lnTo>
                  <a:pt x="225742" y="130969"/>
                </a:lnTo>
                <a:cubicBezTo>
                  <a:pt x="221933" y="132874"/>
                  <a:pt x="220028" y="136684"/>
                  <a:pt x="220028" y="141446"/>
                </a:cubicBezTo>
                <a:lnTo>
                  <a:pt x="220028" y="270034"/>
                </a:lnTo>
                <a:lnTo>
                  <a:pt x="3810" y="394811"/>
                </a:lnTo>
                <a:cubicBezTo>
                  <a:pt x="1905" y="395764"/>
                  <a:pt x="0" y="398621"/>
                  <a:pt x="0" y="400526"/>
                </a:cubicBezTo>
                <a:cubicBezTo>
                  <a:pt x="0" y="402431"/>
                  <a:pt x="952" y="405289"/>
                  <a:pt x="3810" y="406241"/>
                </a:cubicBezTo>
                <a:lnTo>
                  <a:pt x="452437" y="666274"/>
                </a:lnTo>
                <a:cubicBezTo>
                  <a:pt x="453390" y="667226"/>
                  <a:pt x="454343" y="667226"/>
                  <a:pt x="456248" y="667226"/>
                </a:cubicBezTo>
                <a:cubicBezTo>
                  <a:pt x="458153" y="667226"/>
                  <a:pt x="459105" y="667226"/>
                  <a:pt x="460058" y="666274"/>
                </a:cubicBezTo>
                <a:lnTo>
                  <a:pt x="908685" y="407194"/>
                </a:lnTo>
                <a:cubicBezTo>
                  <a:pt x="910590" y="406241"/>
                  <a:pt x="912495" y="403384"/>
                  <a:pt x="912495" y="401479"/>
                </a:cubicBezTo>
                <a:cubicBezTo>
                  <a:pt x="912495" y="399574"/>
                  <a:pt x="910590" y="395764"/>
                  <a:pt x="908685" y="394811"/>
                </a:cubicBezTo>
                <a:close/>
                <a:moveTo>
                  <a:pt x="857250" y="381476"/>
                </a:moveTo>
                <a:lnTo>
                  <a:pt x="830580" y="396716"/>
                </a:lnTo>
                <a:lnTo>
                  <a:pt x="799148" y="378619"/>
                </a:lnTo>
                <a:lnTo>
                  <a:pt x="825818" y="363379"/>
                </a:lnTo>
                <a:lnTo>
                  <a:pt x="857250" y="381476"/>
                </a:lnTo>
                <a:close/>
                <a:moveTo>
                  <a:pt x="220028" y="400526"/>
                </a:moveTo>
                <a:cubicBezTo>
                  <a:pt x="220028" y="401479"/>
                  <a:pt x="220028" y="402431"/>
                  <a:pt x="220028" y="403384"/>
                </a:cubicBezTo>
                <a:lnTo>
                  <a:pt x="194310" y="418624"/>
                </a:lnTo>
                <a:lnTo>
                  <a:pt x="163830" y="401479"/>
                </a:lnTo>
                <a:lnTo>
                  <a:pt x="193358" y="384334"/>
                </a:lnTo>
                <a:lnTo>
                  <a:pt x="219075" y="399574"/>
                </a:lnTo>
                <a:lnTo>
                  <a:pt x="219075" y="400526"/>
                </a:lnTo>
                <a:close/>
                <a:moveTo>
                  <a:pt x="223837" y="409099"/>
                </a:moveTo>
                <a:cubicBezTo>
                  <a:pt x="224790" y="410051"/>
                  <a:pt x="224790" y="410051"/>
                  <a:pt x="225742" y="411004"/>
                </a:cubicBezTo>
                <a:lnTo>
                  <a:pt x="253365" y="427196"/>
                </a:lnTo>
                <a:lnTo>
                  <a:pt x="231458" y="439579"/>
                </a:lnTo>
                <a:lnTo>
                  <a:pt x="200978" y="422434"/>
                </a:lnTo>
                <a:lnTo>
                  <a:pt x="223837" y="409099"/>
                </a:lnTo>
                <a:close/>
                <a:moveTo>
                  <a:pt x="260985" y="431006"/>
                </a:moveTo>
                <a:lnTo>
                  <a:pt x="291465" y="448151"/>
                </a:lnTo>
                <a:lnTo>
                  <a:pt x="269558" y="460534"/>
                </a:lnTo>
                <a:lnTo>
                  <a:pt x="239078" y="443389"/>
                </a:lnTo>
                <a:lnTo>
                  <a:pt x="260985" y="431006"/>
                </a:lnTo>
                <a:close/>
                <a:moveTo>
                  <a:pt x="298133" y="452914"/>
                </a:moveTo>
                <a:lnTo>
                  <a:pt x="328612" y="470059"/>
                </a:lnTo>
                <a:lnTo>
                  <a:pt x="306705" y="482441"/>
                </a:lnTo>
                <a:lnTo>
                  <a:pt x="276225" y="465296"/>
                </a:lnTo>
                <a:lnTo>
                  <a:pt x="298133" y="452914"/>
                </a:lnTo>
                <a:close/>
                <a:moveTo>
                  <a:pt x="335280" y="474821"/>
                </a:moveTo>
                <a:lnTo>
                  <a:pt x="365760" y="491966"/>
                </a:lnTo>
                <a:lnTo>
                  <a:pt x="343853" y="504349"/>
                </a:lnTo>
                <a:lnTo>
                  <a:pt x="313373" y="487204"/>
                </a:lnTo>
                <a:lnTo>
                  <a:pt x="335280" y="474821"/>
                </a:lnTo>
                <a:close/>
                <a:moveTo>
                  <a:pt x="373380" y="495776"/>
                </a:moveTo>
                <a:lnTo>
                  <a:pt x="403860" y="512921"/>
                </a:lnTo>
                <a:lnTo>
                  <a:pt x="381953" y="525304"/>
                </a:lnTo>
                <a:lnTo>
                  <a:pt x="351473" y="508159"/>
                </a:lnTo>
                <a:lnTo>
                  <a:pt x="373380" y="495776"/>
                </a:lnTo>
                <a:close/>
                <a:moveTo>
                  <a:pt x="410528" y="517684"/>
                </a:moveTo>
                <a:lnTo>
                  <a:pt x="441008" y="534829"/>
                </a:lnTo>
                <a:lnTo>
                  <a:pt x="419100" y="547211"/>
                </a:lnTo>
                <a:lnTo>
                  <a:pt x="388620" y="530066"/>
                </a:lnTo>
                <a:lnTo>
                  <a:pt x="410528" y="517684"/>
                </a:lnTo>
                <a:close/>
                <a:moveTo>
                  <a:pt x="447675" y="539591"/>
                </a:moveTo>
                <a:lnTo>
                  <a:pt x="449580" y="540544"/>
                </a:lnTo>
                <a:cubicBezTo>
                  <a:pt x="449580" y="540544"/>
                  <a:pt x="449580" y="540544"/>
                  <a:pt x="449580" y="540544"/>
                </a:cubicBezTo>
                <a:cubicBezTo>
                  <a:pt x="451485" y="541496"/>
                  <a:pt x="453390" y="542449"/>
                  <a:pt x="455295" y="542449"/>
                </a:cubicBezTo>
                <a:cubicBezTo>
                  <a:pt x="457200" y="542449"/>
                  <a:pt x="459105" y="541496"/>
                  <a:pt x="461010" y="540544"/>
                </a:cubicBezTo>
                <a:cubicBezTo>
                  <a:pt x="461010" y="540544"/>
                  <a:pt x="461010" y="540544"/>
                  <a:pt x="461010" y="540544"/>
                </a:cubicBezTo>
                <a:lnTo>
                  <a:pt x="462915" y="539591"/>
                </a:lnTo>
                <a:lnTo>
                  <a:pt x="484823" y="551974"/>
                </a:lnTo>
                <a:lnTo>
                  <a:pt x="456248" y="569119"/>
                </a:lnTo>
                <a:lnTo>
                  <a:pt x="425768" y="551974"/>
                </a:lnTo>
                <a:lnTo>
                  <a:pt x="447675" y="539591"/>
                </a:lnTo>
                <a:close/>
                <a:moveTo>
                  <a:pt x="471487" y="534829"/>
                </a:moveTo>
                <a:lnTo>
                  <a:pt x="501968" y="517684"/>
                </a:lnTo>
                <a:lnTo>
                  <a:pt x="523875" y="530066"/>
                </a:lnTo>
                <a:lnTo>
                  <a:pt x="493395" y="547211"/>
                </a:lnTo>
                <a:lnTo>
                  <a:pt x="471487" y="534829"/>
                </a:lnTo>
                <a:close/>
                <a:moveTo>
                  <a:pt x="508635" y="513874"/>
                </a:moveTo>
                <a:lnTo>
                  <a:pt x="539115" y="496729"/>
                </a:lnTo>
                <a:lnTo>
                  <a:pt x="561023" y="509111"/>
                </a:lnTo>
                <a:lnTo>
                  <a:pt x="530543" y="526256"/>
                </a:lnTo>
                <a:lnTo>
                  <a:pt x="508635" y="513874"/>
                </a:lnTo>
                <a:close/>
                <a:moveTo>
                  <a:pt x="546735" y="491966"/>
                </a:moveTo>
                <a:lnTo>
                  <a:pt x="577215" y="474821"/>
                </a:lnTo>
                <a:lnTo>
                  <a:pt x="599123" y="487204"/>
                </a:lnTo>
                <a:lnTo>
                  <a:pt x="567690" y="504349"/>
                </a:lnTo>
                <a:lnTo>
                  <a:pt x="546735" y="491966"/>
                </a:lnTo>
                <a:close/>
                <a:moveTo>
                  <a:pt x="583883" y="470059"/>
                </a:moveTo>
                <a:lnTo>
                  <a:pt x="614363" y="452914"/>
                </a:lnTo>
                <a:lnTo>
                  <a:pt x="636270" y="465296"/>
                </a:lnTo>
                <a:lnTo>
                  <a:pt x="605790" y="482441"/>
                </a:lnTo>
                <a:lnTo>
                  <a:pt x="583883" y="470059"/>
                </a:lnTo>
                <a:close/>
                <a:moveTo>
                  <a:pt x="621030" y="449104"/>
                </a:moveTo>
                <a:lnTo>
                  <a:pt x="651510" y="431959"/>
                </a:lnTo>
                <a:lnTo>
                  <a:pt x="673418" y="444341"/>
                </a:lnTo>
                <a:lnTo>
                  <a:pt x="642938" y="461486"/>
                </a:lnTo>
                <a:lnTo>
                  <a:pt x="621030" y="449104"/>
                </a:lnTo>
                <a:close/>
                <a:moveTo>
                  <a:pt x="658177" y="427196"/>
                </a:moveTo>
                <a:lnTo>
                  <a:pt x="685800" y="411004"/>
                </a:lnTo>
                <a:cubicBezTo>
                  <a:pt x="686752" y="411004"/>
                  <a:pt x="686752" y="410051"/>
                  <a:pt x="687705" y="409099"/>
                </a:cubicBezTo>
                <a:lnTo>
                  <a:pt x="709613" y="421481"/>
                </a:lnTo>
                <a:lnTo>
                  <a:pt x="679133" y="438626"/>
                </a:lnTo>
                <a:lnTo>
                  <a:pt x="658177" y="427196"/>
                </a:lnTo>
                <a:close/>
                <a:moveTo>
                  <a:pt x="692468" y="403384"/>
                </a:moveTo>
                <a:cubicBezTo>
                  <a:pt x="692468" y="402431"/>
                  <a:pt x="692468" y="401479"/>
                  <a:pt x="692468" y="400526"/>
                </a:cubicBezTo>
                <a:lnTo>
                  <a:pt x="692468" y="397669"/>
                </a:lnTo>
                <a:lnTo>
                  <a:pt x="718185" y="383381"/>
                </a:lnTo>
                <a:lnTo>
                  <a:pt x="747713" y="400526"/>
                </a:lnTo>
                <a:lnTo>
                  <a:pt x="717233" y="417671"/>
                </a:lnTo>
                <a:lnTo>
                  <a:pt x="692468" y="403384"/>
                </a:lnTo>
                <a:close/>
                <a:moveTo>
                  <a:pt x="724852" y="379571"/>
                </a:moveTo>
                <a:lnTo>
                  <a:pt x="755333" y="362426"/>
                </a:lnTo>
                <a:lnTo>
                  <a:pt x="784860" y="379571"/>
                </a:lnTo>
                <a:lnTo>
                  <a:pt x="754380" y="396716"/>
                </a:lnTo>
                <a:lnTo>
                  <a:pt x="724852" y="379571"/>
                </a:lnTo>
                <a:close/>
                <a:moveTo>
                  <a:pt x="718185" y="374809"/>
                </a:moveTo>
                <a:lnTo>
                  <a:pt x="693420" y="360521"/>
                </a:lnTo>
                <a:lnTo>
                  <a:pt x="693420" y="354806"/>
                </a:lnTo>
                <a:lnTo>
                  <a:pt x="719138" y="340519"/>
                </a:lnTo>
                <a:lnTo>
                  <a:pt x="749618" y="357664"/>
                </a:lnTo>
                <a:lnTo>
                  <a:pt x="718185" y="374809"/>
                </a:lnTo>
                <a:close/>
                <a:moveTo>
                  <a:pt x="692468" y="346234"/>
                </a:moveTo>
                <a:lnTo>
                  <a:pt x="692468" y="325279"/>
                </a:lnTo>
                <a:lnTo>
                  <a:pt x="710565" y="335756"/>
                </a:lnTo>
                <a:lnTo>
                  <a:pt x="692468" y="346234"/>
                </a:lnTo>
                <a:close/>
                <a:moveTo>
                  <a:pt x="692468" y="369094"/>
                </a:moveTo>
                <a:lnTo>
                  <a:pt x="710565" y="379571"/>
                </a:lnTo>
                <a:lnTo>
                  <a:pt x="692468" y="390049"/>
                </a:lnTo>
                <a:lnTo>
                  <a:pt x="692468" y="369094"/>
                </a:lnTo>
                <a:close/>
                <a:moveTo>
                  <a:pt x="201930" y="379571"/>
                </a:moveTo>
                <a:lnTo>
                  <a:pt x="220028" y="369094"/>
                </a:lnTo>
                <a:lnTo>
                  <a:pt x="220028" y="390049"/>
                </a:lnTo>
                <a:lnTo>
                  <a:pt x="201930" y="379571"/>
                </a:lnTo>
                <a:close/>
                <a:moveTo>
                  <a:pt x="220028" y="347186"/>
                </a:moveTo>
                <a:lnTo>
                  <a:pt x="200978" y="336709"/>
                </a:lnTo>
                <a:lnTo>
                  <a:pt x="220028" y="326231"/>
                </a:lnTo>
                <a:lnTo>
                  <a:pt x="220028" y="347186"/>
                </a:lnTo>
                <a:close/>
                <a:moveTo>
                  <a:pt x="220028" y="354806"/>
                </a:moveTo>
                <a:lnTo>
                  <a:pt x="220028" y="359569"/>
                </a:lnTo>
                <a:lnTo>
                  <a:pt x="194310" y="374809"/>
                </a:lnTo>
                <a:lnTo>
                  <a:pt x="163830" y="357664"/>
                </a:lnTo>
                <a:lnTo>
                  <a:pt x="194310" y="340519"/>
                </a:lnTo>
                <a:lnTo>
                  <a:pt x="220028" y="354806"/>
                </a:lnTo>
                <a:close/>
                <a:moveTo>
                  <a:pt x="187642" y="379571"/>
                </a:moveTo>
                <a:lnTo>
                  <a:pt x="158115" y="396716"/>
                </a:lnTo>
                <a:lnTo>
                  <a:pt x="127635" y="379571"/>
                </a:lnTo>
                <a:lnTo>
                  <a:pt x="157163" y="362426"/>
                </a:lnTo>
                <a:lnTo>
                  <a:pt x="187642" y="379571"/>
                </a:lnTo>
                <a:close/>
                <a:moveTo>
                  <a:pt x="150495" y="400526"/>
                </a:moveTo>
                <a:lnTo>
                  <a:pt x="120015" y="418624"/>
                </a:lnTo>
                <a:lnTo>
                  <a:pt x="89535" y="401479"/>
                </a:lnTo>
                <a:lnTo>
                  <a:pt x="120015" y="383381"/>
                </a:lnTo>
                <a:lnTo>
                  <a:pt x="150495" y="400526"/>
                </a:lnTo>
                <a:close/>
                <a:moveTo>
                  <a:pt x="157163" y="404336"/>
                </a:moveTo>
                <a:lnTo>
                  <a:pt x="187642" y="421481"/>
                </a:lnTo>
                <a:lnTo>
                  <a:pt x="157163" y="439579"/>
                </a:lnTo>
                <a:lnTo>
                  <a:pt x="126682" y="422434"/>
                </a:lnTo>
                <a:lnTo>
                  <a:pt x="157163" y="404336"/>
                </a:lnTo>
                <a:close/>
                <a:moveTo>
                  <a:pt x="194310" y="426244"/>
                </a:moveTo>
                <a:lnTo>
                  <a:pt x="224790" y="443389"/>
                </a:lnTo>
                <a:lnTo>
                  <a:pt x="194310" y="461486"/>
                </a:lnTo>
                <a:lnTo>
                  <a:pt x="163830" y="444341"/>
                </a:lnTo>
                <a:lnTo>
                  <a:pt x="194310" y="426244"/>
                </a:lnTo>
                <a:close/>
                <a:moveTo>
                  <a:pt x="232410" y="448151"/>
                </a:moveTo>
                <a:lnTo>
                  <a:pt x="262890" y="465296"/>
                </a:lnTo>
                <a:lnTo>
                  <a:pt x="232410" y="483394"/>
                </a:lnTo>
                <a:lnTo>
                  <a:pt x="201930" y="466249"/>
                </a:lnTo>
                <a:lnTo>
                  <a:pt x="232410" y="448151"/>
                </a:lnTo>
                <a:close/>
                <a:moveTo>
                  <a:pt x="269558" y="469106"/>
                </a:moveTo>
                <a:lnTo>
                  <a:pt x="300037" y="486251"/>
                </a:lnTo>
                <a:lnTo>
                  <a:pt x="269558" y="504349"/>
                </a:lnTo>
                <a:lnTo>
                  <a:pt x="239078" y="487204"/>
                </a:lnTo>
                <a:lnTo>
                  <a:pt x="269558" y="469106"/>
                </a:lnTo>
                <a:close/>
                <a:moveTo>
                  <a:pt x="306705" y="491014"/>
                </a:moveTo>
                <a:lnTo>
                  <a:pt x="337185" y="508159"/>
                </a:lnTo>
                <a:lnTo>
                  <a:pt x="306705" y="526256"/>
                </a:lnTo>
                <a:lnTo>
                  <a:pt x="276225" y="509111"/>
                </a:lnTo>
                <a:lnTo>
                  <a:pt x="306705" y="491014"/>
                </a:lnTo>
                <a:close/>
                <a:moveTo>
                  <a:pt x="343853" y="512921"/>
                </a:moveTo>
                <a:lnTo>
                  <a:pt x="374333" y="530066"/>
                </a:lnTo>
                <a:lnTo>
                  <a:pt x="343853" y="547211"/>
                </a:lnTo>
                <a:lnTo>
                  <a:pt x="313373" y="530066"/>
                </a:lnTo>
                <a:lnTo>
                  <a:pt x="343853" y="512921"/>
                </a:lnTo>
                <a:close/>
                <a:moveTo>
                  <a:pt x="381953" y="534829"/>
                </a:moveTo>
                <a:lnTo>
                  <a:pt x="412433" y="551974"/>
                </a:lnTo>
                <a:lnTo>
                  <a:pt x="381953" y="569119"/>
                </a:lnTo>
                <a:lnTo>
                  <a:pt x="351473" y="551974"/>
                </a:lnTo>
                <a:lnTo>
                  <a:pt x="381953" y="534829"/>
                </a:lnTo>
                <a:close/>
                <a:moveTo>
                  <a:pt x="419100" y="555784"/>
                </a:moveTo>
                <a:lnTo>
                  <a:pt x="449580" y="572929"/>
                </a:lnTo>
                <a:lnTo>
                  <a:pt x="418148" y="591026"/>
                </a:lnTo>
                <a:lnTo>
                  <a:pt x="387668" y="573881"/>
                </a:lnTo>
                <a:lnTo>
                  <a:pt x="419100" y="555784"/>
                </a:lnTo>
                <a:close/>
                <a:moveTo>
                  <a:pt x="456248" y="577691"/>
                </a:moveTo>
                <a:lnTo>
                  <a:pt x="486728" y="594836"/>
                </a:lnTo>
                <a:lnTo>
                  <a:pt x="456248" y="612934"/>
                </a:lnTo>
                <a:lnTo>
                  <a:pt x="425768" y="595789"/>
                </a:lnTo>
                <a:lnTo>
                  <a:pt x="456248" y="577691"/>
                </a:lnTo>
                <a:close/>
                <a:moveTo>
                  <a:pt x="462915" y="572929"/>
                </a:moveTo>
                <a:lnTo>
                  <a:pt x="493395" y="555784"/>
                </a:lnTo>
                <a:lnTo>
                  <a:pt x="523875" y="572929"/>
                </a:lnTo>
                <a:lnTo>
                  <a:pt x="493395" y="590074"/>
                </a:lnTo>
                <a:lnTo>
                  <a:pt x="462915" y="572929"/>
                </a:lnTo>
                <a:close/>
                <a:moveTo>
                  <a:pt x="500062" y="551974"/>
                </a:moveTo>
                <a:lnTo>
                  <a:pt x="530543" y="534829"/>
                </a:lnTo>
                <a:lnTo>
                  <a:pt x="561023" y="551974"/>
                </a:lnTo>
                <a:lnTo>
                  <a:pt x="530543" y="569119"/>
                </a:lnTo>
                <a:lnTo>
                  <a:pt x="500062" y="551974"/>
                </a:lnTo>
                <a:close/>
                <a:moveTo>
                  <a:pt x="538163" y="530066"/>
                </a:moveTo>
                <a:lnTo>
                  <a:pt x="568643" y="512921"/>
                </a:lnTo>
                <a:lnTo>
                  <a:pt x="599123" y="531019"/>
                </a:lnTo>
                <a:lnTo>
                  <a:pt x="568643" y="548164"/>
                </a:lnTo>
                <a:lnTo>
                  <a:pt x="538163" y="530066"/>
                </a:lnTo>
                <a:close/>
                <a:moveTo>
                  <a:pt x="575310" y="508159"/>
                </a:moveTo>
                <a:lnTo>
                  <a:pt x="605790" y="491014"/>
                </a:lnTo>
                <a:lnTo>
                  <a:pt x="636270" y="509111"/>
                </a:lnTo>
                <a:lnTo>
                  <a:pt x="605790" y="526256"/>
                </a:lnTo>
                <a:lnTo>
                  <a:pt x="575310" y="508159"/>
                </a:lnTo>
                <a:close/>
                <a:moveTo>
                  <a:pt x="612458" y="487204"/>
                </a:moveTo>
                <a:lnTo>
                  <a:pt x="642938" y="470059"/>
                </a:lnTo>
                <a:lnTo>
                  <a:pt x="673418" y="488156"/>
                </a:lnTo>
                <a:lnTo>
                  <a:pt x="642938" y="504349"/>
                </a:lnTo>
                <a:lnTo>
                  <a:pt x="612458" y="487204"/>
                </a:lnTo>
                <a:close/>
                <a:moveTo>
                  <a:pt x="649605" y="465296"/>
                </a:moveTo>
                <a:lnTo>
                  <a:pt x="680085" y="448151"/>
                </a:lnTo>
                <a:lnTo>
                  <a:pt x="710565" y="466249"/>
                </a:lnTo>
                <a:lnTo>
                  <a:pt x="680085" y="483394"/>
                </a:lnTo>
                <a:lnTo>
                  <a:pt x="649605" y="465296"/>
                </a:lnTo>
                <a:close/>
                <a:moveTo>
                  <a:pt x="687705" y="443389"/>
                </a:moveTo>
                <a:lnTo>
                  <a:pt x="718185" y="426244"/>
                </a:lnTo>
                <a:lnTo>
                  <a:pt x="748665" y="444341"/>
                </a:lnTo>
                <a:lnTo>
                  <a:pt x="718185" y="461486"/>
                </a:lnTo>
                <a:lnTo>
                  <a:pt x="687705" y="443389"/>
                </a:lnTo>
                <a:close/>
                <a:moveTo>
                  <a:pt x="724852" y="422434"/>
                </a:moveTo>
                <a:lnTo>
                  <a:pt x="755333" y="405289"/>
                </a:lnTo>
                <a:lnTo>
                  <a:pt x="785813" y="423386"/>
                </a:lnTo>
                <a:lnTo>
                  <a:pt x="755333" y="440531"/>
                </a:lnTo>
                <a:lnTo>
                  <a:pt x="724852" y="422434"/>
                </a:lnTo>
                <a:close/>
                <a:moveTo>
                  <a:pt x="762000" y="400526"/>
                </a:moveTo>
                <a:lnTo>
                  <a:pt x="792480" y="383381"/>
                </a:lnTo>
                <a:lnTo>
                  <a:pt x="822960" y="401479"/>
                </a:lnTo>
                <a:lnTo>
                  <a:pt x="792480" y="418624"/>
                </a:lnTo>
                <a:lnTo>
                  <a:pt x="762000" y="400526"/>
                </a:lnTo>
                <a:close/>
                <a:moveTo>
                  <a:pt x="819150" y="359569"/>
                </a:moveTo>
                <a:lnTo>
                  <a:pt x="792480" y="374809"/>
                </a:lnTo>
                <a:lnTo>
                  <a:pt x="762952" y="357664"/>
                </a:lnTo>
                <a:lnTo>
                  <a:pt x="789623" y="342424"/>
                </a:lnTo>
                <a:lnTo>
                  <a:pt x="819150" y="359569"/>
                </a:lnTo>
                <a:close/>
                <a:moveTo>
                  <a:pt x="782002" y="337661"/>
                </a:moveTo>
                <a:lnTo>
                  <a:pt x="755333" y="352901"/>
                </a:lnTo>
                <a:lnTo>
                  <a:pt x="724852" y="335756"/>
                </a:lnTo>
                <a:lnTo>
                  <a:pt x="751523" y="320516"/>
                </a:lnTo>
                <a:lnTo>
                  <a:pt x="782002" y="337661"/>
                </a:lnTo>
                <a:close/>
                <a:moveTo>
                  <a:pt x="744855" y="316706"/>
                </a:moveTo>
                <a:lnTo>
                  <a:pt x="718185" y="331946"/>
                </a:lnTo>
                <a:lnTo>
                  <a:pt x="692468" y="317659"/>
                </a:lnTo>
                <a:lnTo>
                  <a:pt x="692468" y="311944"/>
                </a:lnTo>
                <a:lnTo>
                  <a:pt x="714375" y="299561"/>
                </a:lnTo>
                <a:lnTo>
                  <a:pt x="744855" y="316706"/>
                </a:lnTo>
                <a:close/>
                <a:moveTo>
                  <a:pt x="707708" y="294799"/>
                </a:moveTo>
                <a:lnTo>
                  <a:pt x="692468" y="303371"/>
                </a:lnTo>
                <a:lnTo>
                  <a:pt x="692468" y="286226"/>
                </a:lnTo>
                <a:lnTo>
                  <a:pt x="707708" y="294799"/>
                </a:lnTo>
                <a:close/>
                <a:moveTo>
                  <a:pt x="668655" y="162401"/>
                </a:moveTo>
                <a:lnTo>
                  <a:pt x="668655" y="393859"/>
                </a:lnTo>
                <a:lnTo>
                  <a:pt x="468630" y="510064"/>
                </a:lnTo>
                <a:lnTo>
                  <a:pt x="468630" y="277654"/>
                </a:lnTo>
                <a:lnTo>
                  <a:pt x="661988" y="166211"/>
                </a:lnTo>
                <a:lnTo>
                  <a:pt x="668655" y="162401"/>
                </a:lnTo>
                <a:close/>
                <a:moveTo>
                  <a:pt x="456248" y="25241"/>
                </a:moveTo>
                <a:lnTo>
                  <a:pt x="657225" y="141446"/>
                </a:lnTo>
                <a:lnTo>
                  <a:pt x="630555" y="156686"/>
                </a:lnTo>
                <a:lnTo>
                  <a:pt x="456248" y="257651"/>
                </a:lnTo>
                <a:lnTo>
                  <a:pt x="256223" y="141446"/>
                </a:lnTo>
                <a:lnTo>
                  <a:pt x="456248" y="25241"/>
                </a:lnTo>
                <a:close/>
                <a:moveTo>
                  <a:pt x="444818" y="277654"/>
                </a:moveTo>
                <a:lnTo>
                  <a:pt x="444818" y="509111"/>
                </a:lnTo>
                <a:lnTo>
                  <a:pt x="243840" y="393859"/>
                </a:lnTo>
                <a:lnTo>
                  <a:pt x="243840" y="162401"/>
                </a:lnTo>
                <a:lnTo>
                  <a:pt x="444818" y="277654"/>
                </a:lnTo>
                <a:close/>
                <a:moveTo>
                  <a:pt x="220028" y="286226"/>
                </a:moveTo>
                <a:lnTo>
                  <a:pt x="220028" y="303371"/>
                </a:lnTo>
                <a:lnTo>
                  <a:pt x="204787" y="294799"/>
                </a:lnTo>
                <a:lnTo>
                  <a:pt x="220028" y="286226"/>
                </a:lnTo>
                <a:close/>
                <a:moveTo>
                  <a:pt x="198120" y="298609"/>
                </a:moveTo>
                <a:lnTo>
                  <a:pt x="220028" y="310991"/>
                </a:lnTo>
                <a:lnTo>
                  <a:pt x="220028" y="316706"/>
                </a:lnTo>
                <a:lnTo>
                  <a:pt x="194310" y="331946"/>
                </a:lnTo>
                <a:lnTo>
                  <a:pt x="167640" y="316706"/>
                </a:lnTo>
                <a:lnTo>
                  <a:pt x="198120" y="298609"/>
                </a:lnTo>
                <a:close/>
                <a:moveTo>
                  <a:pt x="160020" y="320516"/>
                </a:moveTo>
                <a:lnTo>
                  <a:pt x="186690" y="335756"/>
                </a:lnTo>
                <a:lnTo>
                  <a:pt x="156210" y="352901"/>
                </a:lnTo>
                <a:lnTo>
                  <a:pt x="129540" y="337661"/>
                </a:lnTo>
                <a:lnTo>
                  <a:pt x="160020" y="320516"/>
                </a:lnTo>
                <a:close/>
                <a:moveTo>
                  <a:pt x="122873" y="342424"/>
                </a:moveTo>
                <a:lnTo>
                  <a:pt x="149542" y="357664"/>
                </a:lnTo>
                <a:lnTo>
                  <a:pt x="120015" y="374809"/>
                </a:lnTo>
                <a:lnTo>
                  <a:pt x="93345" y="359569"/>
                </a:lnTo>
                <a:lnTo>
                  <a:pt x="122873" y="342424"/>
                </a:lnTo>
                <a:close/>
                <a:moveTo>
                  <a:pt x="85725" y="363379"/>
                </a:moveTo>
                <a:lnTo>
                  <a:pt x="112395" y="378619"/>
                </a:lnTo>
                <a:lnTo>
                  <a:pt x="81915" y="396716"/>
                </a:lnTo>
                <a:lnTo>
                  <a:pt x="55245" y="381476"/>
                </a:lnTo>
                <a:lnTo>
                  <a:pt x="85725" y="363379"/>
                </a:lnTo>
                <a:close/>
                <a:moveTo>
                  <a:pt x="21907" y="400526"/>
                </a:moveTo>
                <a:lnTo>
                  <a:pt x="48578" y="385286"/>
                </a:lnTo>
                <a:lnTo>
                  <a:pt x="75248" y="400526"/>
                </a:lnTo>
                <a:lnTo>
                  <a:pt x="48578" y="415766"/>
                </a:lnTo>
                <a:lnTo>
                  <a:pt x="21907" y="400526"/>
                </a:lnTo>
                <a:close/>
                <a:moveTo>
                  <a:pt x="55245" y="420529"/>
                </a:moveTo>
                <a:lnTo>
                  <a:pt x="81915" y="405289"/>
                </a:lnTo>
                <a:lnTo>
                  <a:pt x="112395" y="422434"/>
                </a:lnTo>
                <a:lnTo>
                  <a:pt x="85725" y="437674"/>
                </a:lnTo>
                <a:lnTo>
                  <a:pt x="55245" y="420529"/>
                </a:lnTo>
                <a:close/>
                <a:moveTo>
                  <a:pt x="93345" y="441484"/>
                </a:moveTo>
                <a:lnTo>
                  <a:pt x="120015" y="426244"/>
                </a:lnTo>
                <a:lnTo>
                  <a:pt x="150495" y="443389"/>
                </a:lnTo>
                <a:lnTo>
                  <a:pt x="122873" y="459581"/>
                </a:lnTo>
                <a:lnTo>
                  <a:pt x="93345" y="441484"/>
                </a:lnTo>
                <a:close/>
                <a:moveTo>
                  <a:pt x="130492" y="463391"/>
                </a:moveTo>
                <a:lnTo>
                  <a:pt x="157163" y="448151"/>
                </a:lnTo>
                <a:lnTo>
                  <a:pt x="187642" y="465296"/>
                </a:lnTo>
                <a:lnTo>
                  <a:pt x="160973" y="480536"/>
                </a:lnTo>
                <a:lnTo>
                  <a:pt x="130492" y="463391"/>
                </a:lnTo>
                <a:close/>
                <a:moveTo>
                  <a:pt x="167640" y="485299"/>
                </a:moveTo>
                <a:lnTo>
                  <a:pt x="194310" y="470059"/>
                </a:lnTo>
                <a:lnTo>
                  <a:pt x="224790" y="487204"/>
                </a:lnTo>
                <a:lnTo>
                  <a:pt x="198120" y="502444"/>
                </a:lnTo>
                <a:lnTo>
                  <a:pt x="167640" y="485299"/>
                </a:lnTo>
                <a:close/>
                <a:moveTo>
                  <a:pt x="204787" y="506254"/>
                </a:moveTo>
                <a:lnTo>
                  <a:pt x="231458" y="491014"/>
                </a:lnTo>
                <a:lnTo>
                  <a:pt x="261937" y="508159"/>
                </a:lnTo>
                <a:lnTo>
                  <a:pt x="235267" y="523399"/>
                </a:lnTo>
                <a:lnTo>
                  <a:pt x="204787" y="506254"/>
                </a:lnTo>
                <a:close/>
                <a:moveTo>
                  <a:pt x="242887" y="528161"/>
                </a:moveTo>
                <a:lnTo>
                  <a:pt x="269558" y="512921"/>
                </a:lnTo>
                <a:lnTo>
                  <a:pt x="300037" y="530066"/>
                </a:lnTo>
                <a:lnTo>
                  <a:pt x="273368" y="545306"/>
                </a:lnTo>
                <a:lnTo>
                  <a:pt x="242887" y="528161"/>
                </a:lnTo>
                <a:close/>
                <a:moveTo>
                  <a:pt x="280035" y="550069"/>
                </a:moveTo>
                <a:lnTo>
                  <a:pt x="306705" y="534829"/>
                </a:lnTo>
                <a:lnTo>
                  <a:pt x="337185" y="551974"/>
                </a:lnTo>
                <a:lnTo>
                  <a:pt x="310515" y="567214"/>
                </a:lnTo>
                <a:lnTo>
                  <a:pt x="280035" y="550069"/>
                </a:lnTo>
                <a:close/>
                <a:moveTo>
                  <a:pt x="317183" y="571024"/>
                </a:moveTo>
                <a:lnTo>
                  <a:pt x="343853" y="555784"/>
                </a:lnTo>
                <a:lnTo>
                  <a:pt x="374333" y="572929"/>
                </a:lnTo>
                <a:lnTo>
                  <a:pt x="347662" y="588169"/>
                </a:lnTo>
                <a:lnTo>
                  <a:pt x="317183" y="571024"/>
                </a:lnTo>
                <a:close/>
                <a:moveTo>
                  <a:pt x="354330" y="592931"/>
                </a:moveTo>
                <a:lnTo>
                  <a:pt x="381000" y="577691"/>
                </a:lnTo>
                <a:lnTo>
                  <a:pt x="411480" y="594836"/>
                </a:lnTo>
                <a:lnTo>
                  <a:pt x="384810" y="610076"/>
                </a:lnTo>
                <a:lnTo>
                  <a:pt x="354330" y="592931"/>
                </a:lnTo>
                <a:close/>
                <a:moveTo>
                  <a:pt x="392430" y="614839"/>
                </a:moveTo>
                <a:lnTo>
                  <a:pt x="418148" y="599599"/>
                </a:lnTo>
                <a:lnTo>
                  <a:pt x="448628" y="616744"/>
                </a:lnTo>
                <a:lnTo>
                  <a:pt x="421958" y="631984"/>
                </a:lnTo>
                <a:lnTo>
                  <a:pt x="392430" y="614839"/>
                </a:lnTo>
                <a:close/>
                <a:moveTo>
                  <a:pt x="456248" y="651986"/>
                </a:moveTo>
                <a:lnTo>
                  <a:pt x="429578" y="636746"/>
                </a:lnTo>
                <a:lnTo>
                  <a:pt x="456248" y="621506"/>
                </a:lnTo>
                <a:lnTo>
                  <a:pt x="482918" y="636746"/>
                </a:lnTo>
                <a:lnTo>
                  <a:pt x="456248" y="651986"/>
                </a:lnTo>
                <a:close/>
                <a:moveTo>
                  <a:pt x="489585" y="631984"/>
                </a:moveTo>
                <a:lnTo>
                  <a:pt x="462915" y="616744"/>
                </a:lnTo>
                <a:lnTo>
                  <a:pt x="493395" y="599599"/>
                </a:lnTo>
                <a:lnTo>
                  <a:pt x="520065" y="614839"/>
                </a:lnTo>
                <a:lnTo>
                  <a:pt x="489585" y="631984"/>
                </a:lnTo>
                <a:close/>
                <a:moveTo>
                  <a:pt x="527685" y="610076"/>
                </a:moveTo>
                <a:lnTo>
                  <a:pt x="501015" y="594836"/>
                </a:lnTo>
                <a:lnTo>
                  <a:pt x="531495" y="577691"/>
                </a:lnTo>
                <a:lnTo>
                  <a:pt x="558165" y="592931"/>
                </a:lnTo>
                <a:lnTo>
                  <a:pt x="527685" y="610076"/>
                </a:lnTo>
                <a:close/>
                <a:moveTo>
                  <a:pt x="564833" y="589121"/>
                </a:moveTo>
                <a:lnTo>
                  <a:pt x="538163" y="573881"/>
                </a:lnTo>
                <a:lnTo>
                  <a:pt x="568643" y="556736"/>
                </a:lnTo>
                <a:lnTo>
                  <a:pt x="595313" y="571976"/>
                </a:lnTo>
                <a:lnTo>
                  <a:pt x="564833" y="589121"/>
                </a:lnTo>
                <a:close/>
                <a:moveTo>
                  <a:pt x="601980" y="567214"/>
                </a:moveTo>
                <a:lnTo>
                  <a:pt x="575310" y="551974"/>
                </a:lnTo>
                <a:lnTo>
                  <a:pt x="605790" y="534829"/>
                </a:lnTo>
                <a:lnTo>
                  <a:pt x="632460" y="550069"/>
                </a:lnTo>
                <a:lnTo>
                  <a:pt x="601980" y="567214"/>
                </a:lnTo>
                <a:close/>
                <a:moveTo>
                  <a:pt x="639127" y="545306"/>
                </a:moveTo>
                <a:lnTo>
                  <a:pt x="612458" y="530066"/>
                </a:lnTo>
                <a:lnTo>
                  <a:pt x="642938" y="512921"/>
                </a:lnTo>
                <a:lnTo>
                  <a:pt x="669608" y="528161"/>
                </a:lnTo>
                <a:lnTo>
                  <a:pt x="639127" y="545306"/>
                </a:lnTo>
                <a:close/>
                <a:moveTo>
                  <a:pt x="677227" y="524351"/>
                </a:moveTo>
                <a:lnTo>
                  <a:pt x="650558" y="509111"/>
                </a:lnTo>
                <a:lnTo>
                  <a:pt x="681038" y="491966"/>
                </a:lnTo>
                <a:lnTo>
                  <a:pt x="707708" y="507206"/>
                </a:lnTo>
                <a:lnTo>
                  <a:pt x="677227" y="524351"/>
                </a:lnTo>
                <a:close/>
                <a:moveTo>
                  <a:pt x="714375" y="502444"/>
                </a:moveTo>
                <a:lnTo>
                  <a:pt x="687705" y="487204"/>
                </a:lnTo>
                <a:lnTo>
                  <a:pt x="718185" y="470059"/>
                </a:lnTo>
                <a:lnTo>
                  <a:pt x="744855" y="485299"/>
                </a:lnTo>
                <a:lnTo>
                  <a:pt x="714375" y="502444"/>
                </a:lnTo>
                <a:close/>
                <a:moveTo>
                  <a:pt x="751523" y="480536"/>
                </a:moveTo>
                <a:lnTo>
                  <a:pt x="724852" y="465296"/>
                </a:lnTo>
                <a:lnTo>
                  <a:pt x="755333" y="448151"/>
                </a:lnTo>
                <a:lnTo>
                  <a:pt x="782002" y="463391"/>
                </a:lnTo>
                <a:lnTo>
                  <a:pt x="751523" y="480536"/>
                </a:lnTo>
                <a:close/>
                <a:moveTo>
                  <a:pt x="788670" y="459581"/>
                </a:moveTo>
                <a:lnTo>
                  <a:pt x="762000" y="444341"/>
                </a:lnTo>
                <a:lnTo>
                  <a:pt x="792480" y="427196"/>
                </a:lnTo>
                <a:lnTo>
                  <a:pt x="819150" y="442436"/>
                </a:lnTo>
                <a:lnTo>
                  <a:pt x="788670" y="459581"/>
                </a:lnTo>
                <a:close/>
                <a:moveTo>
                  <a:pt x="826770" y="437674"/>
                </a:moveTo>
                <a:lnTo>
                  <a:pt x="800100" y="422434"/>
                </a:lnTo>
                <a:lnTo>
                  <a:pt x="830580" y="405289"/>
                </a:lnTo>
                <a:lnTo>
                  <a:pt x="857250" y="420529"/>
                </a:lnTo>
                <a:lnTo>
                  <a:pt x="826770" y="437674"/>
                </a:lnTo>
                <a:close/>
                <a:moveTo>
                  <a:pt x="863918" y="415766"/>
                </a:moveTo>
                <a:lnTo>
                  <a:pt x="837248" y="400526"/>
                </a:lnTo>
                <a:lnTo>
                  <a:pt x="863918" y="385286"/>
                </a:lnTo>
                <a:lnTo>
                  <a:pt x="890588" y="400526"/>
                </a:lnTo>
                <a:lnTo>
                  <a:pt x="863918" y="415766"/>
                </a:lnTo>
                <a:close/>
              </a:path>
            </a:pathLst>
          </a:custGeom>
          <a:solidFill>
            <a:schemeClr val="tx1"/>
          </a:solidFill>
          <a:ln w="9525" cap="flat">
            <a:noFill/>
            <a:prstDash val="solid"/>
            <a:miter/>
          </a:ln>
        </p:spPr>
        <p:txBody>
          <a:bodyPr rtlCol="0" anchor="ctr"/>
          <a:lstStyle/>
          <a:p>
            <a:pPr rtl="0"/>
            <a:endParaRPr lang="en-US">
              <a:ea typeface="Meiryo" panose="020B0604030504040204" pitchFamily="34" charset="-128"/>
            </a:endParaRPr>
          </a:p>
        </p:txBody>
      </p:sp>
    </p:spTree>
    <p:extLst>
      <p:ext uri="{BB962C8B-B14F-4D97-AF65-F5344CB8AC3E}">
        <p14:creationId xmlns:p14="http://schemas.microsoft.com/office/powerpoint/2010/main" val="133134208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4">
            <a:extLst>
              <a:ext uri="{FF2B5EF4-FFF2-40B4-BE49-F238E27FC236}">
                <a16:creationId xmlns:a16="http://schemas.microsoft.com/office/drawing/2014/main" id="{E010EBE6-1C82-F8A3-9C73-967E9A773007}"/>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l="13687" r="47591"/>
          <a:stretch/>
        </p:blipFill>
        <p:spPr>
          <a:xfrm>
            <a:off x="6157913" y="0"/>
            <a:ext cx="2986087" cy="5143500"/>
          </a:xfrm>
          <a:prstGeom prst="rect">
            <a:avLst/>
          </a:prstGeom>
        </p:spPr>
      </p:pic>
      <p:sp>
        <p:nvSpPr>
          <p:cNvPr id="4" name="Title 3">
            <a:extLst>
              <a:ext uri="{FF2B5EF4-FFF2-40B4-BE49-F238E27FC236}">
                <a16:creationId xmlns:a16="http://schemas.microsoft.com/office/drawing/2014/main" id="{C08F5326-72C1-F65D-2C62-AF360B240EB6}"/>
              </a:ext>
            </a:extLst>
          </p:cNvPr>
          <p:cNvSpPr txBox="1">
            <a:spLocks/>
          </p:cNvSpPr>
          <p:nvPr/>
        </p:nvSpPr>
        <p:spPr>
          <a:xfrm>
            <a:off x="368490" y="870903"/>
            <a:ext cx="5513198" cy="1329595"/>
          </a:xfrm>
          <a:prstGeom prst="rect">
            <a:avLst/>
          </a:prstGeom>
        </p:spPr>
        <p:txBody>
          <a:bodyPr vert="horz" wrap="square" lIns="0" tIns="0" rIns="0" bIns="0" rtlCol="0" anchor="t" anchorCtr="0">
            <a:spAutoFit/>
          </a:bodyPr>
          <a:lstStyle>
            <a:lvl1pPr algn="l" defTabSz="685800" rtl="0" eaLnBrk="1" latinLnBrk="0" hangingPunct="1">
              <a:lnSpc>
                <a:spcPct val="90000"/>
              </a:lnSpc>
              <a:spcBef>
                <a:spcPct val="0"/>
              </a:spcBef>
              <a:buNone/>
              <a:defRPr sz="2800" b="1" i="0" kern="1200">
                <a:solidFill>
                  <a:schemeClr val="tx1"/>
                </a:solidFill>
                <a:latin typeface="+mj-lt"/>
                <a:ea typeface="+mj-ea"/>
                <a:cs typeface="+mj-cs"/>
              </a:defRPr>
            </a:lvl1pPr>
          </a:lstStyle>
          <a:p>
            <a:pPr rtl="0"/>
            <a:r>
              <a:rPr lang="ja-jp" sz="2400" dirty="0">
                <a:ea typeface="Meiryo" panose="020B0604030504040204" pitchFamily="34" charset="-128"/>
              </a:rPr>
              <a:t>パイロットは、飛行の条件やシナリオを</a:t>
            </a:r>
            <a:r>
              <a:rPr lang="ja-JP" altLang="en-US" sz="2400" dirty="0">
                <a:ea typeface="Meiryo" panose="020B0604030504040204" pitchFamily="34" charset="-128"/>
              </a:rPr>
              <a:t>フライト シュミレーター</a:t>
            </a:r>
            <a:r>
              <a:rPr lang="ja-jp" sz="2400" dirty="0">
                <a:ea typeface="Meiryo" panose="020B0604030504040204" pitchFamily="34" charset="-128"/>
              </a:rPr>
              <a:t>で訓練することがあります。この例に当てはまるのは次のどれですか? </a:t>
            </a:r>
          </a:p>
        </p:txBody>
      </p:sp>
      <p:sp>
        <p:nvSpPr>
          <p:cNvPr id="5" name="Rectangle: Rounded Corners 4">
            <a:extLst>
              <a:ext uri="{FF2B5EF4-FFF2-40B4-BE49-F238E27FC236}">
                <a16:creationId xmlns:a16="http://schemas.microsoft.com/office/drawing/2014/main" id="{A6DD4653-A24A-D37F-BC16-49DE2BB5C11B}"/>
              </a:ext>
            </a:extLst>
          </p:cNvPr>
          <p:cNvSpPr/>
          <p:nvPr/>
        </p:nvSpPr>
        <p:spPr>
          <a:xfrm>
            <a:off x="368490" y="424002"/>
            <a:ext cx="1041210" cy="282088"/>
          </a:xfrm>
          <a:prstGeom prst="roundRect">
            <a:avLst>
              <a:gd name="adj" fmla="val 9098"/>
            </a:avLst>
          </a:prstGeom>
          <a:solidFill>
            <a:schemeClr val="accent1"/>
          </a:solidFill>
          <a:ln w="63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18288" rtlCol="0" anchor="ctr"/>
          <a:lstStyle/>
          <a:p>
            <a:pPr algn="ctr" rtl="0"/>
            <a:r>
              <a:rPr lang="ja-jp" sz="1200" b="1" spc="300">
                <a:solidFill>
                  <a:schemeClr val="bg1"/>
                </a:solidFill>
                <a:latin typeface="+mj-lt"/>
                <a:ea typeface="Meiryo" panose="020B0604030504040204" pitchFamily="34" charset="-128"/>
              </a:rPr>
              <a:t>クイズ</a:t>
            </a:r>
          </a:p>
        </p:txBody>
      </p:sp>
      <p:grpSp>
        <p:nvGrpSpPr>
          <p:cNvPr id="6" name="Group 5">
            <a:extLst>
              <a:ext uri="{FF2B5EF4-FFF2-40B4-BE49-F238E27FC236}">
                <a16:creationId xmlns:a16="http://schemas.microsoft.com/office/drawing/2014/main" id="{4AC13F22-E119-F4BE-9734-066C3BC38039}"/>
              </a:ext>
            </a:extLst>
          </p:cNvPr>
          <p:cNvGrpSpPr/>
          <p:nvPr/>
        </p:nvGrpSpPr>
        <p:grpSpPr>
          <a:xfrm>
            <a:off x="368490" y="2469915"/>
            <a:ext cx="5513198" cy="138499"/>
            <a:chOff x="368490" y="1755667"/>
            <a:chExt cx="5513198" cy="138499"/>
          </a:xfrm>
        </p:grpSpPr>
        <p:sp>
          <p:nvSpPr>
            <p:cNvPr id="7" name="TextBox 6">
              <a:extLst>
                <a:ext uri="{FF2B5EF4-FFF2-40B4-BE49-F238E27FC236}">
                  <a16:creationId xmlns:a16="http://schemas.microsoft.com/office/drawing/2014/main" id="{7FABFBBC-4854-37B5-C3FB-4FEB75D957B2}"/>
                </a:ext>
              </a:extLst>
            </p:cNvPr>
            <p:cNvSpPr txBox="1"/>
            <p:nvPr/>
          </p:nvSpPr>
          <p:spPr>
            <a:xfrm>
              <a:off x="368490" y="1755667"/>
              <a:ext cx="5513198" cy="138499"/>
            </a:xfrm>
            <a:prstGeom prst="rect">
              <a:avLst/>
            </a:prstGeom>
            <a:noFill/>
          </p:spPr>
          <p:txBody>
            <a:bodyPr wrap="square" lIns="0" tIns="0" rIns="0" bIns="0" rtlCol="0" anchor="ctr" anchorCtr="0">
              <a:spAutoFit/>
            </a:bodyPr>
            <a:lstStyle/>
            <a:p>
              <a:pPr rtl="0"/>
              <a:r>
                <a:rPr lang="ja-jp" sz="900" b="1" spc="200">
                  <a:solidFill>
                    <a:schemeClr val="tx2"/>
                  </a:solidFill>
                  <a:ea typeface="Meiryo" panose="020B0604030504040204" pitchFamily="34" charset="-128"/>
                  <a:cs typeface="+mj-cs"/>
                </a:rPr>
                <a:t>1 つ選択</a:t>
              </a:r>
            </a:p>
          </p:txBody>
        </p:sp>
        <p:cxnSp>
          <p:nvCxnSpPr>
            <p:cNvPr id="8" name="Straight Connector 7">
              <a:extLst>
                <a:ext uri="{FF2B5EF4-FFF2-40B4-BE49-F238E27FC236}">
                  <a16:creationId xmlns:a16="http://schemas.microsoft.com/office/drawing/2014/main" id="{22C10C03-FFE0-D246-A73E-6EE2ED9569BF}"/>
                </a:ext>
              </a:extLst>
            </p:cNvPr>
            <p:cNvCxnSpPr>
              <a:cxnSpLocks/>
            </p:cNvCxnSpPr>
            <p:nvPr/>
          </p:nvCxnSpPr>
          <p:spPr>
            <a:xfrm>
              <a:off x="1066800" y="1828799"/>
              <a:ext cx="4814888" cy="0"/>
            </a:xfrm>
            <a:prstGeom prst="line">
              <a:avLst/>
            </a:prstGeom>
            <a:ln w="63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grpSp>
        <p:nvGrpSpPr>
          <p:cNvPr id="9" name="Group 8">
            <a:extLst>
              <a:ext uri="{FF2B5EF4-FFF2-40B4-BE49-F238E27FC236}">
                <a16:creationId xmlns:a16="http://schemas.microsoft.com/office/drawing/2014/main" id="{8185E942-EB18-BF6B-ED25-17FF99F16EA2}"/>
              </a:ext>
            </a:extLst>
          </p:cNvPr>
          <p:cNvGrpSpPr/>
          <p:nvPr/>
        </p:nvGrpSpPr>
        <p:grpSpPr>
          <a:xfrm>
            <a:off x="368490" y="2877830"/>
            <a:ext cx="5513198" cy="350648"/>
            <a:chOff x="368490" y="3478932"/>
            <a:chExt cx="5513198" cy="350648"/>
          </a:xfrm>
        </p:grpSpPr>
        <p:sp>
          <p:nvSpPr>
            <p:cNvPr id="10" name="Oval 9">
              <a:extLst>
                <a:ext uri="{FF2B5EF4-FFF2-40B4-BE49-F238E27FC236}">
                  <a16:creationId xmlns:a16="http://schemas.microsoft.com/office/drawing/2014/main" id="{D2273AA9-D927-7D02-AF06-2BD3E7CBB189}"/>
                </a:ext>
              </a:extLst>
            </p:cNvPr>
            <p:cNvSpPr/>
            <p:nvPr/>
          </p:nvSpPr>
          <p:spPr>
            <a:xfrm>
              <a:off x="368490" y="3478932"/>
              <a:ext cx="350648" cy="350648"/>
            </a:xfrm>
            <a:prstGeom prst="ellipse">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27432" rtlCol="0" anchor="ctr"/>
            <a:lstStyle/>
            <a:p>
              <a:pPr algn="ctr" rtl="0"/>
              <a:r>
                <a:rPr lang="ja-jp" sz="1200" b="1">
                  <a:solidFill>
                    <a:schemeClr val="tx1"/>
                  </a:solidFill>
                  <a:ea typeface="Meiryo" panose="020B0604030504040204" pitchFamily="34" charset="-128"/>
                </a:rPr>
                <a:t>A.</a:t>
              </a:r>
            </a:p>
          </p:txBody>
        </p:sp>
        <p:sp>
          <p:nvSpPr>
            <p:cNvPr id="11" name="Title 19">
              <a:extLst>
                <a:ext uri="{FF2B5EF4-FFF2-40B4-BE49-F238E27FC236}">
                  <a16:creationId xmlns:a16="http://schemas.microsoft.com/office/drawing/2014/main" id="{9552A087-7601-D340-F4AB-79E6E9A90BBC}"/>
                </a:ext>
              </a:extLst>
            </p:cNvPr>
            <p:cNvSpPr txBox="1">
              <a:spLocks/>
            </p:cNvSpPr>
            <p:nvPr/>
          </p:nvSpPr>
          <p:spPr>
            <a:xfrm>
              <a:off x="881062" y="3561923"/>
              <a:ext cx="5000626" cy="184666"/>
            </a:xfrm>
            <a:prstGeom prst="rect">
              <a:avLst/>
            </a:prstGeom>
          </p:spPr>
          <p:txBody>
            <a:bodyPr vert="horz" wrap="square" lIns="0" tIns="0" rIns="0" bIns="0" rtlCol="0" anchor="ctr" anchorCtr="0">
              <a:noAutofit/>
            </a:bodyPr>
            <a:lstStyle>
              <a:lvl1pPr algn="l" defTabSz="685800" rtl="0" eaLnBrk="1" latinLnBrk="0" hangingPunct="1">
                <a:lnSpc>
                  <a:spcPct val="90000"/>
                </a:lnSpc>
                <a:spcBef>
                  <a:spcPct val="0"/>
                </a:spcBef>
                <a:buNone/>
                <a:defRPr sz="2800" kern="1200">
                  <a:solidFill>
                    <a:schemeClr val="tx1"/>
                  </a:solidFill>
                  <a:latin typeface="+mj-lt"/>
                  <a:ea typeface="+mj-ea"/>
                  <a:cs typeface="+mj-cs"/>
                </a:defRPr>
              </a:lvl1pPr>
            </a:lstStyle>
            <a:p>
              <a:pPr rtl="0">
                <a:lnSpc>
                  <a:spcPct val="100000"/>
                </a:lnSpc>
              </a:pPr>
              <a:r>
                <a:rPr lang="ja-jp" sz="1200" dirty="0">
                  <a:latin typeface="+mn-lt"/>
                  <a:ea typeface="Meiryo" panose="020B0604030504040204" pitchFamily="34" charset="-128"/>
                </a:rPr>
                <a:t>アルゴリズム</a:t>
              </a:r>
            </a:p>
          </p:txBody>
        </p:sp>
      </p:grpSp>
      <p:grpSp>
        <p:nvGrpSpPr>
          <p:cNvPr id="12" name="Group 11">
            <a:extLst>
              <a:ext uri="{FF2B5EF4-FFF2-40B4-BE49-F238E27FC236}">
                <a16:creationId xmlns:a16="http://schemas.microsoft.com/office/drawing/2014/main" id="{B5D06FD0-3192-1EBE-F3CA-544F013444D3}"/>
              </a:ext>
            </a:extLst>
          </p:cNvPr>
          <p:cNvGrpSpPr/>
          <p:nvPr/>
        </p:nvGrpSpPr>
        <p:grpSpPr>
          <a:xfrm>
            <a:off x="368490" y="3391073"/>
            <a:ext cx="5582730" cy="350648"/>
            <a:chOff x="368490" y="2859209"/>
            <a:chExt cx="5582730" cy="350648"/>
          </a:xfrm>
        </p:grpSpPr>
        <p:sp>
          <p:nvSpPr>
            <p:cNvPr id="13" name="Oval 12">
              <a:extLst>
                <a:ext uri="{FF2B5EF4-FFF2-40B4-BE49-F238E27FC236}">
                  <a16:creationId xmlns:a16="http://schemas.microsoft.com/office/drawing/2014/main" id="{C0BFC1BD-F367-0C83-FC46-8999FC8BA9D8}"/>
                </a:ext>
              </a:extLst>
            </p:cNvPr>
            <p:cNvSpPr/>
            <p:nvPr/>
          </p:nvSpPr>
          <p:spPr>
            <a:xfrm>
              <a:off x="368490" y="2859209"/>
              <a:ext cx="350648" cy="350648"/>
            </a:xfrm>
            <a:prstGeom prst="ellipse">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27432" rtlCol="0" anchor="ctr"/>
            <a:lstStyle/>
            <a:p>
              <a:pPr algn="ctr" rtl="0"/>
              <a:r>
                <a:rPr lang="ja-jp" sz="1200" b="1">
                  <a:solidFill>
                    <a:schemeClr val="tx1"/>
                  </a:solidFill>
                  <a:ea typeface="Meiryo" panose="020B0604030504040204" pitchFamily="34" charset="-128"/>
                </a:rPr>
                <a:t>B.</a:t>
              </a:r>
            </a:p>
          </p:txBody>
        </p:sp>
        <p:sp>
          <p:nvSpPr>
            <p:cNvPr id="14" name="Title 19">
              <a:extLst>
                <a:ext uri="{FF2B5EF4-FFF2-40B4-BE49-F238E27FC236}">
                  <a16:creationId xmlns:a16="http://schemas.microsoft.com/office/drawing/2014/main" id="{BB6002E7-E324-4CFC-04B5-A0E3C80EC96F}"/>
                </a:ext>
              </a:extLst>
            </p:cNvPr>
            <p:cNvSpPr txBox="1">
              <a:spLocks/>
            </p:cNvSpPr>
            <p:nvPr/>
          </p:nvSpPr>
          <p:spPr>
            <a:xfrm>
              <a:off x="881062" y="2942200"/>
              <a:ext cx="5070158" cy="184666"/>
            </a:xfrm>
            <a:prstGeom prst="rect">
              <a:avLst/>
            </a:prstGeom>
          </p:spPr>
          <p:txBody>
            <a:bodyPr vert="horz" wrap="square" lIns="0" tIns="0" rIns="0" bIns="0" rtlCol="0" anchor="ctr" anchorCtr="0">
              <a:spAutoFit/>
            </a:bodyPr>
            <a:lstStyle>
              <a:lvl1pPr algn="l" defTabSz="685800" rtl="0" eaLnBrk="1" latinLnBrk="0" hangingPunct="1">
                <a:lnSpc>
                  <a:spcPct val="90000"/>
                </a:lnSpc>
                <a:spcBef>
                  <a:spcPct val="0"/>
                </a:spcBef>
                <a:buNone/>
                <a:defRPr sz="2800" kern="1200">
                  <a:solidFill>
                    <a:schemeClr val="tx1"/>
                  </a:solidFill>
                  <a:latin typeface="+mj-lt"/>
                  <a:ea typeface="+mj-ea"/>
                  <a:cs typeface="+mj-cs"/>
                </a:defRPr>
              </a:lvl1pPr>
            </a:lstStyle>
            <a:p>
              <a:pPr rtl="0">
                <a:lnSpc>
                  <a:spcPct val="100000"/>
                </a:lnSpc>
              </a:pPr>
              <a:r>
                <a:rPr lang="ja-jp" sz="1200">
                  <a:latin typeface="+mn-lt"/>
                  <a:ea typeface="Meiryo" panose="020B0604030504040204" pitchFamily="34" charset="-128"/>
                </a:rPr>
                <a:t>デジタル ツイン </a:t>
              </a:r>
            </a:p>
          </p:txBody>
        </p:sp>
      </p:grpSp>
      <p:grpSp>
        <p:nvGrpSpPr>
          <p:cNvPr id="15" name="Group 14">
            <a:extLst>
              <a:ext uri="{FF2B5EF4-FFF2-40B4-BE49-F238E27FC236}">
                <a16:creationId xmlns:a16="http://schemas.microsoft.com/office/drawing/2014/main" id="{5158E43A-6C1B-86D6-AA6B-9EEE84A0E26A}"/>
              </a:ext>
            </a:extLst>
          </p:cNvPr>
          <p:cNvGrpSpPr/>
          <p:nvPr/>
        </p:nvGrpSpPr>
        <p:grpSpPr>
          <a:xfrm>
            <a:off x="368490" y="3904316"/>
            <a:ext cx="5513198" cy="350648"/>
            <a:chOff x="368490" y="3522149"/>
            <a:chExt cx="5513198" cy="350648"/>
          </a:xfrm>
        </p:grpSpPr>
        <p:sp>
          <p:nvSpPr>
            <p:cNvPr id="16" name="Oval 15">
              <a:extLst>
                <a:ext uri="{FF2B5EF4-FFF2-40B4-BE49-F238E27FC236}">
                  <a16:creationId xmlns:a16="http://schemas.microsoft.com/office/drawing/2014/main" id="{50EA5719-194C-257B-A051-442FDD81B53A}"/>
                </a:ext>
              </a:extLst>
            </p:cNvPr>
            <p:cNvSpPr/>
            <p:nvPr/>
          </p:nvSpPr>
          <p:spPr>
            <a:xfrm>
              <a:off x="368490" y="3522149"/>
              <a:ext cx="350648" cy="350648"/>
            </a:xfrm>
            <a:prstGeom prst="ellipse">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27432" rtlCol="0" anchor="ctr"/>
            <a:lstStyle/>
            <a:p>
              <a:pPr algn="ctr" rtl="0"/>
              <a:r>
                <a:rPr lang="ja-jp" sz="1200" b="1">
                  <a:solidFill>
                    <a:schemeClr val="tx1"/>
                  </a:solidFill>
                  <a:ea typeface="Meiryo" panose="020B0604030504040204" pitchFamily="34" charset="-128"/>
                </a:rPr>
                <a:t>C.</a:t>
              </a:r>
            </a:p>
          </p:txBody>
        </p:sp>
        <p:sp>
          <p:nvSpPr>
            <p:cNvPr id="17" name="Title 19">
              <a:extLst>
                <a:ext uri="{FF2B5EF4-FFF2-40B4-BE49-F238E27FC236}">
                  <a16:creationId xmlns:a16="http://schemas.microsoft.com/office/drawing/2014/main" id="{B647F876-4C23-80E6-B64E-E328A089E23B}"/>
                </a:ext>
              </a:extLst>
            </p:cNvPr>
            <p:cNvSpPr txBox="1">
              <a:spLocks/>
            </p:cNvSpPr>
            <p:nvPr/>
          </p:nvSpPr>
          <p:spPr>
            <a:xfrm>
              <a:off x="881062" y="3605140"/>
              <a:ext cx="5000626" cy="184666"/>
            </a:xfrm>
            <a:prstGeom prst="rect">
              <a:avLst/>
            </a:prstGeom>
          </p:spPr>
          <p:txBody>
            <a:bodyPr vert="horz" wrap="square" lIns="0" tIns="0" rIns="0" bIns="0" rtlCol="0" anchor="ctr" anchorCtr="0">
              <a:spAutoFit/>
            </a:bodyPr>
            <a:lstStyle>
              <a:lvl1pPr algn="l" defTabSz="685800" rtl="0" eaLnBrk="1" latinLnBrk="0" hangingPunct="1">
                <a:lnSpc>
                  <a:spcPct val="90000"/>
                </a:lnSpc>
                <a:spcBef>
                  <a:spcPct val="0"/>
                </a:spcBef>
                <a:buNone/>
                <a:defRPr sz="2800" kern="1200">
                  <a:solidFill>
                    <a:schemeClr val="tx1"/>
                  </a:solidFill>
                  <a:latin typeface="+mj-lt"/>
                  <a:ea typeface="+mj-ea"/>
                  <a:cs typeface="+mj-cs"/>
                </a:defRPr>
              </a:lvl1pPr>
            </a:lstStyle>
            <a:p>
              <a:pPr rtl="0">
                <a:lnSpc>
                  <a:spcPct val="100000"/>
                </a:lnSpc>
              </a:pPr>
              <a:r>
                <a:rPr lang="ja-jp" sz="1200">
                  <a:latin typeface="+mn-lt"/>
                  <a:ea typeface="Meiryo" panose="020B0604030504040204" pitchFamily="34" charset="-128"/>
                </a:rPr>
                <a:t>シミュレーション</a:t>
              </a:r>
            </a:p>
          </p:txBody>
        </p:sp>
      </p:grpSp>
      <p:grpSp>
        <p:nvGrpSpPr>
          <p:cNvPr id="18" name="Group 17">
            <a:extLst>
              <a:ext uri="{FF2B5EF4-FFF2-40B4-BE49-F238E27FC236}">
                <a16:creationId xmlns:a16="http://schemas.microsoft.com/office/drawing/2014/main" id="{1BCB46BE-A7D0-AFE2-A32C-E73AA11BD35D}"/>
              </a:ext>
            </a:extLst>
          </p:cNvPr>
          <p:cNvGrpSpPr/>
          <p:nvPr/>
        </p:nvGrpSpPr>
        <p:grpSpPr>
          <a:xfrm>
            <a:off x="368490" y="4417559"/>
            <a:ext cx="5513198" cy="350648"/>
            <a:chOff x="368490" y="4417559"/>
            <a:chExt cx="5513198" cy="350648"/>
          </a:xfrm>
        </p:grpSpPr>
        <p:sp>
          <p:nvSpPr>
            <p:cNvPr id="19" name="Oval 18">
              <a:extLst>
                <a:ext uri="{FF2B5EF4-FFF2-40B4-BE49-F238E27FC236}">
                  <a16:creationId xmlns:a16="http://schemas.microsoft.com/office/drawing/2014/main" id="{1E074932-5B7D-5D03-1B61-F202FD631D9A}"/>
                </a:ext>
              </a:extLst>
            </p:cNvPr>
            <p:cNvSpPr/>
            <p:nvPr/>
          </p:nvSpPr>
          <p:spPr>
            <a:xfrm>
              <a:off x="368490" y="4417559"/>
              <a:ext cx="350648" cy="350648"/>
            </a:xfrm>
            <a:prstGeom prst="ellipse">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27432" rtlCol="0" anchor="ctr"/>
            <a:lstStyle/>
            <a:p>
              <a:pPr algn="ctr" rtl="0"/>
              <a:r>
                <a:rPr lang="ja-jp" sz="1200" b="1">
                  <a:solidFill>
                    <a:schemeClr val="tx1"/>
                  </a:solidFill>
                  <a:ea typeface="Meiryo" panose="020B0604030504040204" pitchFamily="34" charset="-128"/>
                </a:rPr>
                <a:t>D.</a:t>
              </a:r>
            </a:p>
          </p:txBody>
        </p:sp>
        <p:sp>
          <p:nvSpPr>
            <p:cNvPr id="20" name="Title 19">
              <a:extLst>
                <a:ext uri="{FF2B5EF4-FFF2-40B4-BE49-F238E27FC236}">
                  <a16:creationId xmlns:a16="http://schemas.microsoft.com/office/drawing/2014/main" id="{C8C15F49-CFBB-F93E-631A-F75D512ED319}"/>
                </a:ext>
              </a:extLst>
            </p:cNvPr>
            <p:cNvSpPr txBox="1">
              <a:spLocks/>
            </p:cNvSpPr>
            <p:nvPr/>
          </p:nvSpPr>
          <p:spPr>
            <a:xfrm>
              <a:off x="881062" y="4500550"/>
              <a:ext cx="5000626" cy="184666"/>
            </a:xfrm>
            <a:prstGeom prst="rect">
              <a:avLst/>
            </a:prstGeom>
          </p:spPr>
          <p:txBody>
            <a:bodyPr vert="horz" wrap="square" lIns="0" tIns="0" rIns="0" bIns="0" rtlCol="0" anchor="ctr" anchorCtr="0">
              <a:spAutoFit/>
            </a:bodyPr>
            <a:lstStyle>
              <a:lvl1pPr algn="l" defTabSz="685800" rtl="0" eaLnBrk="1" latinLnBrk="0" hangingPunct="1">
                <a:lnSpc>
                  <a:spcPct val="90000"/>
                </a:lnSpc>
                <a:spcBef>
                  <a:spcPct val="0"/>
                </a:spcBef>
                <a:buNone/>
                <a:defRPr sz="2800" kern="1200">
                  <a:solidFill>
                    <a:schemeClr val="tx1"/>
                  </a:solidFill>
                  <a:latin typeface="+mj-lt"/>
                  <a:ea typeface="+mj-ea"/>
                  <a:cs typeface="+mj-cs"/>
                </a:defRPr>
              </a:lvl1pPr>
            </a:lstStyle>
            <a:p>
              <a:pPr rtl="0">
                <a:lnSpc>
                  <a:spcPct val="100000"/>
                </a:lnSpc>
              </a:pPr>
              <a:r>
                <a:rPr lang="ja-jp" sz="1200">
                  <a:latin typeface="+mn-lt"/>
                  <a:ea typeface="Meiryo" panose="020B0604030504040204" pitchFamily="34" charset="-128"/>
                </a:rPr>
                <a:t>デジタル ツインとシミュレーションの両方 </a:t>
              </a:r>
            </a:p>
          </p:txBody>
        </p:sp>
      </p:grpSp>
    </p:spTree>
    <p:extLst>
      <p:ext uri="{BB962C8B-B14F-4D97-AF65-F5344CB8AC3E}">
        <p14:creationId xmlns:p14="http://schemas.microsoft.com/office/powerpoint/2010/main" val="372100931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light, lit, dark&#10;&#10;Description automatically generated">
            <a:extLst>
              <a:ext uri="{FF2B5EF4-FFF2-40B4-BE49-F238E27FC236}">
                <a16:creationId xmlns:a16="http://schemas.microsoft.com/office/drawing/2014/main" id="{424E877D-998E-2B4B-6758-D8CA6401BDD4}"/>
              </a:ext>
            </a:extLst>
          </p:cNvPr>
          <p:cNvPicPr>
            <a:picLocks noChangeAspect="1"/>
          </p:cNvPicPr>
          <p:nvPr/>
        </p:nvPicPr>
        <p:blipFill rotWithShape="1">
          <a:blip r:embed="rId3" cstate="print">
            <a:alphaModFix/>
            <a:extLst>
              <a:ext uri="{BEBA8EAE-BF5A-486C-A8C5-ECC9F3942E4B}">
                <a14:imgProps xmlns:a14="http://schemas.microsoft.com/office/drawing/2010/main">
                  <a14:imgLayer r:embed="rId4">
                    <a14:imgEffect>
                      <a14:brightnessContrast bright="-72000"/>
                    </a14:imgEffect>
                  </a14:imgLayer>
                </a14:imgProps>
              </a:ext>
              <a:ext uri="{28A0092B-C50C-407E-A947-70E740481C1C}">
                <a14:useLocalDpi xmlns:a14="http://schemas.microsoft.com/office/drawing/2010/main"/>
              </a:ext>
            </a:extLst>
          </a:blip>
          <a:srcRect l="23457" t="40201" b="16744"/>
          <a:stretch/>
        </p:blipFill>
        <p:spPr>
          <a:xfrm>
            <a:off x="0" y="0"/>
            <a:ext cx="9144000" cy="5143500"/>
          </a:xfrm>
          <a:prstGeom prst="rect">
            <a:avLst/>
          </a:prstGeom>
        </p:spPr>
      </p:pic>
      <p:sp>
        <p:nvSpPr>
          <p:cNvPr id="4" name="Rectangle 3">
            <a:extLst>
              <a:ext uri="{FF2B5EF4-FFF2-40B4-BE49-F238E27FC236}">
                <a16:creationId xmlns:a16="http://schemas.microsoft.com/office/drawing/2014/main" id="{E719C577-26DC-C522-BD6D-B9AA66FAF865}"/>
              </a:ext>
            </a:extLst>
          </p:cNvPr>
          <p:cNvSpPr>
            <a:spLocks/>
          </p:cNvSpPr>
          <p:nvPr/>
        </p:nvSpPr>
        <p:spPr>
          <a:xfrm>
            <a:off x="0" y="0"/>
            <a:ext cx="9144000" cy="5143500"/>
          </a:xfrm>
          <a:prstGeom prst="rect">
            <a:avLst/>
          </a:prstGeom>
          <a:solidFill>
            <a:schemeClr val="tx1">
              <a:alpha val="5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PH" sz="1600" dirty="0" err="1">
              <a:ea typeface="Meiryo" panose="020B0604030504040204" pitchFamily="34" charset="-128"/>
            </a:endParaRPr>
          </a:p>
        </p:txBody>
      </p:sp>
      <p:sp>
        <p:nvSpPr>
          <p:cNvPr id="31" name="Oval 30">
            <a:extLst>
              <a:ext uri="{FF2B5EF4-FFF2-40B4-BE49-F238E27FC236}">
                <a16:creationId xmlns:a16="http://schemas.microsoft.com/office/drawing/2014/main" id="{8E6DF17C-FE26-0419-2A2A-DBD5DA9BD00A}"/>
              </a:ext>
            </a:extLst>
          </p:cNvPr>
          <p:cNvSpPr/>
          <p:nvPr/>
        </p:nvSpPr>
        <p:spPr>
          <a:xfrm>
            <a:off x="3801078" y="2074855"/>
            <a:ext cx="1548240" cy="154824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1600" dirty="0" err="1">
              <a:ea typeface="Meiryo" panose="020B0604030504040204" pitchFamily="34" charset="-128"/>
            </a:endParaRPr>
          </a:p>
        </p:txBody>
      </p:sp>
      <p:sp>
        <p:nvSpPr>
          <p:cNvPr id="25" name="Arc 24">
            <a:extLst>
              <a:ext uri="{FF2B5EF4-FFF2-40B4-BE49-F238E27FC236}">
                <a16:creationId xmlns:a16="http://schemas.microsoft.com/office/drawing/2014/main" id="{73B604BE-45D5-4AF9-E90B-814F5E0C0132}"/>
              </a:ext>
            </a:extLst>
          </p:cNvPr>
          <p:cNvSpPr/>
          <p:nvPr/>
        </p:nvSpPr>
        <p:spPr>
          <a:xfrm>
            <a:off x="2991887" y="1265665"/>
            <a:ext cx="3166620" cy="3166621"/>
          </a:xfrm>
          <a:prstGeom prst="arc">
            <a:avLst>
              <a:gd name="adj1" fmla="val 18133101"/>
              <a:gd name="adj2" fmla="val 16437031"/>
            </a:avLst>
          </a:prstGeom>
          <a:noFill/>
          <a:ln>
            <a:solidFill>
              <a:schemeClr val="accent1"/>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1600" dirty="0" err="1">
              <a:ea typeface="Meiryo" panose="020B0604030504040204" pitchFamily="34" charset="-128"/>
            </a:endParaRPr>
          </a:p>
        </p:txBody>
      </p:sp>
      <p:sp>
        <p:nvSpPr>
          <p:cNvPr id="7" name="Freeform: Shape 6">
            <a:extLst>
              <a:ext uri="{FF2B5EF4-FFF2-40B4-BE49-F238E27FC236}">
                <a16:creationId xmlns:a16="http://schemas.microsoft.com/office/drawing/2014/main" id="{018B83B5-2251-0250-9D0E-55622B4E64A6}"/>
              </a:ext>
            </a:extLst>
          </p:cNvPr>
          <p:cNvSpPr/>
          <p:nvPr/>
        </p:nvSpPr>
        <p:spPr>
          <a:xfrm>
            <a:off x="4809942" y="1066801"/>
            <a:ext cx="631797" cy="631797"/>
          </a:xfrm>
          <a:custGeom>
            <a:avLst/>
            <a:gdLst>
              <a:gd name="connsiteX0" fmla="*/ 0 w 824507"/>
              <a:gd name="connsiteY0" fmla="*/ 412254 h 824507"/>
              <a:gd name="connsiteX1" fmla="*/ 412254 w 824507"/>
              <a:gd name="connsiteY1" fmla="*/ 0 h 824507"/>
              <a:gd name="connsiteX2" fmla="*/ 824508 w 824507"/>
              <a:gd name="connsiteY2" fmla="*/ 412254 h 824507"/>
              <a:gd name="connsiteX3" fmla="*/ 412254 w 824507"/>
              <a:gd name="connsiteY3" fmla="*/ 824508 h 824507"/>
              <a:gd name="connsiteX4" fmla="*/ 0 w 824507"/>
              <a:gd name="connsiteY4" fmla="*/ 412254 h 8245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4507" h="824507">
                <a:moveTo>
                  <a:pt x="0" y="412254"/>
                </a:moveTo>
                <a:cubicBezTo>
                  <a:pt x="0" y="184572"/>
                  <a:pt x="184572" y="0"/>
                  <a:pt x="412254" y="0"/>
                </a:cubicBezTo>
                <a:cubicBezTo>
                  <a:pt x="639936" y="0"/>
                  <a:pt x="824508" y="184572"/>
                  <a:pt x="824508" y="412254"/>
                </a:cubicBezTo>
                <a:cubicBezTo>
                  <a:pt x="824508" y="639936"/>
                  <a:pt x="639936" y="824508"/>
                  <a:pt x="412254" y="824508"/>
                </a:cubicBezTo>
                <a:cubicBezTo>
                  <a:pt x="184572" y="824508"/>
                  <a:pt x="0" y="639936"/>
                  <a:pt x="0" y="412254"/>
                </a:cubicBezTo>
                <a:close/>
              </a:path>
            </a:pathLst>
          </a:custGeom>
          <a:solidFill>
            <a:schemeClr val="bg1"/>
          </a:solidFill>
          <a:ln w="19050">
            <a:solidFill>
              <a:schemeClr val="accent1"/>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39796" tIns="139796" rIns="139796" bIns="139796" numCol="1" spcCol="1270" rtlCol="0" anchor="ctr" anchorCtr="0">
            <a:noAutofit/>
          </a:bodyPr>
          <a:lstStyle/>
          <a:p>
            <a:pPr marL="0" lvl="0" indent="0" algn="ctr" defTabSz="666750" rtl="0">
              <a:lnSpc>
                <a:spcPct val="90000"/>
              </a:lnSpc>
              <a:spcBef>
                <a:spcPct val="0"/>
              </a:spcBef>
              <a:spcAft>
                <a:spcPct val="35000"/>
              </a:spcAft>
              <a:buNone/>
            </a:pPr>
            <a:endParaRPr lang="en-US" sz="1500" kern="1200">
              <a:ea typeface="Meiryo" panose="020B0604030504040204" pitchFamily="34" charset="-128"/>
            </a:endParaRPr>
          </a:p>
        </p:txBody>
      </p:sp>
      <p:sp>
        <p:nvSpPr>
          <p:cNvPr id="9" name="Freeform: Shape 8">
            <a:extLst>
              <a:ext uri="{FF2B5EF4-FFF2-40B4-BE49-F238E27FC236}">
                <a16:creationId xmlns:a16="http://schemas.microsoft.com/office/drawing/2014/main" id="{C51A050E-7998-AA24-B0A2-30FA05795AC2}"/>
              </a:ext>
            </a:extLst>
          </p:cNvPr>
          <p:cNvSpPr/>
          <p:nvPr/>
        </p:nvSpPr>
        <p:spPr>
          <a:xfrm>
            <a:off x="5685475" y="1885627"/>
            <a:ext cx="631797" cy="631797"/>
          </a:xfrm>
          <a:custGeom>
            <a:avLst/>
            <a:gdLst>
              <a:gd name="connsiteX0" fmla="*/ 0 w 824507"/>
              <a:gd name="connsiteY0" fmla="*/ 412254 h 824507"/>
              <a:gd name="connsiteX1" fmla="*/ 412254 w 824507"/>
              <a:gd name="connsiteY1" fmla="*/ 0 h 824507"/>
              <a:gd name="connsiteX2" fmla="*/ 824508 w 824507"/>
              <a:gd name="connsiteY2" fmla="*/ 412254 h 824507"/>
              <a:gd name="connsiteX3" fmla="*/ 412254 w 824507"/>
              <a:gd name="connsiteY3" fmla="*/ 824508 h 824507"/>
              <a:gd name="connsiteX4" fmla="*/ 0 w 824507"/>
              <a:gd name="connsiteY4" fmla="*/ 412254 h 8245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4507" h="824507">
                <a:moveTo>
                  <a:pt x="0" y="412254"/>
                </a:moveTo>
                <a:cubicBezTo>
                  <a:pt x="0" y="184572"/>
                  <a:pt x="184572" y="0"/>
                  <a:pt x="412254" y="0"/>
                </a:cubicBezTo>
                <a:cubicBezTo>
                  <a:pt x="639936" y="0"/>
                  <a:pt x="824508" y="184572"/>
                  <a:pt x="824508" y="412254"/>
                </a:cubicBezTo>
                <a:cubicBezTo>
                  <a:pt x="824508" y="639936"/>
                  <a:pt x="639936" y="824508"/>
                  <a:pt x="412254" y="824508"/>
                </a:cubicBezTo>
                <a:cubicBezTo>
                  <a:pt x="184572" y="824508"/>
                  <a:pt x="0" y="639936"/>
                  <a:pt x="0" y="412254"/>
                </a:cubicBezTo>
                <a:close/>
              </a:path>
            </a:pathLst>
          </a:custGeom>
          <a:solidFill>
            <a:schemeClr val="bg1"/>
          </a:solidFill>
          <a:ln w="19050">
            <a:solidFill>
              <a:schemeClr val="accent1"/>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39796" tIns="139796" rIns="139796" bIns="139796" numCol="1" spcCol="1270" rtlCol="0" anchor="ctr" anchorCtr="0">
            <a:noAutofit/>
          </a:bodyPr>
          <a:lstStyle/>
          <a:p>
            <a:pPr marL="0" lvl="0" indent="0" algn="ctr" defTabSz="666750" rtl="0">
              <a:lnSpc>
                <a:spcPct val="90000"/>
              </a:lnSpc>
              <a:spcBef>
                <a:spcPct val="0"/>
              </a:spcBef>
              <a:spcAft>
                <a:spcPct val="35000"/>
              </a:spcAft>
              <a:buNone/>
            </a:pPr>
            <a:endParaRPr lang="en-US" sz="1500" kern="1200">
              <a:ea typeface="Meiryo" panose="020B0604030504040204" pitchFamily="34" charset="-128"/>
            </a:endParaRPr>
          </a:p>
        </p:txBody>
      </p:sp>
      <p:sp>
        <p:nvSpPr>
          <p:cNvPr id="11" name="Freeform: Shape 10">
            <a:extLst>
              <a:ext uri="{FF2B5EF4-FFF2-40B4-BE49-F238E27FC236}">
                <a16:creationId xmlns:a16="http://schemas.microsoft.com/office/drawing/2014/main" id="{99CCE1A9-22D4-0353-3416-0D9032316D87}"/>
              </a:ext>
            </a:extLst>
          </p:cNvPr>
          <p:cNvSpPr/>
          <p:nvPr/>
        </p:nvSpPr>
        <p:spPr>
          <a:xfrm>
            <a:off x="5725575" y="3053055"/>
            <a:ext cx="631797" cy="631797"/>
          </a:xfrm>
          <a:custGeom>
            <a:avLst/>
            <a:gdLst>
              <a:gd name="connsiteX0" fmla="*/ 0 w 824507"/>
              <a:gd name="connsiteY0" fmla="*/ 412254 h 824507"/>
              <a:gd name="connsiteX1" fmla="*/ 412254 w 824507"/>
              <a:gd name="connsiteY1" fmla="*/ 0 h 824507"/>
              <a:gd name="connsiteX2" fmla="*/ 824508 w 824507"/>
              <a:gd name="connsiteY2" fmla="*/ 412254 h 824507"/>
              <a:gd name="connsiteX3" fmla="*/ 412254 w 824507"/>
              <a:gd name="connsiteY3" fmla="*/ 824508 h 824507"/>
              <a:gd name="connsiteX4" fmla="*/ 0 w 824507"/>
              <a:gd name="connsiteY4" fmla="*/ 412254 h 8245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4507" h="824507">
                <a:moveTo>
                  <a:pt x="0" y="412254"/>
                </a:moveTo>
                <a:cubicBezTo>
                  <a:pt x="0" y="184572"/>
                  <a:pt x="184572" y="0"/>
                  <a:pt x="412254" y="0"/>
                </a:cubicBezTo>
                <a:cubicBezTo>
                  <a:pt x="639936" y="0"/>
                  <a:pt x="824508" y="184572"/>
                  <a:pt x="824508" y="412254"/>
                </a:cubicBezTo>
                <a:cubicBezTo>
                  <a:pt x="824508" y="639936"/>
                  <a:pt x="639936" y="824508"/>
                  <a:pt x="412254" y="824508"/>
                </a:cubicBezTo>
                <a:cubicBezTo>
                  <a:pt x="184572" y="824508"/>
                  <a:pt x="0" y="639936"/>
                  <a:pt x="0" y="412254"/>
                </a:cubicBezTo>
                <a:close/>
              </a:path>
            </a:pathLst>
          </a:custGeom>
          <a:solidFill>
            <a:schemeClr val="bg1"/>
          </a:solidFill>
          <a:ln w="19050">
            <a:solidFill>
              <a:schemeClr val="accent1"/>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39796" tIns="139796" rIns="139796" bIns="139796" numCol="1" spcCol="1270" rtlCol="0" anchor="ctr" anchorCtr="0">
            <a:noAutofit/>
          </a:bodyPr>
          <a:lstStyle/>
          <a:p>
            <a:pPr marL="0" lvl="0" indent="0" algn="ctr" defTabSz="666750" rtl="0">
              <a:lnSpc>
                <a:spcPct val="90000"/>
              </a:lnSpc>
              <a:spcBef>
                <a:spcPct val="0"/>
              </a:spcBef>
              <a:spcAft>
                <a:spcPct val="35000"/>
              </a:spcAft>
              <a:buNone/>
            </a:pPr>
            <a:endParaRPr lang="en-US" sz="1500" kern="1200">
              <a:ea typeface="Meiryo" panose="020B0604030504040204" pitchFamily="34" charset="-128"/>
            </a:endParaRPr>
          </a:p>
        </p:txBody>
      </p:sp>
      <p:sp>
        <p:nvSpPr>
          <p:cNvPr id="13" name="Freeform: Shape 12">
            <a:extLst>
              <a:ext uri="{FF2B5EF4-FFF2-40B4-BE49-F238E27FC236}">
                <a16:creationId xmlns:a16="http://schemas.microsoft.com/office/drawing/2014/main" id="{1CE963C9-2E5F-FA87-787B-28CBE5B227B6}"/>
              </a:ext>
            </a:extLst>
          </p:cNvPr>
          <p:cNvSpPr/>
          <p:nvPr/>
        </p:nvSpPr>
        <p:spPr>
          <a:xfrm>
            <a:off x="4906750" y="3959254"/>
            <a:ext cx="631797" cy="631797"/>
          </a:xfrm>
          <a:custGeom>
            <a:avLst/>
            <a:gdLst>
              <a:gd name="connsiteX0" fmla="*/ 0 w 824507"/>
              <a:gd name="connsiteY0" fmla="*/ 412254 h 824507"/>
              <a:gd name="connsiteX1" fmla="*/ 412254 w 824507"/>
              <a:gd name="connsiteY1" fmla="*/ 0 h 824507"/>
              <a:gd name="connsiteX2" fmla="*/ 824508 w 824507"/>
              <a:gd name="connsiteY2" fmla="*/ 412254 h 824507"/>
              <a:gd name="connsiteX3" fmla="*/ 412254 w 824507"/>
              <a:gd name="connsiteY3" fmla="*/ 824508 h 824507"/>
              <a:gd name="connsiteX4" fmla="*/ 0 w 824507"/>
              <a:gd name="connsiteY4" fmla="*/ 412254 h 8245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4507" h="824507">
                <a:moveTo>
                  <a:pt x="0" y="412254"/>
                </a:moveTo>
                <a:cubicBezTo>
                  <a:pt x="0" y="184572"/>
                  <a:pt x="184572" y="0"/>
                  <a:pt x="412254" y="0"/>
                </a:cubicBezTo>
                <a:cubicBezTo>
                  <a:pt x="639936" y="0"/>
                  <a:pt x="824508" y="184572"/>
                  <a:pt x="824508" y="412254"/>
                </a:cubicBezTo>
                <a:cubicBezTo>
                  <a:pt x="824508" y="639936"/>
                  <a:pt x="639936" y="824508"/>
                  <a:pt x="412254" y="824508"/>
                </a:cubicBezTo>
                <a:cubicBezTo>
                  <a:pt x="184572" y="824508"/>
                  <a:pt x="0" y="639936"/>
                  <a:pt x="0" y="412254"/>
                </a:cubicBezTo>
                <a:close/>
              </a:path>
            </a:pathLst>
          </a:custGeom>
          <a:solidFill>
            <a:schemeClr val="bg1"/>
          </a:solidFill>
          <a:ln w="19050">
            <a:solidFill>
              <a:schemeClr val="accent1"/>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39796" tIns="139796" rIns="139796" bIns="139796" numCol="1" spcCol="1270" rtlCol="0" anchor="ctr" anchorCtr="0">
            <a:noAutofit/>
          </a:bodyPr>
          <a:lstStyle/>
          <a:p>
            <a:pPr marL="0" lvl="0" indent="0" algn="ctr" defTabSz="666750" rtl="0">
              <a:lnSpc>
                <a:spcPct val="90000"/>
              </a:lnSpc>
              <a:spcBef>
                <a:spcPct val="0"/>
              </a:spcBef>
              <a:spcAft>
                <a:spcPct val="35000"/>
              </a:spcAft>
              <a:buNone/>
            </a:pPr>
            <a:endParaRPr lang="en-US" sz="1500" kern="1200">
              <a:ea typeface="Meiryo" panose="020B0604030504040204" pitchFamily="34" charset="-128"/>
            </a:endParaRPr>
          </a:p>
        </p:txBody>
      </p:sp>
      <p:sp>
        <p:nvSpPr>
          <p:cNvPr id="15" name="Freeform: Shape 14">
            <a:extLst>
              <a:ext uri="{FF2B5EF4-FFF2-40B4-BE49-F238E27FC236}">
                <a16:creationId xmlns:a16="http://schemas.microsoft.com/office/drawing/2014/main" id="{B5B51F00-C8A3-01AE-1BCC-D86FD4263B05}"/>
              </a:ext>
            </a:extLst>
          </p:cNvPr>
          <p:cNvSpPr/>
          <p:nvPr/>
        </p:nvSpPr>
        <p:spPr>
          <a:xfrm>
            <a:off x="3708657" y="3959254"/>
            <a:ext cx="631797" cy="631797"/>
          </a:xfrm>
          <a:custGeom>
            <a:avLst/>
            <a:gdLst>
              <a:gd name="connsiteX0" fmla="*/ 0 w 824507"/>
              <a:gd name="connsiteY0" fmla="*/ 412254 h 824507"/>
              <a:gd name="connsiteX1" fmla="*/ 412254 w 824507"/>
              <a:gd name="connsiteY1" fmla="*/ 0 h 824507"/>
              <a:gd name="connsiteX2" fmla="*/ 824508 w 824507"/>
              <a:gd name="connsiteY2" fmla="*/ 412254 h 824507"/>
              <a:gd name="connsiteX3" fmla="*/ 412254 w 824507"/>
              <a:gd name="connsiteY3" fmla="*/ 824508 h 824507"/>
              <a:gd name="connsiteX4" fmla="*/ 0 w 824507"/>
              <a:gd name="connsiteY4" fmla="*/ 412254 h 8245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4507" h="824507">
                <a:moveTo>
                  <a:pt x="0" y="412254"/>
                </a:moveTo>
                <a:cubicBezTo>
                  <a:pt x="0" y="184572"/>
                  <a:pt x="184572" y="0"/>
                  <a:pt x="412254" y="0"/>
                </a:cubicBezTo>
                <a:cubicBezTo>
                  <a:pt x="639936" y="0"/>
                  <a:pt x="824508" y="184572"/>
                  <a:pt x="824508" y="412254"/>
                </a:cubicBezTo>
                <a:cubicBezTo>
                  <a:pt x="824508" y="639936"/>
                  <a:pt x="639936" y="824508"/>
                  <a:pt x="412254" y="824508"/>
                </a:cubicBezTo>
                <a:cubicBezTo>
                  <a:pt x="184572" y="824508"/>
                  <a:pt x="0" y="639936"/>
                  <a:pt x="0" y="412254"/>
                </a:cubicBezTo>
                <a:close/>
              </a:path>
            </a:pathLst>
          </a:custGeom>
          <a:solidFill>
            <a:schemeClr val="bg1"/>
          </a:solidFill>
          <a:ln w="19050">
            <a:solidFill>
              <a:schemeClr val="accent1"/>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39796" tIns="139796" rIns="139796" bIns="139796" numCol="1" spcCol="1270" rtlCol="0" anchor="ctr" anchorCtr="0">
            <a:noAutofit/>
          </a:bodyPr>
          <a:lstStyle/>
          <a:p>
            <a:pPr marL="0" lvl="0" indent="0" algn="ctr" defTabSz="666750" rtl="0">
              <a:lnSpc>
                <a:spcPct val="90000"/>
              </a:lnSpc>
              <a:spcBef>
                <a:spcPct val="0"/>
              </a:spcBef>
              <a:spcAft>
                <a:spcPct val="35000"/>
              </a:spcAft>
              <a:buNone/>
            </a:pPr>
            <a:endParaRPr lang="en-US" sz="1500" kern="1200">
              <a:ea typeface="Meiryo" panose="020B0604030504040204" pitchFamily="34" charset="-128"/>
            </a:endParaRPr>
          </a:p>
        </p:txBody>
      </p:sp>
      <p:sp>
        <p:nvSpPr>
          <p:cNvPr id="17" name="Freeform: Shape 16">
            <a:extLst>
              <a:ext uri="{FF2B5EF4-FFF2-40B4-BE49-F238E27FC236}">
                <a16:creationId xmlns:a16="http://schemas.microsoft.com/office/drawing/2014/main" id="{F8F3DBB9-255D-F43B-7603-C59A7B7E7325}"/>
              </a:ext>
            </a:extLst>
          </p:cNvPr>
          <p:cNvSpPr/>
          <p:nvPr/>
        </p:nvSpPr>
        <p:spPr>
          <a:xfrm>
            <a:off x="2833125" y="3053055"/>
            <a:ext cx="631797" cy="631797"/>
          </a:xfrm>
          <a:custGeom>
            <a:avLst/>
            <a:gdLst>
              <a:gd name="connsiteX0" fmla="*/ 0 w 824507"/>
              <a:gd name="connsiteY0" fmla="*/ 412254 h 824507"/>
              <a:gd name="connsiteX1" fmla="*/ 412254 w 824507"/>
              <a:gd name="connsiteY1" fmla="*/ 0 h 824507"/>
              <a:gd name="connsiteX2" fmla="*/ 824508 w 824507"/>
              <a:gd name="connsiteY2" fmla="*/ 412254 h 824507"/>
              <a:gd name="connsiteX3" fmla="*/ 412254 w 824507"/>
              <a:gd name="connsiteY3" fmla="*/ 824508 h 824507"/>
              <a:gd name="connsiteX4" fmla="*/ 0 w 824507"/>
              <a:gd name="connsiteY4" fmla="*/ 412254 h 8245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4507" h="824507">
                <a:moveTo>
                  <a:pt x="0" y="412254"/>
                </a:moveTo>
                <a:cubicBezTo>
                  <a:pt x="0" y="184572"/>
                  <a:pt x="184572" y="0"/>
                  <a:pt x="412254" y="0"/>
                </a:cubicBezTo>
                <a:cubicBezTo>
                  <a:pt x="639936" y="0"/>
                  <a:pt x="824508" y="184572"/>
                  <a:pt x="824508" y="412254"/>
                </a:cubicBezTo>
                <a:cubicBezTo>
                  <a:pt x="824508" y="639936"/>
                  <a:pt x="639936" y="824508"/>
                  <a:pt x="412254" y="824508"/>
                </a:cubicBezTo>
                <a:cubicBezTo>
                  <a:pt x="184572" y="824508"/>
                  <a:pt x="0" y="639936"/>
                  <a:pt x="0" y="412254"/>
                </a:cubicBezTo>
                <a:close/>
              </a:path>
            </a:pathLst>
          </a:custGeom>
          <a:solidFill>
            <a:schemeClr val="bg1"/>
          </a:solidFill>
          <a:ln w="19050">
            <a:solidFill>
              <a:schemeClr val="accent1"/>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60116" tIns="160116" rIns="160116" bIns="160116" numCol="1" spcCol="1270" rtlCol="0" anchor="ctr" anchorCtr="0">
            <a:noAutofit/>
          </a:bodyPr>
          <a:lstStyle/>
          <a:p>
            <a:pPr marL="0" lvl="0" indent="0" algn="ctr" defTabSz="1377950" rtl="0">
              <a:lnSpc>
                <a:spcPct val="90000"/>
              </a:lnSpc>
              <a:spcBef>
                <a:spcPct val="0"/>
              </a:spcBef>
              <a:spcAft>
                <a:spcPct val="35000"/>
              </a:spcAft>
              <a:buNone/>
            </a:pPr>
            <a:endParaRPr lang="en-US" sz="3100" kern="1200">
              <a:ea typeface="Meiryo" panose="020B0604030504040204" pitchFamily="34" charset="-128"/>
            </a:endParaRPr>
          </a:p>
        </p:txBody>
      </p:sp>
      <p:sp>
        <p:nvSpPr>
          <p:cNvPr id="19" name="Freeform: Shape 18">
            <a:extLst>
              <a:ext uri="{FF2B5EF4-FFF2-40B4-BE49-F238E27FC236}">
                <a16:creationId xmlns:a16="http://schemas.microsoft.com/office/drawing/2014/main" id="{44329525-DCE8-4F28-7237-FE2128612798}"/>
              </a:ext>
            </a:extLst>
          </p:cNvPr>
          <p:cNvSpPr/>
          <p:nvPr/>
        </p:nvSpPr>
        <p:spPr>
          <a:xfrm>
            <a:off x="2793024" y="1885627"/>
            <a:ext cx="631797" cy="631797"/>
          </a:xfrm>
          <a:custGeom>
            <a:avLst/>
            <a:gdLst>
              <a:gd name="connsiteX0" fmla="*/ 0 w 824507"/>
              <a:gd name="connsiteY0" fmla="*/ 412254 h 824507"/>
              <a:gd name="connsiteX1" fmla="*/ 412254 w 824507"/>
              <a:gd name="connsiteY1" fmla="*/ 0 h 824507"/>
              <a:gd name="connsiteX2" fmla="*/ 824508 w 824507"/>
              <a:gd name="connsiteY2" fmla="*/ 412254 h 824507"/>
              <a:gd name="connsiteX3" fmla="*/ 412254 w 824507"/>
              <a:gd name="connsiteY3" fmla="*/ 824508 h 824507"/>
              <a:gd name="connsiteX4" fmla="*/ 0 w 824507"/>
              <a:gd name="connsiteY4" fmla="*/ 412254 h 8245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4507" h="824507">
                <a:moveTo>
                  <a:pt x="0" y="412254"/>
                </a:moveTo>
                <a:cubicBezTo>
                  <a:pt x="0" y="184572"/>
                  <a:pt x="184572" y="0"/>
                  <a:pt x="412254" y="0"/>
                </a:cubicBezTo>
                <a:cubicBezTo>
                  <a:pt x="639936" y="0"/>
                  <a:pt x="824508" y="184572"/>
                  <a:pt x="824508" y="412254"/>
                </a:cubicBezTo>
                <a:cubicBezTo>
                  <a:pt x="824508" y="639936"/>
                  <a:pt x="639936" y="824508"/>
                  <a:pt x="412254" y="824508"/>
                </a:cubicBezTo>
                <a:cubicBezTo>
                  <a:pt x="184572" y="824508"/>
                  <a:pt x="0" y="639936"/>
                  <a:pt x="0" y="412254"/>
                </a:cubicBezTo>
                <a:close/>
              </a:path>
            </a:pathLst>
          </a:custGeom>
          <a:solidFill>
            <a:schemeClr val="bg1"/>
          </a:solidFill>
          <a:ln w="19050">
            <a:solidFill>
              <a:schemeClr val="accent1"/>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60116" tIns="160116" rIns="160116" bIns="160116" numCol="1" spcCol="1270" rtlCol="0" anchor="ctr" anchorCtr="0">
            <a:noAutofit/>
          </a:bodyPr>
          <a:lstStyle/>
          <a:p>
            <a:pPr marL="0" lvl="0" indent="0" algn="ctr" defTabSz="1377950" rtl="0">
              <a:lnSpc>
                <a:spcPct val="90000"/>
              </a:lnSpc>
              <a:spcBef>
                <a:spcPct val="0"/>
              </a:spcBef>
              <a:spcAft>
                <a:spcPct val="35000"/>
              </a:spcAft>
              <a:buNone/>
            </a:pPr>
            <a:endParaRPr lang="en-US" sz="3100" kern="1200">
              <a:ea typeface="Meiryo" panose="020B0604030504040204" pitchFamily="34" charset="-128"/>
            </a:endParaRPr>
          </a:p>
        </p:txBody>
      </p:sp>
      <p:sp>
        <p:nvSpPr>
          <p:cNvPr id="21" name="Freeform: Shape 20">
            <a:extLst>
              <a:ext uri="{FF2B5EF4-FFF2-40B4-BE49-F238E27FC236}">
                <a16:creationId xmlns:a16="http://schemas.microsoft.com/office/drawing/2014/main" id="{0C061954-F5CD-43BA-B6AF-3E23D5F17199}"/>
              </a:ext>
            </a:extLst>
          </p:cNvPr>
          <p:cNvSpPr/>
          <p:nvPr/>
        </p:nvSpPr>
        <p:spPr>
          <a:xfrm>
            <a:off x="3611849" y="1066801"/>
            <a:ext cx="631797" cy="631798"/>
          </a:xfrm>
          <a:custGeom>
            <a:avLst/>
            <a:gdLst>
              <a:gd name="connsiteX0" fmla="*/ 0 w 824507"/>
              <a:gd name="connsiteY0" fmla="*/ 412254 h 824507"/>
              <a:gd name="connsiteX1" fmla="*/ 412254 w 824507"/>
              <a:gd name="connsiteY1" fmla="*/ 0 h 824507"/>
              <a:gd name="connsiteX2" fmla="*/ 824508 w 824507"/>
              <a:gd name="connsiteY2" fmla="*/ 412254 h 824507"/>
              <a:gd name="connsiteX3" fmla="*/ 412254 w 824507"/>
              <a:gd name="connsiteY3" fmla="*/ 824508 h 824507"/>
              <a:gd name="connsiteX4" fmla="*/ 0 w 824507"/>
              <a:gd name="connsiteY4" fmla="*/ 412254 h 8245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4507" h="824507">
                <a:moveTo>
                  <a:pt x="0" y="412254"/>
                </a:moveTo>
                <a:cubicBezTo>
                  <a:pt x="0" y="184572"/>
                  <a:pt x="184572" y="0"/>
                  <a:pt x="412254" y="0"/>
                </a:cubicBezTo>
                <a:cubicBezTo>
                  <a:pt x="639936" y="0"/>
                  <a:pt x="824508" y="184572"/>
                  <a:pt x="824508" y="412254"/>
                </a:cubicBezTo>
                <a:cubicBezTo>
                  <a:pt x="824508" y="639936"/>
                  <a:pt x="639936" y="824508"/>
                  <a:pt x="412254" y="824508"/>
                </a:cubicBezTo>
                <a:cubicBezTo>
                  <a:pt x="184572" y="824508"/>
                  <a:pt x="0" y="639936"/>
                  <a:pt x="0" y="412254"/>
                </a:cubicBezTo>
                <a:close/>
              </a:path>
            </a:pathLst>
          </a:custGeom>
          <a:solidFill>
            <a:schemeClr val="bg1"/>
          </a:solidFill>
          <a:ln w="19050">
            <a:solidFill>
              <a:schemeClr val="accent1"/>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60116" tIns="160116" rIns="160116" bIns="160116" numCol="1" spcCol="1270" rtlCol="0" anchor="ctr" anchorCtr="0">
            <a:noAutofit/>
          </a:bodyPr>
          <a:lstStyle/>
          <a:p>
            <a:pPr marL="0" lvl="0" indent="0" algn="ctr" defTabSz="1377950" rtl="0">
              <a:lnSpc>
                <a:spcPct val="90000"/>
              </a:lnSpc>
              <a:spcBef>
                <a:spcPct val="0"/>
              </a:spcBef>
              <a:spcAft>
                <a:spcPct val="35000"/>
              </a:spcAft>
              <a:buNone/>
            </a:pPr>
            <a:endParaRPr lang="en-US" sz="3100" kern="1200">
              <a:ea typeface="Meiryo" panose="020B0604030504040204" pitchFamily="34" charset="-128"/>
            </a:endParaRPr>
          </a:p>
        </p:txBody>
      </p:sp>
      <p:sp>
        <p:nvSpPr>
          <p:cNvPr id="30" name="TextBox 29">
            <a:extLst>
              <a:ext uri="{FF2B5EF4-FFF2-40B4-BE49-F238E27FC236}">
                <a16:creationId xmlns:a16="http://schemas.microsoft.com/office/drawing/2014/main" id="{5B6552EF-7BAC-EC5C-DA03-24640AC3F3BD}"/>
              </a:ext>
            </a:extLst>
          </p:cNvPr>
          <p:cNvSpPr txBox="1"/>
          <p:nvPr/>
        </p:nvSpPr>
        <p:spPr>
          <a:xfrm>
            <a:off x="3995740" y="2541789"/>
            <a:ext cx="1158916" cy="646331"/>
          </a:xfrm>
          <a:prstGeom prst="rect">
            <a:avLst/>
          </a:prstGeom>
          <a:noFill/>
        </p:spPr>
        <p:txBody>
          <a:bodyPr wrap="square" lIns="0" tIns="0" rIns="0" bIns="0" rtlCol="0">
            <a:spAutoFit/>
          </a:bodyPr>
          <a:lstStyle/>
          <a:p>
            <a:pPr marL="0" marR="0" lvl="0" indent="0" algn="ctr" defTabSz="914400" rtl="0" eaLnBrk="1" fontAlgn="auto" latinLnBrk="0" hangingPunct="1">
              <a:spcBef>
                <a:spcPts val="0"/>
              </a:spcBef>
              <a:spcAft>
                <a:spcPts val="0"/>
              </a:spcAft>
              <a:buClrTx/>
              <a:buSzTx/>
              <a:buFontTx/>
              <a:buNone/>
              <a:tabLst/>
              <a:defRPr/>
            </a:pPr>
            <a:r>
              <a:rPr lang="ja-jp" sz="1400" b="1" i="0" u="none" strike="noStrike" kern="0" cap="none" normalizeH="0" noProof="0">
                <a:ln>
                  <a:noFill/>
                </a:ln>
                <a:solidFill>
                  <a:schemeClr val="bg1"/>
                </a:solidFill>
                <a:effectLst/>
                <a:uLnTx/>
                <a:uFillTx/>
                <a:ea typeface="Meiryo" panose="020B0604030504040204" pitchFamily="34" charset="-128"/>
                <a:cs typeface="+mn-cs"/>
              </a:rPr>
              <a:t>製品を </a:t>
            </a:r>
          </a:p>
          <a:p>
            <a:pPr marL="0" marR="0" lvl="0" indent="0" algn="ctr" defTabSz="914400" rtl="0" eaLnBrk="1" fontAlgn="auto" latinLnBrk="0" hangingPunct="1">
              <a:spcBef>
                <a:spcPts val="0"/>
              </a:spcBef>
              <a:spcAft>
                <a:spcPts val="0"/>
              </a:spcAft>
              <a:buClrTx/>
              <a:buSzTx/>
              <a:buFontTx/>
              <a:buNone/>
              <a:tabLst/>
              <a:defRPr/>
            </a:pPr>
            <a:r>
              <a:rPr lang="ja-jp" sz="1400" b="1" i="0" u="none" strike="noStrike" kern="0" cap="none" normalizeH="0" noProof="0">
                <a:ln>
                  <a:noFill/>
                </a:ln>
                <a:solidFill>
                  <a:schemeClr val="bg1"/>
                </a:solidFill>
                <a:effectLst/>
                <a:uLnTx/>
                <a:uFillTx/>
                <a:ea typeface="Meiryo" panose="020B0604030504040204" pitchFamily="34" charset="-128"/>
                <a:cs typeface="+mn-cs"/>
              </a:rPr>
              <a:t>製造する</a:t>
            </a:r>
            <a:br>
              <a:rPr kumimoji="0" lang="en-US" sz="1400" b="1" i="0" u="none" strike="noStrike" kern="0" cap="none" normalizeH="0" baseline="0" noProof="0" dirty="0">
                <a:ln>
                  <a:noFill/>
                </a:ln>
                <a:solidFill>
                  <a:schemeClr val="bg1"/>
                </a:solidFill>
                <a:effectLst/>
                <a:uLnTx/>
                <a:uFillTx/>
                <a:ea typeface="Meiryo" panose="020B0604030504040204" pitchFamily="34" charset="-128"/>
                <a:cs typeface="+mn-cs"/>
              </a:rPr>
            </a:br>
            <a:r>
              <a:rPr lang="ja-jp" sz="1400" b="1" i="0" u="none" strike="noStrike" kern="0" cap="none" normalizeH="0" noProof="0">
                <a:ln>
                  <a:noFill/>
                </a:ln>
                <a:solidFill>
                  <a:schemeClr val="bg1"/>
                </a:solidFill>
                <a:effectLst/>
                <a:uLnTx/>
                <a:uFillTx/>
                <a:ea typeface="Meiryo" panose="020B0604030504040204" pitchFamily="34" charset="-128"/>
                <a:cs typeface="+mn-cs"/>
              </a:rPr>
              <a:t>手順</a:t>
            </a:r>
            <a:endParaRPr kumimoji="0" lang="en-US" sz="1400" b="0" i="0" u="none" strike="noStrike" kern="1200" cap="none" normalizeH="0" baseline="0" noProof="0" dirty="0">
              <a:ln>
                <a:noFill/>
              </a:ln>
              <a:solidFill>
                <a:schemeClr val="bg1"/>
              </a:solidFill>
              <a:effectLst/>
              <a:uLnTx/>
              <a:uFillTx/>
              <a:ea typeface="Meiryo" panose="020B0604030504040204" pitchFamily="34" charset="-128"/>
              <a:cs typeface="+mn-cs"/>
            </a:endParaRPr>
          </a:p>
        </p:txBody>
      </p:sp>
      <p:sp>
        <p:nvSpPr>
          <p:cNvPr id="35" name="TextBox 34">
            <a:extLst>
              <a:ext uri="{FF2B5EF4-FFF2-40B4-BE49-F238E27FC236}">
                <a16:creationId xmlns:a16="http://schemas.microsoft.com/office/drawing/2014/main" id="{AFAC91FD-1DF3-E0E3-0036-FAC327888C86}"/>
              </a:ext>
            </a:extLst>
          </p:cNvPr>
          <p:cNvSpPr txBox="1"/>
          <p:nvPr/>
        </p:nvSpPr>
        <p:spPr>
          <a:xfrm>
            <a:off x="5704165" y="1294931"/>
            <a:ext cx="1321164" cy="184666"/>
          </a:xfrm>
          <a:prstGeom prst="rect">
            <a:avLst/>
          </a:prstGeom>
          <a:noFill/>
        </p:spPr>
        <p:txBody>
          <a:bodyPr wrap="square" lIns="0" tIns="0" rIns="0" bIns="0" rtlCol="0">
            <a:spAutoFit/>
          </a:bodyPr>
          <a:lstStyle/>
          <a:p>
            <a:pPr marL="0" marR="0" lvl="0" indent="0" defTabSz="914400" rtl="0" eaLnBrk="1" fontAlgn="auto" latinLnBrk="0" hangingPunct="1">
              <a:spcBef>
                <a:spcPts val="0"/>
              </a:spcBef>
              <a:spcAft>
                <a:spcPts val="0"/>
              </a:spcAft>
              <a:buClrTx/>
              <a:buSzTx/>
              <a:buFontTx/>
              <a:buNone/>
              <a:tabLst/>
              <a:defRPr/>
            </a:pPr>
            <a:r>
              <a:rPr lang="ja-jp" sz="1200">
                <a:solidFill>
                  <a:schemeClr val="bg1"/>
                </a:solidFill>
                <a:ea typeface="Meiryo" panose="020B0604030504040204" pitchFamily="34" charset="-128"/>
              </a:rPr>
              <a:t>計画 </a:t>
            </a:r>
          </a:p>
        </p:txBody>
      </p:sp>
      <p:sp>
        <p:nvSpPr>
          <p:cNvPr id="36" name="Object 22">
            <a:extLst>
              <a:ext uri="{FF2B5EF4-FFF2-40B4-BE49-F238E27FC236}">
                <a16:creationId xmlns:a16="http://schemas.microsoft.com/office/drawing/2014/main" id="{ACDF9B90-5ED1-13F8-2E79-12C05FFE44FF}"/>
              </a:ext>
            </a:extLst>
          </p:cNvPr>
          <p:cNvSpPr/>
          <p:nvPr/>
        </p:nvSpPr>
        <p:spPr>
          <a:xfrm>
            <a:off x="6491828" y="1938223"/>
            <a:ext cx="1321164" cy="369332"/>
          </a:xfrm>
          <a:prstGeom prst="rect">
            <a:avLst/>
          </a:prstGeom>
          <a:noFill/>
        </p:spPr>
        <p:txBody>
          <a:bodyPr wrap="square" lIns="0" tIns="0" rIns="0" bIns="0" rtlCol="0" anchor="t">
            <a:spAutoFit/>
          </a:bodyPr>
          <a:lstStyle/>
          <a:p>
            <a:pPr marL="0" marR="0" lvl="0" indent="0" algn="l" defTabSz="914400" rtl="0" eaLnBrk="1" fontAlgn="auto" latinLnBrk="0" hangingPunct="1">
              <a:spcBef>
                <a:spcPts val="0"/>
              </a:spcBef>
              <a:spcAft>
                <a:spcPts val="0"/>
              </a:spcAft>
              <a:buClrTx/>
              <a:buSzTx/>
              <a:buFontTx/>
              <a:buNone/>
              <a:tabLst/>
              <a:defRPr/>
            </a:pPr>
            <a:r>
              <a:rPr lang="ja-jp" sz="1200">
                <a:solidFill>
                  <a:schemeClr val="bg1"/>
                </a:solidFill>
                <a:ea typeface="Meiryo" panose="020B0604030504040204" pitchFamily="34" charset="-128"/>
              </a:rPr>
              <a:t>仕様と</a:t>
            </a:r>
            <a:br>
              <a:rPr lang="en-US" sz="1200" dirty="0">
                <a:solidFill>
                  <a:schemeClr val="bg1"/>
                </a:solidFill>
                <a:ea typeface="Meiryo" panose="020B0604030504040204" pitchFamily="34" charset="-128"/>
              </a:rPr>
            </a:br>
            <a:r>
              <a:rPr lang="ja-jp" sz="1200">
                <a:solidFill>
                  <a:schemeClr val="bg1"/>
                </a:solidFill>
                <a:ea typeface="Meiryo" panose="020B0604030504040204" pitchFamily="34" charset="-128"/>
              </a:rPr>
              <a:t>技術要件</a:t>
            </a:r>
          </a:p>
        </p:txBody>
      </p:sp>
      <p:sp>
        <p:nvSpPr>
          <p:cNvPr id="37" name="Object 25">
            <a:extLst>
              <a:ext uri="{FF2B5EF4-FFF2-40B4-BE49-F238E27FC236}">
                <a16:creationId xmlns:a16="http://schemas.microsoft.com/office/drawing/2014/main" id="{1BBDA06B-ABCA-E56F-2443-7D8652EE432E}"/>
              </a:ext>
            </a:extLst>
          </p:cNvPr>
          <p:cNvSpPr/>
          <p:nvPr/>
        </p:nvSpPr>
        <p:spPr>
          <a:xfrm>
            <a:off x="6527907" y="3105651"/>
            <a:ext cx="1191154" cy="553998"/>
          </a:xfrm>
          <a:prstGeom prst="rect">
            <a:avLst/>
          </a:prstGeom>
          <a:noFill/>
        </p:spPr>
        <p:txBody>
          <a:bodyPr wrap="square" lIns="0" tIns="0" rIns="0" bIns="0" rtlCol="0" anchor="t">
            <a:spAutoFit/>
          </a:bodyPr>
          <a:lstStyle/>
          <a:p>
            <a:pPr marL="0" marR="0" lvl="0" indent="0" algn="l" defTabSz="914400" rtl="0" eaLnBrk="1" fontAlgn="auto" latinLnBrk="0" hangingPunct="1">
              <a:spcBef>
                <a:spcPts val="0"/>
              </a:spcBef>
              <a:spcAft>
                <a:spcPts val="0"/>
              </a:spcAft>
              <a:buClrTx/>
              <a:buSzTx/>
              <a:buFontTx/>
              <a:buNone/>
              <a:tabLst/>
              <a:defRPr/>
            </a:pPr>
            <a:r>
              <a:rPr lang="ja-jp" sz="1200" dirty="0">
                <a:solidFill>
                  <a:schemeClr val="bg1"/>
                </a:solidFill>
                <a:ea typeface="Meiryo" panose="020B0604030504040204" pitchFamily="34" charset="-128"/>
              </a:rPr>
              <a:t>CAD/CAM </a:t>
            </a:r>
            <a:endParaRPr lang="en-US" altLang="ja-JP" sz="1200" dirty="0">
              <a:solidFill>
                <a:schemeClr val="bg1"/>
              </a:solidFill>
              <a:ea typeface="Meiryo" panose="020B0604030504040204" pitchFamily="34" charset="-128"/>
            </a:endParaRPr>
          </a:p>
          <a:p>
            <a:pPr marL="0" marR="0" lvl="0" indent="0" algn="l" defTabSz="914400" rtl="0" eaLnBrk="1" fontAlgn="auto" latinLnBrk="0" hangingPunct="1">
              <a:spcBef>
                <a:spcPts val="0"/>
              </a:spcBef>
              <a:spcAft>
                <a:spcPts val="0"/>
              </a:spcAft>
              <a:buClrTx/>
              <a:buSzTx/>
              <a:buFontTx/>
              <a:buNone/>
              <a:tabLst/>
              <a:defRPr/>
            </a:pPr>
            <a:r>
              <a:rPr lang="ja-jp" sz="1200" dirty="0">
                <a:solidFill>
                  <a:schemeClr val="bg1"/>
                </a:solidFill>
                <a:ea typeface="Meiryo" panose="020B0604030504040204" pitchFamily="34" charset="-128"/>
              </a:rPr>
              <a:t>ソフトウェア</a:t>
            </a:r>
            <a:endParaRPr lang="en-US" altLang="ja-JP" sz="1200" dirty="0">
              <a:solidFill>
                <a:schemeClr val="bg1"/>
              </a:solidFill>
              <a:ea typeface="Meiryo" panose="020B0604030504040204" pitchFamily="34" charset="-128"/>
            </a:endParaRPr>
          </a:p>
          <a:p>
            <a:pPr marL="0" marR="0" lvl="0" indent="0" algn="l" defTabSz="914400" rtl="0" eaLnBrk="1" fontAlgn="auto" latinLnBrk="0" hangingPunct="1">
              <a:spcBef>
                <a:spcPts val="0"/>
              </a:spcBef>
              <a:spcAft>
                <a:spcPts val="0"/>
              </a:spcAft>
              <a:buClrTx/>
              <a:buSzTx/>
              <a:buFontTx/>
              <a:buNone/>
              <a:tabLst/>
              <a:defRPr/>
            </a:pPr>
            <a:r>
              <a:rPr lang="ja-jp" sz="1200" dirty="0">
                <a:solidFill>
                  <a:schemeClr val="bg1"/>
                </a:solidFill>
                <a:ea typeface="Meiryo" panose="020B0604030504040204" pitchFamily="34" charset="-128"/>
              </a:rPr>
              <a:t>を</a:t>
            </a:r>
            <a:r>
              <a:rPr lang="ja-JP" altLang="en-US" sz="1200" dirty="0">
                <a:solidFill>
                  <a:schemeClr val="bg1"/>
                </a:solidFill>
                <a:ea typeface="Meiryo" panose="020B0604030504040204" pitchFamily="34" charset="-128"/>
              </a:rPr>
              <a:t>使用した</a:t>
            </a:r>
            <a:r>
              <a:rPr lang="ja-jp" sz="1200" dirty="0">
                <a:solidFill>
                  <a:schemeClr val="bg1"/>
                </a:solidFill>
                <a:ea typeface="Meiryo" panose="020B0604030504040204" pitchFamily="34" charset="-128"/>
              </a:rPr>
              <a:t>設計</a:t>
            </a:r>
          </a:p>
        </p:txBody>
      </p:sp>
      <p:sp>
        <p:nvSpPr>
          <p:cNvPr id="38" name="Object 28">
            <a:extLst>
              <a:ext uri="{FF2B5EF4-FFF2-40B4-BE49-F238E27FC236}">
                <a16:creationId xmlns:a16="http://schemas.microsoft.com/office/drawing/2014/main" id="{6BCF6C7F-0145-B2FC-6F86-3F5017260701}"/>
              </a:ext>
            </a:extLst>
          </p:cNvPr>
          <p:cNvSpPr/>
          <p:nvPr/>
        </p:nvSpPr>
        <p:spPr>
          <a:xfrm>
            <a:off x="5807678" y="4099617"/>
            <a:ext cx="1191154" cy="369332"/>
          </a:xfrm>
          <a:prstGeom prst="rect">
            <a:avLst/>
          </a:prstGeom>
          <a:noFill/>
        </p:spPr>
        <p:txBody>
          <a:bodyPr wrap="square" lIns="0" tIns="0" rIns="0" bIns="0" rtlCol="0" anchor="t">
            <a:spAutoFit/>
          </a:bodyPr>
          <a:lstStyle/>
          <a:p>
            <a:pPr marL="0" marR="0" lvl="0" indent="0" algn="l" defTabSz="914400" rtl="0" eaLnBrk="1" fontAlgn="auto" latinLnBrk="0" hangingPunct="1">
              <a:spcBef>
                <a:spcPts val="0"/>
              </a:spcBef>
              <a:spcAft>
                <a:spcPts val="0"/>
              </a:spcAft>
              <a:buClrTx/>
              <a:buSzTx/>
              <a:buFontTx/>
              <a:buNone/>
              <a:tabLst/>
              <a:defRPr/>
            </a:pPr>
            <a:r>
              <a:rPr lang="ja-jp" sz="1200" dirty="0">
                <a:solidFill>
                  <a:schemeClr val="bg1"/>
                </a:solidFill>
                <a:ea typeface="Meiryo" panose="020B0604030504040204" pitchFamily="34" charset="-128"/>
              </a:rPr>
              <a:t>プロトタイプの作成</a:t>
            </a:r>
          </a:p>
        </p:txBody>
      </p:sp>
      <p:sp>
        <p:nvSpPr>
          <p:cNvPr id="39" name="Object 31">
            <a:extLst>
              <a:ext uri="{FF2B5EF4-FFF2-40B4-BE49-F238E27FC236}">
                <a16:creationId xmlns:a16="http://schemas.microsoft.com/office/drawing/2014/main" id="{EBF12615-0B9E-DF4F-4014-E9F9DB8063A0}"/>
              </a:ext>
            </a:extLst>
          </p:cNvPr>
          <p:cNvSpPr/>
          <p:nvPr/>
        </p:nvSpPr>
        <p:spPr>
          <a:xfrm>
            <a:off x="2225747" y="4187386"/>
            <a:ext cx="1321164" cy="184666"/>
          </a:xfrm>
          <a:prstGeom prst="rect">
            <a:avLst/>
          </a:prstGeom>
          <a:noFill/>
        </p:spPr>
        <p:txBody>
          <a:bodyPr wrap="square" lIns="0" tIns="0" rIns="0" bIns="0" rtlCol="0" anchor="t">
            <a:spAutoFit/>
          </a:bodyPr>
          <a:lstStyle/>
          <a:p>
            <a:pPr marL="0" marR="0" lvl="0" indent="0" algn="r" defTabSz="914400" rtl="0" eaLnBrk="1" fontAlgn="auto" latinLnBrk="0" hangingPunct="1">
              <a:spcBef>
                <a:spcPts val="0"/>
              </a:spcBef>
              <a:spcAft>
                <a:spcPts val="0"/>
              </a:spcAft>
              <a:buClrTx/>
              <a:buSzTx/>
              <a:buFontTx/>
              <a:buNone/>
              <a:tabLst/>
              <a:defRPr/>
            </a:pPr>
            <a:r>
              <a:rPr lang="ja-jp" sz="1200">
                <a:solidFill>
                  <a:schemeClr val="bg1"/>
                </a:solidFill>
                <a:ea typeface="Meiryo" panose="020B0604030504040204" pitchFamily="34" charset="-128"/>
              </a:rPr>
              <a:t>製造</a:t>
            </a:r>
          </a:p>
        </p:txBody>
      </p:sp>
      <p:sp>
        <p:nvSpPr>
          <p:cNvPr id="40" name="Object 34">
            <a:extLst>
              <a:ext uri="{FF2B5EF4-FFF2-40B4-BE49-F238E27FC236}">
                <a16:creationId xmlns:a16="http://schemas.microsoft.com/office/drawing/2014/main" id="{401D8C82-FB1D-B90F-8C89-38D40D651C5C}"/>
              </a:ext>
            </a:extLst>
          </p:cNvPr>
          <p:cNvSpPr/>
          <p:nvPr/>
        </p:nvSpPr>
        <p:spPr>
          <a:xfrm>
            <a:off x="1209112" y="3193418"/>
            <a:ext cx="1453479" cy="369332"/>
          </a:xfrm>
          <a:prstGeom prst="rect">
            <a:avLst/>
          </a:prstGeom>
          <a:noFill/>
        </p:spPr>
        <p:txBody>
          <a:bodyPr wrap="square" lIns="0" tIns="0" rIns="0" bIns="0" rtlCol="0" anchor="t">
            <a:spAutoFit/>
          </a:bodyPr>
          <a:lstStyle/>
          <a:p>
            <a:pPr marL="0" marR="0" lvl="0" indent="0" algn="r" defTabSz="914400" rtl="0" eaLnBrk="1" fontAlgn="auto" latinLnBrk="0" hangingPunct="1">
              <a:spcBef>
                <a:spcPts val="0"/>
              </a:spcBef>
              <a:spcAft>
                <a:spcPts val="0"/>
              </a:spcAft>
              <a:buClrTx/>
              <a:buSzTx/>
              <a:buFontTx/>
              <a:buNone/>
              <a:tabLst/>
              <a:defRPr/>
            </a:pPr>
            <a:r>
              <a:rPr lang="ja-jp" sz="1200" dirty="0">
                <a:solidFill>
                  <a:schemeClr val="bg1"/>
                </a:solidFill>
                <a:ea typeface="Meiryo" panose="020B0604030504040204" pitchFamily="34" charset="-128"/>
              </a:rPr>
              <a:t>コンプライアンスの確認</a:t>
            </a:r>
          </a:p>
        </p:txBody>
      </p:sp>
      <p:sp>
        <p:nvSpPr>
          <p:cNvPr id="41" name="Object 37">
            <a:extLst>
              <a:ext uri="{FF2B5EF4-FFF2-40B4-BE49-F238E27FC236}">
                <a16:creationId xmlns:a16="http://schemas.microsoft.com/office/drawing/2014/main" id="{CAB4AF62-6A1E-D882-6B67-F55BCBA49B76}"/>
              </a:ext>
            </a:extLst>
          </p:cNvPr>
          <p:cNvSpPr/>
          <p:nvPr/>
        </p:nvSpPr>
        <p:spPr>
          <a:xfrm>
            <a:off x="1291820" y="2113758"/>
            <a:ext cx="1321164" cy="184666"/>
          </a:xfrm>
          <a:prstGeom prst="rect">
            <a:avLst/>
          </a:prstGeom>
          <a:noFill/>
        </p:spPr>
        <p:txBody>
          <a:bodyPr wrap="square" lIns="0" tIns="0" rIns="0" bIns="0" rtlCol="0" anchor="t">
            <a:spAutoFit/>
          </a:bodyPr>
          <a:lstStyle/>
          <a:p>
            <a:pPr marL="0" marR="0" lvl="0" indent="0" algn="r" defTabSz="914400" rtl="0" eaLnBrk="1" fontAlgn="auto" latinLnBrk="0" hangingPunct="1">
              <a:spcBef>
                <a:spcPts val="0"/>
              </a:spcBef>
              <a:spcAft>
                <a:spcPts val="0"/>
              </a:spcAft>
              <a:buClrTx/>
              <a:buSzTx/>
              <a:buFontTx/>
              <a:buNone/>
              <a:tabLst/>
              <a:defRPr/>
            </a:pPr>
            <a:r>
              <a:rPr lang="ja-jp" sz="1200">
                <a:solidFill>
                  <a:schemeClr val="bg1"/>
                </a:solidFill>
                <a:ea typeface="Meiryo" panose="020B0604030504040204" pitchFamily="34" charset="-128"/>
              </a:rPr>
              <a:t>サポート</a:t>
            </a:r>
          </a:p>
        </p:txBody>
      </p:sp>
      <p:sp>
        <p:nvSpPr>
          <p:cNvPr id="42" name="Object 40">
            <a:extLst>
              <a:ext uri="{FF2B5EF4-FFF2-40B4-BE49-F238E27FC236}">
                <a16:creationId xmlns:a16="http://schemas.microsoft.com/office/drawing/2014/main" id="{FEF5117D-28FE-6F80-AD1D-E3C37103AB39}"/>
              </a:ext>
            </a:extLst>
          </p:cNvPr>
          <p:cNvSpPr/>
          <p:nvPr/>
        </p:nvSpPr>
        <p:spPr>
          <a:xfrm>
            <a:off x="2033137" y="1207165"/>
            <a:ext cx="1321164" cy="184666"/>
          </a:xfrm>
          <a:prstGeom prst="rect">
            <a:avLst/>
          </a:prstGeom>
          <a:noFill/>
        </p:spPr>
        <p:txBody>
          <a:bodyPr wrap="square" lIns="0" tIns="0" rIns="0" bIns="0" rtlCol="0" anchor="t">
            <a:spAutoFit/>
          </a:bodyPr>
          <a:lstStyle/>
          <a:p>
            <a:pPr marL="0" marR="0" lvl="0" indent="0" algn="r" defTabSz="914400" rtl="0" eaLnBrk="1" fontAlgn="auto" latinLnBrk="0" hangingPunct="1">
              <a:spcBef>
                <a:spcPts val="0"/>
              </a:spcBef>
              <a:spcAft>
                <a:spcPts val="0"/>
              </a:spcAft>
              <a:buClrTx/>
              <a:buSzTx/>
              <a:buFontTx/>
              <a:buNone/>
              <a:tabLst/>
              <a:defRPr/>
            </a:pPr>
            <a:r>
              <a:rPr lang="ja-jp" sz="1200">
                <a:solidFill>
                  <a:schemeClr val="bg1"/>
                </a:solidFill>
                <a:ea typeface="Meiryo" panose="020B0604030504040204" pitchFamily="34" charset="-128"/>
              </a:rPr>
              <a:t>廃棄とリサイクル</a:t>
            </a:r>
          </a:p>
        </p:txBody>
      </p:sp>
      <p:grpSp>
        <p:nvGrpSpPr>
          <p:cNvPr id="45" name="Group 44">
            <a:extLst>
              <a:ext uri="{FF2B5EF4-FFF2-40B4-BE49-F238E27FC236}">
                <a16:creationId xmlns:a16="http://schemas.microsoft.com/office/drawing/2014/main" id="{0659FCF6-5C14-F30A-811F-4729002879CA}"/>
              </a:ext>
            </a:extLst>
          </p:cNvPr>
          <p:cNvGrpSpPr>
            <a:grpSpLocks noChangeAspect="1"/>
          </p:cNvGrpSpPr>
          <p:nvPr/>
        </p:nvGrpSpPr>
        <p:grpSpPr>
          <a:xfrm>
            <a:off x="4980673" y="1252322"/>
            <a:ext cx="290335" cy="260756"/>
            <a:chOff x="9815513" y="-344488"/>
            <a:chExt cx="31459488" cy="28254327"/>
          </a:xfrm>
          <a:solidFill>
            <a:schemeClr val="tx1"/>
          </a:solidFill>
        </p:grpSpPr>
        <p:sp>
          <p:nvSpPr>
            <p:cNvPr id="46" name="Freeform 212">
              <a:extLst>
                <a:ext uri="{FF2B5EF4-FFF2-40B4-BE49-F238E27FC236}">
                  <a16:creationId xmlns:a16="http://schemas.microsoft.com/office/drawing/2014/main" id="{1CA5CA8A-8283-B56A-0CCB-0F3D4C3E4A54}"/>
                </a:ext>
              </a:extLst>
            </p:cNvPr>
            <p:cNvSpPr>
              <a:spLocks noEditPoints="1"/>
            </p:cNvSpPr>
            <p:nvPr/>
          </p:nvSpPr>
          <p:spPr bwMode="auto">
            <a:xfrm>
              <a:off x="9815513" y="19421492"/>
              <a:ext cx="8497914" cy="8488347"/>
            </a:xfrm>
            <a:custGeom>
              <a:avLst/>
              <a:gdLst>
                <a:gd name="T0" fmla="*/ 800 w 937"/>
                <a:gd name="T1" fmla="*/ 138 h 938"/>
                <a:gd name="T2" fmla="*/ 651 w 937"/>
                <a:gd name="T3" fmla="*/ 37 h 938"/>
                <a:gd name="T4" fmla="*/ 469 w 937"/>
                <a:gd name="T5" fmla="*/ 0 h 938"/>
                <a:gd name="T6" fmla="*/ 286 w 937"/>
                <a:gd name="T7" fmla="*/ 37 h 938"/>
                <a:gd name="T8" fmla="*/ 137 w 937"/>
                <a:gd name="T9" fmla="*/ 138 h 938"/>
                <a:gd name="T10" fmla="*/ 37 w 937"/>
                <a:gd name="T11" fmla="*/ 287 h 938"/>
                <a:gd name="T12" fmla="*/ 0 w 937"/>
                <a:gd name="T13" fmla="*/ 469 h 938"/>
                <a:gd name="T14" fmla="*/ 37 w 937"/>
                <a:gd name="T15" fmla="*/ 651 h 938"/>
                <a:gd name="T16" fmla="*/ 137 w 937"/>
                <a:gd name="T17" fmla="*/ 800 h 938"/>
                <a:gd name="T18" fmla="*/ 286 w 937"/>
                <a:gd name="T19" fmla="*/ 901 h 938"/>
                <a:gd name="T20" fmla="*/ 469 w 937"/>
                <a:gd name="T21" fmla="*/ 938 h 938"/>
                <a:gd name="T22" fmla="*/ 651 w 937"/>
                <a:gd name="T23" fmla="*/ 901 h 938"/>
                <a:gd name="T24" fmla="*/ 800 w 937"/>
                <a:gd name="T25" fmla="*/ 800 h 938"/>
                <a:gd name="T26" fmla="*/ 900 w 937"/>
                <a:gd name="T27" fmla="*/ 651 h 938"/>
                <a:gd name="T28" fmla="*/ 937 w 937"/>
                <a:gd name="T29" fmla="*/ 469 h 938"/>
                <a:gd name="T30" fmla="*/ 900 w 937"/>
                <a:gd name="T31" fmla="*/ 287 h 938"/>
                <a:gd name="T32" fmla="*/ 800 w 937"/>
                <a:gd name="T33" fmla="*/ 138 h 938"/>
                <a:gd name="T34" fmla="*/ 701 w 937"/>
                <a:gd name="T35" fmla="*/ 702 h 938"/>
                <a:gd name="T36" fmla="*/ 469 w 937"/>
                <a:gd name="T37" fmla="*/ 798 h 938"/>
                <a:gd name="T38" fmla="*/ 236 w 937"/>
                <a:gd name="T39" fmla="*/ 702 h 938"/>
                <a:gd name="T40" fmla="*/ 139 w 937"/>
                <a:gd name="T41" fmla="*/ 469 h 938"/>
                <a:gd name="T42" fmla="*/ 236 w 937"/>
                <a:gd name="T43" fmla="*/ 236 h 938"/>
                <a:gd name="T44" fmla="*/ 469 w 937"/>
                <a:gd name="T45" fmla="*/ 140 h 938"/>
                <a:gd name="T46" fmla="*/ 701 w 937"/>
                <a:gd name="T47" fmla="*/ 236 h 938"/>
                <a:gd name="T48" fmla="*/ 798 w 937"/>
                <a:gd name="T49" fmla="*/ 469 h 938"/>
                <a:gd name="T50" fmla="*/ 701 w 937"/>
                <a:gd name="T51" fmla="*/ 702 h 9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937" h="938">
                  <a:moveTo>
                    <a:pt x="800" y="138"/>
                  </a:moveTo>
                  <a:cubicBezTo>
                    <a:pt x="757" y="95"/>
                    <a:pt x="707" y="61"/>
                    <a:pt x="651" y="37"/>
                  </a:cubicBezTo>
                  <a:cubicBezTo>
                    <a:pt x="593" y="13"/>
                    <a:pt x="532" y="0"/>
                    <a:pt x="469" y="0"/>
                  </a:cubicBezTo>
                  <a:cubicBezTo>
                    <a:pt x="405" y="0"/>
                    <a:pt x="344" y="13"/>
                    <a:pt x="286" y="37"/>
                  </a:cubicBezTo>
                  <a:cubicBezTo>
                    <a:pt x="230" y="61"/>
                    <a:pt x="180" y="95"/>
                    <a:pt x="137" y="138"/>
                  </a:cubicBezTo>
                  <a:cubicBezTo>
                    <a:pt x="94" y="181"/>
                    <a:pt x="60" y="231"/>
                    <a:pt x="37" y="287"/>
                  </a:cubicBezTo>
                  <a:cubicBezTo>
                    <a:pt x="12" y="344"/>
                    <a:pt x="0" y="406"/>
                    <a:pt x="0" y="469"/>
                  </a:cubicBezTo>
                  <a:cubicBezTo>
                    <a:pt x="0" y="532"/>
                    <a:pt x="12" y="594"/>
                    <a:pt x="37" y="651"/>
                  </a:cubicBezTo>
                  <a:cubicBezTo>
                    <a:pt x="60" y="707"/>
                    <a:pt x="94" y="757"/>
                    <a:pt x="137" y="800"/>
                  </a:cubicBezTo>
                  <a:cubicBezTo>
                    <a:pt x="180" y="843"/>
                    <a:pt x="230" y="877"/>
                    <a:pt x="286" y="901"/>
                  </a:cubicBezTo>
                  <a:cubicBezTo>
                    <a:pt x="344" y="925"/>
                    <a:pt x="405" y="938"/>
                    <a:pt x="469" y="938"/>
                  </a:cubicBezTo>
                  <a:cubicBezTo>
                    <a:pt x="532" y="938"/>
                    <a:pt x="593" y="925"/>
                    <a:pt x="651" y="901"/>
                  </a:cubicBezTo>
                  <a:cubicBezTo>
                    <a:pt x="707" y="877"/>
                    <a:pt x="757" y="843"/>
                    <a:pt x="800" y="800"/>
                  </a:cubicBezTo>
                  <a:cubicBezTo>
                    <a:pt x="843" y="757"/>
                    <a:pt x="877" y="707"/>
                    <a:pt x="900" y="651"/>
                  </a:cubicBezTo>
                  <a:cubicBezTo>
                    <a:pt x="925" y="594"/>
                    <a:pt x="937" y="532"/>
                    <a:pt x="937" y="469"/>
                  </a:cubicBezTo>
                  <a:cubicBezTo>
                    <a:pt x="937" y="406"/>
                    <a:pt x="925" y="344"/>
                    <a:pt x="900" y="287"/>
                  </a:cubicBezTo>
                  <a:cubicBezTo>
                    <a:pt x="877" y="231"/>
                    <a:pt x="843" y="181"/>
                    <a:pt x="800" y="138"/>
                  </a:cubicBezTo>
                  <a:close/>
                  <a:moveTo>
                    <a:pt x="701" y="702"/>
                  </a:moveTo>
                  <a:cubicBezTo>
                    <a:pt x="639" y="764"/>
                    <a:pt x="556" y="798"/>
                    <a:pt x="469" y="798"/>
                  </a:cubicBezTo>
                  <a:cubicBezTo>
                    <a:pt x="381" y="798"/>
                    <a:pt x="298" y="764"/>
                    <a:pt x="236" y="702"/>
                  </a:cubicBezTo>
                  <a:cubicBezTo>
                    <a:pt x="174" y="640"/>
                    <a:pt x="139" y="557"/>
                    <a:pt x="139" y="469"/>
                  </a:cubicBezTo>
                  <a:cubicBezTo>
                    <a:pt x="139" y="381"/>
                    <a:pt x="174" y="298"/>
                    <a:pt x="236" y="236"/>
                  </a:cubicBezTo>
                  <a:cubicBezTo>
                    <a:pt x="298" y="174"/>
                    <a:pt x="381" y="140"/>
                    <a:pt x="469" y="140"/>
                  </a:cubicBezTo>
                  <a:cubicBezTo>
                    <a:pt x="556" y="140"/>
                    <a:pt x="639" y="174"/>
                    <a:pt x="701" y="236"/>
                  </a:cubicBezTo>
                  <a:cubicBezTo>
                    <a:pt x="763" y="298"/>
                    <a:pt x="798" y="381"/>
                    <a:pt x="798" y="469"/>
                  </a:cubicBezTo>
                  <a:cubicBezTo>
                    <a:pt x="798" y="557"/>
                    <a:pt x="763" y="640"/>
                    <a:pt x="701" y="702"/>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ea typeface="Meiryo" panose="020B0604030504040204" pitchFamily="34" charset="-128"/>
              </a:endParaRPr>
            </a:p>
          </p:txBody>
        </p:sp>
        <p:sp>
          <p:nvSpPr>
            <p:cNvPr id="47" name="Freeform 213">
              <a:extLst>
                <a:ext uri="{FF2B5EF4-FFF2-40B4-BE49-F238E27FC236}">
                  <a16:creationId xmlns:a16="http://schemas.microsoft.com/office/drawing/2014/main" id="{059AE33E-B22D-D985-68B1-D8153FE2C36D}"/>
                </a:ext>
              </a:extLst>
            </p:cNvPr>
            <p:cNvSpPr>
              <a:spLocks noEditPoints="1"/>
            </p:cNvSpPr>
            <p:nvPr/>
          </p:nvSpPr>
          <p:spPr bwMode="auto">
            <a:xfrm>
              <a:off x="21132845" y="19421492"/>
              <a:ext cx="8497914" cy="8488347"/>
            </a:xfrm>
            <a:custGeom>
              <a:avLst/>
              <a:gdLst>
                <a:gd name="T0" fmla="*/ 800 w 937"/>
                <a:gd name="T1" fmla="*/ 138 h 938"/>
                <a:gd name="T2" fmla="*/ 651 w 937"/>
                <a:gd name="T3" fmla="*/ 37 h 938"/>
                <a:gd name="T4" fmla="*/ 469 w 937"/>
                <a:gd name="T5" fmla="*/ 0 h 938"/>
                <a:gd name="T6" fmla="*/ 286 w 937"/>
                <a:gd name="T7" fmla="*/ 37 h 938"/>
                <a:gd name="T8" fmla="*/ 137 w 937"/>
                <a:gd name="T9" fmla="*/ 138 h 938"/>
                <a:gd name="T10" fmla="*/ 37 w 937"/>
                <a:gd name="T11" fmla="*/ 287 h 938"/>
                <a:gd name="T12" fmla="*/ 0 w 937"/>
                <a:gd name="T13" fmla="*/ 469 h 938"/>
                <a:gd name="T14" fmla="*/ 37 w 937"/>
                <a:gd name="T15" fmla="*/ 651 h 938"/>
                <a:gd name="T16" fmla="*/ 137 w 937"/>
                <a:gd name="T17" fmla="*/ 800 h 938"/>
                <a:gd name="T18" fmla="*/ 286 w 937"/>
                <a:gd name="T19" fmla="*/ 901 h 938"/>
                <a:gd name="T20" fmla="*/ 469 w 937"/>
                <a:gd name="T21" fmla="*/ 938 h 938"/>
                <a:gd name="T22" fmla="*/ 651 w 937"/>
                <a:gd name="T23" fmla="*/ 901 h 938"/>
                <a:gd name="T24" fmla="*/ 800 w 937"/>
                <a:gd name="T25" fmla="*/ 800 h 938"/>
                <a:gd name="T26" fmla="*/ 901 w 937"/>
                <a:gd name="T27" fmla="*/ 651 h 938"/>
                <a:gd name="T28" fmla="*/ 937 w 937"/>
                <a:gd name="T29" fmla="*/ 469 h 938"/>
                <a:gd name="T30" fmla="*/ 901 w 937"/>
                <a:gd name="T31" fmla="*/ 287 h 938"/>
                <a:gd name="T32" fmla="*/ 800 w 937"/>
                <a:gd name="T33" fmla="*/ 138 h 938"/>
                <a:gd name="T34" fmla="*/ 701 w 937"/>
                <a:gd name="T35" fmla="*/ 702 h 938"/>
                <a:gd name="T36" fmla="*/ 469 w 937"/>
                <a:gd name="T37" fmla="*/ 798 h 938"/>
                <a:gd name="T38" fmla="*/ 236 w 937"/>
                <a:gd name="T39" fmla="*/ 702 h 938"/>
                <a:gd name="T40" fmla="*/ 140 w 937"/>
                <a:gd name="T41" fmla="*/ 469 h 938"/>
                <a:gd name="T42" fmla="*/ 236 w 937"/>
                <a:gd name="T43" fmla="*/ 236 h 938"/>
                <a:gd name="T44" fmla="*/ 469 w 937"/>
                <a:gd name="T45" fmla="*/ 140 h 938"/>
                <a:gd name="T46" fmla="*/ 701 w 937"/>
                <a:gd name="T47" fmla="*/ 236 h 938"/>
                <a:gd name="T48" fmla="*/ 798 w 937"/>
                <a:gd name="T49" fmla="*/ 469 h 938"/>
                <a:gd name="T50" fmla="*/ 701 w 937"/>
                <a:gd name="T51" fmla="*/ 702 h 9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937" h="938">
                  <a:moveTo>
                    <a:pt x="800" y="138"/>
                  </a:moveTo>
                  <a:cubicBezTo>
                    <a:pt x="757" y="95"/>
                    <a:pt x="707" y="61"/>
                    <a:pt x="651" y="37"/>
                  </a:cubicBezTo>
                  <a:cubicBezTo>
                    <a:pt x="593" y="13"/>
                    <a:pt x="532" y="0"/>
                    <a:pt x="469" y="0"/>
                  </a:cubicBezTo>
                  <a:cubicBezTo>
                    <a:pt x="405" y="0"/>
                    <a:pt x="344" y="13"/>
                    <a:pt x="286" y="37"/>
                  </a:cubicBezTo>
                  <a:cubicBezTo>
                    <a:pt x="230" y="61"/>
                    <a:pt x="180" y="95"/>
                    <a:pt x="137" y="138"/>
                  </a:cubicBezTo>
                  <a:cubicBezTo>
                    <a:pt x="94" y="181"/>
                    <a:pt x="60" y="231"/>
                    <a:pt x="37" y="287"/>
                  </a:cubicBezTo>
                  <a:cubicBezTo>
                    <a:pt x="12" y="344"/>
                    <a:pt x="0" y="406"/>
                    <a:pt x="0" y="469"/>
                  </a:cubicBezTo>
                  <a:cubicBezTo>
                    <a:pt x="0" y="532"/>
                    <a:pt x="12" y="594"/>
                    <a:pt x="37" y="651"/>
                  </a:cubicBezTo>
                  <a:cubicBezTo>
                    <a:pt x="60" y="707"/>
                    <a:pt x="94" y="757"/>
                    <a:pt x="137" y="800"/>
                  </a:cubicBezTo>
                  <a:cubicBezTo>
                    <a:pt x="180" y="843"/>
                    <a:pt x="230" y="877"/>
                    <a:pt x="286" y="901"/>
                  </a:cubicBezTo>
                  <a:cubicBezTo>
                    <a:pt x="344" y="925"/>
                    <a:pt x="405" y="938"/>
                    <a:pt x="469" y="938"/>
                  </a:cubicBezTo>
                  <a:cubicBezTo>
                    <a:pt x="532" y="938"/>
                    <a:pt x="593" y="925"/>
                    <a:pt x="651" y="901"/>
                  </a:cubicBezTo>
                  <a:cubicBezTo>
                    <a:pt x="707" y="877"/>
                    <a:pt x="757" y="843"/>
                    <a:pt x="800" y="800"/>
                  </a:cubicBezTo>
                  <a:cubicBezTo>
                    <a:pt x="843" y="757"/>
                    <a:pt x="877" y="707"/>
                    <a:pt x="901" y="651"/>
                  </a:cubicBezTo>
                  <a:cubicBezTo>
                    <a:pt x="925" y="594"/>
                    <a:pt x="937" y="532"/>
                    <a:pt x="937" y="469"/>
                  </a:cubicBezTo>
                  <a:cubicBezTo>
                    <a:pt x="937" y="406"/>
                    <a:pt x="925" y="344"/>
                    <a:pt x="901" y="287"/>
                  </a:cubicBezTo>
                  <a:cubicBezTo>
                    <a:pt x="877" y="231"/>
                    <a:pt x="843" y="181"/>
                    <a:pt x="800" y="138"/>
                  </a:cubicBezTo>
                  <a:close/>
                  <a:moveTo>
                    <a:pt x="701" y="702"/>
                  </a:moveTo>
                  <a:cubicBezTo>
                    <a:pt x="639" y="764"/>
                    <a:pt x="557" y="798"/>
                    <a:pt x="469" y="798"/>
                  </a:cubicBezTo>
                  <a:cubicBezTo>
                    <a:pt x="381" y="798"/>
                    <a:pt x="298" y="764"/>
                    <a:pt x="236" y="702"/>
                  </a:cubicBezTo>
                  <a:cubicBezTo>
                    <a:pt x="174" y="640"/>
                    <a:pt x="140" y="557"/>
                    <a:pt x="140" y="469"/>
                  </a:cubicBezTo>
                  <a:cubicBezTo>
                    <a:pt x="140" y="381"/>
                    <a:pt x="174" y="298"/>
                    <a:pt x="236" y="236"/>
                  </a:cubicBezTo>
                  <a:cubicBezTo>
                    <a:pt x="298" y="174"/>
                    <a:pt x="381" y="140"/>
                    <a:pt x="469" y="140"/>
                  </a:cubicBezTo>
                  <a:cubicBezTo>
                    <a:pt x="557" y="140"/>
                    <a:pt x="639" y="174"/>
                    <a:pt x="701" y="236"/>
                  </a:cubicBezTo>
                  <a:cubicBezTo>
                    <a:pt x="764" y="298"/>
                    <a:pt x="798" y="381"/>
                    <a:pt x="798" y="469"/>
                  </a:cubicBezTo>
                  <a:cubicBezTo>
                    <a:pt x="798" y="557"/>
                    <a:pt x="764" y="640"/>
                    <a:pt x="701" y="702"/>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ea typeface="Meiryo" panose="020B0604030504040204" pitchFamily="34" charset="-128"/>
              </a:endParaRPr>
            </a:p>
          </p:txBody>
        </p:sp>
        <p:sp>
          <p:nvSpPr>
            <p:cNvPr id="48" name="Freeform 214">
              <a:extLst>
                <a:ext uri="{FF2B5EF4-FFF2-40B4-BE49-F238E27FC236}">
                  <a16:creationId xmlns:a16="http://schemas.microsoft.com/office/drawing/2014/main" id="{1D685F13-F42D-CD70-79BC-AAF84D2BAB6A}"/>
                </a:ext>
              </a:extLst>
            </p:cNvPr>
            <p:cNvSpPr>
              <a:spLocks noEditPoints="1"/>
            </p:cNvSpPr>
            <p:nvPr/>
          </p:nvSpPr>
          <p:spPr bwMode="auto">
            <a:xfrm>
              <a:off x="32769177" y="19421492"/>
              <a:ext cx="8505824" cy="8488347"/>
            </a:xfrm>
            <a:custGeom>
              <a:avLst/>
              <a:gdLst>
                <a:gd name="T0" fmla="*/ 901 w 938"/>
                <a:gd name="T1" fmla="*/ 287 h 938"/>
                <a:gd name="T2" fmla="*/ 801 w 938"/>
                <a:gd name="T3" fmla="*/ 138 h 938"/>
                <a:gd name="T4" fmla="*/ 652 w 938"/>
                <a:gd name="T5" fmla="*/ 37 h 938"/>
                <a:gd name="T6" fmla="*/ 469 w 938"/>
                <a:gd name="T7" fmla="*/ 0 h 938"/>
                <a:gd name="T8" fmla="*/ 287 w 938"/>
                <a:gd name="T9" fmla="*/ 37 h 938"/>
                <a:gd name="T10" fmla="*/ 138 w 938"/>
                <a:gd name="T11" fmla="*/ 138 h 938"/>
                <a:gd name="T12" fmla="*/ 37 w 938"/>
                <a:gd name="T13" fmla="*/ 287 h 938"/>
                <a:gd name="T14" fmla="*/ 0 w 938"/>
                <a:gd name="T15" fmla="*/ 469 h 938"/>
                <a:gd name="T16" fmla="*/ 37 w 938"/>
                <a:gd name="T17" fmla="*/ 651 h 938"/>
                <a:gd name="T18" fmla="*/ 138 w 938"/>
                <a:gd name="T19" fmla="*/ 800 h 938"/>
                <a:gd name="T20" fmla="*/ 287 w 938"/>
                <a:gd name="T21" fmla="*/ 901 h 938"/>
                <a:gd name="T22" fmla="*/ 469 w 938"/>
                <a:gd name="T23" fmla="*/ 938 h 938"/>
                <a:gd name="T24" fmla="*/ 652 w 938"/>
                <a:gd name="T25" fmla="*/ 901 h 938"/>
                <a:gd name="T26" fmla="*/ 801 w 938"/>
                <a:gd name="T27" fmla="*/ 800 h 938"/>
                <a:gd name="T28" fmla="*/ 901 w 938"/>
                <a:gd name="T29" fmla="*/ 651 h 938"/>
                <a:gd name="T30" fmla="*/ 938 w 938"/>
                <a:gd name="T31" fmla="*/ 469 h 938"/>
                <a:gd name="T32" fmla="*/ 901 w 938"/>
                <a:gd name="T33" fmla="*/ 287 h 938"/>
                <a:gd name="T34" fmla="*/ 702 w 938"/>
                <a:gd name="T35" fmla="*/ 702 h 938"/>
                <a:gd name="T36" fmla="*/ 469 w 938"/>
                <a:gd name="T37" fmla="*/ 798 h 938"/>
                <a:gd name="T38" fmla="*/ 236 w 938"/>
                <a:gd name="T39" fmla="*/ 702 h 938"/>
                <a:gd name="T40" fmla="*/ 140 w 938"/>
                <a:gd name="T41" fmla="*/ 469 h 938"/>
                <a:gd name="T42" fmla="*/ 236 w 938"/>
                <a:gd name="T43" fmla="*/ 236 h 938"/>
                <a:gd name="T44" fmla="*/ 469 w 938"/>
                <a:gd name="T45" fmla="*/ 140 h 938"/>
                <a:gd name="T46" fmla="*/ 702 w 938"/>
                <a:gd name="T47" fmla="*/ 236 h 938"/>
                <a:gd name="T48" fmla="*/ 798 w 938"/>
                <a:gd name="T49" fmla="*/ 469 h 938"/>
                <a:gd name="T50" fmla="*/ 702 w 938"/>
                <a:gd name="T51" fmla="*/ 702 h 9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938" h="938">
                  <a:moveTo>
                    <a:pt x="901" y="287"/>
                  </a:moveTo>
                  <a:cubicBezTo>
                    <a:pt x="877" y="231"/>
                    <a:pt x="844" y="181"/>
                    <a:pt x="801" y="138"/>
                  </a:cubicBezTo>
                  <a:cubicBezTo>
                    <a:pt x="758" y="95"/>
                    <a:pt x="707" y="61"/>
                    <a:pt x="652" y="37"/>
                  </a:cubicBezTo>
                  <a:cubicBezTo>
                    <a:pt x="594" y="13"/>
                    <a:pt x="532" y="0"/>
                    <a:pt x="469" y="0"/>
                  </a:cubicBezTo>
                  <a:cubicBezTo>
                    <a:pt x="406" y="0"/>
                    <a:pt x="344" y="13"/>
                    <a:pt x="287" y="37"/>
                  </a:cubicBezTo>
                  <a:cubicBezTo>
                    <a:pt x="231" y="61"/>
                    <a:pt x="181" y="95"/>
                    <a:pt x="138" y="138"/>
                  </a:cubicBezTo>
                  <a:cubicBezTo>
                    <a:pt x="95" y="181"/>
                    <a:pt x="61" y="231"/>
                    <a:pt x="37" y="287"/>
                  </a:cubicBezTo>
                  <a:cubicBezTo>
                    <a:pt x="13" y="344"/>
                    <a:pt x="0" y="406"/>
                    <a:pt x="0" y="469"/>
                  </a:cubicBezTo>
                  <a:cubicBezTo>
                    <a:pt x="0" y="532"/>
                    <a:pt x="13" y="594"/>
                    <a:pt x="37" y="651"/>
                  </a:cubicBezTo>
                  <a:cubicBezTo>
                    <a:pt x="61" y="707"/>
                    <a:pt x="95" y="757"/>
                    <a:pt x="138" y="800"/>
                  </a:cubicBezTo>
                  <a:cubicBezTo>
                    <a:pt x="181" y="843"/>
                    <a:pt x="231" y="877"/>
                    <a:pt x="287" y="901"/>
                  </a:cubicBezTo>
                  <a:cubicBezTo>
                    <a:pt x="344" y="925"/>
                    <a:pt x="406" y="938"/>
                    <a:pt x="469" y="938"/>
                  </a:cubicBezTo>
                  <a:cubicBezTo>
                    <a:pt x="532" y="938"/>
                    <a:pt x="594" y="925"/>
                    <a:pt x="652" y="901"/>
                  </a:cubicBezTo>
                  <a:cubicBezTo>
                    <a:pt x="707" y="877"/>
                    <a:pt x="758" y="843"/>
                    <a:pt x="801" y="800"/>
                  </a:cubicBezTo>
                  <a:cubicBezTo>
                    <a:pt x="844" y="757"/>
                    <a:pt x="877" y="707"/>
                    <a:pt x="901" y="651"/>
                  </a:cubicBezTo>
                  <a:cubicBezTo>
                    <a:pt x="925" y="594"/>
                    <a:pt x="938" y="532"/>
                    <a:pt x="938" y="469"/>
                  </a:cubicBezTo>
                  <a:cubicBezTo>
                    <a:pt x="938" y="406"/>
                    <a:pt x="925" y="344"/>
                    <a:pt x="901" y="287"/>
                  </a:cubicBezTo>
                  <a:close/>
                  <a:moveTo>
                    <a:pt x="702" y="702"/>
                  </a:moveTo>
                  <a:cubicBezTo>
                    <a:pt x="640" y="764"/>
                    <a:pt x="557" y="798"/>
                    <a:pt x="469" y="798"/>
                  </a:cubicBezTo>
                  <a:cubicBezTo>
                    <a:pt x="381" y="798"/>
                    <a:pt x="299" y="764"/>
                    <a:pt x="236" y="702"/>
                  </a:cubicBezTo>
                  <a:cubicBezTo>
                    <a:pt x="174" y="640"/>
                    <a:pt x="140" y="557"/>
                    <a:pt x="140" y="469"/>
                  </a:cubicBezTo>
                  <a:cubicBezTo>
                    <a:pt x="140" y="381"/>
                    <a:pt x="174" y="298"/>
                    <a:pt x="236" y="236"/>
                  </a:cubicBezTo>
                  <a:cubicBezTo>
                    <a:pt x="299" y="174"/>
                    <a:pt x="381" y="140"/>
                    <a:pt x="469" y="140"/>
                  </a:cubicBezTo>
                  <a:cubicBezTo>
                    <a:pt x="557" y="140"/>
                    <a:pt x="640" y="174"/>
                    <a:pt x="702" y="236"/>
                  </a:cubicBezTo>
                  <a:cubicBezTo>
                    <a:pt x="764" y="298"/>
                    <a:pt x="798" y="381"/>
                    <a:pt x="798" y="469"/>
                  </a:cubicBezTo>
                  <a:cubicBezTo>
                    <a:pt x="798" y="557"/>
                    <a:pt x="764" y="640"/>
                    <a:pt x="702" y="702"/>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ea typeface="Meiryo" panose="020B0604030504040204" pitchFamily="34" charset="-128"/>
              </a:endParaRPr>
            </a:p>
          </p:txBody>
        </p:sp>
        <p:sp>
          <p:nvSpPr>
            <p:cNvPr id="49" name="Freeform 215">
              <a:extLst>
                <a:ext uri="{FF2B5EF4-FFF2-40B4-BE49-F238E27FC236}">
                  <a16:creationId xmlns:a16="http://schemas.microsoft.com/office/drawing/2014/main" id="{73AFC0D0-EABD-FDBD-56C8-AB6582456289}"/>
                </a:ext>
              </a:extLst>
            </p:cNvPr>
            <p:cNvSpPr>
              <a:spLocks/>
            </p:cNvSpPr>
            <p:nvPr/>
          </p:nvSpPr>
          <p:spPr bwMode="auto">
            <a:xfrm>
              <a:off x="16290965" y="9058271"/>
              <a:ext cx="7235785" cy="8480437"/>
            </a:xfrm>
            <a:custGeom>
              <a:avLst/>
              <a:gdLst>
                <a:gd name="T0" fmla="*/ 4558 w 4558"/>
                <a:gd name="T1" fmla="*/ 4846 h 5342"/>
                <a:gd name="T2" fmla="*/ 2776 w 4558"/>
                <a:gd name="T3" fmla="*/ 2651 h 5342"/>
                <a:gd name="T4" fmla="*/ 4518 w 4558"/>
                <a:gd name="T5" fmla="*/ 496 h 5342"/>
                <a:gd name="T6" fmla="*/ 3924 w 4558"/>
                <a:gd name="T7" fmla="*/ 0 h 5342"/>
                <a:gd name="T8" fmla="*/ 2279 w 4558"/>
                <a:gd name="T9" fmla="*/ 2035 h 5342"/>
                <a:gd name="T10" fmla="*/ 634 w 4558"/>
                <a:gd name="T11" fmla="*/ 0 h 5342"/>
                <a:gd name="T12" fmla="*/ 34 w 4558"/>
                <a:gd name="T13" fmla="*/ 496 h 5342"/>
                <a:gd name="T14" fmla="*/ 1776 w 4558"/>
                <a:gd name="T15" fmla="*/ 2651 h 5342"/>
                <a:gd name="T16" fmla="*/ 0 w 4558"/>
                <a:gd name="T17" fmla="*/ 4846 h 5342"/>
                <a:gd name="T18" fmla="*/ 594 w 4558"/>
                <a:gd name="T19" fmla="*/ 5342 h 5342"/>
                <a:gd name="T20" fmla="*/ 2279 w 4558"/>
                <a:gd name="T21" fmla="*/ 3261 h 5342"/>
                <a:gd name="T22" fmla="*/ 3959 w 4558"/>
                <a:gd name="T23" fmla="*/ 5342 h 5342"/>
                <a:gd name="T24" fmla="*/ 4558 w 4558"/>
                <a:gd name="T25" fmla="*/ 4846 h 5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558" h="5342">
                  <a:moveTo>
                    <a:pt x="4558" y="4846"/>
                  </a:moveTo>
                  <a:lnTo>
                    <a:pt x="2776" y="2651"/>
                  </a:lnTo>
                  <a:lnTo>
                    <a:pt x="4518" y="496"/>
                  </a:lnTo>
                  <a:lnTo>
                    <a:pt x="3924" y="0"/>
                  </a:lnTo>
                  <a:lnTo>
                    <a:pt x="2279" y="2035"/>
                  </a:lnTo>
                  <a:lnTo>
                    <a:pt x="634" y="0"/>
                  </a:lnTo>
                  <a:lnTo>
                    <a:pt x="34" y="496"/>
                  </a:lnTo>
                  <a:lnTo>
                    <a:pt x="1776" y="2651"/>
                  </a:lnTo>
                  <a:lnTo>
                    <a:pt x="0" y="4846"/>
                  </a:lnTo>
                  <a:lnTo>
                    <a:pt x="594" y="5342"/>
                  </a:lnTo>
                  <a:lnTo>
                    <a:pt x="2279" y="3261"/>
                  </a:lnTo>
                  <a:lnTo>
                    <a:pt x="3959" y="5342"/>
                  </a:lnTo>
                  <a:lnTo>
                    <a:pt x="4558" y="4846"/>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ea typeface="Meiryo" panose="020B0604030504040204" pitchFamily="34" charset="-128"/>
              </a:endParaRPr>
            </a:p>
          </p:txBody>
        </p:sp>
        <p:sp>
          <p:nvSpPr>
            <p:cNvPr id="50" name="Freeform 216">
              <a:extLst>
                <a:ext uri="{FF2B5EF4-FFF2-40B4-BE49-F238E27FC236}">
                  <a16:creationId xmlns:a16="http://schemas.microsoft.com/office/drawing/2014/main" id="{1212C9C2-ECB5-7565-A026-90A127606188}"/>
                </a:ext>
              </a:extLst>
            </p:cNvPr>
            <p:cNvSpPr>
              <a:spLocks/>
            </p:cNvSpPr>
            <p:nvPr/>
          </p:nvSpPr>
          <p:spPr bwMode="auto">
            <a:xfrm>
              <a:off x="26701793" y="9058271"/>
              <a:ext cx="7237411" cy="8480437"/>
            </a:xfrm>
            <a:custGeom>
              <a:avLst/>
              <a:gdLst>
                <a:gd name="T0" fmla="*/ 4559 w 4559"/>
                <a:gd name="T1" fmla="*/ 4846 h 5342"/>
                <a:gd name="T2" fmla="*/ 2782 w 4559"/>
                <a:gd name="T3" fmla="*/ 2651 h 5342"/>
                <a:gd name="T4" fmla="*/ 4519 w 4559"/>
                <a:gd name="T5" fmla="*/ 496 h 5342"/>
                <a:gd name="T6" fmla="*/ 3924 w 4559"/>
                <a:gd name="T7" fmla="*/ 0 h 5342"/>
                <a:gd name="T8" fmla="*/ 2279 w 4559"/>
                <a:gd name="T9" fmla="*/ 2035 h 5342"/>
                <a:gd name="T10" fmla="*/ 634 w 4559"/>
                <a:gd name="T11" fmla="*/ 0 h 5342"/>
                <a:gd name="T12" fmla="*/ 34 w 4559"/>
                <a:gd name="T13" fmla="*/ 496 h 5342"/>
                <a:gd name="T14" fmla="*/ 1776 w 4559"/>
                <a:gd name="T15" fmla="*/ 2651 h 5342"/>
                <a:gd name="T16" fmla="*/ 0 w 4559"/>
                <a:gd name="T17" fmla="*/ 4846 h 5342"/>
                <a:gd name="T18" fmla="*/ 594 w 4559"/>
                <a:gd name="T19" fmla="*/ 5342 h 5342"/>
                <a:gd name="T20" fmla="*/ 2279 w 4559"/>
                <a:gd name="T21" fmla="*/ 3261 h 5342"/>
                <a:gd name="T22" fmla="*/ 3959 w 4559"/>
                <a:gd name="T23" fmla="*/ 5342 h 5342"/>
                <a:gd name="T24" fmla="*/ 4559 w 4559"/>
                <a:gd name="T25" fmla="*/ 4846 h 5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559" h="5342">
                  <a:moveTo>
                    <a:pt x="4559" y="4846"/>
                  </a:moveTo>
                  <a:lnTo>
                    <a:pt x="2782" y="2651"/>
                  </a:lnTo>
                  <a:lnTo>
                    <a:pt x="4519" y="496"/>
                  </a:lnTo>
                  <a:lnTo>
                    <a:pt x="3924" y="0"/>
                  </a:lnTo>
                  <a:lnTo>
                    <a:pt x="2279" y="2035"/>
                  </a:lnTo>
                  <a:lnTo>
                    <a:pt x="634" y="0"/>
                  </a:lnTo>
                  <a:lnTo>
                    <a:pt x="34" y="496"/>
                  </a:lnTo>
                  <a:lnTo>
                    <a:pt x="1776" y="2651"/>
                  </a:lnTo>
                  <a:lnTo>
                    <a:pt x="0" y="4846"/>
                  </a:lnTo>
                  <a:lnTo>
                    <a:pt x="594" y="5342"/>
                  </a:lnTo>
                  <a:lnTo>
                    <a:pt x="2279" y="3261"/>
                  </a:lnTo>
                  <a:lnTo>
                    <a:pt x="3959" y="5342"/>
                  </a:lnTo>
                  <a:lnTo>
                    <a:pt x="4559" y="4846"/>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ea typeface="Meiryo" panose="020B0604030504040204" pitchFamily="34" charset="-128"/>
              </a:endParaRPr>
            </a:p>
          </p:txBody>
        </p:sp>
        <p:sp>
          <p:nvSpPr>
            <p:cNvPr id="51" name="Freeform 217">
              <a:extLst>
                <a:ext uri="{FF2B5EF4-FFF2-40B4-BE49-F238E27FC236}">
                  <a16:creationId xmlns:a16="http://schemas.microsoft.com/office/drawing/2014/main" id="{C5138A0B-B6A5-66FF-4CBF-8B9CE8CE6D7C}"/>
                </a:ext>
              </a:extLst>
            </p:cNvPr>
            <p:cNvSpPr>
              <a:spLocks/>
            </p:cNvSpPr>
            <p:nvPr/>
          </p:nvSpPr>
          <p:spPr bwMode="auto">
            <a:xfrm>
              <a:off x="16906860" y="-344488"/>
              <a:ext cx="24231613" cy="17403723"/>
            </a:xfrm>
            <a:custGeom>
              <a:avLst/>
              <a:gdLst>
                <a:gd name="T0" fmla="*/ 503 w 2672"/>
                <a:gd name="T1" fmla="*/ 738 h 1923"/>
                <a:gd name="T2" fmla="*/ 219 w 2672"/>
                <a:gd name="T3" fmla="*/ 475 h 1923"/>
                <a:gd name="T4" fmla="*/ 228 w 2672"/>
                <a:gd name="T5" fmla="*/ 475 h 1923"/>
                <a:gd name="T6" fmla="*/ 1573 w 2672"/>
                <a:gd name="T7" fmla="*/ 562 h 1923"/>
                <a:gd name="T8" fmla="*/ 2015 w 2672"/>
                <a:gd name="T9" fmla="*/ 692 h 1923"/>
                <a:gd name="T10" fmla="*/ 2296 w 2672"/>
                <a:gd name="T11" fmla="*/ 884 h 1923"/>
                <a:gd name="T12" fmla="*/ 2419 w 2672"/>
                <a:gd name="T13" fmla="*/ 1064 h 1923"/>
                <a:gd name="T14" fmla="*/ 2492 w 2672"/>
                <a:gd name="T15" fmla="*/ 1292 h 1923"/>
                <a:gd name="T16" fmla="*/ 2515 w 2672"/>
                <a:gd name="T17" fmla="*/ 1914 h 1923"/>
                <a:gd name="T18" fmla="*/ 2654 w 2672"/>
                <a:gd name="T19" fmla="*/ 1923 h 1923"/>
                <a:gd name="T20" fmla="*/ 2629 w 2672"/>
                <a:gd name="T21" fmla="*/ 1264 h 1923"/>
                <a:gd name="T22" fmla="*/ 2398 w 2672"/>
                <a:gd name="T23" fmla="*/ 788 h 1923"/>
                <a:gd name="T24" fmla="*/ 2073 w 2672"/>
                <a:gd name="T25" fmla="*/ 564 h 1923"/>
                <a:gd name="T26" fmla="*/ 1599 w 2672"/>
                <a:gd name="T27" fmla="*/ 425 h 1923"/>
                <a:gd name="T28" fmla="*/ 227 w 2672"/>
                <a:gd name="T29" fmla="*/ 335 h 1923"/>
                <a:gd name="T30" fmla="*/ 221 w 2672"/>
                <a:gd name="T31" fmla="*/ 335 h 1923"/>
                <a:gd name="T32" fmla="*/ 502 w 2672"/>
                <a:gd name="T33" fmla="*/ 73 h 1923"/>
                <a:gd name="T34" fmla="*/ 435 w 2672"/>
                <a:gd name="T35" fmla="*/ 0 h 1923"/>
                <a:gd name="T36" fmla="*/ 0 w 2672"/>
                <a:gd name="T37" fmla="*/ 406 h 1923"/>
                <a:gd name="T38" fmla="*/ 436 w 2672"/>
                <a:gd name="T39" fmla="*/ 811 h 1923"/>
                <a:gd name="T40" fmla="*/ 503 w 2672"/>
                <a:gd name="T41" fmla="*/ 738 h 19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672" h="1923">
                  <a:moveTo>
                    <a:pt x="503" y="738"/>
                  </a:moveTo>
                  <a:cubicBezTo>
                    <a:pt x="219" y="475"/>
                    <a:pt x="219" y="475"/>
                    <a:pt x="219" y="475"/>
                  </a:cubicBezTo>
                  <a:cubicBezTo>
                    <a:pt x="222" y="475"/>
                    <a:pt x="225" y="475"/>
                    <a:pt x="228" y="475"/>
                  </a:cubicBezTo>
                  <a:cubicBezTo>
                    <a:pt x="823" y="475"/>
                    <a:pt x="1253" y="503"/>
                    <a:pt x="1573" y="562"/>
                  </a:cubicBezTo>
                  <a:cubicBezTo>
                    <a:pt x="1750" y="595"/>
                    <a:pt x="1895" y="637"/>
                    <a:pt x="2015" y="692"/>
                  </a:cubicBezTo>
                  <a:cubicBezTo>
                    <a:pt x="2132" y="744"/>
                    <a:pt x="2224" y="807"/>
                    <a:pt x="2296" y="884"/>
                  </a:cubicBezTo>
                  <a:cubicBezTo>
                    <a:pt x="2346" y="937"/>
                    <a:pt x="2387" y="996"/>
                    <a:pt x="2419" y="1064"/>
                  </a:cubicBezTo>
                  <a:cubicBezTo>
                    <a:pt x="2451" y="1131"/>
                    <a:pt x="2475" y="1206"/>
                    <a:pt x="2492" y="1292"/>
                  </a:cubicBezTo>
                  <a:cubicBezTo>
                    <a:pt x="2524" y="1452"/>
                    <a:pt x="2531" y="1650"/>
                    <a:pt x="2515" y="1914"/>
                  </a:cubicBezTo>
                  <a:cubicBezTo>
                    <a:pt x="2654" y="1923"/>
                    <a:pt x="2654" y="1923"/>
                    <a:pt x="2654" y="1923"/>
                  </a:cubicBezTo>
                  <a:cubicBezTo>
                    <a:pt x="2672" y="1647"/>
                    <a:pt x="2664" y="1438"/>
                    <a:pt x="2629" y="1264"/>
                  </a:cubicBezTo>
                  <a:cubicBezTo>
                    <a:pt x="2590" y="1067"/>
                    <a:pt x="2514" y="912"/>
                    <a:pt x="2398" y="788"/>
                  </a:cubicBezTo>
                  <a:cubicBezTo>
                    <a:pt x="2313" y="698"/>
                    <a:pt x="2206" y="625"/>
                    <a:pt x="2073" y="564"/>
                  </a:cubicBezTo>
                  <a:cubicBezTo>
                    <a:pt x="1942" y="506"/>
                    <a:pt x="1787" y="460"/>
                    <a:pt x="1599" y="425"/>
                  </a:cubicBezTo>
                  <a:cubicBezTo>
                    <a:pt x="1270" y="364"/>
                    <a:pt x="832" y="335"/>
                    <a:pt x="227" y="335"/>
                  </a:cubicBezTo>
                  <a:cubicBezTo>
                    <a:pt x="225" y="335"/>
                    <a:pt x="223" y="335"/>
                    <a:pt x="221" y="335"/>
                  </a:cubicBezTo>
                  <a:cubicBezTo>
                    <a:pt x="502" y="73"/>
                    <a:pt x="502" y="73"/>
                    <a:pt x="502" y="73"/>
                  </a:cubicBezTo>
                  <a:cubicBezTo>
                    <a:pt x="435" y="0"/>
                    <a:pt x="435" y="0"/>
                    <a:pt x="435" y="0"/>
                  </a:cubicBezTo>
                  <a:cubicBezTo>
                    <a:pt x="0" y="406"/>
                    <a:pt x="0" y="406"/>
                    <a:pt x="0" y="406"/>
                  </a:cubicBezTo>
                  <a:cubicBezTo>
                    <a:pt x="436" y="811"/>
                    <a:pt x="436" y="811"/>
                    <a:pt x="436" y="811"/>
                  </a:cubicBezTo>
                  <a:lnTo>
                    <a:pt x="503" y="738"/>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ea typeface="Meiryo" panose="020B0604030504040204" pitchFamily="34" charset="-128"/>
              </a:endParaRPr>
            </a:p>
          </p:txBody>
        </p:sp>
      </p:grpSp>
      <p:grpSp>
        <p:nvGrpSpPr>
          <p:cNvPr id="52" name="Group 51">
            <a:extLst>
              <a:ext uri="{FF2B5EF4-FFF2-40B4-BE49-F238E27FC236}">
                <a16:creationId xmlns:a16="http://schemas.microsoft.com/office/drawing/2014/main" id="{1E17624A-0F79-6A0F-7E95-51FD735D90B2}"/>
              </a:ext>
            </a:extLst>
          </p:cNvPr>
          <p:cNvGrpSpPr>
            <a:grpSpLocks noChangeAspect="1"/>
          </p:cNvGrpSpPr>
          <p:nvPr/>
        </p:nvGrpSpPr>
        <p:grpSpPr>
          <a:xfrm>
            <a:off x="5870720" y="2071147"/>
            <a:ext cx="261307" cy="260756"/>
            <a:chOff x="7775575" y="5516563"/>
            <a:chExt cx="27152601" cy="27095452"/>
          </a:xfrm>
          <a:solidFill>
            <a:schemeClr val="tx1"/>
          </a:solidFill>
        </p:grpSpPr>
        <p:sp>
          <p:nvSpPr>
            <p:cNvPr id="53" name="Freeform 119">
              <a:extLst>
                <a:ext uri="{FF2B5EF4-FFF2-40B4-BE49-F238E27FC236}">
                  <a16:creationId xmlns:a16="http://schemas.microsoft.com/office/drawing/2014/main" id="{5FC187A0-A5D1-9B43-6311-8F2529D10F63}"/>
                </a:ext>
              </a:extLst>
            </p:cNvPr>
            <p:cNvSpPr>
              <a:spLocks noEditPoints="1"/>
            </p:cNvSpPr>
            <p:nvPr/>
          </p:nvSpPr>
          <p:spPr bwMode="auto">
            <a:xfrm>
              <a:off x="7775575" y="5516563"/>
              <a:ext cx="27152601" cy="27095452"/>
            </a:xfrm>
            <a:custGeom>
              <a:avLst/>
              <a:gdLst>
                <a:gd name="T0" fmla="*/ 2542 w 2994"/>
                <a:gd name="T1" fmla="*/ 1197 h 2994"/>
                <a:gd name="T2" fmla="*/ 2700 w 2994"/>
                <a:gd name="T3" fmla="*/ 687 h 2994"/>
                <a:gd name="T4" fmla="*/ 2436 w 2994"/>
                <a:gd name="T5" fmla="*/ 316 h 2994"/>
                <a:gd name="T6" fmla="*/ 2034 w 2994"/>
                <a:gd name="T7" fmla="*/ 558 h 2994"/>
                <a:gd name="T8" fmla="*/ 1766 w 2994"/>
                <a:gd name="T9" fmla="*/ 72 h 2994"/>
                <a:gd name="T10" fmla="*/ 1316 w 2994"/>
                <a:gd name="T11" fmla="*/ 0 h 2994"/>
                <a:gd name="T12" fmla="*/ 1206 w 2994"/>
                <a:gd name="T13" fmla="*/ 459 h 2994"/>
                <a:gd name="T14" fmla="*/ 665 w 2994"/>
                <a:gd name="T15" fmla="*/ 311 h 2994"/>
                <a:gd name="T16" fmla="*/ 298 w 2994"/>
                <a:gd name="T17" fmla="*/ 581 h 2994"/>
                <a:gd name="T18" fmla="*/ 550 w 2994"/>
                <a:gd name="T19" fmla="*/ 985 h 2994"/>
                <a:gd name="T20" fmla="*/ 72 w 2994"/>
                <a:gd name="T21" fmla="*/ 1228 h 2994"/>
                <a:gd name="T22" fmla="*/ 0 w 2994"/>
                <a:gd name="T23" fmla="*/ 1678 h 2994"/>
                <a:gd name="T24" fmla="*/ 456 w 2994"/>
                <a:gd name="T25" fmla="*/ 1788 h 2994"/>
                <a:gd name="T26" fmla="*/ 294 w 2994"/>
                <a:gd name="T27" fmla="*/ 2307 h 2994"/>
                <a:gd name="T28" fmla="*/ 558 w 2994"/>
                <a:gd name="T29" fmla="*/ 2678 h 2994"/>
                <a:gd name="T30" fmla="*/ 956 w 2994"/>
                <a:gd name="T31" fmla="*/ 2439 h 2994"/>
                <a:gd name="T32" fmla="*/ 1238 w 2994"/>
                <a:gd name="T33" fmla="*/ 2922 h 2994"/>
                <a:gd name="T34" fmla="*/ 1688 w 2994"/>
                <a:gd name="T35" fmla="*/ 2994 h 2994"/>
                <a:gd name="T36" fmla="*/ 1797 w 2994"/>
                <a:gd name="T37" fmla="*/ 2546 h 2994"/>
                <a:gd name="T38" fmla="*/ 2329 w 2994"/>
                <a:gd name="T39" fmla="*/ 2683 h 2994"/>
                <a:gd name="T40" fmla="*/ 2436 w 2994"/>
                <a:gd name="T41" fmla="*/ 2678 h 2994"/>
                <a:gd name="T42" fmla="*/ 2700 w 2994"/>
                <a:gd name="T43" fmla="*/ 2307 h 2994"/>
                <a:gd name="T44" fmla="*/ 2548 w 2994"/>
                <a:gd name="T45" fmla="*/ 1787 h 2994"/>
                <a:gd name="T46" fmla="*/ 2994 w 2994"/>
                <a:gd name="T47" fmla="*/ 1678 h 2994"/>
                <a:gd name="T48" fmla="*/ 2922 w 2994"/>
                <a:gd name="T49" fmla="*/ 1228 h 2994"/>
                <a:gd name="T50" fmla="*/ 2479 w 2994"/>
                <a:gd name="T51" fmla="*/ 1634 h 2994"/>
                <a:gd name="T52" fmla="*/ 2291 w 2994"/>
                <a:gd name="T53" fmla="*/ 1988 h 2994"/>
                <a:gd name="T54" fmla="*/ 2533 w 2994"/>
                <a:gd name="T55" fmla="*/ 2354 h 2994"/>
                <a:gd name="T56" fmla="*/ 2100 w 2994"/>
                <a:gd name="T57" fmla="*/ 2285 h 2994"/>
                <a:gd name="T58" fmla="*/ 1706 w 2994"/>
                <a:gd name="T59" fmla="*/ 2406 h 2994"/>
                <a:gd name="T60" fmla="*/ 1615 w 2994"/>
                <a:gd name="T61" fmla="*/ 2837 h 2994"/>
                <a:gd name="T62" fmla="*/ 1360 w 2994"/>
                <a:gd name="T63" fmla="*/ 2477 h 2994"/>
                <a:gd name="T64" fmla="*/ 992 w 2994"/>
                <a:gd name="T65" fmla="*/ 2276 h 2994"/>
                <a:gd name="T66" fmla="*/ 620 w 2994"/>
                <a:gd name="T67" fmla="*/ 2515 h 2994"/>
                <a:gd name="T68" fmla="*/ 702 w 2994"/>
                <a:gd name="T69" fmla="*/ 2074 h 2994"/>
                <a:gd name="T70" fmla="*/ 596 w 2994"/>
                <a:gd name="T71" fmla="*/ 1697 h 2994"/>
                <a:gd name="T72" fmla="*/ 157 w 2994"/>
                <a:gd name="T73" fmla="*/ 1605 h 2994"/>
                <a:gd name="T74" fmla="*/ 495 w 2994"/>
                <a:gd name="T75" fmla="*/ 1351 h 2994"/>
                <a:gd name="T76" fmla="*/ 522 w 2994"/>
                <a:gd name="T77" fmla="*/ 1356 h 2994"/>
                <a:gd name="T78" fmla="*/ 719 w 2994"/>
                <a:gd name="T79" fmla="*/ 1007 h 2994"/>
                <a:gd name="T80" fmla="*/ 675 w 2994"/>
                <a:gd name="T81" fmla="*/ 889 h 2994"/>
                <a:gd name="T82" fmla="*/ 620 w 2994"/>
                <a:gd name="T83" fmla="*/ 479 h 2994"/>
                <a:gd name="T84" fmla="*/ 892 w 2994"/>
                <a:gd name="T85" fmla="*/ 710 h 2994"/>
                <a:gd name="T86" fmla="*/ 1297 w 2994"/>
                <a:gd name="T87" fmla="*/ 599 h 2994"/>
                <a:gd name="T88" fmla="*/ 1389 w 2994"/>
                <a:gd name="T89" fmla="*/ 157 h 2994"/>
                <a:gd name="T90" fmla="*/ 1645 w 2994"/>
                <a:gd name="T91" fmla="*/ 528 h 2994"/>
                <a:gd name="T92" fmla="*/ 2000 w 2994"/>
                <a:gd name="T93" fmla="*/ 721 h 2994"/>
                <a:gd name="T94" fmla="*/ 2374 w 2994"/>
                <a:gd name="T95" fmla="*/ 479 h 2994"/>
                <a:gd name="T96" fmla="*/ 2294 w 2994"/>
                <a:gd name="T97" fmla="*/ 918 h 2994"/>
                <a:gd name="T98" fmla="*/ 2404 w 2994"/>
                <a:gd name="T99" fmla="*/ 1289 h 2994"/>
                <a:gd name="T100" fmla="*/ 2837 w 2994"/>
                <a:gd name="T101" fmla="*/ 1379 h 29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994" h="2994">
                  <a:moveTo>
                    <a:pt x="2922" y="1228"/>
                  </a:moveTo>
                  <a:cubicBezTo>
                    <a:pt x="2542" y="1197"/>
                    <a:pt x="2542" y="1197"/>
                    <a:pt x="2542" y="1197"/>
                  </a:cubicBezTo>
                  <a:cubicBezTo>
                    <a:pt x="2520" y="1120"/>
                    <a:pt x="2489" y="1047"/>
                    <a:pt x="2451" y="977"/>
                  </a:cubicBezTo>
                  <a:cubicBezTo>
                    <a:pt x="2700" y="687"/>
                    <a:pt x="2700" y="687"/>
                    <a:pt x="2700" y="687"/>
                  </a:cubicBezTo>
                  <a:cubicBezTo>
                    <a:pt x="2727" y="656"/>
                    <a:pt x="2725" y="610"/>
                    <a:pt x="2696" y="581"/>
                  </a:cubicBezTo>
                  <a:cubicBezTo>
                    <a:pt x="2436" y="316"/>
                    <a:pt x="2436" y="316"/>
                    <a:pt x="2436" y="316"/>
                  </a:cubicBezTo>
                  <a:cubicBezTo>
                    <a:pt x="2407" y="287"/>
                    <a:pt x="2360" y="285"/>
                    <a:pt x="2329" y="311"/>
                  </a:cubicBezTo>
                  <a:cubicBezTo>
                    <a:pt x="2034" y="558"/>
                    <a:pt x="2034" y="558"/>
                    <a:pt x="2034" y="558"/>
                  </a:cubicBezTo>
                  <a:cubicBezTo>
                    <a:pt x="1960" y="516"/>
                    <a:pt x="1880" y="483"/>
                    <a:pt x="1798" y="459"/>
                  </a:cubicBezTo>
                  <a:cubicBezTo>
                    <a:pt x="1766" y="72"/>
                    <a:pt x="1766" y="72"/>
                    <a:pt x="1766" y="72"/>
                  </a:cubicBezTo>
                  <a:cubicBezTo>
                    <a:pt x="1763" y="31"/>
                    <a:pt x="1729" y="0"/>
                    <a:pt x="1688" y="0"/>
                  </a:cubicBezTo>
                  <a:cubicBezTo>
                    <a:pt x="1316" y="0"/>
                    <a:pt x="1316" y="0"/>
                    <a:pt x="1316" y="0"/>
                  </a:cubicBezTo>
                  <a:cubicBezTo>
                    <a:pt x="1275" y="0"/>
                    <a:pt x="1241" y="31"/>
                    <a:pt x="1238" y="72"/>
                  </a:cubicBezTo>
                  <a:cubicBezTo>
                    <a:pt x="1206" y="459"/>
                    <a:pt x="1206" y="459"/>
                    <a:pt x="1206" y="459"/>
                  </a:cubicBezTo>
                  <a:cubicBezTo>
                    <a:pt x="1121" y="483"/>
                    <a:pt x="1040" y="518"/>
                    <a:pt x="963" y="561"/>
                  </a:cubicBezTo>
                  <a:cubicBezTo>
                    <a:pt x="665" y="311"/>
                    <a:pt x="665" y="311"/>
                    <a:pt x="665" y="311"/>
                  </a:cubicBezTo>
                  <a:cubicBezTo>
                    <a:pt x="634" y="285"/>
                    <a:pt x="587" y="287"/>
                    <a:pt x="558" y="316"/>
                  </a:cubicBezTo>
                  <a:cubicBezTo>
                    <a:pt x="298" y="581"/>
                    <a:pt x="298" y="581"/>
                    <a:pt x="298" y="581"/>
                  </a:cubicBezTo>
                  <a:cubicBezTo>
                    <a:pt x="269" y="610"/>
                    <a:pt x="267" y="656"/>
                    <a:pt x="294" y="687"/>
                  </a:cubicBezTo>
                  <a:cubicBezTo>
                    <a:pt x="550" y="985"/>
                    <a:pt x="550" y="985"/>
                    <a:pt x="550" y="985"/>
                  </a:cubicBezTo>
                  <a:cubicBezTo>
                    <a:pt x="513" y="1052"/>
                    <a:pt x="484" y="1123"/>
                    <a:pt x="462" y="1196"/>
                  </a:cubicBezTo>
                  <a:cubicBezTo>
                    <a:pt x="72" y="1228"/>
                    <a:pt x="72" y="1228"/>
                    <a:pt x="72" y="1228"/>
                  </a:cubicBezTo>
                  <a:cubicBezTo>
                    <a:pt x="31" y="1231"/>
                    <a:pt x="0" y="1265"/>
                    <a:pt x="0" y="1306"/>
                  </a:cubicBezTo>
                  <a:cubicBezTo>
                    <a:pt x="0" y="1678"/>
                    <a:pt x="0" y="1678"/>
                    <a:pt x="0" y="1678"/>
                  </a:cubicBezTo>
                  <a:cubicBezTo>
                    <a:pt x="0" y="1719"/>
                    <a:pt x="31" y="1753"/>
                    <a:pt x="72" y="1756"/>
                  </a:cubicBezTo>
                  <a:cubicBezTo>
                    <a:pt x="456" y="1788"/>
                    <a:pt x="456" y="1788"/>
                    <a:pt x="456" y="1788"/>
                  </a:cubicBezTo>
                  <a:cubicBezTo>
                    <a:pt x="477" y="1866"/>
                    <a:pt x="507" y="1942"/>
                    <a:pt x="546" y="2014"/>
                  </a:cubicBezTo>
                  <a:cubicBezTo>
                    <a:pt x="294" y="2307"/>
                    <a:pt x="294" y="2307"/>
                    <a:pt x="294" y="2307"/>
                  </a:cubicBezTo>
                  <a:cubicBezTo>
                    <a:pt x="267" y="2338"/>
                    <a:pt x="269" y="2384"/>
                    <a:pt x="298" y="2413"/>
                  </a:cubicBezTo>
                  <a:cubicBezTo>
                    <a:pt x="558" y="2678"/>
                    <a:pt x="558" y="2678"/>
                    <a:pt x="558" y="2678"/>
                  </a:cubicBezTo>
                  <a:cubicBezTo>
                    <a:pt x="587" y="2707"/>
                    <a:pt x="634" y="2709"/>
                    <a:pt x="665" y="2683"/>
                  </a:cubicBezTo>
                  <a:cubicBezTo>
                    <a:pt x="956" y="2439"/>
                    <a:pt x="956" y="2439"/>
                    <a:pt x="956" y="2439"/>
                  </a:cubicBezTo>
                  <a:cubicBezTo>
                    <a:pt x="1035" y="2485"/>
                    <a:pt x="1119" y="2521"/>
                    <a:pt x="1207" y="2546"/>
                  </a:cubicBezTo>
                  <a:cubicBezTo>
                    <a:pt x="1238" y="2922"/>
                    <a:pt x="1238" y="2922"/>
                    <a:pt x="1238" y="2922"/>
                  </a:cubicBezTo>
                  <a:cubicBezTo>
                    <a:pt x="1241" y="2963"/>
                    <a:pt x="1275" y="2994"/>
                    <a:pt x="1316" y="2994"/>
                  </a:cubicBezTo>
                  <a:cubicBezTo>
                    <a:pt x="1688" y="2994"/>
                    <a:pt x="1688" y="2994"/>
                    <a:pt x="1688" y="2994"/>
                  </a:cubicBezTo>
                  <a:cubicBezTo>
                    <a:pt x="1729" y="2994"/>
                    <a:pt x="1763" y="2963"/>
                    <a:pt x="1766" y="2922"/>
                  </a:cubicBezTo>
                  <a:cubicBezTo>
                    <a:pt x="1797" y="2546"/>
                    <a:pt x="1797" y="2546"/>
                    <a:pt x="1797" y="2546"/>
                  </a:cubicBezTo>
                  <a:cubicBezTo>
                    <a:pt x="1883" y="2522"/>
                    <a:pt x="1965" y="2487"/>
                    <a:pt x="2042" y="2442"/>
                  </a:cubicBezTo>
                  <a:cubicBezTo>
                    <a:pt x="2329" y="2683"/>
                    <a:pt x="2329" y="2683"/>
                    <a:pt x="2329" y="2683"/>
                  </a:cubicBezTo>
                  <a:cubicBezTo>
                    <a:pt x="2344" y="2695"/>
                    <a:pt x="2362" y="2701"/>
                    <a:pt x="2380" y="2701"/>
                  </a:cubicBezTo>
                  <a:cubicBezTo>
                    <a:pt x="2400" y="2701"/>
                    <a:pt x="2420" y="2693"/>
                    <a:pt x="2436" y="2678"/>
                  </a:cubicBezTo>
                  <a:cubicBezTo>
                    <a:pt x="2696" y="2413"/>
                    <a:pt x="2696" y="2413"/>
                    <a:pt x="2696" y="2413"/>
                  </a:cubicBezTo>
                  <a:cubicBezTo>
                    <a:pt x="2725" y="2384"/>
                    <a:pt x="2727" y="2338"/>
                    <a:pt x="2700" y="2307"/>
                  </a:cubicBezTo>
                  <a:cubicBezTo>
                    <a:pt x="2454" y="2021"/>
                    <a:pt x="2454" y="2021"/>
                    <a:pt x="2454" y="2021"/>
                  </a:cubicBezTo>
                  <a:cubicBezTo>
                    <a:pt x="2495" y="1947"/>
                    <a:pt x="2526" y="1868"/>
                    <a:pt x="2548" y="1787"/>
                  </a:cubicBezTo>
                  <a:cubicBezTo>
                    <a:pt x="2922" y="1756"/>
                    <a:pt x="2922" y="1756"/>
                    <a:pt x="2922" y="1756"/>
                  </a:cubicBezTo>
                  <a:cubicBezTo>
                    <a:pt x="2963" y="1753"/>
                    <a:pt x="2994" y="1719"/>
                    <a:pt x="2994" y="1678"/>
                  </a:cubicBezTo>
                  <a:cubicBezTo>
                    <a:pt x="2994" y="1306"/>
                    <a:pt x="2994" y="1306"/>
                    <a:pt x="2994" y="1306"/>
                  </a:cubicBezTo>
                  <a:cubicBezTo>
                    <a:pt x="2994" y="1265"/>
                    <a:pt x="2963" y="1231"/>
                    <a:pt x="2922" y="1228"/>
                  </a:cubicBezTo>
                  <a:close/>
                  <a:moveTo>
                    <a:pt x="2837" y="1605"/>
                  </a:moveTo>
                  <a:cubicBezTo>
                    <a:pt x="2479" y="1634"/>
                    <a:pt x="2479" y="1634"/>
                    <a:pt x="2479" y="1634"/>
                  </a:cubicBezTo>
                  <a:cubicBezTo>
                    <a:pt x="2444" y="1637"/>
                    <a:pt x="2415" y="1662"/>
                    <a:pt x="2408" y="1696"/>
                  </a:cubicBezTo>
                  <a:cubicBezTo>
                    <a:pt x="2386" y="1800"/>
                    <a:pt x="2347" y="1898"/>
                    <a:pt x="2291" y="1988"/>
                  </a:cubicBezTo>
                  <a:cubicBezTo>
                    <a:pt x="2273" y="2018"/>
                    <a:pt x="2276" y="2055"/>
                    <a:pt x="2298" y="2081"/>
                  </a:cubicBezTo>
                  <a:cubicBezTo>
                    <a:pt x="2533" y="2354"/>
                    <a:pt x="2533" y="2354"/>
                    <a:pt x="2533" y="2354"/>
                  </a:cubicBezTo>
                  <a:cubicBezTo>
                    <a:pt x="2374" y="2515"/>
                    <a:pt x="2374" y="2515"/>
                    <a:pt x="2374" y="2515"/>
                  </a:cubicBezTo>
                  <a:cubicBezTo>
                    <a:pt x="2100" y="2285"/>
                    <a:pt x="2100" y="2285"/>
                    <a:pt x="2100" y="2285"/>
                  </a:cubicBezTo>
                  <a:cubicBezTo>
                    <a:pt x="2073" y="2263"/>
                    <a:pt x="2035" y="2261"/>
                    <a:pt x="2006" y="2279"/>
                  </a:cubicBezTo>
                  <a:cubicBezTo>
                    <a:pt x="1914" y="2340"/>
                    <a:pt x="1813" y="2382"/>
                    <a:pt x="1706" y="2406"/>
                  </a:cubicBezTo>
                  <a:cubicBezTo>
                    <a:pt x="1672" y="2414"/>
                    <a:pt x="1647" y="2442"/>
                    <a:pt x="1644" y="2477"/>
                  </a:cubicBezTo>
                  <a:cubicBezTo>
                    <a:pt x="1615" y="2837"/>
                    <a:pt x="1615" y="2837"/>
                    <a:pt x="1615" y="2837"/>
                  </a:cubicBezTo>
                  <a:cubicBezTo>
                    <a:pt x="1389" y="2837"/>
                    <a:pt x="1389" y="2837"/>
                    <a:pt x="1389" y="2837"/>
                  </a:cubicBezTo>
                  <a:cubicBezTo>
                    <a:pt x="1360" y="2477"/>
                    <a:pt x="1360" y="2477"/>
                    <a:pt x="1360" y="2477"/>
                  </a:cubicBezTo>
                  <a:cubicBezTo>
                    <a:pt x="1357" y="2442"/>
                    <a:pt x="1332" y="2414"/>
                    <a:pt x="1298" y="2406"/>
                  </a:cubicBezTo>
                  <a:cubicBezTo>
                    <a:pt x="1189" y="2382"/>
                    <a:pt x="1086" y="2338"/>
                    <a:pt x="992" y="2276"/>
                  </a:cubicBezTo>
                  <a:cubicBezTo>
                    <a:pt x="963" y="2257"/>
                    <a:pt x="925" y="2259"/>
                    <a:pt x="898" y="2282"/>
                  </a:cubicBezTo>
                  <a:cubicBezTo>
                    <a:pt x="620" y="2515"/>
                    <a:pt x="620" y="2515"/>
                    <a:pt x="620" y="2515"/>
                  </a:cubicBezTo>
                  <a:cubicBezTo>
                    <a:pt x="461" y="2354"/>
                    <a:pt x="461" y="2354"/>
                    <a:pt x="461" y="2354"/>
                  </a:cubicBezTo>
                  <a:cubicBezTo>
                    <a:pt x="702" y="2074"/>
                    <a:pt x="702" y="2074"/>
                    <a:pt x="702" y="2074"/>
                  </a:cubicBezTo>
                  <a:cubicBezTo>
                    <a:pt x="724" y="2049"/>
                    <a:pt x="727" y="2011"/>
                    <a:pt x="709" y="1982"/>
                  </a:cubicBezTo>
                  <a:cubicBezTo>
                    <a:pt x="656" y="1894"/>
                    <a:pt x="618" y="1798"/>
                    <a:pt x="596" y="1697"/>
                  </a:cubicBezTo>
                  <a:cubicBezTo>
                    <a:pt x="589" y="1663"/>
                    <a:pt x="560" y="1638"/>
                    <a:pt x="525" y="1635"/>
                  </a:cubicBezTo>
                  <a:cubicBezTo>
                    <a:pt x="157" y="1605"/>
                    <a:pt x="157" y="1605"/>
                    <a:pt x="157" y="1605"/>
                  </a:cubicBezTo>
                  <a:cubicBezTo>
                    <a:pt x="157" y="1379"/>
                    <a:pt x="157" y="1379"/>
                    <a:pt x="157" y="1379"/>
                  </a:cubicBezTo>
                  <a:cubicBezTo>
                    <a:pt x="495" y="1351"/>
                    <a:pt x="495" y="1351"/>
                    <a:pt x="495" y="1351"/>
                  </a:cubicBezTo>
                  <a:cubicBezTo>
                    <a:pt x="501" y="1354"/>
                    <a:pt x="507" y="1355"/>
                    <a:pt x="513" y="1356"/>
                  </a:cubicBezTo>
                  <a:cubicBezTo>
                    <a:pt x="516" y="1356"/>
                    <a:pt x="519" y="1356"/>
                    <a:pt x="522" y="1356"/>
                  </a:cubicBezTo>
                  <a:cubicBezTo>
                    <a:pt x="559" y="1356"/>
                    <a:pt x="591" y="1331"/>
                    <a:pt x="599" y="1295"/>
                  </a:cubicBezTo>
                  <a:cubicBezTo>
                    <a:pt x="622" y="1193"/>
                    <a:pt x="663" y="1096"/>
                    <a:pt x="719" y="1007"/>
                  </a:cubicBezTo>
                  <a:cubicBezTo>
                    <a:pt x="741" y="973"/>
                    <a:pt x="733" y="928"/>
                    <a:pt x="702" y="903"/>
                  </a:cubicBezTo>
                  <a:cubicBezTo>
                    <a:pt x="694" y="897"/>
                    <a:pt x="685" y="892"/>
                    <a:pt x="675" y="889"/>
                  </a:cubicBezTo>
                  <a:cubicBezTo>
                    <a:pt x="461" y="640"/>
                    <a:pt x="461" y="640"/>
                    <a:pt x="461" y="640"/>
                  </a:cubicBezTo>
                  <a:cubicBezTo>
                    <a:pt x="620" y="479"/>
                    <a:pt x="620" y="479"/>
                    <a:pt x="620" y="479"/>
                  </a:cubicBezTo>
                  <a:cubicBezTo>
                    <a:pt x="888" y="704"/>
                    <a:pt x="888" y="704"/>
                    <a:pt x="888" y="704"/>
                  </a:cubicBezTo>
                  <a:cubicBezTo>
                    <a:pt x="889" y="706"/>
                    <a:pt x="891" y="708"/>
                    <a:pt x="892" y="710"/>
                  </a:cubicBezTo>
                  <a:cubicBezTo>
                    <a:pt x="918" y="741"/>
                    <a:pt x="963" y="748"/>
                    <a:pt x="997" y="726"/>
                  </a:cubicBezTo>
                  <a:cubicBezTo>
                    <a:pt x="1089" y="666"/>
                    <a:pt x="1190" y="623"/>
                    <a:pt x="1297" y="599"/>
                  </a:cubicBezTo>
                  <a:cubicBezTo>
                    <a:pt x="1331" y="591"/>
                    <a:pt x="1356" y="563"/>
                    <a:pt x="1359" y="528"/>
                  </a:cubicBezTo>
                  <a:cubicBezTo>
                    <a:pt x="1389" y="157"/>
                    <a:pt x="1389" y="157"/>
                    <a:pt x="1389" y="157"/>
                  </a:cubicBezTo>
                  <a:cubicBezTo>
                    <a:pt x="1615" y="157"/>
                    <a:pt x="1615" y="157"/>
                    <a:pt x="1615" y="157"/>
                  </a:cubicBezTo>
                  <a:cubicBezTo>
                    <a:pt x="1645" y="528"/>
                    <a:pt x="1645" y="528"/>
                    <a:pt x="1645" y="528"/>
                  </a:cubicBezTo>
                  <a:cubicBezTo>
                    <a:pt x="1648" y="563"/>
                    <a:pt x="1673" y="591"/>
                    <a:pt x="1706" y="599"/>
                  </a:cubicBezTo>
                  <a:cubicBezTo>
                    <a:pt x="1811" y="622"/>
                    <a:pt x="1909" y="663"/>
                    <a:pt x="2000" y="721"/>
                  </a:cubicBezTo>
                  <a:cubicBezTo>
                    <a:pt x="2029" y="740"/>
                    <a:pt x="2066" y="737"/>
                    <a:pt x="2093" y="715"/>
                  </a:cubicBezTo>
                  <a:cubicBezTo>
                    <a:pt x="2374" y="479"/>
                    <a:pt x="2374" y="479"/>
                    <a:pt x="2374" y="479"/>
                  </a:cubicBezTo>
                  <a:cubicBezTo>
                    <a:pt x="2533" y="640"/>
                    <a:pt x="2533" y="640"/>
                    <a:pt x="2533" y="640"/>
                  </a:cubicBezTo>
                  <a:cubicBezTo>
                    <a:pt x="2294" y="918"/>
                    <a:pt x="2294" y="918"/>
                    <a:pt x="2294" y="918"/>
                  </a:cubicBezTo>
                  <a:cubicBezTo>
                    <a:pt x="2272" y="944"/>
                    <a:pt x="2269" y="982"/>
                    <a:pt x="2287" y="1011"/>
                  </a:cubicBezTo>
                  <a:cubicBezTo>
                    <a:pt x="2341" y="1097"/>
                    <a:pt x="2380" y="1190"/>
                    <a:pt x="2404" y="1289"/>
                  </a:cubicBezTo>
                  <a:cubicBezTo>
                    <a:pt x="2411" y="1322"/>
                    <a:pt x="2440" y="1347"/>
                    <a:pt x="2474" y="1349"/>
                  </a:cubicBezTo>
                  <a:cubicBezTo>
                    <a:pt x="2837" y="1379"/>
                    <a:pt x="2837" y="1379"/>
                    <a:pt x="2837" y="1379"/>
                  </a:cubicBezTo>
                  <a:lnTo>
                    <a:pt x="2837" y="1605"/>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ea typeface="Meiryo" panose="020B0604030504040204" pitchFamily="34" charset="-128"/>
              </a:endParaRPr>
            </a:p>
          </p:txBody>
        </p:sp>
        <p:sp>
          <p:nvSpPr>
            <p:cNvPr id="54" name="Freeform 120">
              <a:extLst>
                <a:ext uri="{FF2B5EF4-FFF2-40B4-BE49-F238E27FC236}">
                  <a16:creationId xmlns:a16="http://schemas.microsoft.com/office/drawing/2014/main" id="{0B8BEA66-B822-0FF3-FC60-AD2934379F23}"/>
                </a:ext>
              </a:extLst>
            </p:cNvPr>
            <p:cNvSpPr>
              <a:spLocks noEditPoints="1"/>
            </p:cNvSpPr>
            <p:nvPr/>
          </p:nvSpPr>
          <p:spPr bwMode="auto">
            <a:xfrm>
              <a:off x="16852905" y="14584368"/>
              <a:ext cx="9088448" cy="9059908"/>
            </a:xfrm>
            <a:custGeom>
              <a:avLst/>
              <a:gdLst>
                <a:gd name="T0" fmla="*/ 855 w 1002"/>
                <a:gd name="T1" fmla="*/ 146 h 1001"/>
                <a:gd name="T2" fmla="*/ 696 w 1002"/>
                <a:gd name="T3" fmla="*/ 39 h 1001"/>
                <a:gd name="T4" fmla="*/ 501 w 1002"/>
                <a:gd name="T5" fmla="*/ 0 h 1001"/>
                <a:gd name="T6" fmla="*/ 306 w 1002"/>
                <a:gd name="T7" fmla="*/ 39 h 1001"/>
                <a:gd name="T8" fmla="*/ 147 w 1002"/>
                <a:gd name="T9" fmla="*/ 146 h 1001"/>
                <a:gd name="T10" fmla="*/ 40 w 1002"/>
                <a:gd name="T11" fmla="*/ 305 h 1001"/>
                <a:gd name="T12" fmla="*/ 0 w 1002"/>
                <a:gd name="T13" fmla="*/ 500 h 1001"/>
                <a:gd name="T14" fmla="*/ 40 w 1002"/>
                <a:gd name="T15" fmla="*/ 695 h 1001"/>
                <a:gd name="T16" fmla="*/ 147 w 1002"/>
                <a:gd name="T17" fmla="*/ 854 h 1001"/>
                <a:gd name="T18" fmla="*/ 306 w 1002"/>
                <a:gd name="T19" fmla="*/ 962 h 1001"/>
                <a:gd name="T20" fmla="*/ 501 w 1002"/>
                <a:gd name="T21" fmla="*/ 1001 h 1001"/>
                <a:gd name="T22" fmla="*/ 501 w 1002"/>
                <a:gd name="T23" fmla="*/ 1001 h 1001"/>
                <a:gd name="T24" fmla="*/ 696 w 1002"/>
                <a:gd name="T25" fmla="*/ 962 h 1001"/>
                <a:gd name="T26" fmla="*/ 855 w 1002"/>
                <a:gd name="T27" fmla="*/ 854 h 1001"/>
                <a:gd name="T28" fmla="*/ 962 w 1002"/>
                <a:gd name="T29" fmla="*/ 695 h 1001"/>
                <a:gd name="T30" fmla="*/ 1002 w 1002"/>
                <a:gd name="T31" fmla="*/ 500 h 1001"/>
                <a:gd name="T32" fmla="*/ 962 w 1002"/>
                <a:gd name="T33" fmla="*/ 305 h 1001"/>
                <a:gd name="T34" fmla="*/ 855 w 1002"/>
                <a:gd name="T35" fmla="*/ 146 h 1001"/>
                <a:gd name="T36" fmla="*/ 744 w 1002"/>
                <a:gd name="T37" fmla="*/ 743 h 1001"/>
                <a:gd name="T38" fmla="*/ 501 w 1002"/>
                <a:gd name="T39" fmla="*/ 843 h 1001"/>
                <a:gd name="T40" fmla="*/ 258 w 1002"/>
                <a:gd name="T41" fmla="*/ 743 h 1001"/>
                <a:gd name="T42" fmla="*/ 158 w 1002"/>
                <a:gd name="T43" fmla="*/ 500 h 1001"/>
                <a:gd name="T44" fmla="*/ 258 w 1002"/>
                <a:gd name="T45" fmla="*/ 258 h 1001"/>
                <a:gd name="T46" fmla="*/ 501 w 1002"/>
                <a:gd name="T47" fmla="*/ 157 h 1001"/>
                <a:gd name="T48" fmla="*/ 744 w 1002"/>
                <a:gd name="T49" fmla="*/ 258 h 1001"/>
                <a:gd name="T50" fmla="*/ 844 w 1002"/>
                <a:gd name="T51" fmla="*/ 500 h 1001"/>
                <a:gd name="T52" fmla="*/ 744 w 1002"/>
                <a:gd name="T53" fmla="*/ 743 h 10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002" h="1001">
                  <a:moveTo>
                    <a:pt x="855" y="146"/>
                  </a:moveTo>
                  <a:cubicBezTo>
                    <a:pt x="809" y="100"/>
                    <a:pt x="756" y="64"/>
                    <a:pt x="696" y="39"/>
                  </a:cubicBezTo>
                  <a:cubicBezTo>
                    <a:pt x="634" y="13"/>
                    <a:pt x="569" y="0"/>
                    <a:pt x="501" y="0"/>
                  </a:cubicBezTo>
                  <a:cubicBezTo>
                    <a:pt x="433" y="0"/>
                    <a:pt x="368" y="13"/>
                    <a:pt x="306" y="39"/>
                  </a:cubicBezTo>
                  <a:cubicBezTo>
                    <a:pt x="246" y="64"/>
                    <a:pt x="193" y="100"/>
                    <a:pt x="147" y="146"/>
                  </a:cubicBezTo>
                  <a:cubicBezTo>
                    <a:pt x="101" y="192"/>
                    <a:pt x="65" y="246"/>
                    <a:pt x="40" y="305"/>
                  </a:cubicBezTo>
                  <a:cubicBezTo>
                    <a:pt x="14" y="367"/>
                    <a:pt x="0" y="433"/>
                    <a:pt x="0" y="500"/>
                  </a:cubicBezTo>
                  <a:cubicBezTo>
                    <a:pt x="0" y="568"/>
                    <a:pt x="14" y="634"/>
                    <a:pt x="40" y="695"/>
                  </a:cubicBezTo>
                  <a:cubicBezTo>
                    <a:pt x="65" y="755"/>
                    <a:pt x="101" y="808"/>
                    <a:pt x="147" y="854"/>
                  </a:cubicBezTo>
                  <a:cubicBezTo>
                    <a:pt x="193" y="900"/>
                    <a:pt x="246" y="936"/>
                    <a:pt x="306" y="962"/>
                  </a:cubicBezTo>
                  <a:cubicBezTo>
                    <a:pt x="368" y="988"/>
                    <a:pt x="433" y="1001"/>
                    <a:pt x="501" y="1001"/>
                  </a:cubicBezTo>
                  <a:cubicBezTo>
                    <a:pt x="501" y="1001"/>
                    <a:pt x="501" y="1001"/>
                    <a:pt x="501" y="1001"/>
                  </a:cubicBezTo>
                  <a:cubicBezTo>
                    <a:pt x="569" y="1001"/>
                    <a:pt x="634" y="988"/>
                    <a:pt x="696" y="962"/>
                  </a:cubicBezTo>
                  <a:cubicBezTo>
                    <a:pt x="756" y="936"/>
                    <a:pt x="809" y="900"/>
                    <a:pt x="855" y="854"/>
                  </a:cubicBezTo>
                  <a:cubicBezTo>
                    <a:pt x="901" y="808"/>
                    <a:pt x="937" y="755"/>
                    <a:pt x="962" y="695"/>
                  </a:cubicBezTo>
                  <a:cubicBezTo>
                    <a:pt x="988" y="634"/>
                    <a:pt x="1002" y="568"/>
                    <a:pt x="1002" y="500"/>
                  </a:cubicBezTo>
                  <a:cubicBezTo>
                    <a:pt x="1002" y="433"/>
                    <a:pt x="988" y="367"/>
                    <a:pt x="962" y="305"/>
                  </a:cubicBezTo>
                  <a:cubicBezTo>
                    <a:pt x="937" y="246"/>
                    <a:pt x="901" y="192"/>
                    <a:pt x="855" y="146"/>
                  </a:cubicBezTo>
                  <a:close/>
                  <a:moveTo>
                    <a:pt x="744" y="743"/>
                  </a:moveTo>
                  <a:cubicBezTo>
                    <a:pt x="679" y="808"/>
                    <a:pt x="593" y="843"/>
                    <a:pt x="501" y="843"/>
                  </a:cubicBezTo>
                  <a:cubicBezTo>
                    <a:pt x="409" y="843"/>
                    <a:pt x="323" y="808"/>
                    <a:pt x="258" y="743"/>
                  </a:cubicBezTo>
                  <a:cubicBezTo>
                    <a:pt x="194" y="678"/>
                    <a:pt x="158" y="592"/>
                    <a:pt x="158" y="500"/>
                  </a:cubicBezTo>
                  <a:cubicBezTo>
                    <a:pt x="158" y="409"/>
                    <a:pt x="194" y="323"/>
                    <a:pt x="258" y="258"/>
                  </a:cubicBezTo>
                  <a:cubicBezTo>
                    <a:pt x="323" y="193"/>
                    <a:pt x="409" y="157"/>
                    <a:pt x="501" y="157"/>
                  </a:cubicBezTo>
                  <a:cubicBezTo>
                    <a:pt x="593" y="157"/>
                    <a:pt x="679" y="193"/>
                    <a:pt x="744" y="258"/>
                  </a:cubicBezTo>
                  <a:cubicBezTo>
                    <a:pt x="808" y="323"/>
                    <a:pt x="844" y="409"/>
                    <a:pt x="844" y="500"/>
                  </a:cubicBezTo>
                  <a:cubicBezTo>
                    <a:pt x="844" y="592"/>
                    <a:pt x="808" y="678"/>
                    <a:pt x="744" y="74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ea typeface="Meiryo" panose="020B0604030504040204" pitchFamily="34" charset="-128"/>
              </a:endParaRPr>
            </a:p>
          </p:txBody>
        </p:sp>
      </p:grpSp>
      <p:grpSp>
        <p:nvGrpSpPr>
          <p:cNvPr id="55" name="Group 54">
            <a:extLst>
              <a:ext uri="{FF2B5EF4-FFF2-40B4-BE49-F238E27FC236}">
                <a16:creationId xmlns:a16="http://schemas.microsoft.com/office/drawing/2014/main" id="{206F5F69-3D82-F57A-F698-6A734F5A730F}"/>
              </a:ext>
            </a:extLst>
          </p:cNvPr>
          <p:cNvGrpSpPr/>
          <p:nvPr/>
        </p:nvGrpSpPr>
        <p:grpSpPr>
          <a:xfrm>
            <a:off x="5825085" y="3233911"/>
            <a:ext cx="432778" cy="270086"/>
            <a:chOff x="2450872" y="1248031"/>
            <a:chExt cx="4242173" cy="2647437"/>
          </a:xfrm>
          <a:solidFill>
            <a:schemeClr val="tx1"/>
          </a:solidFill>
        </p:grpSpPr>
        <p:sp>
          <p:nvSpPr>
            <p:cNvPr id="56" name="Freeform 16">
              <a:extLst>
                <a:ext uri="{FF2B5EF4-FFF2-40B4-BE49-F238E27FC236}">
                  <a16:creationId xmlns:a16="http://schemas.microsoft.com/office/drawing/2014/main" id="{984E39FA-027F-5CA2-5AEB-24874D5F5181}"/>
                </a:ext>
              </a:extLst>
            </p:cNvPr>
            <p:cNvSpPr/>
            <p:nvPr/>
          </p:nvSpPr>
          <p:spPr>
            <a:xfrm>
              <a:off x="3107001" y="1444546"/>
              <a:ext cx="2929160" cy="2029095"/>
            </a:xfrm>
            <a:custGeom>
              <a:avLst/>
              <a:gdLst>
                <a:gd name="connsiteX0" fmla="*/ 2876777 w 2929164"/>
                <a:gd name="connsiteY0" fmla="*/ 2029092 h 2029091"/>
                <a:gd name="connsiteX1" fmla="*/ 52388 w 2929164"/>
                <a:gd name="connsiteY1" fmla="*/ 2029092 h 2029091"/>
                <a:gd name="connsiteX2" fmla="*/ 0 w 2929164"/>
                <a:gd name="connsiteY2" fmla="*/ 1976704 h 2029091"/>
                <a:gd name="connsiteX3" fmla="*/ 0 w 2929164"/>
                <a:gd name="connsiteY3" fmla="*/ 52388 h 2029091"/>
                <a:gd name="connsiteX4" fmla="*/ 52388 w 2929164"/>
                <a:gd name="connsiteY4" fmla="*/ 0 h 2029091"/>
                <a:gd name="connsiteX5" fmla="*/ 2876777 w 2929164"/>
                <a:gd name="connsiteY5" fmla="*/ 0 h 2029091"/>
                <a:gd name="connsiteX6" fmla="*/ 2929164 w 2929164"/>
                <a:gd name="connsiteY6" fmla="*/ 52388 h 2029091"/>
                <a:gd name="connsiteX7" fmla="*/ 2929164 w 2929164"/>
                <a:gd name="connsiteY7" fmla="*/ 1976704 h 2029091"/>
                <a:gd name="connsiteX8" fmla="*/ 2876777 w 2929164"/>
                <a:gd name="connsiteY8" fmla="*/ 2029092 h 2029091"/>
                <a:gd name="connsiteX9" fmla="*/ 104775 w 2929164"/>
                <a:gd name="connsiteY9" fmla="*/ 1924317 h 2029091"/>
                <a:gd name="connsiteX10" fmla="*/ 2824389 w 2929164"/>
                <a:gd name="connsiteY10" fmla="*/ 1924317 h 2029091"/>
                <a:gd name="connsiteX11" fmla="*/ 2824389 w 2929164"/>
                <a:gd name="connsiteY11" fmla="*/ 104775 h 2029091"/>
                <a:gd name="connsiteX12" fmla="*/ 104775 w 2929164"/>
                <a:gd name="connsiteY12" fmla="*/ 104775 h 20290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929164" h="2029091">
                  <a:moveTo>
                    <a:pt x="2876777" y="2029092"/>
                  </a:moveTo>
                  <a:lnTo>
                    <a:pt x="52388" y="2029092"/>
                  </a:lnTo>
                  <a:cubicBezTo>
                    <a:pt x="23456" y="2029082"/>
                    <a:pt x="3" y="2005632"/>
                    <a:pt x="0" y="1976704"/>
                  </a:cubicBezTo>
                  <a:lnTo>
                    <a:pt x="0" y="52388"/>
                  </a:lnTo>
                  <a:cubicBezTo>
                    <a:pt x="3" y="23460"/>
                    <a:pt x="23456" y="10"/>
                    <a:pt x="52388" y="0"/>
                  </a:cubicBezTo>
                  <a:lnTo>
                    <a:pt x="2876777" y="0"/>
                  </a:lnTo>
                  <a:cubicBezTo>
                    <a:pt x="2905704" y="10"/>
                    <a:pt x="2929155" y="23460"/>
                    <a:pt x="2929164" y="52388"/>
                  </a:cubicBezTo>
                  <a:lnTo>
                    <a:pt x="2929164" y="1976704"/>
                  </a:lnTo>
                  <a:cubicBezTo>
                    <a:pt x="2929155" y="2005632"/>
                    <a:pt x="2905704" y="2029082"/>
                    <a:pt x="2876777" y="2029092"/>
                  </a:cubicBezTo>
                  <a:close/>
                  <a:moveTo>
                    <a:pt x="104775" y="1924317"/>
                  </a:moveTo>
                  <a:lnTo>
                    <a:pt x="2824389" y="1924317"/>
                  </a:lnTo>
                  <a:lnTo>
                    <a:pt x="2824389" y="104775"/>
                  </a:lnTo>
                  <a:lnTo>
                    <a:pt x="104775" y="104775"/>
                  </a:lnTo>
                  <a:close/>
                </a:path>
              </a:pathLst>
            </a:custGeom>
            <a:grpFill/>
            <a:ln w="9525" cap="flat">
              <a:noFill/>
              <a:prstDash val="solid"/>
              <a:miter/>
            </a:ln>
          </p:spPr>
          <p:txBody>
            <a:bodyPr rtlCol="0" anchor="ctr"/>
            <a:lstStyle/>
            <a:p>
              <a:pPr rtl="0"/>
              <a:endParaRPr lang="en-US">
                <a:ea typeface="Meiryo" panose="020B0604030504040204" pitchFamily="34" charset="-128"/>
              </a:endParaRPr>
            </a:p>
          </p:txBody>
        </p:sp>
        <p:sp>
          <p:nvSpPr>
            <p:cNvPr id="57" name="Freeform 17">
              <a:extLst>
                <a:ext uri="{FF2B5EF4-FFF2-40B4-BE49-F238E27FC236}">
                  <a16:creationId xmlns:a16="http://schemas.microsoft.com/office/drawing/2014/main" id="{08ADD602-6422-78AA-360B-316616D6E5A4}"/>
                </a:ext>
              </a:extLst>
            </p:cNvPr>
            <p:cNvSpPr/>
            <p:nvPr/>
          </p:nvSpPr>
          <p:spPr>
            <a:xfrm>
              <a:off x="2897470" y="1248031"/>
              <a:ext cx="3348968" cy="2433347"/>
            </a:xfrm>
            <a:custGeom>
              <a:avLst/>
              <a:gdLst>
                <a:gd name="connsiteX0" fmla="*/ 3301344 w 3348969"/>
                <a:gd name="connsiteY0" fmla="*/ 2433342 h 2433342"/>
                <a:gd name="connsiteX1" fmla="*/ 47625 w 3348969"/>
                <a:gd name="connsiteY1" fmla="*/ 2433342 h 2433342"/>
                <a:gd name="connsiteX2" fmla="*/ 0 w 3348969"/>
                <a:gd name="connsiteY2" fmla="*/ 2385727 h 2433342"/>
                <a:gd name="connsiteX3" fmla="*/ 0 w 3348969"/>
                <a:gd name="connsiteY3" fmla="*/ 2385717 h 2433342"/>
                <a:gd name="connsiteX4" fmla="*/ 0 w 3348969"/>
                <a:gd name="connsiteY4" fmla="*/ 200025 h 2433342"/>
                <a:gd name="connsiteX5" fmla="*/ 200025 w 3348969"/>
                <a:gd name="connsiteY5" fmla="*/ 0 h 2433342"/>
                <a:gd name="connsiteX6" fmla="*/ 3148944 w 3348969"/>
                <a:gd name="connsiteY6" fmla="*/ 0 h 2433342"/>
                <a:gd name="connsiteX7" fmla="*/ 3348969 w 3348969"/>
                <a:gd name="connsiteY7" fmla="*/ 200025 h 2433342"/>
                <a:gd name="connsiteX8" fmla="*/ 3348969 w 3348969"/>
                <a:gd name="connsiteY8" fmla="*/ 2385717 h 2433342"/>
                <a:gd name="connsiteX9" fmla="*/ 3301354 w 3348969"/>
                <a:gd name="connsiteY9" fmla="*/ 2433342 h 2433342"/>
                <a:gd name="connsiteX10" fmla="*/ 3301344 w 3348969"/>
                <a:gd name="connsiteY10" fmla="*/ 2433342 h 2433342"/>
                <a:gd name="connsiteX11" fmla="*/ 95250 w 3348969"/>
                <a:gd name="connsiteY11" fmla="*/ 2338092 h 2433342"/>
                <a:gd name="connsiteX12" fmla="*/ 3253719 w 3348969"/>
                <a:gd name="connsiteY12" fmla="*/ 2338092 h 2433342"/>
                <a:gd name="connsiteX13" fmla="*/ 3253719 w 3348969"/>
                <a:gd name="connsiteY13" fmla="*/ 200025 h 2433342"/>
                <a:gd name="connsiteX14" fmla="*/ 3148944 w 3348969"/>
                <a:gd name="connsiteY14" fmla="*/ 95250 h 2433342"/>
                <a:gd name="connsiteX15" fmla="*/ 200025 w 3348969"/>
                <a:gd name="connsiteY15" fmla="*/ 95250 h 2433342"/>
                <a:gd name="connsiteX16" fmla="*/ 95250 w 3348969"/>
                <a:gd name="connsiteY16" fmla="*/ 200025 h 24333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348969" h="2433342">
                  <a:moveTo>
                    <a:pt x="3301344" y="2433342"/>
                  </a:moveTo>
                  <a:lnTo>
                    <a:pt x="47625" y="2433342"/>
                  </a:lnTo>
                  <a:cubicBezTo>
                    <a:pt x="21324" y="2433342"/>
                    <a:pt x="2" y="2412025"/>
                    <a:pt x="0" y="2385727"/>
                  </a:cubicBezTo>
                  <a:cubicBezTo>
                    <a:pt x="0" y="2385727"/>
                    <a:pt x="0" y="2385717"/>
                    <a:pt x="0" y="2385717"/>
                  </a:cubicBezTo>
                  <a:lnTo>
                    <a:pt x="0" y="200025"/>
                  </a:lnTo>
                  <a:cubicBezTo>
                    <a:pt x="120" y="89611"/>
                    <a:pt x="89604" y="124"/>
                    <a:pt x="200025" y="0"/>
                  </a:cubicBezTo>
                  <a:lnTo>
                    <a:pt x="3148944" y="0"/>
                  </a:lnTo>
                  <a:cubicBezTo>
                    <a:pt x="3259367" y="124"/>
                    <a:pt x="3348845" y="89611"/>
                    <a:pt x="3348969" y="200025"/>
                  </a:cubicBezTo>
                  <a:lnTo>
                    <a:pt x="3348969" y="2385717"/>
                  </a:lnTo>
                  <a:cubicBezTo>
                    <a:pt x="3348969" y="2412016"/>
                    <a:pt x="3327652" y="2433342"/>
                    <a:pt x="3301354" y="2433342"/>
                  </a:cubicBezTo>
                  <a:cubicBezTo>
                    <a:pt x="3301344" y="2433342"/>
                    <a:pt x="3301344" y="2433342"/>
                    <a:pt x="3301344" y="2433342"/>
                  </a:cubicBezTo>
                  <a:close/>
                  <a:moveTo>
                    <a:pt x="95250" y="2338092"/>
                  </a:moveTo>
                  <a:lnTo>
                    <a:pt x="3253719" y="2338092"/>
                  </a:lnTo>
                  <a:lnTo>
                    <a:pt x="3253719" y="200025"/>
                  </a:lnTo>
                  <a:cubicBezTo>
                    <a:pt x="3253643" y="142189"/>
                    <a:pt x="3206780" y="95326"/>
                    <a:pt x="3148944" y="95250"/>
                  </a:cubicBezTo>
                  <a:lnTo>
                    <a:pt x="200025" y="95250"/>
                  </a:lnTo>
                  <a:cubicBezTo>
                    <a:pt x="142189" y="95326"/>
                    <a:pt x="95321" y="142189"/>
                    <a:pt x="95250" y="200025"/>
                  </a:cubicBezTo>
                  <a:close/>
                </a:path>
              </a:pathLst>
            </a:custGeom>
            <a:grpFill/>
            <a:ln w="9525" cap="flat">
              <a:noFill/>
              <a:prstDash val="solid"/>
              <a:miter/>
            </a:ln>
          </p:spPr>
          <p:txBody>
            <a:bodyPr rtlCol="0" anchor="ctr"/>
            <a:lstStyle/>
            <a:p>
              <a:pPr rtl="0"/>
              <a:endParaRPr lang="en-US">
                <a:ea typeface="Meiryo" panose="020B0604030504040204" pitchFamily="34" charset="-128"/>
              </a:endParaRPr>
            </a:p>
          </p:txBody>
        </p:sp>
        <p:sp>
          <p:nvSpPr>
            <p:cNvPr id="58" name="Freeform 18">
              <a:extLst>
                <a:ext uri="{FF2B5EF4-FFF2-40B4-BE49-F238E27FC236}">
                  <a16:creationId xmlns:a16="http://schemas.microsoft.com/office/drawing/2014/main" id="{F7FF07DF-CAB8-236B-2EC6-C1DA5CD66449}"/>
                </a:ext>
              </a:extLst>
            </p:cNvPr>
            <p:cNvSpPr/>
            <p:nvPr/>
          </p:nvSpPr>
          <p:spPr>
            <a:xfrm>
              <a:off x="2450872" y="3586120"/>
              <a:ext cx="4242173" cy="309348"/>
            </a:xfrm>
            <a:custGeom>
              <a:avLst/>
              <a:gdLst>
                <a:gd name="connsiteX0" fmla="*/ 4020651 w 4242173"/>
                <a:gd name="connsiteY0" fmla="*/ 309343 h 309343"/>
                <a:gd name="connsiteX1" fmla="*/ 207057 w 4242173"/>
                <a:gd name="connsiteY1" fmla="*/ 309343 h 309343"/>
                <a:gd name="connsiteX2" fmla="*/ 182501 w 4242173"/>
                <a:gd name="connsiteY2" fmla="*/ 302514 h 309343"/>
                <a:gd name="connsiteX3" fmla="*/ 49914 w 4242173"/>
                <a:gd name="connsiteY3" fmla="*/ 222685 h 309343"/>
                <a:gd name="connsiteX4" fmla="*/ 43625 w 4242173"/>
                <a:gd name="connsiteY4" fmla="*/ 218161 h 309343"/>
                <a:gd name="connsiteX5" fmla="*/ 29485 w 4242173"/>
                <a:gd name="connsiteY5" fmla="*/ 43624 h 309343"/>
                <a:gd name="connsiteX6" fmla="*/ 123825 w 4242173"/>
                <a:gd name="connsiteY6" fmla="*/ 0 h 309343"/>
                <a:gd name="connsiteX7" fmla="*/ 4118349 w 4242173"/>
                <a:gd name="connsiteY7" fmla="*/ 0 h 309343"/>
                <a:gd name="connsiteX8" fmla="*/ 4242174 w 4242173"/>
                <a:gd name="connsiteY8" fmla="*/ 123844 h 309343"/>
                <a:gd name="connsiteX9" fmla="*/ 4187129 w 4242173"/>
                <a:gd name="connsiteY9" fmla="*/ 226800 h 309343"/>
                <a:gd name="connsiteX10" fmla="*/ 4183052 w 4242173"/>
                <a:gd name="connsiteY10" fmla="*/ 229229 h 309343"/>
                <a:gd name="connsiteX11" fmla="*/ 4043025 w 4242173"/>
                <a:gd name="connsiteY11" fmla="*/ 303762 h 309343"/>
                <a:gd name="connsiteX12" fmla="*/ 4020651 w 4242173"/>
                <a:gd name="connsiteY12" fmla="*/ 309343 h 309343"/>
                <a:gd name="connsiteX13" fmla="*/ 220284 w 4242173"/>
                <a:gd name="connsiteY13" fmla="*/ 214093 h 309343"/>
                <a:gd name="connsiteX14" fmla="*/ 4008764 w 4242173"/>
                <a:gd name="connsiteY14" fmla="*/ 214093 h 309343"/>
                <a:gd name="connsiteX15" fmla="*/ 4135789 w 4242173"/>
                <a:gd name="connsiteY15" fmla="*/ 146485 h 309343"/>
                <a:gd name="connsiteX16" fmla="*/ 4140999 w 4242173"/>
                <a:gd name="connsiteY16" fmla="*/ 106404 h 309343"/>
                <a:gd name="connsiteX17" fmla="*/ 4118349 w 4242173"/>
                <a:gd name="connsiteY17" fmla="*/ 95250 h 309343"/>
                <a:gd name="connsiteX18" fmla="*/ 123825 w 4242173"/>
                <a:gd name="connsiteY18" fmla="*/ 95250 h 309343"/>
                <a:gd name="connsiteX19" fmla="*/ 95236 w 4242173"/>
                <a:gd name="connsiteY19" fmla="*/ 123863 h 309343"/>
                <a:gd name="connsiteX20" fmla="*/ 103064 w 4242173"/>
                <a:gd name="connsiteY20" fmla="*/ 143504 h 309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242173" h="309343">
                  <a:moveTo>
                    <a:pt x="4020651" y="309343"/>
                  </a:moveTo>
                  <a:lnTo>
                    <a:pt x="207057" y="309343"/>
                  </a:lnTo>
                  <a:cubicBezTo>
                    <a:pt x="198404" y="309343"/>
                    <a:pt x="189913" y="306981"/>
                    <a:pt x="182501" y="302514"/>
                  </a:cubicBezTo>
                  <a:lnTo>
                    <a:pt x="49914" y="222685"/>
                  </a:lnTo>
                  <a:cubicBezTo>
                    <a:pt x="47696" y="221351"/>
                    <a:pt x="45593" y="219846"/>
                    <a:pt x="43625" y="218161"/>
                  </a:cubicBezTo>
                  <a:cubicBezTo>
                    <a:pt x="-8478" y="173869"/>
                    <a:pt x="-14808" y="95726"/>
                    <a:pt x="29485" y="43624"/>
                  </a:cubicBezTo>
                  <a:cubicBezTo>
                    <a:pt x="53011" y="15954"/>
                    <a:pt x="87502" y="0"/>
                    <a:pt x="123825" y="0"/>
                  </a:cubicBezTo>
                  <a:lnTo>
                    <a:pt x="4118349" y="0"/>
                  </a:lnTo>
                  <a:cubicBezTo>
                    <a:pt x="4186738" y="10"/>
                    <a:pt x="4242174" y="55454"/>
                    <a:pt x="4242174" y="123844"/>
                  </a:cubicBezTo>
                  <a:cubicBezTo>
                    <a:pt x="4242164" y="165202"/>
                    <a:pt x="4221514" y="203825"/>
                    <a:pt x="4187129" y="226800"/>
                  </a:cubicBezTo>
                  <a:cubicBezTo>
                    <a:pt x="4185805" y="227667"/>
                    <a:pt x="4184452" y="228486"/>
                    <a:pt x="4183052" y="229229"/>
                  </a:cubicBezTo>
                  <a:lnTo>
                    <a:pt x="4043025" y="303762"/>
                  </a:lnTo>
                  <a:cubicBezTo>
                    <a:pt x="4036139" y="307419"/>
                    <a:pt x="4028452" y="309334"/>
                    <a:pt x="4020651" y="309343"/>
                  </a:cubicBezTo>
                  <a:close/>
                  <a:moveTo>
                    <a:pt x="220284" y="214093"/>
                  </a:moveTo>
                  <a:lnTo>
                    <a:pt x="4008764" y="214093"/>
                  </a:lnTo>
                  <a:lnTo>
                    <a:pt x="4135789" y="146485"/>
                  </a:lnTo>
                  <a:cubicBezTo>
                    <a:pt x="4148295" y="136855"/>
                    <a:pt x="4150629" y="118910"/>
                    <a:pt x="4140999" y="106404"/>
                  </a:cubicBezTo>
                  <a:cubicBezTo>
                    <a:pt x="4135589" y="99374"/>
                    <a:pt x="4127226" y="95250"/>
                    <a:pt x="4118349" y="95250"/>
                  </a:cubicBezTo>
                  <a:lnTo>
                    <a:pt x="123825" y="95250"/>
                  </a:lnTo>
                  <a:cubicBezTo>
                    <a:pt x="108030" y="95260"/>
                    <a:pt x="95231" y="108071"/>
                    <a:pt x="95236" y="123863"/>
                  </a:cubicBezTo>
                  <a:cubicBezTo>
                    <a:pt x="95239" y="131169"/>
                    <a:pt x="98040" y="138198"/>
                    <a:pt x="103064" y="143504"/>
                  </a:cubicBezTo>
                  <a:close/>
                </a:path>
              </a:pathLst>
            </a:custGeom>
            <a:grpFill/>
            <a:ln w="9525" cap="flat">
              <a:noFill/>
              <a:prstDash val="solid"/>
              <a:miter/>
            </a:ln>
          </p:spPr>
          <p:txBody>
            <a:bodyPr rtlCol="0" anchor="ctr"/>
            <a:lstStyle/>
            <a:p>
              <a:pPr rtl="0"/>
              <a:endParaRPr lang="en-US">
                <a:ea typeface="Meiryo" panose="020B0604030504040204" pitchFamily="34" charset="-128"/>
              </a:endParaRPr>
            </a:p>
          </p:txBody>
        </p:sp>
        <p:sp>
          <p:nvSpPr>
            <p:cNvPr id="59" name="Freeform 19">
              <a:extLst>
                <a:ext uri="{FF2B5EF4-FFF2-40B4-BE49-F238E27FC236}">
                  <a16:creationId xmlns:a16="http://schemas.microsoft.com/office/drawing/2014/main" id="{6CE603B1-2BB4-AD8B-33D2-74F96CDADFD3}"/>
                </a:ext>
              </a:extLst>
            </p:cNvPr>
            <p:cNvSpPr/>
            <p:nvPr/>
          </p:nvSpPr>
          <p:spPr>
            <a:xfrm>
              <a:off x="3111765" y="1449300"/>
              <a:ext cx="2919642" cy="507146"/>
            </a:xfrm>
            <a:custGeom>
              <a:avLst/>
              <a:gdLst>
                <a:gd name="connsiteX0" fmla="*/ 2872014 w 2919639"/>
                <a:gd name="connsiteY0" fmla="*/ 507149 h 507149"/>
                <a:gd name="connsiteX1" fmla="*/ 47625 w 2919639"/>
                <a:gd name="connsiteY1" fmla="*/ 507149 h 507149"/>
                <a:gd name="connsiteX2" fmla="*/ 0 w 2919639"/>
                <a:gd name="connsiteY2" fmla="*/ 459534 h 507149"/>
                <a:gd name="connsiteX3" fmla="*/ 0 w 2919639"/>
                <a:gd name="connsiteY3" fmla="*/ 459524 h 507149"/>
                <a:gd name="connsiteX4" fmla="*/ 0 w 2919639"/>
                <a:gd name="connsiteY4" fmla="*/ 47625 h 507149"/>
                <a:gd name="connsiteX5" fmla="*/ 47617 w 2919639"/>
                <a:gd name="connsiteY5" fmla="*/ 0 h 507149"/>
                <a:gd name="connsiteX6" fmla="*/ 47625 w 2919639"/>
                <a:gd name="connsiteY6" fmla="*/ 0 h 507149"/>
                <a:gd name="connsiteX7" fmla="*/ 2872014 w 2919639"/>
                <a:gd name="connsiteY7" fmla="*/ 0 h 507149"/>
                <a:gd name="connsiteX8" fmla="*/ 2919639 w 2919639"/>
                <a:gd name="connsiteY8" fmla="*/ 47615 h 507149"/>
                <a:gd name="connsiteX9" fmla="*/ 2919639 w 2919639"/>
                <a:gd name="connsiteY9" fmla="*/ 47625 h 507149"/>
                <a:gd name="connsiteX10" fmla="*/ 2919639 w 2919639"/>
                <a:gd name="connsiteY10" fmla="*/ 459524 h 507149"/>
                <a:gd name="connsiteX11" fmla="*/ 2872014 w 2919639"/>
                <a:gd name="connsiteY11" fmla="*/ 507149 h 507149"/>
                <a:gd name="connsiteX12" fmla="*/ 2872014 w 2919639"/>
                <a:gd name="connsiteY12" fmla="*/ 507149 h 507149"/>
                <a:gd name="connsiteX13" fmla="*/ 95250 w 2919639"/>
                <a:gd name="connsiteY13" fmla="*/ 411899 h 507149"/>
                <a:gd name="connsiteX14" fmla="*/ 2824389 w 2919639"/>
                <a:gd name="connsiteY14" fmla="*/ 411899 h 507149"/>
                <a:gd name="connsiteX15" fmla="*/ 2824389 w 2919639"/>
                <a:gd name="connsiteY15" fmla="*/ 95250 h 507149"/>
                <a:gd name="connsiteX16" fmla="*/ 95250 w 2919639"/>
                <a:gd name="connsiteY16" fmla="*/ 95250 h 507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19639" h="507149">
                  <a:moveTo>
                    <a:pt x="2872014" y="507149"/>
                  </a:moveTo>
                  <a:lnTo>
                    <a:pt x="47625" y="507149"/>
                  </a:lnTo>
                  <a:cubicBezTo>
                    <a:pt x="21325" y="507159"/>
                    <a:pt x="2" y="485832"/>
                    <a:pt x="0" y="459534"/>
                  </a:cubicBezTo>
                  <a:cubicBezTo>
                    <a:pt x="0" y="459534"/>
                    <a:pt x="0" y="459534"/>
                    <a:pt x="0" y="459524"/>
                  </a:cubicBezTo>
                  <a:lnTo>
                    <a:pt x="0" y="47625"/>
                  </a:lnTo>
                  <a:cubicBezTo>
                    <a:pt x="-2" y="21327"/>
                    <a:pt x="21317" y="0"/>
                    <a:pt x="47617" y="0"/>
                  </a:cubicBezTo>
                  <a:cubicBezTo>
                    <a:pt x="47620" y="0"/>
                    <a:pt x="47622" y="0"/>
                    <a:pt x="47625" y="0"/>
                  </a:cubicBezTo>
                  <a:lnTo>
                    <a:pt x="2872014" y="0"/>
                  </a:lnTo>
                  <a:cubicBezTo>
                    <a:pt x="2898313" y="0"/>
                    <a:pt x="2919630" y="21317"/>
                    <a:pt x="2919639" y="47615"/>
                  </a:cubicBezTo>
                  <a:cubicBezTo>
                    <a:pt x="2919639" y="47625"/>
                    <a:pt x="2919639" y="47625"/>
                    <a:pt x="2919639" y="47625"/>
                  </a:cubicBezTo>
                  <a:lnTo>
                    <a:pt x="2919639" y="459524"/>
                  </a:lnTo>
                  <a:cubicBezTo>
                    <a:pt x="2919639" y="485832"/>
                    <a:pt x="2898322" y="507149"/>
                    <a:pt x="2872014" y="507149"/>
                  </a:cubicBezTo>
                  <a:cubicBezTo>
                    <a:pt x="2872014" y="507149"/>
                    <a:pt x="2872014" y="507149"/>
                    <a:pt x="2872014" y="507149"/>
                  </a:cubicBezTo>
                  <a:close/>
                  <a:moveTo>
                    <a:pt x="95250" y="411899"/>
                  </a:moveTo>
                  <a:lnTo>
                    <a:pt x="2824389" y="411899"/>
                  </a:lnTo>
                  <a:lnTo>
                    <a:pt x="2824389" y="95250"/>
                  </a:lnTo>
                  <a:lnTo>
                    <a:pt x="95250" y="95250"/>
                  </a:lnTo>
                  <a:close/>
                </a:path>
              </a:pathLst>
            </a:custGeom>
            <a:grpFill/>
            <a:ln w="9525" cap="flat">
              <a:noFill/>
              <a:prstDash val="solid"/>
              <a:miter/>
            </a:ln>
          </p:spPr>
          <p:txBody>
            <a:bodyPr rtlCol="0" anchor="ctr"/>
            <a:lstStyle/>
            <a:p>
              <a:pPr rtl="0"/>
              <a:endParaRPr lang="en-US">
                <a:ea typeface="Meiryo" panose="020B0604030504040204" pitchFamily="34" charset="-128"/>
              </a:endParaRPr>
            </a:p>
          </p:txBody>
        </p:sp>
        <p:sp>
          <p:nvSpPr>
            <p:cNvPr id="60" name="Freeform 20">
              <a:extLst>
                <a:ext uri="{FF2B5EF4-FFF2-40B4-BE49-F238E27FC236}">
                  <a16:creationId xmlns:a16="http://schemas.microsoft.com/office/drawing/2014/main" id="{188ECE37-369A-A164-6440-544111E8566F}"/>
                </a:ext>
              </a:extLst>
            </p:cNvPr>
            <p:cNvSpPr/>
            <p:nvPr/>
          </p:nvSpPr>
          <p:spPr>
            <a:xfrm>
              <a:off x="3774687" y="1639492"/>
              <a:ext cx="142877" cy="142877"/>
            </a:xfrm>
            <a:custGeom>
              <a:avLst/>
              <a:gdLst>
                <a:gd name="connsiteX0" fmla="*/ 142875 w 142875"/>
                <a:gd name="connsiteY0" fmla="*/ 71438 h 142875"/>
                <a:gd name="connsiteX1" fmla="*/ 71437 w 142875"/>
                <a:gd name="connsiteY1" fmla="*/ 142875 h 142875"/>
                <a:gd name="connsiteX2" fmla="*/ 0 w 142875"/>
                <a:gd name="connsiteY2" fmla="*/ 71438 h 142875"/>
                <a:gd name="connsiteX3" fmla="*/ 71437 w 142875"/>
                <a:gd name="connsiteY3" fmla="*/ 0 h 142875"/>
                <a:gd name="connsiteX4" fmla="*/ 142875 w 142875"/>
                <a:gd name="connsiteY4" fmla="*/ 71438 h 1428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875" h="142875">
                  <a:moveTo>
                    <a:pt x="142875" y="71438"/>
                  </a:moveTo>
                  <a:cubicBezTo>
                    <a:pt x="142875" y="110891"/>
                    <a:pt x="110891" y="142875"/>
                    <a:pt x="71437" y="142875"/>
                  </a:cubicBezTo>
                  <a:cubicBezTo>
                    <a:pt x="31984" y="142875"/>
                    <a:pt x="0" y="110891"/>
                    <a:pt x="0" y="71438"/>
                  </a:cubicBezTo>
                  <a:cubicBezTo>
                    <a:pt x="0" y="31984"/>
                    <a:pt x="31984" y="0"/>
                    <a:pt x="71437" y="0"/>
                  </a:cubicBezTo>
                  <a:cubicBezTo>
                    <a:pt x="110891" y="0"/>
                    <a:pt x="142875" y="31984"/>
                    <a:pt x="142875" y="71438"/>
                  </a:cubicBezTo>
                  <a:close/>
                </a:path>
              </a:pathLst>
            </a:custGeom>
            <a:grpFill/>
            <a:ln w="9525" cap="flat">
              <a:noFill/>
              <a:prstDash val="solid"/>
              <a:miter/>
            </a:ln>
          </p:spPr>
          <p:txBody>
            <a:bodyPr rtlCol="0" anchor="ctr"/>
            <a:lstStyle/>
            <a:p>
              <a:pPr rtl="0"/>
              <a:endParaRPr lang="en-US">
                <a:ea typeface="Meiryo" panose="020B0604030504040204" pitchFamily="34" charset="-128"/>
              </a:endParaRPr>
            </a:p>
          </p:txBody>
        </p:sp>
        <p:sp>
          <p:nvSpPr>
            <p:cNvPr id="61" name="Freeform 21">
              <a:extLst>
                <a:ext uri="{FF2B5EF4-FFF2-40B4-BE49-F238E27FC236}">
                  <a16:creationId xmlns:a16="http://schemas.microsoft.com/office/drawing/2014/main" id="{C62D1FCA-C326-9E59-A521-5AA7674D248F}"/>
                </a:ext>
              </a:extLst>
            </p:cNvPr>
            <p:cNvSpPr/>
            <p:nvPr/>
          </p:nvSpPr>
          <p:spPr>
            <a:xfrm>
              <a:off x="3535122" y="1639492"/>
              <a:ext cx="142877" cy="142877"/>
            </a:xfrm>
            <a:custGeom>
              <a:avLst/>
              <a:gdLst>
                <a:gd name="connsiteX0" fmla="*/ 142875 w 142875"/>
                <a:gd name="connsiteY0" fmla="*/ 71438 h 142875"/>
                <a:gd name="connsiteX1" fmla="*/ 71438 w 142875"/>
                <a:gd name="connsiteY1" fmla="*/ 142875 h 142875"/>
                <a:gd name="connsiteX2" fmla="*/ 0 w 142875"/>
                <a:gd name="connsiteY2" fmla="*/ 71438 h 142875"/>
                <a:gd name="connsiteX3" fmla="*/ 71438 w 142875"/>
                <a:gd name="connsiteY3" fmla="*/ 0 h 142875"/>
                <a:gd name="connsiteX4" fmla="*/ 142875 w 142875"/>
                <a:gd name="connsiteY4" fmla="*/ 71438 h 1428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875" h="142875">
                  <a:moveTo>
                    <a:pt x="142875" y="71438"/>
                  </a:moveTo>
                  <a:cubicBezTo>
                    <a:pt x="142875" y="110891"/>
                    <a:pt x="110891" y="142875"/>
                    <a:pt x="71438" y="142875"/>
                  </a:cubicBezTo>
                  <a:cubicBezTo>
                    <a:pt x="31984" y="142875"/>
                    <a:pt x="0" y="110891"/>
                    <a:pt x="0" y="71438"/>
                  </a:cubicBezTo>
                  <a:cubicBezTo>
                    <a:pt x="0" y="31984"/>
                    <a:pt x="31984" y="0"/>
                    <a:pt x="71438" y="0"/>
                  </a:cubicBezTo>
                  <a:cubicBezTo>
                    <a:pt x="110891" y="0"/>
                    <a:pt x="142875" y="31984"/>
                    <a:pt x="142875" y="71438"/>
                  </a:cubicBezTo>
                  <a:close/>
                </a:path>
              </a:pathLst>
            </a:custGeom>
            <a:grpFill/>
            <a:ln w="9525" cap="flat">
              <a:noFill/>
              <a:prstDash val="solid"/>
              <a:miter/>
            </a:ln>
          </p:spPr>
          <p:txBody>
            <a:bodyPr rtlCol="0" anchor="ctr"/>
            <a:lstStyle/>
            <a:p>
              <a:pPr rtl="0"/>
              <a:endParaRPr lang="en-US">
                <a:ea typeface="Meiryo" panose="020B0604030504040204" pitchFamily="34" charset="-128"/>
              </a:endParaRPr>
            </a:p>
          </p:txBody>
        </p:sp>
        <p:sp>
          <p:nvSpPr>
            <p:cNvPr id="62" name="Freeform 22">
              <a:extLst>
                <a:ext uri="{FF2B5EF4-FFF2-40B4-BE49-F238E27FC236}">
                  <a16:creationId xmlns:a16="http://schemas.microsoft.com/office/drawing/2014/main" id="{3688FCFF-2A27-FED5-A9CA-02A9597236DC}"/>
                </a:ext>
              </a:extLst>
            </p:cNvPr>
            <p:cNvSpPr/>
            <p:nvPr/>
          </p:nvSpPr>
          <p:spPr>
            <a:xfrm>
              <a:off x="3287283" y="1639492"/>
              <a:ext cx="142877" cy="142877"/>
            </a:xfrm>
            <a:custGeom>
              <a:avLst/>
              <a:gdLst>
                <a:gd name="connsiteX0" fmla="*/ 142875 w 142875"/>
                <a:gd name="connsiteY0" fmla="*/ 71438 h 142875"/>
                <a:gd name="connsiteX1" fmla="*/ 71438 w 142875"/>
                <a:gd name="connsiteY1" fmla="*/ 142875 h 142875"/>
                <a:gd name="connsiteX2" fmla="*/ 0 w 142875"/>
                <a:gd name="connsiteY2" fmla="*/ 71438 h 142875"/>
                <a:gd name="connsiteX3" fmla="*/ 71438 w 142875"/>
                <a:gd name="connsiteY3" fmla="*/ 0 h 142875"/>
                <a:gd name="connsiteX4" fmla="*/ 142875 w 142875"/>
                <a:gd name="connsiteY4" fmla="*/ 71438 h 1428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875" h="142875">
                  <a:moveTo>
                    <a:pt x="142875" y="71438"/>
                  </a:moveTo>
                  <a:cubicBezTo>
                    <a:pt x="142875" y="110891"/>
                    <a:pt x="110891" y="142875"/>
                    <a:pt x="71438" y="142875"/>
                  </a:cubicBezTo>
                  <a:cubicBezTo>
                    <a:pt x="31984" y="142875"/>
                    <a:pt x="0" y="110891"/>
                    <a:pt x="0" y="71438"/>
                  </a:cubicBezTo>
                  <a:cubicBezTo>
                    <a:pt x="0" y="31984"/>
                    <a:pt x="31984" y="0"/>
                    <a:pt x="71438" y="0"/>
                  </a:cubicBezTo>
                  <a:cubicBezTo>
                    <a:pt x="110891" y="0"/>
                    <a:pt x="142875" y="31984"/>
                    <a:pt x="142875" y="71438"/>
                  </a:cubicBezTo>
                  <a:close/>
                </a:path>
              </a:pathLst>
            </a:custGeom>
            <a:grpFill/>
            <a:ln w="9525" cap="flat">
              <a:noFill/>
              <a:prstDash val="solid"/>
              <a:miter/>
            </a:ln>
          </p:spPr>
          <p:txBody>
            <a:bodyPr rtlCol="0" anchor="ctr"/>
            <a:lstStyle/>
            <a:p>
              <a:pPr rtl="0"/>
              <a:endParaRPr lang="en-US">
                <a:ea typeface="Meiryo" panose="020B0604030504040204" pitchFamily="34" charset="-128"/>
              </a:endParaRPr>
            </a:p>
          </p:txBody>
        </p:sp>
        <p:sp>
          <p:nvSpPr>
            <p:cNvPr id="63" name="Freeform 23">
              <a:extLst>
                <a:ext uri="{FF2B5EF4-FFF2-40B4-BE49-F238E27FC236}">
                  <a16:creationId xmlns:a16="http://schemas.microsoft.com/office/drawing/2014/main" id="{1FD8776B-7DC6-D24C-14C5-DBA5519A6388}"/>
                </a:ext>
              </a:extLst>
            </p:cNvPr>
            <p:cNvSpPr/>
            <p:nvPr/>
          </p:nvSpPr>
          <p:spPr>
            <a:xfrm>
              <a:off x="4000520" y="2271734"/>
              <a:ext cx="1143004" cy="781823"/>
            </a:xfrm>
            <a:custGeom>
              <a:avLst/>
              <a:gdLst>
                <a:gd name="connsiteX0" fmla="*/ 6096 w 1143000"/>
                <a:gd name="connsiteY0" fmla="*/ 781822 h 781821"/>
                <a:gd name="connsiteX1" fmla="*/ 706136 w 1143000"/>
                <a:gd name="connsiteY1" fmla="*/ 346396 h 781821"/>
                <a:gd name="connsiteX2" fmla="*/ 1069258 w 1143000"/>
                <a:gd name="connsiteY2" fmla="*/ 346396 h 781821"/>
                <a:gd name="connsiteX3" fmla="*/ 1090489 w 1143000"/>
                <a:gd name="connsiteY3" fmla="*/ 367589 h 781821"/>
                <a:gd name="connsiteX4" fmla="*/ 1090489 w 1143000"/>
                <a:gd name="connsiteY4" fmla="*/ 367617 h 781821"/>
                <a:gd name="connsiteX5" fmla="*/ 1080430 w 1143000"/>
                <a:gd name="connsiteY5" fmla="*/ 385496 h 781821"/>
                <a:gd name="connsiteX6" fmla="*/ 736606 w 1143000"/>
                <a:gd name="connsiteY6" fmla="*/ 591588 h 781821"/>
                <a:gd name="connsiteX7" fmla="*/ 706431 w 1143000"/>
                <a:gd name="connsiteY7" fmla="*/ 651920 h 781821"/>
                <a:gd name="connsiteX8" fmla="*/ 706088 w 1143000"/>
                <a:gd name="connsiteY8" fmla="*/ 781822 h 781821"/>
                <a:gd name="connsiteX9" fmla="*/ 1143000 w 1143000"/>
                <a:gd name="connsiteY9" fmla="*/ 781822 h 781821"/>
                <a:gd name="connsiteX10" fmla="*/ 1143000 w 1143000"/>
                <a:gd name="connsiteY10" fmla="*/ 26842 h 781821"/>
                <a:gd name="connsiteX11" fmla="*/ 1116349 w 1143000"/>
                <a:gd name="connsiteY11" fmla="*/ 0 h 781821"/>
                <a:gd name="connsiteX12" fmla="*/ 1115063 w 1143000"/>
                <a:gd name="connsiteY12" fmla="*/ 29 h 781821"/>
                <a:gd name="connsiteX13" fmla="*/ 698316 w 1143000"/>
                <a:gd name="connsiteY13" fmla="*/ 29 h 781821"/>
                <a:gd name="connsiteX14" fmla="*/ 0 w 1143000"/>
                <a:gd name="connsiteY14" fmla="*/ 433540 h 781821"/>
                <a:gd name="connsiteX15" fmla="*/ 0 w 1143000"/>
                <a:gd name="connsiteY15" fmla="*/ 781822 h 781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143000" h="781821">
                  <a:moveTo>
                    <a:pt x="6096" y="781822"/>
                  </a:moveTo>
                  <a:lnTo>
                    <a:pt x="706136" y="346396"/>
                  </a:lnTo>
                  <a:lnTo>
                    <a:pt x="1069258" y="346396"/>
                  </a:lnTo>
                  <a:cubicBezTo>
                    <a:pt x="1080973" y="346386"/>
                    <a:pt x="1090479" y="355873"/>
                    <a:pt x="1090489" y="367589"/>
                  </a:cubicBezTo>
                  <a:cubicBezTo>
                    <a:pt x="1090489" y="367598"/>
                    <a:pt x="1090489" y="367608"/>
                    <a:pt x="1090489" y="367617"/>
                  </a:cubicBezTo>
                  <a:cubicBezTo>
                    <a:pt x="1091032" y="375056"/>
                    <a:pt x="1087069" y="382105"/>
                    <a:pt x="1080430" y="385496"/>
                  </a:cubicBezTo>
                  <a:lnTo>
                    <a:pt x="736606" y="591588"/>
                  </a:lnTo>
                  <a:cubicBezTo>
                    <a:pt x="714261" y="605000"/>
                    <a:pt x="706431" y="631812"/>
                    <a:pt x="706431" y="651920"/>
                  </a:cubicBezTo>
                  <a:lnTo>
                    <a:pt x="706088" y="781822"/>
                  </a:lnTo>
                  <a:lnTo>
                    <a:pt x="1143000" y="781822"/>
                  </a:lnTo>
                  <a:lnTo>
                    <a:pt x="1143000" y="26842"/>
                  </a:lnTo>
                  <a:cubicBezTo>
                    <a:pt x="1143048" y="12068"/>
                    <a:pt x="1131113" y="57"/>
                    <a:pt x="1116349" y="0"/>
                  </a:cubicBezTo>
                  <a:cubicBezTo>
                    <a:pt x="1115920" y="0"/>
                    <a:pt x="1115492" y="10"/>
                    <a:pt x="1115063" y="29"/>
                  </a:cubicBezTo>
                  <a:lnTo>
                    <a:pt x="698316" y="29"/>
                  </a:lnTo>
                  <a:lnTo>
                    <a:pt x="0" y="433540"/>
                  </a:lnTo>
                  <a:lnTo>
                    <a:pt x="0" y="781822"/>
                  </a:lnTo>
                  <a:close/>
                </a:path>
              </a:pathLst>
            </a:custGeom>
            <a:grpFill/>
            <a:ln w="9525" cap="flat">
              <a:noFill/>
              <a:prstDash val="solid"/>
              <a:miter/>
            </a:ln>
          </p:spPr>
          <p:txBody>
            <a:bodyPr rtlCol="0" anchor="ctr"/>
            <a:lstStyle/>
            <a:p>
              <a:pPr rtl="0"/>
              <a:endParaRPr lang="en-US">
                <a:ea typeface="Meiryo" panose="020B0604030504040204" pitchFamily="34" charset="-128"/>
              </a:endParaRPr>
            </a:p>
          </p:txBody>
        </p:sp>
      </p:grpSp>
      <p:grpSp>
        <p:nvGrpSpPr>
          <p:cNvPr id="64" name="Graphic 65">
            <a:extLst>
              <a:ext uri="{FF2B5EF4-FFF2-40B4-BE49-F238E27FC236}">
                <a16:creationId xmlns:a16="http://schemas.microsoft.com/office/drawing/2014/main" id="{BA43380B-F0DD-7576-EA63-5DA338C3B4AD}"/>
              </a:ext>
            </a:extLst>
          </p:cNvPr>
          <p:cNvGrpSpPr>
            <a:grpSpLocks noChangeAspect="1"/>
          </p:cNvGrpSpPr>
          <p:nvPr/>
        </p:nvGrpSpPr>
        <p:grpSpPr>
          <a:xfrm>
            <a:off x="3861505" y="4114247"/>
            <a:ext cx="326101" cy="321810"/>
            <a:chOff x="1616876" y="2511365"/>
            <a:chExt cx="691515" cy="682939"/>
          </a:xfrm>
          <a:solidFill>
            <a:schemeClr val="tx1"/>
          </a:solidFill>
        </p:grpSpPr>
        <p:sp>
          <p:nvSpPr>
            <p:cNvPr id="65" name="Freeform 67">
              <a:extLst>
                <a:ext uri="{FF2B5EF4-FFF2-40B4-BE49-F238E27FC236}">
                  <a16:creationId xmlns:a16="http://schemas.microsoft.com/office/drawing/2014/main" id="{4D9B5348-85FA-01D6-DDE5-D919C9CA3B37}"/>
                </a:ext>
              </a:extLst>
            </p:cNvPr>
            <p:cNvSpPr/>
            <p:nvPr/>
          </p:nvSpPr>
          <p:spPr>
            <a:xfrm>
              <a:off x="1616876" y="2739010"/>
              <a:ext cx="691515" cy="455294"/>
            </a:xfrm>
            <a:custGeom>
              <a:avLst/>
              <a:gdLst>
                <a:gd name="connsiteX0" fmla="*/ 681037 w 691515"/>
                <a:gd name="connsiteY0" fmla="*/ 390525 h 455295"/>
                <a:gd name="connsiteX1" fmla="*/ 400050 w 691515"/>
                <a:gd name="connsiteY1" fmla="*/ 390525 h 455295"/>
                <a:gd name="connsiteX2" fmla="*/ 400050 w 691515"/>
                <a:gd name="connsiteY2" fmla="*/ 348615 h 455295"/>
                <a:gd name="connsiteX3" fmla="*/ 421005 w 691515"/>
                <a:gd name="connsiteY3" fmla="*/ 296228 h 455295"/>
                <a:gd name="connsiteX4" fmla="*/ 421005 w 691515"/>
                <a:gd name="connsiteY4" fmla="*/ 288608 h 455295"/>
                <a:gd name="connsiteX5" fmla="*/ 461010 w 691515"/>
                <a:gd name="connsiteY5" fmla="*/ 321945 h 455295"/>
                <a:gd name="connsiteX6" fmla="*/ 469583 w 691515"/>
                <a:gd name="connsiteY6" fmla="*/ 324803 h 455295"/>
                <a:gd name="connsiteX7" fmla="*/ 476250 w 691515"/>
                <a:gd name="connsiteY7" fmla="*/ 322898 h 455295"/>
                <a:gd name="connsiteX8" fmla="*/ 484822 w 691515"/>
                <a:gd name="connsiteY8" fmla="*/ 309563 h 455295"/>
                <a:gd name="connsiteX9" fmla="*/ 485775 w 691515"/>
                <a:gd name="connsiteY9" fmla="*/ 195263 h 455295"/>
                <a:gd name="connsiteX10" fmla="*/ 477203 w 691515"/>
                <a:gd name="connsiteY10" fmla="*/ 181927 h 455295"/>
                <a:gd name="connsiteX11" fmla="*/ 420053 w 691515"/>
                <a:gd name="connsiteY11" fmla="*/ 165735 h 455295"/>
                <a:gd name="connsiteX12" fmla="*/ 420053 w 691515"/>
                <a:gd name="connsiteY12" fmla="*/ 120968 h 455295"/>
                <a:gd name="connsiteX13" fmla="*/ 420053 w 691515"/>
                <a:gd name="connsiteY13" fmla="*/ 120015 h 455295"/>
                <a:gd name="connsiteX14" fmla="*/ 349568 w 691515"/>
                <a:gd name="connsiteY14" fmla="*/ 1905 h 455295"/>
                <a:gd name="connsiteX15" fmla="*/ 347663 w 691515"/>
                <a:gd name="connsiteY15" fmla="*/ 952 h 455295"/>
                <a:gd name="connsiteX16" fmla="*/ 346710 w 691515"/>
                <a:gd name="connsiteY16" fmla="*/ 952 h 455295"/>
                <a:gd name="connsiteX17" fmla="*/ 344805 w 691515"/>
                <a:gd name="connsiteY17" fmla="*/ 0 h 455295"/>
                <a:gd name="connsiteX18" fmla="*/ 343853 w 691515"/>
                <a:gd name="connsiteY18" fmla="*/ 0 h 455295"/>
                <a:gd name="connsiteX19" fmla="*/ 342900 w 691515"/>
                <a:gd name="connsiteY19" fmla="*/ 0 h 455295"/>
                <a:gd name="connsiteX20" fmla="*/ 340995 w 691515"/>
                <a:gd name="connsiteY20" fmla="*/ 952 h 455295"/>
                <a:gd name="connsiteX21" fmla="*/ 340043 w 691515"/>
                <a:gd name="connsiteY21" fmla="*/ 952 h 455295"/>
                <a:gd name="connsiteX22" fmla="*/ 338138 w 691515"/>
                <a:gd name="connsiteY22" fmla="*/ 1905 h 455295"/>
                <a:gd name="connsiteX23" fmla="*/ 269558 w 691515"/>
                <a:gd name="connsiteY23" fmla="*/ 120968 h 455295"/>
                <a:gd name="connsiteX24" fmla="*/ 269558 w 691515"/>
                <a:gd name="connsiteY24" fmla="*/ 165735 h 455295"/>
                <a:gd name="connsiteX25" fmla="*/ 212408 w 691515"/>
                <a:gd name="connsiteY25" fmla="*/ 181927 h 455295"/>
                <a:gd name="connsiteX26" fmla="*/ 203835 w 691515"/>
                <a:gd name="connsiteY26" fmla="*/ 195263 h 455295"/>
                <a:gd name="connsiteX27" fmla="*/ 204788 w 691515"/>
                <a:gd name="connsiteY27" fmla="*/ 309563 h 455295"/>
                <a:gd name="connsiteX28" fmla="*/ 213360 w 691515"/>
                <a:gd name="connsiteY28" fmla="*/ 322898 h 455295"/>
                <a:gd name="connsiteX29" fmla="*/ 220027 w 691515"/>
                <a:gd name="connsiteY29" fmla="*/ 324803 h 455295"/>
                <a:gd name="connsiteX30" fmla="*/ 228600 w 691515"/>
                <a:gd name="connsiteY30" fmla="*/ 321945 h 455295"/>
                <a:gd name="connsiteX31" fmla="*/ 268605 w 691515"/>
                <a:gd name="connsiteY31" fmla="*/ 288608 h 455295"/>
                <a:gd name="connsiteX32" fmla="*/ 268605 w 691515"/>
                <a:gd name="connsiteY32" fmla="*/ 296228 h 455295"/>
                <a:gd name="connsiteX33" fmla="*/ 289560 w 691515"/>
                <a:gd name="connsiteY33" fmla="*/ 348615 h 455295"/>
                <a:gd name="connsiteX34" fmla="*/ 289560 w 691515"/>
                <a:gd name="connsiteY34" fmla="*/ 390525 h 455295"/>
                <a:gd name="connsiteX35" fmla="*/ 10477 w 691515"/>
                <a:gd name="connsiteY35" fmla="*/ 390525 h 455295"/>
                <a:gd name="connsiteX36" fmla="*/ 0 w 691515"/>
                <a:gd name="connsiteY36" fmla="*/ 401003 h 455295"/>
                <a:gd name="connsiteX37" fmla="*/ 10477 w 691515"/>
                <a:gd name="connsiteY37" fmla="*/ 411480 h 455295"/>
                <a:gd name="connsiteX38" fmla="*/ 78105 w 691515"/>
                <a:gd name="connsiteY38" fmla="*/ 411480 h 455295"/>
                <a:gd name="connsiteX39" fmla="*/ 78105 w 691515"/>
                <a:gd name="connsiteY39" fmla="*/ 444817 h 455295"/>
                <a:gd name="connsiteX40" fmla="*/ 88582 w 691515"/>
                <a:gd name="connsiteY40" fmla="*/ 455295 h 455295"/>
                <a:gd name="connsiteX41" fmla="*/ 602933 w 691515"/>
                <a:gd name="connsiteY41" fmla="*/ 455295 h 455295"/>
                <a:gd name="connsiteX42" fmla="*/ 613410 w 691515"/>
                <a:gd name="connsiteY42" fmla="*/ 444817 h 455295"/>
                <a:gd name="connsiteX43" fmla="*/ 613410 w 691515"/>
                <a:gd name="connsiteY43" fmla="*/ 411480 h 455295"/>
                <a:gd name="connsiteX44" fmla="*/ 681037 w 691515"/>
                <a:gd name="connsiteY44" fmla="*/ 411480 h 455295"/>
                <a:gd name="connsiteX45" fmla="*/ 691515 w 691515"/>
                <a:gd name="connsiteY45" fmla="*/ 401003 h 455295"/>
                <a:gd name="connsiteX46" fmla="*/ 681037 w 691515"/>
                <a:gd name="connsiteY46" fmla="*/ 390525 h 455295"/>
                <a:gd name="connsiteX47" fmla="*/ 470535 w 691515"/>
                <a:gd name="connsiteY47" fmla="*/ 196215 h 455295"/>
                <a:gd name="connsiteX48" fmla="*/ 469583 w 691515"/>
                <a:gd name="connsiteY48" fmla="*/ 308610 h 455295"/>
                <a:gd name="connsiteX49" fmla="*/ 421958 w 691515"/>
                <a:gd name="connsiteY49" fmla="*/ 266700 h 455295"/>
                <a:gd name="connsiteX50" fmla="*/ 421958 w 691515"/>
                <a:gd name="connsiteY50" fmla="*/ 182880 h 455295"/>
                <a:gd name="connsiteX51" fmla="*/ 470535 w 691515"/>
                <a:gd name="connsiteY51" fmla="*/ 196215 h 455295"/>
                <a:gd name="connsiteX52" fmla="*/ 221933 w 691515"/>
                <a:gd name="connsiteY52" fmla="*/ 308610 h 455295"/>
                <a:gd name="connsiteX53" fmla="*/ 220980 w 691515"/>
                <a:gd name="connsiteY53" fmla="*/ 197167 h 455295"/>
                <a:gd name="connsiteX54" fmla="*/ 269558 w 691515"/>
                <a:gd name="connsiteY54" fmla="*/ 182880 h 455295"/>
                <a:gd name="connsiteX55" fmla="*/ 269558 w 691515"/>
                <a:gd name="connsiteY55" fmla="*/ 266700 h 455295"/>
                <a:gd name="connsiteX56" fmla="*/ 221933 w 691515"/>
                <a:gd name="connsiteY56" fmla="*/ 308610 h 455295"/>
                <a:gd name="connsiteX57" fmla="*/ 307658 w 691515"/>
                <a:gd name="connsiteY57" fmla="*/ 345758 h 455295"/>
                <a:gd name="connsiteX58" fmla="*/ 307658 w 691515"/>
                <a:gd name="connsiteY58" fmla="*/ 344805 h 455295"/>
                <a:gd name="connsiteX59" fmla="*/ 305753 w 691515"/>
                <a:gd name="connsiteY59" fmla="*/ 340042 h 455295"/>
                <a:gd name="connsiteX60" fmla="*/ 305753 w 691515"/>
                <a:gd name="connsiteY60" fmla="*/ 340042 h 455295"/>
                <a:gd name="connsiteX61" fmla="*/ 286703 w 691515"/>
                <a:gd name="connsiteY61" fmla="*/ 297180 h 455295"/>
                <a:gd name="connsiteX62" fmla="*/ 286703 w 691515"/>
                <a:gd name="connsiteY62" fmla="*/ 120968 h 455295"/>
                <a:gd name="connsiteX63" fmla="*/ 286703 w 691515"/>
                <a:gd name="connsiteY63" fmla="*/ 120968 h 455295"/>
                <a:gd name="connsiteX64" fmla="*/ 286703 w 691515"/>
                <a:gd name="connsiteY64" fmla="*/ 120968 h 455295"/>
                <a:gd name="connsiteX65" fmla="*/ 345758 w 691515"/>
                <a:gd name="connsiteY65" fmla="*/ 20955 h 455295"/>
                <a:gd name="connsiteX66" fmla="*/ 404812 w 691515"/>
                <a:gd name="connsiteY66" fmla="*/ 120968 h 455295"/>
                <a:gd name="connsiteX67" fmla="*/ 404812 w 691515"/>
                <a:gd name="connsiteY67" fmla="*/ 121920 h 455295"/>
                <a:gd name="connsiteX68" fmla="*/ 404812 w 691515"/>
                <a:gd name="connsiteY68" fmla="*/ 269558 h 455295"/>
                <a:gd name="connsiteX69" fmla="*/ 404812 w 691515"/>
                <a:gd name="connsiteY69" fmla="*/ 270510 h 455295"/>
                <a:gd name="connsiteX70" fmla="*/ 404812 w 691515"/>
                <a:gd name="connsiteY70" fmla="*/ 297180 h 455295"/>
                <a:gd name="connsiteX71" fmla="*/ 385762 w 691515"/>
                <a:gd name="connsiteY71" fmla="*/ 340042 h 455295"/>
                <a:gd name="connsiteX72" fmla="*/ 382905 w 691515"/>
                <a:gd name="connsiteY72" fmla="*/ 346710 h 455295"/>
                <a:gd name="connsiteX73" fmla="*/ 382905 w 691515"/>
                <a:gd name="connsiteY73" fmla="*/ 390525 h 455295"/>
                <a:gd name="connsiteX74" fmla="*/ 364808 w 691515"/>
                <a:gd name="connsiteY74" fmla="*/ 390525 h 455295"/>
                <a:gd name="connsiteX75" fmla="*/ 364808 w 691515"/>
                <a:gd name="connsiteY75" fmla="*/ 363855 h 455295"/>
                <a:gd name="connsiteX76" fmla="*/ 364808 w 691515"/>
                <a:gd name="connsiteY76" fmla="*/ 363855 h 455295"/>
                <a:gd name="connsiteX77" fmla="*/ 364808 w 691515"/>
                <a:gd name="connsiteY77" fmla="*/ 360998 h 455295"/>
                <a:gd name="connsiteX78" fmla="*/ 355283 w 691515"/>
                <a:gd name="connsiteY78" fmla="*/ 354330 h 455295"/>
                <a:gd name="connsiteX79" fmla="*/ 335280 w 691515"/>
                <a:gd name="connsiteY79" fmla="*/ 354330 h 455295"/>
                <a:gd name="connsiteX80" fmla="*/ 325755 w 691515"/>
                <a:gd name="connsiteY80" fmla="*/ 360998 h 455295"/>
                <a:gd name="connsiteX81" fmla="*/ 325755 w 691515"/>
                <a:gd name="connsiteY81" fmla="*/ 362903 h 455295"/>
                <a:gd name="connsiteX82" fmla="*/ 325755 w 691515"/>
                <a:gd name="connsiteY82" fmla="*/ 363855 h 455295"/>
                <a:gd name="connsiteX83" fmla="*/ 325755 w 691515"/>
                <a:gd name="connsiteY83" fmla="*/ 390525 h 455295"/>
                <a:gd name="connsiteX84" fmla="*/ 307658 w 691515"/>
                <a:gd name="connsiteY84" fmla="*/ 390525 h 455295"/>
                <a:gd name="connsiteX85" fmla="*/ 307658 w 691515"/>
                <a:gd name="connsiteY85" fmla="*/ 345758 h 455295"/>
                <a:gd name="connsiteX86" fmla="*/ 307658 w 691515"/>
                <a:gd name="connsiteY86" fmla="*/ 345758 h 455295"/>
                <a:gd name="connsiteX87" fmla="*/ 342900 w 691515"/>
                <a:gd name="connsiteY87" fmla="*/ 372428 h 455295"/>
                <a:gd name="connsiteX88" fmla="*/ 345758 w 691515"/>
                <a:gd name="connsiteY88" fmla="*/ 372428 h 455295"/>
                <a:gd name="connsiteX89" fmla="*/ 349568 w 691515"/>
                <a:gd name="connsiteY89" fmla="*/ 372428 h 455295"/>
                <a:gd name="connsiteX90" fmla="*/ 349568 w 691515"/>
                <a:gd name="connsiteY90" fmla="*/ 390525 h 455295"/>
                <a:gd name="connsiteX91" fmla="*/ 342900 w 691515"/>
                <a:gd name="connsiteY91" fmla="*/ 390525 h 455295"/>
                <a:gd name="connsiteX92" fmla="*/ 342900 w 691515"/>
                <a:gd name="connsiteY92" fmla="*/ 372428 h 455295"/>
                <a:gd name="connsiteX93" fmla="*/ 592455 w 691515"/>
                <a:gd name="connsiteY93" fmla="*/ 434340 h 455295"/>
                <a:gd name="connsiteX94" fmla="*/ 99060 w 691515"/>
                <a:gd name="connsiteY94" fmla="*/ 434340 h 455295"/>
                <a:gd name="connsiteX95" fmla="*/ 99060 w 691515"/>
                <a:gd name="connsiteY95" fmla="*/ 412433 h 455295"/>
                <a:gd name="connsiteX96" fmla="*/ 592455 w 691515"/>
                <a:gd name="connsiteY96" fmla="*/ 412433 h 455295"/>
                <a:gd name="connsiteX97" fmla="*/ 592455 w 691515"/>
                <a:gd name="connsiteY97" fmla="*/ 434340 h 4552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Lst>
              <a:rect l="l" t="t" r="r" b="b"/>
              <a:pathLst>
                <a:path w="691515" h="455295">
                  <a:moveTo>
                    <a:pt x="681037" y="390525"/>
                  </a:moveTo>
                  <a:lnTo>
                    <a:pt x="400050" y="390525"/>
                  </a:lnTo>
                  <a:lnTo>
                    <a:pt x="400050" y="348615"/>
                  </a:lnTo>
                  <a:cubicBezTo>
                    <a:pt x="413385" y="334328"/>
                    <a:pt x="421005" y="315278"/>
                    <a:pt x="421005" y="296228"/>
                  </a:cubicBezTo>
                  <a:lnTo>
                    <a:pt x="421005" y="288608"/>
                  </a:lnTo>
                  <a:cubicBezTo>
                    <a:pt x="432435" y="300038"/>
                    <a:pt x="448628" y="313373"/>
                    <a:pt x="461010" y="321945"/>
                  </a:cubicBezTo>
                  <a:cubicBezTo>
                    <a:pt x="463868" y="323850"/>
                    <a:pt x="466725" y="324803"/>
                    <a:pt x="469583" y="324803"/>
                  </a:cubicBezTo>
                  <a:cubicBezTo>
                    <a:pt x="472440" y="324803"/>
                    <a:pt x="474345" y="323850"/>
                    <a:pt x="476250" y="322898"/>
                  </a:cubicBezTo>
                  <a:cubicBezTo>
                    <a:pt x="481012" y="320040"/>
                    <a:pt x="484822" y="315278"/>
                    <a:pt x="484822" y="309563"/>
                  </a:cubicBezTo>
                  <a:lnTo>
                    <a:pt x="485775" y="195263"/>
                  </a:lnTo>
                  <a:cubicBezTo>
                    <a:pt x="485775" y="189548"/>
                    <a:pt x="482918" y="183833"/>
                    <a:pt x="477203" y="181927"/>
                  </a:cubicBezTo>
                  <a:cubicBezTo>
                    <a:pt x="460058" y="172402"/>
                    <a:pt x="440055" y="166688"/>
                    <a:pt x="420053" y="165735"/>
                  </a:cubicBezTo>
                  <a:lnTo>
                    <a:pt x="420053" y="120968"/>
                  </a:lnTo>
                  <a:cubicBezTo>
                    <a:pt x="420053" y="120968"/>
                    <a:pt x="420053" y="120968"/>
                    <a:pt x="420053" y="120015"/>
                  </a:cubicBezTo>
                  <a:cubicBezTo>
                    <a:pt x="420053" y="111443"/>
                    <a:pt x="418147" y="62865"/>
                    <a:pt x="349568" y="1905"/>
                  </a:cubicBezTo>
                  <a:cubicBezTo>
                    <a:pt x="349568" y="1905"/>
                    <a:pt x="348615" y="952"/>
                    <a:pt x="347663" y="952"/>
                  </a:cubicBezTo>
                  <a:cubicBezTo>
                    <a:pt x="347663" y="952"/>
                    <a:pt x="346710" y="952"/>
                    <a:pt x="346710" y="952"/>
                  </a:cubicBezTo>
                  <a:cubicBezTo>
                    <a:pt x="345758" y="952"/>
                    <a:pt x="345758" y="952"/>
                    <a:pt x="344805" y="0"/>
                  </a:cubicBezTo>
                  <a:cubicBezTo>
                    <a:pt x="344805" y="0"/>
                    <a:pt x="343853" y="0"/>
                    <a:pt x="343853" y="0"/>
                  </a:cubicBezTo>
                  <a:cubicBezTo>
                    <a:pt x="343853" y="0"/>
                    <a:pt x="342900" y="0"/>
                    <a:pt x="342900" y="0"/>
                  </a:cubicBezTo>
                  <a:cubicBezTo>
                    <a:pt x="341947" y="0"/>
                    <a:pt x="341947" y="0"/>
                    <a:pt x="340995" y="952"/>
                  </a:cubicBezTo>
                  <a:cubicBezTo>
                    <a:pt x="340995" y="952"/>
                    <a:pt x="340043" y="952"/>
                    <a:pt x="340043" y="952"/>
                  </a:cubicBezTo>
                  <a:cubicBezTo>
                    <a:pt x="339090" y="952"/>
                    <a:pt x="339090" y="1905"/>
                    <a:pt x="338138" y="1905"/>
                  </a:cubicBezTo>
                  <a:cubicBezTo>
                    <a:pt x="268605" y="65723"/>
                    <a:pt x="269558" y="116205"/>
                    <a:pt x="269558" y="120968"/>
                  </a:cubicBezTo>
                  <a:lnTo>
                    <a:pt x="269558" y="165735"/>
                  </a:lnTo>
                  <a:cubicBezTo>
                    <a:pt x="249555" y="167640"/>
                    <a:pt x="229552" y="172402"/>
                    <a:pt x="212408" y="181927"/>
                  </a:cubicBezTo>
                  <a:cubicBezTo>
                    <a:pt x="207645" y="184785"/>
                    <a:pt x="203835" y="189548"/>
                    <a:pt x="203835" y="195263"/>
                  </a:cubicBezTo>
                  <a:lnTo>
                    <a:pt x="204788" y="309563"/>
                  </a:lnTo>
                  <a:cubicBezTo>
                    <a:pt x="204788" y="315278"/>
                    <a:pt x="207645" y="320992"/>
                    <a:pt x="213360" y="322898"/>
                  </a:cubicBezTo>
                  <a:cubicBezTo>
                    <a:pt x="215265" y="323850"/>
                    <a:pt x="218122" y="324803"/>
                    <a:pt x="220027" y="324803"/>
                  </a:cubicBezTo>
                  <a:cubicBezTo>
                    <a:pt x="222885" y="324803"/>
                    <a:pt x="226695" y="323850"/>
                    <a:pt x="228600" y="321945"/>
                  </a:cubicBezTo>
                  <a:cubicBezTo>
                    <a:pt x="240983" y="313373"/>
                    <a:pt x="257175" y="299085"/>
                    <a:pt x="268605" y="288608"/>
                  </a:cubicBezTo>
                  <a:lnTo>
                    <a:pt x="268605" y="296228"/>
                  </a:lnTo>
                  <a:cubicBezTo>
                    <a:pt x="268605" y="315278"/>
                    <a:pt x="276225" y="334328"/>
                    <a:pt x="289560" y="348615"/>
                  </a:cubicBezTo>
                  <a:lnTo>
                    <a:pt x="289560" y="390525"/>
                  </a:lnTo>
                  <a:lnTo>
                    <a:pt x="10477" y="390525"/>
                  </a:lnTo>
                  <a:cubicBezTo>
                    <a:pt x="4763" y="390525"/>
                    <a:pt x="0" y="395288"/>
                    <a:pt x="0" y="401003"/>
                  </a:cubicBezTo>
                  <a:cubicBezTo>
                    <a:pt x="0" y="406717"/>
                    <a:pt x="4763" y="411480"/>
                    <a:pt x="10477" y="411480"/>
                  </a:cubicBezTo>
                  <a:lnTo>
                    <a:pt x="78105" y="411480"/>
                  </a:lnTo>
                  <a:lnTo>
                    <a:pt x="78105" y="444817"/>
                  </a:lnTo>
                  <a:cubicBezTo>
                    <a:pt x="78105" y="450533"/>
                    <a:pt x="82868" y="455295"/>
                    <a:pt x="88582" y="455295"/>
                  </a:cubicBezTo>
                  <a:lnTo>
                    <a:pt x="602933" y="455295"/>
                  </a:lnTo>
                  <a:cubicBezTo>
                    <a:pt x="608648" y="455295"/>
                    <a:pt x="613410" y="450533"/>
                    <a:pt x="613410" y="444817"/>
                  </a:cubicBezTo>
                  <a:lnTo>
                    <a:pt x="613410" y="411480"/>
                  </a:lnTo>
                  <a:lnTo>
                    <a:pt x="681037" y="411480"/>
                  </a:lnTo>
                  <a:cubicBezTo>
                    <a:pt x="686753" y="411480"/>
                    <a:pt x="691515" y="406717"/>
                    <a:pt x="691515" y="401003"/>
                  </a:cubicBezTo>
                  <a:cubicBezTo>
                    <a:pt x="691515" y="395288"/>
                    <a:pt x="687705" y="390525"/>
                    <a:pt x="681037" y="390525"/>
                  </a:cubicBezTo>
                  <a:close/>
                  <a:moveTo>
                    <a:pt x="470535" y="196215"/>
                  </a:moveTo>
                  <a:lnTo>
                    <a:pt x="469583" y="308610"/>
                  </a:lnTo>
                  <a:cubicBezTo>
                    <a:pt x="452437" y="296228"/>
                    <a:pt x="431483" y="276225"/>
                    <a:pt x="421958" y="266700"/>
                  </a:cubicBezTo>
                  <a:lnTo>
                    <a:pt x="421958" y="182880"/>
                  </a:lnTo>
                  <a:cubicBezTo>
                    <a:pt x="438150" y="183833"/>
                    <a:pt x="455295" y="188595"/>
                    <a:pt x="470535" y="196215"/>
                  </a:cubicBezTo>
                  <a:close/>
                  <a:moveTo>
                    <a:pt x="221933" y="308610"/>
                  </a:moveTo>
                  <a:lnTo>
                    <a:pt x="220980" y="197167"/>
                  </a:lnTo>
                  <a:cubicBezTo>
                    <a:pt x="236220" y="189548"/>
                    <a:pt x="252413" y="184785"/>
                    <a:pt x="269558" y="182880"/>
                  </a:cubicBezTo>
                  <a:lnTo>
                    <a:pt x="269558" y="266700"/>
                  </a:lnTo>
                  <a:cubicBezTo>
                    <a:pt x="260985" y="276225"/>
                    <a:pt x="239077" y="296228"/>
                    <a:pt x="221933" y="308610"/>
                  </a:cubicBezTo>
                  <a:close/>
                  <a:moveTo>
                    <a:pt x="307658" y="345758"/>
                  </a:moveTo>
                  <a:cubicBezTo>
                    <a:pt x="307658" y="345758"/>
                    <a:pt x="307658" y="344805"/>
                    <a:pt x="307658" y="344805"/>
                  </a:cubicBezTo>
                  <a:cubicBezTo>
                    <a:pt x="307658" y="342900"/>
                    <a:pt x="306705" y="340995"/>
                    <a:pt x="305753" y="340042"/>
                  </a:cubicBezTo>
                  <a:cubicBezTo>
                    <a:pt x="305753" y="340042"/>
                    <a:pt x="305753" y="340042"/>
                    <a:pt x="305753" y="340042"/>
                  </a:cubicBezTo>
                  <a:cubicBezTo>
                    <a:pt x="294322" y="328613"/>
                    <a:pt x="286703" y="313373"/>
                    <a:pt x="286703" y="297180"/>
                  </a:cubicBezTo>
                  <a:lnTo>
                    <a:pt x="286703" y="120968"/>
                  </a:lnTo>
                  <a:cubicBezTo>
                    <a:pt x="286703" y="120968"/>
                    <a:pt x="286703" y="120968"/>
                    <a:pt x="286703" y="120968"/>
                  </a:cubicBezTo>
                  <a:cubicBezTo>
                    <a:pt x="286703" y="120968"/>
                    <a:pt x="286703" y="120968"/>
                    <a:pt x="286703" y="120968"/>
                  </a:cubicBezTo>
                  <a:cubicBezTo>
                    <a:pt x="286703" y="120968"/>
                    <a:pt x="284797" y="77152"/>
                    <a:pt x="345758" y="20955"/>
                  </a:cubicBezTo>
                  <a:cubicBezTo>
                    <a:pt x="406718" y="77152"/>
                    <a:pt x="404812" y="120968"/>
                    <a:pt x="404812" y="120968"/>
                  </a:cubicBezTo>
                  <a:cubicBezTo>
                    <a:pt x="404812" y="120968"/>
                    <a:pt x="404812" y="121920"/>
                    <a:pt x="404812" y="121920"/>
                  </a:cubicBezTo>
                  <a:lnTo>
                    <a:pt x="404812" y="269558"/>
                  </a:lnTo>
                  <a:cubicBezTo>
                    <a:pt x="404812" y="269558"/>
                    <a:pt x="404812" y="270510"/>
                    <a:pt x="404812" y="270510"/>
                  </a:cubicBezTo>
                  <a:lnTo>
                    <a:pt x="404812" y="297180"/>
                  </a:lnTo>
                  <a:cubicBezTo>
                    <a:pt x="404812" y="313373"/>
                    <a:pt x="398145" y="328613"/>
                    <a:pt x="385762" y="340042"/>
                  </a:cubicBezTo>
                  <a:cubicBezTo>
                    <a:pt x="383858" y="341948"/>
                    <a:pt x="382905" y="343853"/>
                    <a:pt x="382905" y="346710"/>
                  </a:cubicBezTo>
                  <a:lnTo>
                    <a:pt x="382905" y="390525"/>
                  </a:lnTo>
                  <a:lnTo>
                    <a:pt x="364808" y="390525"/>
                  </a:lnTo>
                  <a:lnTo>
                    <a:pt x="364808" y="363855"/>
                  </a:lnTo>
                  <a:lnTo>
                    <a:pt x="364808" y="363855"/>
                  </a:lnTo>
                  <a:cubicBezTo>
                    <a:pt x="364808" y="362903"/>
                    <a:pt x="364808" y="361950"/>
                    <a:pt x="364808" y="360998"/>
                  </a:cubicBezTo>
                  <a:cubicBezTo>
                    <a:pt x="363855" y="356235"/>
                    <a:pt x="360045" y="353378"/>
                    <a:pt x="355283" y="354330"/>
                  </a:cubicBezTo>
                  <a:cubicBezTo>
                    <a:pt x="348615" y="355283"/>
                    <a:pt x="341947" y="355283"/>
                    <a:pt x="335280" y="354330"/>
                  </a:cubicBezTo>
                  <a:cubicBezTo>
                    <a:pt x="330518" y="353378"/>
                    <a:pt x="326708" y="356235"/>
                    <a:pt x="325755" y="360998"/>
                  </a:cubicBezTo>
                  <a:cubicBezTo>
                    <a:pt x="325755" y="361950"/>
                    <a:pt x="325755" y="361950"/>
                    <a:pt x="325755" y="362903"/>
                  </a:cubicBezTo>
                  <a:cubicBezTo>
                    <a:pt x="325755" y="362903"/>
                    <a:pt x="325755" y="363855"/>
                    <a:pt x="325755" y="363855"/>
                  </a:cubicBezTo>
                  <a:lnTo>
                    <a:pt x="325755" y="390525"/>
                  </a:lnTo>
                  <a:lnTo>
                    <a:pt x="307658" y="390525"/>
                  </a:lnTo>
                  <a:lnTo>
                    <a:pt x="307658" y="345758"/>
                  </a:lnTo>
                  <a:cubicBezTo>
                    <a:pt x="307658" y="345758"/>
                    <a:pt x="307658" y="345758"/>
                    <a:pt x="307658" y="345758"/>
                  </a:cubicBezTo>
                  <a:close/>
                  <a:moveTo>
                    <a:pt x="342900" y="372428"/>
                  </a:moveTo>
                  <a:cubicBezTo>
                    <a:pt x="343853" y="372428"/>
                    <a:pt x="344805" y="372428"/>
                    <a:pt x="345758" y="372428"/>
                  </a:cubicBezTo>
                  <a:cubicBezTo>
                    <a:pt x="346710" y="372428"/>
                    <a:pt x="347663" y="372428"/>
                    <a:pt x="349568" y="372428"/>
                  </a:cubicBezTo>
                  <a:lnTo>
                    <a:pt x="349568" y="390525"/>
                  </a:lnTo>
                  <a:lnTo>
                    <a:pt x="342900" y="390525"/>
                  </a:lnTo>
                  <a:lnTo>
                    <a:pt x="342900" y="372428"/>
                  </a:lnTo>
                  <a:close/>
                  <a:moveTo>
                    <a:pt x="592455" y="434340"/>
                  </a:moveTo>
                  <a:lnTo>
                    <a:pt x="99060" y="434340"/>
                  </a:lnTo>
                  <a:lnTo>
                    <a:pt x="99060" y="412433"/>
                  </a:lnTo>
                  <a:lnTo>
                    <a:pt x="592455" y="412433"/>
                  </a:lnTo>
                  <a:lnTo>
                    <a:pt x="592455" y="434340"/>
                  </a:lnTo>
                  <a:close/>
                </a:path>
              </a:pathLst>
            </a:custGeom>
            <a:grpFill/>
            <a:ln w="9525" cap="flat">
              <a:noFill/>
              <a:prstDash val="solid"/>
              <a:miter/>
            </a:ln>
          </p:spPr>
          <p:txBody>
            <a:bodyPr rtlCol="0" anchor="ctr"/>
            <a:lstStyle/>
            <a:p>
              <a:pPr rtl="0"/>
              <a:endParaRPr lang="en-US">
                <a:ea typeface="Meiryo" panose="020B0604030504040204" pitchFamily="34" charset="-128"/>
              </a:endParaRPr>
            </a:p>
          </p:txBody>
        </p:sp>
        <p:sp>
          <p:nvSpPr>
            <p:cNvPr id="66" name="Freeform 68">
              <a:extLst>
                <a:ext uri="{FF2B5EF4-FFF2-40B4-BE49-F238E27FC236}">
                  <a16:creationId xmlns:a16="http://schemas.microsoft.com/office/drawing/2014/main" id="{055F8543-7667-A5EF-A1BC-1886AAD353AB}"/>
                </a:ext>
              </a:extLst>
            </p:cNvPr>
            <p:cNvSpPr/>
            <p:nvPr/>
          </p:nvSpPr>
          <p:spPr>
            <a:xfrm>
              <a:off x="1931202" y="2823783"/>
              <a:ext cx="60960" cy="60960"/>
            </a:xfrm>
            <a:custGeom>
              <a:avLst/>
              <a:gdLst>
                <a:gd name="connsiteX0" fmla="*/ 30480 w 60959"/>
                <a:gd name="connsiteY0" fmla="*/ 60960 h 60959"/>
                <a:gd name="connsiteX1" fmla="*/ 60960 w 60959"/>
                <a:gd name="connsiteY1" fmla="*/ 30480 h 60959"/>
                <a:gd name="connsiteX2" fmla="*/ 30480 w 60959"/>
                <a:gd name="connsiteY2" fmla="*/ 0 h 60959"/>
                <a:gd name="connsiteX3" fmla="*/ 0 w 60959"/>
                <a:gd name="connsiteY3" fmla="*/ 30480 h 60959"/>
                <a:gd name="connsiteX4" fmla="*/ 30480 w 60959"/>
                <a:gd name="connsiteY4" fmla="*/ 60960 h 60959"/>
                <a:gd name="connsiteX5" fmla="*/ 30480 w 60959"/>
                <a:gd name="connsiteY5" fmla="*/ 17145 h 60959"/>
                <a:gd name="connsiteX6" fmla="*/ 43815 w 60959"/>
                <a:gd name="connsiteY6" fmla="*/ 30480 h 60959"/>
                <a:gd name="connsiteX7" fmla="*/ 30480 w 60959"/>
                <a:gd name="connsiteY7" fmla="*/ 43815 h 60959"/>
                <a:gd name="connsiteX8" fmla="*/ 17145 w 60959"/>
                <a:gd name="connsiteY8" fmla="*/ 30480 h 60959"/>
                <a:gd name="connsiteX9" fmla="*/ 30480 w 60959"/>
                <a:gd name="connsiteY9" fmla="*/ 17145 h 609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0959" h="60959">
                  <a:moveTo>
                    <a:pt x="30480" y="60960"/>
                  </a:moveTo>
                  <a:cubicBezTo>
                    <a:pt x="46672" y="60960"/>
                    <a:pt x="60960" y="47625"/>
                    <a:pt x="60960" y="30480"/>
                  </a:cubicBezTo>
                  <a:cubicBezTo>
                    <a:pt x="60960" y="13335"/>
                    <a:pt x="47625" y="0"/>
                    <a:pt x="30480" y="0"/>
                  </a:cubicBezTo>
                  <a:cubicBezTo>
                    <a:pt x="13335" y="0"/>
                    <a:pt x="0" y="13335"/>
                    <a:pt x="0" y="30480"/>
                  </a:cubicBezTo>
                  <a:cubicBezTo>
                    <a:pt x="0" y="47625"/>
                    <a:pt x="14288" y="60960"/>
                    <a:pt x="30480" y="60960"/>
                  </a:cubicBezTo>
                  <a:close/>
                  <a:moveTo>
                    <a:pt x="30480" y="17145"/>
                  </a:moveTo>
                  <a:cubicBezTo>
                    <a:pt x="38100" y="17145"/>
                    <a:pt x="43815" y="22860"/>
                    <a:pt x="43815" y="30480"/>
                  </a:cubicBezTo>
                  <a:cubicBezTo>
                    <a:pt x="43815" y="38100"/>
                    <a:pt x="38100" y="43815"/>
                    <a:pt x="30480" y="43815"/>
                  </a:cubicBezTo>
                  <a:cubicBezTo>
                    <a:pt x="22860" y="43815"/>
                    <a:pt x="17145" y="38100"/>
                    <a:pt x="17145" y="30480"/>
                  </a:cubicBezTo>
                  <a:cubicBezTo>
                    <a:pt x="17145" y="22860"/>
                    <a:pt x="22860" y="17145"/>
                    <a:pt x="30480" y="17145"/>
                  </a:cubicBezTo>
                  <a:close/>
                </a:path>
              </a:pathLst>
            </a:custGeom>
            <a:grpFill/>
            <a:ln w="9525" cap="flat">
              <a:noFill/>
              <a:prstDash val="solid"/>
              <a:miter/>
            </a:ln>
          </p:spPr>
          <p:txBody>
            <a:bodyPr rtlCol="0" anchor="ctr"/>
            <a:lstStyle/>
            <a:p>
              <a:pPr rtl="0"/>
              <a:endParaRPr lang="en-US">
                <a:ea typeface="Meiryo" panose="020B0604030504040204" pitchFamily="34" charset="-128"/>
              </a:endParaRPr>
            </a:p>
          </p:txBody>
        </p:sp>
        <p:sp>
          <p:nvSpPr>
            <p:cNvPr id="67" name="Freeform 69">
              <a:extLst>
                <a:ext uri="{FF2B5EF4-FFF2-40B4-BE49-F238E27FC236}">
                  <a16:creationId xmlns:a16="http://schemas.microsoft.com/office/drawing/2014/main" id="{10599F35-7ACD-9C86-C558-978E8174187E}"/>
                </a:ext>
              </a:extLst>
            </p:cNvPr>
            <p:cNvSpPr/>
            <p:nvPr/>
          </p:nvSpPr>
          <p:spPr>
            <a:xfrm>
              <a:off x="1931202" y="2909507"/>
              <a:ext cx="60960" cy="60960"/>
            </a:xfrm>
            <a:custGeom>
              <a:avLst/>
              <a:gdLst>
                <a:gd name="connsiteX0" fmla="*/ 30480 w 60959"/>
                <a:gd name="connsiteY0" fmla="*/ 60960 h 60960"/>
                <a:gd name="connsiteX1" fmla="*/ 60960 w 60959"/>
                <a:gd name="connsiteY1" fmla="*/ 30480 h 60960"/>
                <a:gd name="connsiteX2" fmla="*/ 30480 w 60959"/>
                <a:gd name="connsiteY2" fmla="*/ 0 h 60960"/>
                <a:gd name="connsiteX3" fmla="*/ 0 w 60959"/>
                <a:gd name="connsiteY3" fmla="*/ 30480 h 60960"/>
                <a:gd name="connsiteX4" fmla="*/ 30480 w 60959"/>
                <a:gd name="connsiteY4" fmla="*/ 60960 h 60960"/>
                <a:gd name="connsiteX5" fmla="*/ 30480 w 60959"/>
                <a:gd name="connsiteY5" fmla="*/ 17145 h 60960"/>
                <a:gd name="connsiteX6" fmla="*/ 43815 w 60959"/>
                <a:gd name="connsiteY6" fmla="*/ 30480 h 60960"/>
                <a:gd name="connsiteX7" fmla="*/ 30480 w 60959"/>
                <a:gd name="connsiteY7" fmla="*/ 43815 h 60960"/>
                <a:gd name="connsiteX8" fmla="*/ 17145 w 60959"/>
                <a:gd name="connsiteY8" fmla="*/ 30480 h 60960"/>
                <a:gd name="connsiteX9" fmla="*/ 30480 w 60959"/>
                <a:gd name="connsiteY9" fmla="*/ 17145 h 60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0959" h="60960">
                  <a:moveTo>
                    <a:pt x="30480" y="60960"/>
                  </a:moveTo>
                  <a:cubicBezTo>
                    <a:pt x="46672" y="60960"/>
                    <a:pt x="60960" y="47625"/>
                    <a:pt x="60960" y="30480"/>
                  </a:cubicBezTo>
                  <a:cubicBezTo>
                    <a:pt x="60960" y="13335"/>
                    <a:pt x="47625" y="0"/>
                    <a:pt x="30480" y="0"/>
                  </a:cubicBezTo>
                  <a:cubicBezTo>
                    <a:pt x="13335" y="0"/>
                    <a:pt x="0" y="13335"/>
                    <a:pt x="0" y="30480"/>
                  </a:cubicBezTo>
                  <a:cubicBezTo>
                    <a:pt x="0" y="47625"/>
                    <a:pt x="14288" y="60960"/>
                    <a:pt x="30480" y="60960"/>
                  </a:cubicBezTo>
                  <a:close/>
                  <a:moveTo>
                    <a:pt x="30480" y="17145"/>
                  </a:moveTo>
                  <a:cubicBezTo>
                    <a:pt x="38100" y="17145"/>
                    <a:pt x="43815" y="22860"/>
                    <a:pt x="43815" y="30480"/>
                  </a:cubicBezTo>
                  <a:cubicBezTo>
                    <a:pt x="43815" y="38100"/>
                    <a:pt x="38100" y="43815"/>
                    <a:pt x="30480" y="43815"/>
                  </a:cubicBezTo>
                  <a:cubicBezTo>
                    <a:pt x="22860" y="43815"/>
                    <a:pt x="17145" y="38100"/>
                    <a:pt x="17145" y="30480"/>
                  </a:cubicBezTo>
                  <a:cubicBezTo>
                    <a:pt x="17145" y="22860"/>
                    <a:pt x="22860" y="17145"/>
                    <a:pt x="30480" y="17145"/>
                  </a:cubicBezTo>
                  <a:close/>
                </a:path>
              </a:pathLst>
            </a:custGeom>
            <a:grpFill/>
            <a:ln w="9525" cap="flat">
              <a:noFill/>
              <a:prstDash val="solid"/>
              <a:miter/>
            </a:ln>
          </p:spPr>
          <p:txBody>
            <a:bodyPr rtlCol="0" anchor="ctr"/>
            <a:lstStyle/>
            <a:p>
              <a:pPr rtl="0"/>
              <a:endParaRPr lang="en-US">
                <a:ea typeface="Meiryo" panose="020B0604030504040204" pitchFamily="34" charset="-128"/>
              </a:endParaRPr>
            </a:p>
          </p:txBody>
        </p:sp>
        <p:sp>
          <p:nvSpPr>
            <p:cNvPr id="68" name="Freeform 70">
              <a:extLst>
                <a:ext uri="{FF2B5EF4-FFF2-40B4-BE49-F238E27FC236}">
                  <a16:creationId xmlns:a16="http://schemas.microsoft.com/office/drawing/2014/main" id="{1EF6CC98-A879-9D75-90EB-C42BD25F1105}"/>
                </a:ext>
              </a:extLst>
            </p:cNvPr>
            <p:cNvSpPr/>
            <p:nvPr/>
          </p:nvSpPr>
          <p:spPr>
            <a:xfrm>
              <a:off x="1931202" y="2995230"/>
              <a:ext cx="60960" cy="60960"/>
            </a:xfrm>
            <a:custGeom>
              <a:avLst/>
              <a:gdLst>
                <a:gd name="connsiteX0" fmla="*/ 30480 w 60959"/>
                <a:gd name="connsiteY0" fmla="*/ 60960 h 60960"/>
                <a:gd name="connsiteX1" fmla="*/ 60960 w 60959"/>
                <a:gd name="connsiteY1" fmla="*/ 30480 h 60960"/>
                <a:gd name="connsiteX2" fmla="*/ 30480 w 60959"/>
                <a:gd name="connsiteY2" fmla="*/ 0 h 60960"/>
                <a:gd name="connsiteX3" fmla="*/ 0 w 60959"/>
                <a:gd name="connsiteY3" fmla="*/ 30480 h 60960"/>
                <a:gd name="connsiteX4" fmla="*/ 30480 w 60959"/>
                <a:gd name="connsiteY4" fmla="*/ 60960 h 60960"/>
                <a:gd name="connsiteX5" fmla="*/ 30480 w 60959"/>
                <a:gd name="connsiteY5" fmla="*/ 17145 h 60960"/>
                <a:gd name="connsiteX6" fmla="*/ 43815 w 60959"/>
                <a:gd name="connsiteY6" fmla="*/ 30480 h 60960"/>
                <a:gd name="connsiteX7" fmla="*/ 30480 w 60959"/>
                <a:gd name="connsiteY7" fmla="*/ 43815 h 60960"/>
                <a:gd name="connsiteX8" fmla="*/ 17145 w 60959"/>
                <a:gd name="connsiteY8" fmla="*/ 30480 h 60960"/>
                <a:gd name="connsiteX9" fmla="*/ 30480 w 60959"/>
                <a:gd name="connsiteY9" fmla="*/ 17145 h 60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0959" h="60960">
                  <a:moveTo>
                    <a:pt x="30480" y="60960"/>
                  </a:moveTo>
                  <a:cubicBezTo>
                    <a:pt x="46672" y="60960"/>
                    <a:pt x="60960" y="47625"/>
                    <a:pt x="60960" y="30480"/>
                  </a:cubicBezTo>
                  <a:cubicBezTo>
                    <a:pt x="60960" y="13335"/>
                    <a:pt x="47625" y="0"/>
                    <a:pt x="30480" y="0"/>
                  </a:cubicBezTo>
                  <a:cubicBezTo>
                    <a:pt x="13335" y="0"/>
                    <a:pt x="0" y="13335"/>
                    <a:pt x="0" y="30480"/>
                  </a:cubicBezTo>
                  <a:cubicBezTo>
                    <a:pt x="0" y="47625"/>
                    <a:pt x="14288" y="60960"/>
                    <a:pt x="30480" y="60960"/>
                  </a:cubicBezTo>
                  <a:close/>
                  <a:moveTo>
                    <a:pt x="30480" y="17145"/>
                  </a:moveTo>
                  <a:cubicBezTo>
                    <a:pt x="38100" y="17145"/>
                    <a:pt x="43815" y="22860"/>
                    <a:pt x="43815" y="30480"/>
                  </a:cubicBezTo>
                  <a:cubicBezTo>
                    <a:pt x="43815" y="38100"/>
                    <a:pt x="38100" y="43815"/>
                    <a:pt x="30480" y="43815"/>
                  </a:cubicBezTo>
                  <a:cubicBezTo>
                    <a:pt x="22860" y="43815"/>
                    <a:pt x="17145" y="38100"/>
                    <a:pt x="17145" y="30480"/>
                  </a:cubicBezTo>
                  <a:cubicBezTo>
                    <a:pt x="17145" y="22860"/>
                    <a:pt x="22860" y="17145"/>
                    <a:pt x="30480" y="17145"/>
                  </a:cubicBezTo>
                  <a:close/>
                </a:path>
              </a:pathLst>
            </a:custGeom>
            <a:grpFill/>
            <a:ln w="9525" cap="flat">
              <a:noFill/>
              <a:prstDash val="solid"/>
              <a:miter/>
            </a:ln>
          </p:spPr>
          <p:txBody>
            <a:bodyPr rtlCol="0" anchor="ctr"/>
            <a:lstStyle/>
            <a:p>
              <a:pPr rtl="0"/>
              <a:endParaRPr lang="en-US">
                <a:ea typeface="Meiryo" panose="020B0604030504040204" pitchFamily="34" charset="-128"/>
              </a:endParaRPr>
            </a:p>
          </p:txBody>
        </p:sp>
        <p:sp>
          <p:nvSpPr>
            <p:cNvPr id="69" name="Freeform 71">
              <a:extLst>
                <a:ext uri="{FF2B5EF4-FFF2-40B4-BE49-F238E27FC236}">
                  <a16:creationId xmlns:a16="http://schemas.microsoft.com/office/drawing/2014/main" id="{1B837346-AB34-5720-4CCF-9AE11585014F}"/>
                </a:ext>
              </a:extLst>
            </p:cNvPr>
            <p:cNvSpPr/>
            <p:nvPr/>
          </p:nvSpPr>
          <p:spPr>
            <a:xfrm>
              <a:off x="1616876" y="2511365"/>
              <a:ext cx="690985" cy="226694"/>
            </a:xfrm>
            <a:custGeom>
              <a:avLst/>
              <a:gdLst>
                <a:gd name="connsiteX0" fmla="*/ 681037 w 690985"/>
                <a:gd name="connsiteY0" fmla="*/ 0 h 226695"/>
                <a:gd name="connsiteX1" fmla="*/ 10477 w 690985"/>
                <a:gd name="connsiteY1" fmla="*/ 0 h 226695"/>
                <a:gd name="connsiteX2" fmla="*/ 0 w 690985"/>
                <a:gd name="connsiteY2" fmla="*/ 10478 h 226695"/>
                <a:gd name="connsiteX3" fmla="*/ 0 w 690985"/>
                <a:gd name="connsiteY3" fmla="*/ 77153 h 226695"/>
                <a:gd name="connsiteX4" fmla="*/ 10477 w 690985"/>
                <a:gd name="connsiteY4" fmla="*/ 87630 h 226695"/>
                <a:gd name="connsiteX5" fmla="*/ 278130 w 690985"/>
                <a:gd name="connsiteY5" fmla="*/ 87630 h 226695"/>
                <a:gd name="connsiteX6" fmla="*/ 278130 w 690985"/>
                <a:gd name="connsiteY6" fmla="*/ 152400 h 226695"/>
                <a:gd name="connsiteX7" fmla="*/ 288608 w 690985"/>
                <a:gd name="connsiteY7" fmla="*/ 162878 h 226695"/>
                <a:gd name="connsiteX8" fmla="*/ 310515 w 690985"/>
                <a:gd name="connsiteY8" fmla="*/ 162878 h 226695"/>
                <a:gd name="connsiteX9" fmla="*/ 334328 w 690985"/>
                <a:gd name="connsiteY9" fmla="*/ 203835 h 226695"/>
                <a:gd name="connsiteX10" fmla="*/ 334328 w 690985"/>
                <a:gd name="connsiteY10" fmla="*/ 216217 h 226695"/>
                <a:gd name="connsiteX11" fmla="*/ 344805 w 690985"/>
                <a:gd name="connsiteY11" fmla="*/ 226695 h 226695"/>
                <a:gd name="connsiteX12" fmla="*/ 344805 w 690985"/>
                <a:gd name="connsiteY12" fmla="*/ 226695 h 226695"/>
                <a:gd name="connsiteX13" fmla="*/ 355283 w 690985"/>
                <a:gd name="connsiteY13" fmla="*/ 215265 h 226695"/>
                <a:gd name="connsiteX14" fmla="*/ 355283 w 690985"/>
                <a:gd name="connsiteY14" fmla="*/ 203835 h 226695"/>
                <a:gd name="connsiteX15" fmla="*/ 380047 w 690985"/>
                <a:gd name="connsiteY15" fmla="*/ 162878 h 226695"/>
                <a:gd name="connsiteX16" fmla="*/ 400050 w 690985"/>
                <a:gd name="connsiteY16" fmla="*/ 162878 h 226695"/>
                <a:gd name="connsiteX17" fmla="*/ 401003 w 690985"/>
                <a:gd name="connsiteY17" fmla="*/ 162878 h 226695"/>
                <a:gd name="connsiteX18" fmla="*/ 401955 w 690985"/>
                <a:gd name="connsiteY18" fmla="*/ 162878 h 226695"/>
                <a:gd name="connsiteX19" fmla="*/ 412433 w 690985"/>
                <a:gd name="connsiteY19" fmla="*/ 152400 h 226695"/>
                <a:gd name="connsiteX20" fmla="*/ 412433 w 690985"/>
                <a:gd name="connsiteY20" fmla="*/ 87630 h 226695"/>
                <a:gd name="connsiteX21" fmla="*/ 680085 w 690985"/>
                <a:gd name="connsiteY21" fmla="*/ 87630 h 226695"/>
                <a:gd name="connsiteX22" fmla="*/ 690562 w 690985"/>
                <a:gd name="connsiteY22" fmla="*/ 77153 h 226695"/>
                <a:gd name="connsiteX23" fmla="*/ 690562 w 690985"/>
                <a:gd name="connsiteY23" fmla="*/ 10478 h 226695"/>
                <a:gd name="connsiteX24" fmla="*/ 681037 w 690985"/>
                <a:gd name="connsiteY24" fmla="*/ 0 h 226695"/>
                <a:gd name="connsiteX25" fmla="*/ 20955 w 690985"/>
                <a:gd name="connsiteY25" fmla="*/ 67628 h 226695"/>
                <a:gd name="connsiteX26" fmla="*/ 20955 w 690985"/>
                <a:gd name="connsiteY26" fmla="*/ 21907 h 226695"/>
                <a:gd name="connsiteX27" fmla="*/ 670560 w 690985"/>
                <a:gd name="connsiteY27" fmla="*/ 21907 h 226695"/>
                <a:gd name="connsiteX28" fmla="*/ 670560 w 690985"/>
                <a:gd name="connsiteY28" fmla="*/ 67628 h 226695"/>
                <a:gd name="connsiteX29" fmla="*/ 20955 w 690985"/>
                <a:gd name="connsiteY29" fmla="*/ 67628 h 226695"/>
                <a:gd name="connsiteX30" fmla="*/ 344805 w 690985"/>
                <a:gd name="connsiteY30" fmla="*/ 180975 h 226695"/>
                <a:gd name="connsiteX31" fmla="*/ 335280 w 690985"/>
                <a:gd name="connsiteY31" fmla="*/ 163830 h 226695"/>
                <a:gd name="connsiteX32" fmla="*/ 355283 w 690985"/>
                <a:gd name="connsiteY32" fmla="*/ 163830 h 226695"/>
                <a:gd name="connsiteX33" fmla="*/ 344805 w 690985"/>
                <a:gd name="connsiteY33" fmla="*/ 180975 h 226695"/>
                <a:gd name="connsiteX34" fmla="*/ 391478 w 690985"/>
                <a:gd name="connsiteY34" fmla="*/ 142875 h 226695"/>
                <a:gd name="connsiteX35" fmla="*/ 299085 w 690985"/>
                <a:gd name="connsiteY35" fmla="*/ 142875 h 226695"/>
                <a:gd name="connsiteX36" fmla="*/ 299085 w 690985"/>
                <a:gd name="connsiteY36" fmla="*/ 88583 h 226695"/>
                <a:gd name="connsiteX37" fmla="*/ 391478 w 690985"/>
                <a:gd name="connsiteY37" fmla="*/ 88583 h 226695"/>
                <a:gd name="connsiteX38" fmla="*/ 391478 w 690985"/>
                <a:gd name="connsiteY38" fmla="*/ 142875 h 226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690985" h="226695">
                  <a:moveTo>
                    <a:pt x="681037" y="0"/>
                  </a:moveTo>
                  <a:lnTo>
                    <a:pt x="10477" y="0"/>
                  </a:lnTo>
                  <a:cubicBezTo>
                    <a:pt x="4763" y="0"/>
                    <a:pt x="0" y="4763"/>
                    <a:pt x="0" y="10478"/>
                  </a:cubicBezTo>
                  <a:lnTo>
                    <a:pt x="0" y="77153"/>
                  </a:lnTo>
                  <a:cubicBezTo>
                    <a:pt x="0" y="82867"/>
                    <a:pt x="4763" y="87630"/>
                    <a:pt x="10477" y="87630"/>
                  </a:cubicBezTo>
                  <a:lnTo>
                    <a:pt x="278130" y="87630"/>
                  </a:lnTo>
                  <a:lnTo>
                    <a:pt x="278130" y="152400"/>
                  </a:lnTo>
                  <a:cubicBezTo>
                    <a:pt x="278130" y="158115"/>
                    <a:pt x="282893" y="162878"/>
                    <a:pt x="288608" y="162878"/>
                  </a:cubicBezTo>
                  <a:lnTo>
                    <a:pt x="310515" y="162878"/>
                  </a:lnTo>
                  <a:lnTo>
                    <a:pt x="334328" y="203835"/>
                  </a:lnTo>
                  <a:lnTo>
                    <a:pt x="334328" y="216217"/>
                  </a:lnTo>
                  <a:cubicBezTo>
                    <a:pt x="334328" y="221933"/>
                    <a:pt x="339090" y="226695"/>
                    <a:pt x="344805" y="226695"/>
                  </a:cubicBezTo>
                  <a:cubicBezTo>
                    <a:pt x="344805" y="226695"/>
                    <a:pt x="344805" y="226695"/>
                    <a:pt x="344805" y="226695"/>
                  </a:cubicBezTo>
                  <a:cubicBezTo>
                    <a:pt x="350520" y="226695"/>
                    <a:pt x="355283" y="221933"/>
                    <a:pt x="355283" y="215265"/>
                  </a:cubicBezTo>
                  <a:lnTo>
                    <a:pt x="355283" y="203835"/>
                  </a:lnTo>
                  <a:lnTo>
                    <a:pt x="380047" y="162878"/>
                  </a:lnTo>
                  <a:lnTo>
                    <a:pt x="400050" y="162878"/>
                  </a:lnTo>
                  <a:cubicBezTo>
                    <a:pt x="400050" y="162878"/>
                    <a:pt x="401003" y="162878"/>
                    <a:pt x="401003" y="162878"/>
                  </a:cubicBezTo>
                  <a:cubicBezTo>
                    <a:pt x="401003" y="162878"/>
                    <a:pt x="401955" y="162878"/>
                    <a:pt x="401955" y="162878"/>
                  </a:cubicBezTo>
                  <a:cubicBezTo>
                    <a:pt x="407670" y="162878"/>
                    <a:pt x="412433" y="158115"/>
                    <a:pt x="412433" y="152400"/>
                  </a:cubicBezTo>
                  <a:lnTo>
                    <a:pt x="412433" y="87630"/>
                  </a:lnTo>
                  <a:lnTo>
                    <a:pt x="680085" y="87630"/>
                  </a:lnTo>
                  <a:cubicBezTo>
                    <a:pt x="685800" y="87630"/>
                    <a:pt x="690562" y="82867"/>
                    <a:pt x="690562" y="77153"/>
                  </a:cubicBezTo>
                  <a:lnTo>
                    <a:pt x="690562" y="10478"/>
                  </a:lnTo>
                  <a:cubicBezTo>
                    <a:pt x="692468" y="4763"/>
                    <a:pt x="687705" y="0"/>
                    <a:pt x="681037" y="0"/>
                  </a:cubicBezTo>
                  <a:close/>
                  <a:moveTo>
                    <a:pt x="20955" y="67628"/>
                  </a:moveTo>
                  <a:lnTo>
                    <a:pt x="20955" y="21907"/>
                  </a:lnTo>
                  <a:lnTo>
                    <a:pt x="670560" y="21907"/>
                  </a:lnTo>
                  <a:lnTo>
                    <a:pt x="670560" y="67628"/>
                  </a:lnTo>
                  <a:lnTo>
                    <a:pt x="20955" y="67628"/>
                  </a:lnTo>
                  <a:close/>
                  <a:moveTo>
                    <a:pt x="344805" y="180975"/>
                  </a:moveTo>
                  <a:lnTo>
                    <a:pt x="335280" y="163830"/>
                  </a:lnTo>
                  <a:lnTo>
                    <a:pt x="355283" y="163830"/>
                  </a:lnTo>
                  <a:lnTo>
                    <a:pt x="344805" y="180975"/>
                  </a:lnTo>
                  <a:close/>
                  <a:moveTo>
                    <a:pt x="391478" y="142875"/>
                  </a:moveTo>
                  <a:lnTo>
                    <a:pt x="299085" y="142875"/>
                  </a:lnTo>
                  <a:lnTo>
                    <a:pt x="299085" y="88583"/>
                  </a:lnTo>
                  <a:lnTo>
                    <a:pt x="391478" y="88583"/>
                  </a:lnTo>
                  <a:lnTo>
                    <a:pt x="391478" y="142875"/>
                  </a:lnTo>
                  <a:close/>
                </a:path>
              </a:pathLst>
            </a:custGeom>
            <a:grpFill/>
            <a:ln w="9525" cap="flat">
              <a:noFill/>
              <a:prstDash val="solid"/>
              <a:miter/>
            </a:ln>
          </p:spPr>
          <p:txBody>
            <a:bodyPr rtlCol="0" anchor="ctr"/>
            <a:lstStyle/>
            <a:p>
              <a:pPr rtl="0"/>
              <a:endParaRPr lang="en-US">
                <a:ea typeface="Meiryo" panose="020B0604030504040204" pitchFamily="34" charset="-128"/>
              </a:endParaRPr>
            </a:p>
          </p:txBody>
        </p:sp>
      </p:grpSp>
      <p:grpSp>
        <p:nvGrpSpPr>
          <p:cNvPr id="70" name="Graphic 73">
            <a:extLst>
              <a:ext uri="{FF2B5EF4-FFF2-40B4-BE49-F238E27FC236}">
                <a16:creationId xmlns:a16="http://schemas.microsoft.com/office/drawing/2014/main" id="{D4146A14-986D-9059-37E1-5301B592EAC4}"/>
              </a:ext>
            </a:extLst>
          </p:cNvPr>
          <p:cNvGrpSpPr>
            <a:grpSpLocks noChangeAspect="1"/>
          </p:cNvGrpSpPr>
          <p:nvPr/>
        </p:nvGrpSpPr>
        <p:grpSpPr>
          <a:xfrm>
            <a:off x="5078837" y="4144774"/>
            <a:ext cx="287622" cy="260756"/>
            <a:chOff x="2468686" y="3000368"/>
            <a:chExt cx="693419" cy="628649"/>
          </a:xfrm>
          <a:solidFill>
            <a:schemeClr val="tx1"/>
          </a:solidFill>
        </p:grpSpPr>
        <p:sp>
          <p:nvSpPr>
            <p:cNvPr id="71" name="Freeform 75">
              <a:extLst>
                <a:ext uri="{FF2B5EF4-FFF2-40B4-BE49-F238E27FC236}">
                  <a16:creationId xmlns:a16="http://schemas.microsoft.com/office/drawing/2014/main" id="{E60B0A4E-BBDA-745E-0E36-AFFEFFF7B5F9}"/>
                </a:ext>
              </a:extLst>
            </p:cNvPr>
            <p:cNvSpPr/>
            <p:nvPr/>
          </p:nvSpPr>
          <p:spPr>
            <a:xfrm>
              <a:off x="2511549" y="3044183"/>
              <a:ext cx="606864" cy="391477"/>
            </a:xfrm>
            <a:custGeom>
              <a:avLst/>
              <a:gdLst>
                <a:gd name="connsiteX0" fmla="*/ 598170 w 606865"/>
                <a:gd name="connsiteY0" fmla="*/ 0 h 391477"/>
                <a:gd name="connsiteX1" fmla="*/ 9525 w 606865"/>
                <a:gd name="connsiteY1" fmla="*/ 0 h 391477"/>
                <a:gd name="connsiteX2" fmla="*/ 0 w 606865"/>
                <a:gd name="connsiteY2" fmla="*/ 9525 h 391477"/>
                <a:gd name="connsiteX3" fmla="*/ 0 w 606865"/>
                <a:gd name="connsiteY3" fmla="*/ 381952 h 391477"/>
                <a:gd name="connsiteX4" fmla="*/ 9525 w 606865"/>
                <a:gd name="connsiteY4" fmla="*/ 391477 h 391477"/>
                <a:gd name="connsiteX5" fmla="*/ 597218 w 606865"/>
                <a:gd name="connsiteY5" fmla="*/ 391477 h 391477"/>
                <a:gd name="connsiteX6" fmla="*/ 606743 w 606865"/>
                <a:gd name="connsiteY6" fmla="*/ 381952 h 391477"/>
                <a:gd name="connsiteX7" fmla="*/ 606743 w 606865"/>
                <a:gd name="connsiteY7" fmla="*/ 9525 h 391477"/>
                <a:gd name="connsiteX8" fmla="*/ 598170 w 606865"/>
                <a:gd name="connsiteY8" fmla="*/ 0 h 391477"/>
                <a:gd name="connsiteX9" fmla="*/ 588645 w 606865"/>
                <a:gd name="connsiteY9" fmla="*/ 19050 h 391477"/>
                <a:gd name="connsiteX10" fmla="*/ 588645 w 606865"/>
                <a:gd name="connsiteY10" fmla="*/ 372427 h 391477"/>
                <a:gd name="connsiteX11" fmla="*/ 19050 w 606865"/>
                <a:gd name="connsiteY11" fmla="*/ 372427 h 391477"/>
                <a:gd name="connsiteX12" fmla="*/ 19050 w 606865"/>
                <a:gd name="connsiteY12" fmla="*/ 19050 h 391477"/>
                <a:gd name="connsiteX13" fmla="*/ 588645 w 606865"/>
                <a:gd name="connsiteY13" fmla="*/ 19050 h 391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06865" h="391477">
                  <a:moveTo>
                    <a:pt x="598170" y="0"/>
                  </a:moveTo>
                  <a:lnTo>
                    <a:pt x="9525" y="0"/>
                  </a:lnTo>
                  <a:cubicBezTo>
                    <a:pt x="3810" y="0"/>
                    <a:pt x="0" y="3810"/>
                    <a:pt x="0" y="9525"/>
                  </a:cubicBezTo>
                  <a:lnTo>
                    <a:pt x="0" y="381952"/>
                  </a:lnTo>
                  <a:cubicBezTo>
                    <a:pt x="0" y="387668"/>
                    <a:pt x="3810" y="391477"/>
                    <a:pt x="9525" y="391477"/>
                  </a:cubicBezTo>
                  <a:lnTo>
                    <a:pt x="597218" y="391477"/>
                  </a:lnTo>
                  <a:cubicBezTo>
                    <a:pt x="602933" y="391477"/>
                    <a:pt x="606743" y="387668"/>
                    <a:pt x="606743" y="381952"/>
                  </a:cubicBezTo>
                  <a:lnTo>
                    <a:pt x="606743" y="9525"/>
                  </a:lnTo>
                  <a:cubicBezTo>
                    <a:pt x="607695" y="4762"/>
                    <a:pt x="602933" y="0"/>
                    <a:pt x="598170" y="0"/>
                  </a:cubicBezTo>
                  <a:close/>
                  <a:moveTo>
                    <a:pt x="588645" y="19050"/>
                  </a:moveTo>
                  <a:lnTo>
                    <a:pt x="588645" y="372427"/>
                  </a:lnTo>
                  <a:lnTo>
                    <a:pt x="19050" y="372427"/>
                  </a:lnTo>
                  <a:lnTo>
                    <a:pt x="19050" y="19050"/>
                  </a:lnTo>
                  <a:lnTo>
                    <a:pt x="588645" y="19050"/>
                  </a:lnTo>
                  <a:close/>
                </a:path>
              </a:pathLst>
            </a:custGeom>
            <a:grpFill/>
            <a:ln w="9525" cap="flat">
              <a:noFill/>
              <a:prstDash val="solid"/>
              <a:miter/>
            </a:ln>
          </p:spPr>
          <p:txBody>
            <a:bodyPr rtlCol="0" anchor="ctr"/>
            <a:lstStyle/>
            <a:p>
              <a:pPr rtl="0"/>
              <a:endParaRPr lang="en-US">
                <a:ea typeface="Meiryo" panose="020B0604030504040204" pitchFamily="34" charset="-128"/>
              </a:endParaRPr>
            </a:p>
          </p:txBody>
        </p:sp>
        <p:sp>
          <p:nvSpPr>
            <p:cNvPr id="72" name="Freeform 76">
              <a:extLst>
                <a:ext uri="{FF2B5EF4-FFF2-40B4-BE49-F238E27FC236}">
                  <a16:creationId xmlns:a16="http://schemas.microsoft.com/office/drawing/2014/main" id="{1A1780B4-1931-F6FB-0F45-2E5C77137307}"/>
                </a:ext>
              </a:extLst>
            </p:cNvPr>
            <p:cNvSpPr/>
            <p:nvPr/>
          </p:nvSpPr>
          <p:spPr>
            <a:xfrm>
              <a:off x="2468686" y="3000368"/>
              <a:ext cx="693419" cy="628649"/>
            </a:xfrm>
            <a:custGeom>
              <a:avLst/>
              <a:gdLst>
                <a:gd name="connsiteX0" fmla="*/ 641033 w 693420"/>
                <a:gd name="connsiteY0" fmla="*/ 0 h 628650"/>
                <a:gd name="connsiteX1" fmla="*/ 52388 w 693420"/>
                <a:gd name="connsiteY1" fmla="*/ 0 h 628650"/>
                <a:gd name="connsiteX2" fmla="*/ 0 w 693420"/>
                <a:gd name="connsiteY2" fmla="*/ 53340 h 628650"/>
                <a:gd name="connsiteX3" fmla="*/ 0 w 693420"/>
                <a:gd name="connsiteY3" fmla="*/ 468630 h 628650"/>
                <a:gd name="connsiteX4" fmla="*/ 52388 w 693420"/>
                <a:gd name="connsiteY4" fmla="*/ 521017 h 628650"/>
                <a:gd name="connsiteX5" fmla="*/ 263843 w 693420"/>
                <a:gd name="connsiteY5" fmla="*/ 521017 h 628650"/>
                <a:gd name="connsiteX6" fmla="*/ 250508 w 693420"/>
                <a:gd name="connsiteY6" fmla="*/ 609600 h 628650"/>
                <a:gd name="connsiteX7" fmla="*/ 213360 w 693420"/>
                <a:gd name="connsiteY7" fmla="*/ 609600 h 628650"/>
                <a:gd name="connsiteX8" fmla="*/ 203835 w 693420"/>
                <a:gd name="connsiteY8" fmla="*/ 619125 h 628650"/>
                <a:gd name="connsiteX9" fmla="*/ 213360 w 693420"/>
                <a:gd name="connsiteY9" fmla="*/ 628650 h 628650"/>
                <a:gd name="connsiteX10" fmla="*/ 477202 w 693420"/>
                <a:gd name="connsiteY10" fmla="*/ 628650 h 628650"/>
                <a:gd name="connsiteX11" fmla="*/ 486727 w 693420"/>
                <a:gd name="connsiteY11" fmla="*/ 619125 h 628650"/>
                <a:gd name="connsiteX12" fmla="*/ 477202 w 693420"/>
                <a:gd name="connsiteY12" fmla="*/ 609600 h 628650"/>
                <a:gd name="connsiteX13" fmla="*/ 440055 w 693420"/>
                <a:gd name="connsiteY13" fmla="*/ 609600 h 628650"/>
                <a:gd name="connsiteX14" fmla="*/ 425768 w 693420"/>
                <a:gd name="connsiteY14" fmla="*/ 521017 h 628650"/>
                <a:gd name="connsiteX15" fmla="*/ 641033 w 693420"/>
                <a:gd name="connsiteY15" fmla="*/ 521017 h 628650"/>
                <a:gd name="connsiteX16" fmla="*/ 693420 w 693420"/>
                <a:gd name="connsiteY16" fmla="*/ 468630 h 628650"/>
                <a:gd name="connsiteX17" fmla="*/ 693420 w 693420"/>
                <a:gd name="connsiteY17" fmla="*/ 53340 h 628650"/>
                <a:gd name="connsiteX18" fmla="*/ 641033 w 693420"/>
                <a:gd name="connsiteY18" fmla="*/ 0 h 628650"/>
                <a:gd name="connsiteX19" fmla="*/ 420052 w 693420"/>
                <a:gd name="connsiteY19" fmla="*/ 609600 h 628650"/>
                <a:gd name="connsiteX20" fmla="*/ 269558 w 693420"/>
                <a:gd name="connsiteY20" fmla="*/ 609600 h 628650"/>
                <a:gd name="connsiteX21" fmla="*/ 283845 w 693420"/>
                <a:gd name="connsiteY21" fmla="*/ 521017 h 628650"/>
                <a:gd name="connsiteX22" fmla="*/ 406718 w 693420"/>
                <a:gd name="connsiteY22" fmla="*/ 521017 h 628650"/>
                <a:gd name="connsiteX23" fmla="*/ 420052 w 693420"/>
                <a:gd name="connsiteY23" fmla="*/ 609600 h 628650"/>
                <a:gd name="connsiteX24" fmla="*/ 641033 w 693420"/>
                <a:gd name="connsiteY24" fmla="*/ 501967 h 628650"/>
                <a:gd name="connsiteX25" fmla="*/ 52388 w 693420"/>
                <a:gd name="connsiteY25" fmla="*/ 501967 h 628650"/>
                <a:gd name="connsiteX26" fmla="*/ 19050 w 693420"/>
                <a:gd name="connsiteY26" fmla="*/ 468630 h 628650"/>
                <a:gd name="connsiteX27" fmla="*/ 19050 w 693420"/>
                <a:gd name="connsiteY27" fmla="*/ 53340 h 628650"/>
                <a:gd name="connsiteX28" fmla="*/ 52388 w 693420"/>
                <a:gd name="connsiteY28" fmla="*/ 19050 h 628650"/>
                <a:gd name="connsiteX29" fmla="*/ 640080 w 693420"/>
                <a:gd name="connsiteY29" fmla="*/ 19050 h 628650"/>
                <a:gd name="connsiteX30" fmla="*/ 673418 w 693420"/>
                <a:gd name="connsiteY30" fmla="*/ 53340 h 628650"/>
                <a:gd name="connsiteX31" fmla="*/ 673418 w 693420"/>
                <a:gd name="connsiteY31" fmla="*/ 468630 h 628650"/>
                <a:gd name="connsiteX32" fmla="*/ 641033 w 693420"/>
                <a:gd name="connsiteY32" fmla="*/ 501967 h 628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693420" h="628650">
                  <a:moveTo>
                    <a:pt x="641033" y="0"/>
                  </a:moveTo>
                  <a:lnTo>
                    <a:pt x="52388" y="0"/>
                  </a:lnTo>
                  <a:cubicBezTo>
                    <a:pt x="23813" y="0"/>
                    <a:pt x="0" y="23813"/>
                    <a:pt x="0" y="53340"/>
                  </a:cubicBezTo>
                  <a:lnTo>
                    <a:pt x="0" y="468630"/>
                  </a:lnTo>
                  <a:cubicBezTo>
                    <a:pt x="0" y="497205"/>
                    <a:pt x="22860" y="521017"/>
                    <a:pt x="52388" y="521017"/>
                  </a:cubicBezTo>
                  <a:lnTo>
                    <a:pt x="263843" y="521017"/>
                  </a:lnTo>
                  <a:lnTo>
                    <a:pt x="250508" y="609600"/>
                  </a:lnTo>
                  <a:lnTo>
                    <a:pt x="213360" y="609600"/>
                  </a:lnTo>
                  <a:cubicBezTo>
                    <a:pt x="207645" y="609600"/>
                    <a:pt x="203835" y="613410"/>
                    <a:pt x="203835" y="619125"/>
                  </a:cubicBezTo>
                  <a:cubicBezTo>
                    <a:pt x="203835" y="624840"/>
                    <a:pt x="207645" y="628650"/>
                    <a:pt x="213360" y="628650"/>
                  </a:cubicBezTo>
                  <a:lnTo>
                    <a:pt x="477202" y="628650"/>
                  </a:lnTo>
                  <a:cubicBezTo>
                    <a:pt x="482918" y="628650"/>
                    <a:pt x="486727" y="624840"/>
                    <a:pt x="486727" y="619125"/>
                  </a:cubicBezTo>
                  <a:cubicBezTo>
                    <a:pt x="486727" y="613410"/>
                    <a:pt x="482918" y="609600"/>
                    <a:pt x="477202" y="609600"/>
                  </a:cubicBezTo>
                  <a:lnTo>
                    <a:pt x="440055" y="609600"/>
                  </a:lnTo>
                  <a:lnTo>
                    <a:pt x="425768" y="521017"/>
                  </a:lnTo>
                  <a:lnTo>
                    <a:pt x="641033" y="521017"/>
                  </a:lnTo>
                  <a:cubicBezTo>
                    <a:pt x="669608" y="521017"/>
                    <a:pt x="693420" y="497205"/>
                    <a:pt x="693420" y="468630"/>
                  </a:cubicBezTo>
                  <a:lnTo>
                    <a:pt x="693420" y="53340"/>
                  </a:lnTo>
                  <a:cubicBezTo>
                    <a:pt x="692468" y="23813"/>
                    <a:pt x="669608" y="0"/>
                    <a:pt x="641033" y="0"/>
                  </a:cubicBezTo>
                  <a:close/>
                  <a:moveTo>
                    <a:pt x="420052" y="609600"/>
                  </a:moveTo>
                  <a:lnTo>
                    <a:pt x="269558" y="609600"/>
                  </a:lnTo>
                  <a:lnTo>
                    <a:pt x="283845" y="521017"/>
                  </a:lnTo>
                  <a:lnTo>
                    <a:pt x="406718" y="521017"/>
                  </a:lnTo>
                  <a:lnTo>
                    <a:pt x="420052" y="609600"/>
                  </a:lnTo>
                  <a:close/>
                  <a:moveTo>
                    <a:pt x="641033" y="501967"/>
                  </a:moveTo>
                  <a:lnTo>
                    <a:pt x="52388" y="501967"/>
                  </a:lnTo>
                  <a:cubicBezTo>
                    <a:pt x="34290" y="501967"/>
                    <a:pt x="19050" y="486728"/>
                    <a:pt x="19050" y="468630"/>
                  </a:cubicBezTo>
                  <a:lnTo>
                    <a:pt x="19050" y="53340"/>
                  </a:lnTo>
                  <a:cubicBezTo>
                    <a:pt x="19050" y="34290"/>
                    <a:pt x="34290" y="19050"/>
                    <a:pt x="52388" y="19050"/>
                  </a:cubicBezTo>
                  <a:lnTo>
                    <a:pt x="640080" y="19050"/>
                  </a:lnTo>
                  <a:cubicBezTo>
                    <a:pt x="658177" y="19050"/>
                    <a:pt x="673418" y="34290"/>
                    <a:pt x="673418" y="53340"/>
                  </a:cubicBezTo>
                  <a:lnTo>
                    <a:pt x="673418" y="468630"/>
                  </a:lnTo>
                  <a:cubicBezTo>
                    <a:pt x="673418" y="486728"/>
                    <a:pt x="659130" y="501967"/>
                    <a:pt x="641033" y="501967"/>
                  </a:cubicBezTo>
                  <a:close/>
                </a:path>
              </a:pathLst>
            </a:custGeom>
            <a:grpFill/>
            <a:ln w="9525" cap="flat">
              <a:noFill/>
              <a:prstDash val="solid"/>
              <a:miter/>
            </a:ln>
          </p:spPr>
          <p:txBody>
            <a:bodyPr rtlCol="0" anchor="ctr"/>
            <a:lstStyle/>
            <a:p>
              <a:pPr rtl="0"/>
              <a:endParaRPr lang="en-US">
                <a:ea typeface="Meiryo" panose="020B0604030504040204" pitchFamily="34" charset="-128"/>
              </a:endParaRPr>
            </a:p>
          </p:txBody>
        </p:sp>
        <p:sp>
          <p:nvSpPr>
            <p:cNvPr id="73" name="Freeform 77">
              <a:extLst>
                <a:ext uri="{FF2B5EF4-FFF2-40B4-BE49-F238E27FC236}">
                  <a16:creationId xmlns:a16="http://schemas.microsoft.com/office/drawing/2014/main" id="{7B13BF2B-AE8D-7690-A54D-B496903DF54B}"/>
                </a:ext>
              </a:extLst>
            </p:cNvPr>
            <p:cNvSpPr/>
            <p:nvPr/>
          </p:nvSpPr>
          <p:spPr>
            <a:xfrm>
              <a:off x="2807775" y="3460427"/>
              <a:ext cx="17144" cy="17146"/>
            </a:xfrm>
            <a:custGeom>
              <a:avLst/>
              <a:gdLst>
                <a:gd name="connsiteX0" fmla="*/ 17145 w 17144"/>
                <a:gd name="connsiteY0" fmla="*/ 8572 h 17145"/>
                <a:gd name="connsiteX1" fmla="*/ 8572 w 17144"/>
                <a:gd name="connsiteY1" fmla="*/ 17145 h 17145"/>
                <a:gd name="connsiteX2" fmla="*/ 0 w 17144"/>
                <a:gd name="connsiteY2" fmla="*/ 8572 h 17145"/>
                <a:gd name="connsiteX3" fmla="*/ 8572 w 17144"/>
                <a:gd name="connsiteY3" fmla="*/ 0 h 17145"/>
                <a:gd name="connsiteX4" fmla="*/ 17145 w 17144"/>
                <a:gd name="connsiteY4" fmla="*/ 8572 h 171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144" h="17145">
                  <a:moveTo>
                    <a:pt x="17145" y="8572"/>
                  </a:moveTo>
                  <a:cubicBezTo>
                    <a:pt x="17145" y="13307"/>
                    <a:pt x="13307" y="17145"/>
                    <a:pt x="8572" y="17145"/>
                  </a:cubicBezTo>
                  <a:cubicBezTo>
                    <a:pt x="3838" y="17145"/>
                    <a:pt x="0" y="13307"/>
                    <a:pt x="0" y="8572"/>
                  </a:cubicBezTo>
                  <a:cubicBezTo>
                    <a:pt x="0" y="3838"/>
                    <a:pt x="3838" y="0"/>
                    <a:pt x="8572" y="0"/>
                  </a:cubicBezTo>
                  <a:cubicBezTo>
                    <a:pt x="13307" y="0"/>
                    <a:pt x="17145" y="3838"/>
                    <a:pt x="17145" y="8572"/>
                  </a:cubicBezTo>
                  <a:close/>
                </a:path>
              </a:pathLst>
            </a:custGeom>
            <a:grpFill/>
            <a:ln w="9525" cap="flat">
              <a:noFill/>
              <a:prstDash val="solid"/>
              <a:miter/>
            </a:ln>
          </p:spPr>
          <p:txBody>
            <a:bodyPr rtlCol="0" anchor="ctr"/>
            <a:lstStyle/>
            <a:p>
              <a:pPr rtl="0"/>
              <a:endParaRPr lang="en-US">
                <a:ea typeface="Meiryo" panose="020B0604030504040204" pitchFamily="34" charset="-128"/>
              </a:endParaRPr>
            </a:p>
          </p:txBody>
        </p:sp>
        <p:sp>
          <p:nvSpPr>
            <p:cNvPr id="74" name="Freeform 78">
              <a:extLst>
                <a:ext uri="{FF2B5EF4-FFF2-40B4-BE49-F238E27FC236}">
                  <a16:creationId xmlns:a16="http://schemas.microsoft.com/office/drawing/2014/main" id="{1122291B-F430-B551-373F-DA62B410F4A4}"/>
                </a:ext>
              </a:extLst>
            </p:cNvPr>
            <p:cNvSpPr/>
            <p:nvPr/>
          </p:nvSpPr>
          <p:spPr>
            <a:xfrm>
              <a:off x="2832539" y="3149912"/>
              <a:ext cx="223837" cy="50481"/>
            </a:xfrm>
            <a:custGeom>
              <a:avLst/>
              <a:gdLst>
                <a:gd name="connsiteX0" fmla="*/ 10478 w 223837"/>
                <a:gd name="connsiteY0" fmla="*/ 34290 h 50482"/>
                <a:gd name="connsiteX1" fmla="*/ 46672 w 223837"/>
                <a:gd name="connsiteY1" fmla="*/ 34290 h 50482"/>
                <a:gd name="connsiteX2" fmla="*/ 46672 w 223837"/>
                <a:gd name="connsiteY2" fmla="*/ 40957 h 50482"/>
                <a:gd name="connsiteX3" fmla="*/ 56197 w 223837"/>
                <a:gd name="connsiteY3" fmla="*/ 50482 h 50482"/>
                <a:gd name="connsiteX4" fmla="*/ 65722 w 223837"/>
                <a:gd name="connsiteY4" fmla="*/ 40957 h 50482"/>
                <a:gd name="connsiteX5" fmla="*/ 65722 w 223837"/>
                <a:gd name="connsiteY5" fmla="*/ 35243 h 50482"/>
                <a:gd name="connsiteX6" fmla="*/ 214313 w 223837"/>
                <a:gd name="connsiteY6" fmla="*/ 35243 h 50482"/>
                <a:gd name="connsiteX7" fmla="*/ 223838 w 223837"/>
                <a:gd name="connsiteY7" fmla="*/ 25718 h 50482"/>
                <a:gd name="connsiteX8" fmla="*/ 214313 w 223837"/>
                <a:gd name="connsiteY8" fmla="*/ 16193 h 50482"/>
                <a:gd name="connsiteX9" fmla="*/ 64770 w 223837"/>
                <a:gd name="connsiteY9" fmla="*/ 16193 h 50482"/>
                <a:gd name="connsiteX10" fmla="*/ 64770 w 223837"/>
                <a:gd name="connsiteY10" fmla="*/ 9525 h 50482"/>
                <a:gd name="connsiteX11" fmla="*/ 55245 w 223837"/>
                <a:gd name="connsiteY11" fmla="*/ 0 h 50482"/>
                <a:gd name="connsiteX12" fmla="*/ 45720 w 223837"/>
                <a:gd name="connsiteY12" fmla="*/ 9525 h 50482"/>
                <a:gd name="connsiteX13" fmla="*/ 45720 w 223837"/>
                <a:gd name="connsiteY13" fmla="*/ 16193 h 50482"/>
                <a:gd name="connsiteX14" fmla="*/ 9525 w 223837"/>
                <a:gd name="connsiteY14" fmla="*/ 16193 h 50482"/>
                <a:gd name="connsiteX15" fmla="*/ 0 w 223837"/>
                <a:gd name="connsiteY15" fmla="*/ 25718 h 50482"/>
                <a:gd name="connsiteX16" fmla="*/ 10478 w 223837"/>
                <a:gd name="connsiteY16" fmla="*/ 34290 h 50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23837" h="50482">
                  <a:moveTo>
                    <a:pt x="10478" y="34290"/>
                  </a:moveTo>
                  <a:lnTo>
                    <a:pt x="46672" y="34290"/>
                  </a:lnTo>
                  <a:lnTo>
                    <a:pt x="46672" y="40957"/>
                  </a:lnTo>
                  <a:cubicBezTo>
                    <a:pt x="46672" y="46672"/>
                    <a:pt x="50482" y="50482"/>
                    <a:pt x="56197" y="50482"/>
                  </a:cubicBezTo>
                  <a:cubicBezTo>
                    <a:pt x="61913" y="50482"/>
                    <a:pt x="65722" y="46672"/>
                    <a:pt x="65722" y="40957"/>
                  </a:cubicBezTo>
                  <a:lnTo>
                    <a:pt x="65722" y="35243"/>
                  </a:lnTo>
                  <a:lnTo>
                    <a:pt x="214313" y="35243"/>
                  </a:lnTo>
                  <a:cubicBezTo>
                    <a:pt x="220028" y="35243"/>
                    <a:pt x="223838" y="30480"/>
                    <a:pt x="223838" y="25718"/>
                  </a:cubicBezTo>
                  <a:cubicBezTo>
                    <a:pt x="223838" y="20955"/>
                    <a:pt x="219075" y="16193"/>
                    <a:pt x="214313" y="16193"/>
                  </a:cubicBezTo>
                  <a:lnTo>
                    <a:pt x="64770" y="16193"/>
                  </a:lnTo>
                  <a:lnTo>
                    <a:pt x="64770" y="9525"/>
                  </a:lnTo>
                  <a:cubicBezTo>
                    <a:pt x="64770" y="3810"/>
                    <a:pt x="60960" y="0"/>
                    <a:pt x="55245" y="0"/>
                  </a:cubicBezTo>
                  <a:cubicBezTo>
                    <a:pt x="49530" y="0"/>
                    <a:pt x="45720" y="3810"/>
                    <a:pt x="45720" y="9525"/>
                  </a:cubicBezTo>
                  <a:lnTo>
                    <a:pt x="45720" y="16193"/>
                  </a:lnTo>
                  <a:lnTo>
                    <a:pt x="9525" y="16193"/>
                  </a:lnTo>
                  <a:cubicBezTo>
                    <a:pt x="3810" y="16193"/>
                    <a:pt x="0" y="20955"/>
                    <a:pt x="0" y="25718"/>
                  </a:cubicBezTo>
                  <a:cubicBezTo>
                    <a:pt x="0" y="30480"/>
                    <a:pt x="4763" y="34290"/>
                    <a:pt x="10478" y="34290"/>
                  </a:cubicBezTo>
                  <a:close/>
                </a:path>
              </a:pathLst>
            </a:custGeom>
            <a:grpFill/>
            <a:ln w="9525" cap="flat">
              <a:noFill/>
              <a:prstDash val="solid"/>
              <a:miter/>
            </a:ln>
          </p:spPr>
          <p:txBody>
            <a:bodyPr rtlCol="0" anchor="ctr"/>
            <a:lstStyle/>
            <a:p>
              <a:pPr rtl="0"/>
              <a:endParaRPr lang="en-US">
                <a:ea typeface="Meiryo" panose="020B0604030504040204" pitchFamily="34" charset="-128"/>
              </a:endParaRPr>
            </a:p>
          </p:txBody>
        </p:sp>
        <p:sp>
          <p:nvSpPr>
            <p:cNvPr id="75" name="Freeform 79">
              <a:extLst>
                <a:ext uri="{FF2B5EF4-FFF2-40B4-BE49-F238E27FC236}">
                  <a16:creationId xmlns:a16="http://schemas.microsoft.com/office/drawing/2014/main" id="{7759F5EE-80BE-E2AA-8BB2-4A6753BAE4CF}"/>
                </a:ext>
              </a:extLst>
            </p:cNvPr>
            <p:cNvSpPr/>
            <p:nvPr/>
          </p:nvSpPr>
          <p:spPr>
            <a:xfrm>
              <a:off x="2833494" y="3214682"/>
              <a:ext cx="222885" cy="50481"/>
            </a:xfrm>
            <a:custGeom>
              <a:avLst/>
              <a:gdLst>
                <a:gd name="connsiteX0" fmla="*/ 9525 w 222885"/>
                <a:gd name="connsiteY0" fmla="*/ 34290 h 50482"/>
                <a:gd name="connsiteX1" fmla="*/ 153352 w 222885"/>
                <a:gd name="connsiteY1" fmla="*/ 34290 h 50482"/>
                <a:gd name="connsiteX2" fmla="*/ 153352 w 222885"/>
                <a:gd name="connsiteY2" fmla="*/ 40957 h 50482"/>
                <a:gd name="connsiteX3" fmla="*/ 162877 w 222885"/>
                <a:gd name="connsiteY3" fmla="*/ 50482 h 50482"/>
                <a:gd name="connsiteX4" fmla="*/ 172402 w 222885"/>
                <a:gd name="connsiteY4" fmla="*/ 40957 h 50482"/>
                <a:gd name="connsiteX5" fmla="*/ 172402 w 222885"/>
                <a:gd name="connsiteY5" fmla="*/ 34290 h 50482"/>
                <a:gd name="connsiteX6" fmla="*/ 213360 w 222885"/>
                <a:gd name="connsiteY6" fmla="*/ 34290 h 50482"/>
                <a:gd name="connsiteX7" fmla="*/ 222885 w 222885"/>
                <a:gd name="connsiteY7" fmla="*/ 24765 h 50482"/>
                <a:gd name="connsiteX8" fmla="*/ 213360 w 222885"/>
                <a:gd name="connsiteY8" fmla="*/ 15240 h 50482"/>
                <a:gd name="connsiteX9" fmla="*/ 172402 w 222885"/>
                <a:gd name="connsiteY9" fmla="*/ 15240 h 50482"/>
                <a:gd name="connsiteX10" fmla="*/ 172402 w 222885"/>
                <a:gd name="connsiteY10" fmla="*/ 9525 h 50482"/>
                <a:gd name="connsiteX11" fmla="*/ 162877 w 222885"/>
                <a:gd name="connsiteY11" fmla="*/ 0 h 50482"/>
                <a:gd name="connsiteX12" fmla="*/ 153352 w 222885"/>
                <a:gd name="connsiteY12" fmla="*/ 9525 h 50482"/>
                <a:gd name="connsiteX13" fmla="*/ 153352 w 222885"/>
                <a:gd name="connsiteY13" fmla="*/ 15240 h 50482"/>
                <a:gd name="connsiteX14" fmla="*/ 9525 w 222885"/>
                <a:gd name="connsiteY14" fmla="*/ 15240 h 50482"/>
                <a:gd name="connsiteX15" fmla="*/ 0 w 222885"/>
                <a:gd name="connsiteY15" fmla="*/ 24765 h 50482"/>
                <a:gd name="connsiteX16" fmla="*/ 9525 w 222885"/>
                <a:gd name="connsiteY16" fmla="*/ 34290 h 50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22885" h="50482">
                  <a:moveTo>
                    <a:pt x="9525" y="34290"/>
                  </a:moveTo>
                  <a:lnTo>
                    <a:pt x="153352" y="34290"/>
                  </a:lnTo>
                  <a:lnTo>
                    <a:pt x="153352" y="40957"/>
                  </a:lnTo>
                  <a:cubicBezTo>
                    <a:pt x="153352" y="46673"/>
                    <a:pt x="157163" y="50482"/>
                    <a:pt x="162877" y="50482"/>
                  </a:cubicBezTo>
                  <a:cubicBezTo>
                    <a:pt x="168592" y="50482"/>
                    <a:pt x="172402" y="46673"/>
                    <a:pt x="172402" y="40957"/>
                  </a:cubicBezTo>
                  <a:lnTo>
                    <a:pt x="172402" y="34290"/>
                  </a:lnTo>
                  <a:lnTo>
                    <a:pt x="213360" y="34290"/>
                  </a:lnTo>
                  <a:cubicBezTo>
                    <a:pt x="219075" y="34290"/>
                    <a:pt x="222885" y="29527"/>
                    <a:pt x="222885" y="24765"/>
                  </a:cubicBezTo>
                  <a:cubicBezTo>
                    <a:pt x="222885" y="20002"/>
                    <a:pt x="218123" y="15240"/>
                    <a:pt x="213360" y="15240"/>
                  </a:cubicBezTo>
                  <a:lnTo>
                    <a:pt x="172402" y="15240"/>
                  </a:lnTo>
                  <a:lnTo>
                    <a:pt x="172402" y="9525"/>
                  </a:lnTo>
                  <a:cubicBezTo>
                    <a:pt x="172402" y="3810"/>
                    <a:pt x="168592" y="0"/>
                    <a:pt x="162877" y="0"/>
                  </a:cubicBezTo>
                  <a:cubicBezTo>
                    <a:pt x="157163" y="0"/>
                    <a:pt x="153352" y="3810"/>
                    <a:pt x="153352" y="9525"/>
                  </a:cubicBezTo>
                  <a:lnTo>
                    <a:pt x="153352" y="15240"/>
                  </a:lnTo>
                  <a:lnTo>
                    <a:pt x="9525" y="15240"/>
                  </a:lnTo>
                  <a:cubicBezTo>
                    <a:pt x="3810" y="15240"/>
                    <a:pt x="0" y="20002"/>
                    <a:pt x="0" y="24765"/>
                  </a:cubicBezTo>
                  <a:cubicBezTo>
                    <a:pt x="0" y="29527"/>
                    <a:pt x="3810" y="34290"/>
                    <a:pt x="9525" y="34290"/>
                  </a:cubicBezTo>
                  <a:close/>
                </a:path>
              </a:pathLst>
            </a:custGeom>
            <a:grpFill/>
            <a:ln w="9525" cap="flat">
              <a:noFill/>
              <a:prstDash val="solid"/>
              <a:miter/>
            </a:ln>
          </p:spPr>
          <p:txBody>
            <a:bodyPr rtlCol="0" anchor="ctr"/>
            <a:lstStyle/>
            <a:p>
              <a:pPr rtl="0"/>
              <a:endParaRPr lang="en-US">
                <a:ea typeface="Meiryo" panose="020B0604030504040204" pitchFamily="34" charset="-128"/>
              </a:endParaRPr>
            </a:p>
          </p:txBody>
        </p:sp>
        <p:sp>
          <p:nvSpPr>
            <p:cNvPr id="76" name="Freeform 80">
              <a:extLst>
                <a:ext uri="{FF2B5EF4-FFF2-40B4-BE49-F238E27FC236}">
                  <a16:creationId xmlns:a16="http://schemas.microsoft.com/office/drawing/2014/main" id="{6476C9E2-F5B7-7A29-B679-C6145104C7A8}"/>
                </a:ext>
              </a:extLst>
            </p:cNvPr>
            <p:cNvSpPr/>
            <p:nvPr/>
          </p:nvSpPr>
          <p:spPr>
            <a:xfrm>
              <a:off x="2833494" y="3279453"/>
              <a:ext cx="221933" cy="50481"/>
            </a:xfrm>
            <a:custGeom>
              <a:avLst/>
              <a:gdLst>
                <a:gd name="connsiteX0" fmla="*/ 9525 w 221932"/>
                <a:gd name="connsiteY0" fmla="*/ 34290 h 50482"/>
                <a:gd name="connsiteX1" fmla="*/ 88582 w 221932"/>
                <a:gd name="connsiteY1" fmla="*/ 34290 h 50482"/>
                <a:gd name="connsiteX2" fmla="*/ 88582 w 221932"/>
                <a:gd name="connsiteY2" fmla="*/ 40957 h 50482"/>
                <a:gd name="connsiteX3" fmla="*/ 98107 w 221932"/>
                <a:gd name="connsiteY3" fmla="*/ 50482 h 50482"/>
                <a:gd name="connsiteX4" fmla="*/ 107632 w 221932"/>
                <a:gd name="connsiteY4" fmla="*/ 40957 h 50482"/>
                <a:gd name="connsiteX5" fmla="*/ 107632 w 221932"/>
                <a:gd name="connsiteY5" fmla="*/ 34290 h 50482"/>
                <a:gd name="connsiteX6" fmla="*/ 212407 w 221932"/>
                <a:gd name="connsiteY6" fmla="*/ 34290 h 50482"/>
                <a:gd name="connsiteX7" fmla="*/ 221932 w 221932"/>
                <a:gd name="connsiteY7" fmla="*/ 24765 h 50482"/>
                <a:gd name="connsiteX8" fmla="*/ 212407 w 221932"/>
                <a:gd name="connsiteY8" fmla="*/ 15240 h 50482"/>
                <a:gd name="connsiteX9" fmla="*/ 107632 w 221932"/>
                <a:gd name="connsiteY9" fmla="*/ 15240 h 50482"/>
                <a:gd name="connsiteX10" fmla="*/ 107632 w 221932"/>
                <a:gd name="connsiteY10" fmla="*/ 9525 h 50482"/>
                <a:gd name="connsiteX11" fmla="*/ 98107 w 221932"/>
                <a:gd name="connsiteY11" fmla="*/ 0 h 50482"/>
                <a:gd name="connsiteX12" fmla="*/ 88582 w 221932"/>
                <a:gd name="connsiteY12" fmla="*/ 9525 h 50482"/>
                <a:gd name="connsiteX13" fmla="*/ 88582 w 221932"/>
                <a:gd name="connsiteY13" fmla="*/ 15240 h 50482"/>
                <a:gd name="connsiteX14" fmla="*/ 9525 w 221932"/>
                <a:gd name="connsiteY14" fmla="*/ 15240 h 50482"/>
                <a:gd name="connsiteX15" fmla="*/ 0 w 221932"/>
                <a:gd name="connsiteY15" fmla="*/ 24765 h 50482"/>
                <a:gd name="connsiteX16" fmla="*/ 9525 w 221932"/>
                <a:gd name="connsiteY16" fmla="*/ 34290 h 50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21932" h="50482">
                  <a:moveTo>
                    <a:pt x="9525" y="34290"/>
                  </a:moveTo>
                  <a:lnTo>
                    <a:pt x="88582" y="34290"/>
                  </a:lnTo>
                  <a:lnTo>
                    <a:pt x="88582" y="40957"/>
                  </a:lnTo>
                  <a:cubicBezTo>
                    <a:pt x="88582" y="46673"/>
                    <a:pt x="92392" y="50482"/>
                    <a:pt x="98107" y="50482"/>
                  </a:cubicBezTo>
                  <a:cubicBezTo>
                    <a:pt x="103823" y="50482"/>
                    <a:pt x="107632" y="46673"/>
                    <a:pt x="107632" y="40957"/>
                  </a:cubicBezTo>
                  <a:lnTo>
                    <a:pt x="107632" y="34290"/>
                  </a:lnTo>
                  <a:lnTo>
                    <a:pt x="212407" y="34290"/>
                  </a:lnTo>
                  <a:cubicBezTo>
                    <a:pt x="218123" y="34290"/>
                    <a:pt x="221932" y="29528"/>
                    <a:pt x="221932" y="24765"/>
                  </a:cubicBezTo>
                  <a:cubicBezTo>
                    <a:pt x="221932" y="20003"/>
                    <a:pt x="217170" y="15240"/>
                    <a:pt x="212407" y="15240"/>
                  </a:cubicBezTo>
                  <a:lnTo>
                    <a:pt x="107632" y="15240"/>
                  </a:lnTo>
                  <a:lnTo>
                    <a:pt x="107632" y="9525"/>
                  </a:lnTo>
                  <a:cubicBezTo>
                    <a:pt x="107632" y="3810"/>
                    <a:pt x="103823" y="0"/>
                    <a:pt x="98107" y="0"/>
                  </a:cubicBezTo>
                  <a:cubicBezTo>
                    <a:pt x="92392" y="0"/>
                    <a:pt x="88582" y="3810"/>
                    <a:pt x="88582" y="9525"/>
                  </a:cubicBezTo>
                  <a:lnTo>
                    <a:pt x="88582" y="15240"/>
                  </a:lnTo>
                  <a:lnTo>
                    <a:pt x="9525" y="15240"/>
                  </a:lnTo>
                  <a:cubicBezTo>
                    <a:pt x="3810" y="15240"/>
                    <a:pt x="0" y="20003"/>
                    <a:pt x="0" y="24765"/>
                  </a:cubicBezTo>
                  <a:cubicBezTo>
                    <a:pt x="0" y="29528"/>
                    <a:pt x="3810" y="34290"/>
                    <a:pt x="9525" y="34290"/>
                  </a:cubicBezTo>
                  <a:close/>
                </a:path>
              </a:pathLst>
            </a:custGeom>
            <a:grpFill/>
            <a:ln w="9525" cap="flat">
              <a:noFill/>
              <a:prstDash val="solid"/>
              <a:miter/>
            </a:ln>
          </p:spPr>
          <p:txBody>
            <a:bodyPr rtlCol="0" anchor="ctr"/>
            <a:lstStyle/>
            <a:p>
              <a:pPr rtl="0"/>
              <a:endParaRPr lang="en-US">
                <a:ea typeface="Meiryo" panose="020B0604030504040204" pitchFamily="34" charset="-128"/>
              </a:endParaRPr>
            </a:p>
          </p:txBody>
        </p:sp>
        <p:sp>
          <p:nvSpPr>
            <p:cNvPr id="77" name="Freeform 81">
              <a:extLst>
                <a:ext uri="{FF2B5EF4-FFF2-40B4-BE49-F238E27FC236}">
                  <a16:creationId xmlns:a16="http://schemas.microsoft.com/office/drawing/2014/main" id="{9265A2C4-FE71-73CC-54BC-05FC41672C4A}"/>
                </a:ext>
              </a:extLst>
            </p:cNvPr>
            <p:cNvSpPr/>
            <p:nvPr/>
          </p:nvSpPr>
          <p:spPr>
            <a:xfrm>
              <a:off x="2577274" y="3118486"/>
              <a:ext cx="219076" cy="240981"/>
            </a:xfrm>
            <a:custGeom>
              <a:avLst/>
              <a:gdLst>
                <a:gd name="connsiteX0" fmla="*/ 0 w 219075"/>
                <a:gd name="connsiteY0" fmla="*/ 178117 h 240982"/>
                <a:gd name="connsiteX1" fmla="*/ 0 w 219075"/>
                <a:gd name="connsiteY1" fmla="*/ 179070 h 240982"/>
                <a:gd name="connsiteX2" fmla="*/ 0 w 219075"/>
                <a:gd name="connsiteY2" fmla="*/ 180975 h 240982"/>
                <a:gd name="connsiteX3" fmla="*/ 952 w 219075"/>
                <a:gd name="connsiteY3" fmla="*/ 182880 h 240982"/>
                <a:gd name="connsiteX4" fmla="*/ 1905 w 219075"/>
                <a:gd name="connsiteY4" fmla="*/ 184785 h 240982"/>
                <a:gd name="connsiteX5" fmla="*/ 3810 w 219075"/>
                <a:gd name="connsiteY5" fmla="*/ 185738 h 240982"/>
                <a:gd name="connsiteX6" fmla="*/ 4763 w 219075"/>
                <a:gd name="connsiteY6" fmla="*/ 186690 h 240982"/>
                <a:gd name="connsiteX7" fmla="*/ 104775 w 219075"/>
                <a:gd name="connsiteY7" fmla="*/ 240982 h 240982"/>
                <a:gd name="connsiteX8" fmla="*/ 105727 w 219075"/>
                <a:gd name="connsiteY8" fmla="*/ 240982 h 240982"/>
                <a:gd name="connsiteX9" fmla="*/ 106680 w 219075"/>
                <a:gd name="connsiteY9" fmla="*/ 240982 h 240982"/>
                <a:gd name="connsiteX10" fmla="*/ 106680 w 219075"/>
                <a:gd name="connsiteY10" fmla="*/ 240982 h 240982"/>
                <a:gd name="connsiteX11" fmla="*/ 107632 w 219075"/>
                <a:gd name="connsiteY11" fmla="*/ 240982 h 240982"/>
                <a:gd name="connsiteX12" fmla="*/ 110490 w 219075"/>
                <a:gd name="connsiteY12" fmla="*/ 240982 h 240982"/>
                <a:gd name="connsiteX13" fmla="*/ 110490 w 219075"/>
                <a:gd name="connsiteY13" fmla="*/ 240982 h 240982"/>
                <a:gd name="connsiteX14" fmla="*/ 110490 w 219075"/>
                <a:gd name="connsiteY14" fmla="*/ 240982 h 240982"/>
                <a:gd name="connsiteX15" fmla="*/ 110490 w 219075"/>
                <a:gd name="connsiteY15" fmla="*/ 240982 h 240982"/>
                <a:gd name="connsiteX16" fmla="*/ 110490 w 219075"/>
                <a:gd name="connsiteY16" fmla="*/ 240982 h 240982"/>
                <a:gd name="connsiteX17" fmla="*/ 113348 w 219075"/>
                <a:gd name="connsiteY17" fmla="*/ 240982 h 240982"/>
                <a:gd name="connsiteX18" fmla="*/ 114300 w 219075"/>
                <a:gd name="connsiteY18" fmla="*/ 240982 h 240982"/>
                <a:gd name="connsiteX19" fmla="*/ 114300 w 219075"/>
                <a:gd name="connsiteY19" fmla="*/ 240982 h 240982"/>
                <a:gd name="connsiteX20" fmla="*/ 115252 w 219075"/>
                <a:gd name="connsiteY20" fmla="*/ 240982 h 240982"/>
                <a:gd name="connsiteX21" fmla="*/ 116205 w 219075"/>
                <a:gd name="connsiteY21" fmla="*/ 240982 h 240982"/>
                <a:gd name="connsiteX22" fmla="*/ 214313 w 219075"/>
                <a:gd name="connsiteY22" fmla="*/ 186690 h 240982"/>
                <a:gd name="connsiteX23" fmla="*/ 215265 w 219075"/>
                <a:gd name="connsiteY23" fmla="*/ 185738 h 240982"/>
                <a:gd name="connsiteX24" fmla="*/ 217170 w 219075"/>
                <a:gd name="connsiteY24" fmla="*/ 184785 h 240982"/>
                <a:gd name="connsiteX25" fmla="*/ 218123 w 219075"/>
                <a:gd name="connsiteY25" fmla="*/ 182880 h 240982"/>
                <a:gd name="connsiteX26" fmla="*/ 219075 w 219075"/>
                <a:gd name="connsiteY26" fmla="*/ 180975 h 240982"/>
                <a:gd name="connsiteX27" fmla="*/ 219075 w 219075"/>
                <a:gd name="connsiteY27" fmla="*/ 179070 h 240982"/>
                <a:gd name="connsiteX28" fmla="*/ 219075 w 219075"/>
                <a:gd name="connsiteY28" fmla="*/ 178117 h 240982"/>
                <a:gd name="connsiteX29" fmla="*/ 219075 w 219075"/>
                <a:gd name="connsiteY29" fmla="*/ 63817 h 240982"/>
                <a:gd name="connsiteX30" fmla="*/ 219075 w 219075"/>
                <a:gd name="connsiteY30" fmla="*/ 63817 h 240982"/>
                <a:gd name="connsiteX31" fmla="*/ 219075 w 219075"/>
                <a:gd name="connsiteY31" fmla="*/ 62865 h 240982"/>
                <a:gd name="connsiteX32" fmla="*/ 219075 w 219075"/>
                <a:gd name="connsiteY32" fmla="*/ 61913 h 240982"/>
                <a:gd name="connsiteX33" fmla="*/ 219075 w 219075"/>
                <a:gd name="connsiteY33" fmla="*/ 60960 h 240982"/>
                <a:gd name="connsiteX34" fmla="*/ 219075 w 219075"/>
                <a:gd name="connsiteY34" fmla="*/ 60960 h 240982"/>
                <a:gd name="connsiteX35" fmla="*/ 218123 w 219075"/>
                <a:gd name="connsiteY35" fmla="*/ 60007 h 240982"/>
                <a:gd name="connsiteX36" fmla="*/ 217170 w 219075"/>
                <a:gd name="connsiteY36" fmla="*/ 59055 h 240982"/>
                <a:gd name="connsiteX37" fmla="*/ 216218 w 219075"/>
                <a:gd name="connsiteY37" fmla="*/ 58102 h 240982"/>
                <a:gd name="connsiteX38" fmla="*/ 215265 w 219075"/>
                <a:gd name="connsiteY38" fmla="*/ 57150 h 240982"/>
                <a:gd name="connsiteX39" fmla="*/ 214313 w 219075"/>
                <a:gd name="connsiteY39" fmla="*/ 56197 h 240982"/>
                <a:gd name="connsiteX40" fmla="*/ 114300 w 219075"/>
                <a:gd name="connsiteY40" fmla="*/ 952 h 240982"/>
                <a:gd name="connsiteX41" fmla="*/ 113348 w 219075"/>
                <a:gd name="connsiteY41" fmla="*/ 952 h 240982"/>
                <a:gd name="connsiteX42" fmla="*/ 111443 w 219075"/>
                <a:gd name="connsiteY42" fmla="*/ 0 h 240982"/>
                <a:gd name="connsiteX43" fmla="*/ 109538 w 219075"/>
                <a:gd name="connsiteY43" fmla="*/ 0 h 240982"/>
                <a:gd name="connsiteX44" fmla="*/ 107632 w 219075"/>
                <a:gd name="connsiteY44" fmla="*/ 0 h 240982"/>
                <a:gd name="connsiteX45" fmla="*/ 105727 w 219075"/>
                <a:gd name="connsiteY45" fmla="*/ 952 h 240982"/>
                <a:gd name="connsiteX46" fmla="*/ 104775 w 219075"/>
                <a:gd name="connsiteY46" fmla="*/ 952 h 240982"/>
                <a:gd name="connsiteX47" fmla="*/ 4763 w 219075"/>
                <a:gd name="connsiteY47" fmla="*/ 56197 h 240982"/>
                <a:gd name="connsiteX48" fmla="*/ 3810 w 219075"/>
                <a:gd name="connsiteY48" fmla="*/ 57150 h 240982"/>
                <a:gd name="connsiteX49" fmla="*/ 2857 w 219075"/>
                <a:gd name="connsiteY49" fmla="*/ 58102 h 240982"/>
                <a:gd name="connsiteX50" fmla="*/ 1905 w 219075"/>
                <a:gd name="connsiteY50" fmla="*/ 59055 h 240982"/>
                <a:gd name="connsiteX51" fmla="*/ 952 w 219075"/>
                <a:gd name="connsiteY51" fmla="*/ 60007 h 240982"/>
                <a:gd name="connsiteX52" fmla="*/ 0 w 219075"/>
                <a:gd name="connsiteY52" fmla="*/ 60960 h 240982"/>
                <a:gd name="connsiteX53" fmla="*/ 0 w 219075"/>
                <a:gd name="connsiteY53" fmla="*/ 60960 h 240982"/>
                <a:gd name="connsiteX54" fmla="*/ 0 w 219075"/>
                <a:gd name="connsiteY54" fmla="*/ 61913 h 240982"/>
                <a:gd name="connsiteX55" fmla="*/ 0 w 219075"/>
                <a:gd name="connsiteY55" fmla="*/ 63817 h 240982"/>
                <a:gd name="connsiteX56" fmla="*/ 0 w 219075"/>
                <a:gd name="connsiteY56" fmla="*/ 64770 h 240982"/>
                <a:gd name="connsiteX57" fmla="*/ 0 w 219075"/>
                <a:gd name="connsiteY57" fmla="*/ 64770 h 240982"/>
                <a:gd name="connsiteX58" fmla="*/ 0 w 219075"/>
                <a:gd name="connsiteY58" fmla="*/ 178117 h 240982"/>
                <a:gd name="connsiteX59" fmla="*/ 109538 w 219075"/>
                <a:gd name="connsiteY59" fmla="*/ 20002 h 240982"/>
                <a:gd name="connsiteX60" fmla="*/ 190500 w 219075"/>
                <a:gd name="connsiteY60" fmla="*/ 63817 h 240982"/>
                <a:gd name="connsiteX61" fmla="*/ 109538 w 219075"/>
                <a:gd name="connsiteY61" fmla="*/ 107632 h 240982"/>
                <a:gd name="connsiteX62" fmla="*/ 29527 w 219075"/>
                <a:gd name="connsiteY62" fmla="*/ 63817 h 240982"/>
                <a:gd name="connsiteX63" fmla="*/ 109538 w 219075"/>
                <a:gd name="connsiteY63" fmla="*/ 20002 h 240982"/>
                <a:gd name="connsiteX64" fmla="*/ 19050 w 219075"/>
                <a:gd name="connsiteY64" fmla="*/ 80010 h 240982"/>
                <a:gd name="connsiteX65" fmla="*/ 100013 w 219075"/>
                <a:gd name="connsiteY65" fmla="*/ 123825 h 240982"/>
                <a:gd name="connsiteX66" fmla="*/ 100013 w 219075"/>
                <a:gd name="connsiteY66" fmla="*/ 216217 h 240982"/>
                <a:gd name="connsiteX67" fmla="*/ 19050 w 219075"/>
                <a:gd name="connsiteY67" fmla="*/ 173355 h 240982"/>
                <a:gd name="connsiteX68" fmla="*/ 19050 w 219075"/>
                <a:gd name="connsiteY68" fmla="*/ 80010 h 240982"/>
                <a:gd name="connsiteX69" fmla="*/ 119063 w 219075"/>
                <a:gd name="connsiteY69" fmla="*/ 123825 h 240982"/>
                <a:gd name="connsiteX70" fmla="*/ 200025 w 219075"/>
                <a:gd name="connsiteY70" fmla="*/ 80010 h 240982"/>
                <a:gd name="connsiteX71" fmla="*/ 200025 w 219075"/>
                <a:gd name="connsiteY71" fmla="*/ 172402 h 240982"/>
                <a:gd name="connsiteX72" fmla="*/ 119063 w 219075"/>
                <a:gd name="connsiteY72" fmla="*/ 216217 h 240982"/>
                <a:gd name="connsiteX73" fmla="*/ 119063 w 219075"/>
                <a:gd name="connsiteY73" fmla="*/ 123825 h 240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Lst>
              <a:rect l="l" t="t" r="r" b="b"/>
              <a:pathLst>
                <a:path w="219075" h="240982">
                  <a:moveTo>
                    <a:pt x="0" y="178117"/>
                  </a:moveTo>
                  <a:cubicBezTo>
                    <a:pt x="0" y="178117"/>
                    <a:pt x="0" y="179070"/>
                    <a:pt x="0" y="179070"/>
                  </a:cubicBezTo>
                  <a:cubicBezTo>
                    <a:pt x="0" y="180022"/>
                    <a:pt x="0" y="180022"/>
                    <a:pt x="0" y="180975"/>
                  </a:cubicBezTo>
                  <a:cubicBezTo>
                    <a:pt x="0" y="181927"/>
                    <a:pt x="952" y="181927"/>
                    <a:pt x="952" y="182880"/>
                  </a:cubicBezTo>
                  <a:cubicBezTo>
                    <a:pt x="952" y="183833"/>
                    <a:pt x="1905" y="183833"/>
                    <a:pt x="1905" y="184785"/>
                  </a:cubicBezTo>
                  <a:cubicBezTo>
                    <a:pt x="1905" y="185738"/>
                    <a:pt x="2857" y="185738"/>
                    <a:pt x="3810" y="185738"/>
                  </a:cubicBezTo>
                  <a:cubicBezTo>
                    <a:pt x="3810" y="185738"/>
                    <a:pt x="4763" y="186690"/>
                    <a:pt x="4763" y="186690"/>
                  </a:cubicBezTo>
                  <a:lnTo>
                    <a:pt x="104775" y="240982"/>
                  </a:lnTo>
                  <a:cubicBezTo>
                    <a:pt x="104775" y="240982"/>
                    <a:pt x="104775" y="240982"/>
                    <a:pt x="105727" y="240982"/>
                  </a:cubicBezTo>
                  <a:cubicBezTo>
                    <a:pt x="105727" y="240982"/>
                    <a:pt x="105727" y="240982"/>
                    <a:pt x="106680" y="240982"/>
                  </a:cubicBezTo>
                  <a:cubicBezTo>
                    <a:pt x="106680" y="240982"/>
                    <a:pt x="106680" y="240982"/>
                    <a:pt x="106680" y="240982"/>
                  </a:cubicBezTo>
                  <a:cubicBezTo>
                    <a:pt x="106680" y="240982"/>
                    <a:pt x="107632" y="240982"/>
                    <a:pt x="107632" y="240982"/>
                  </a:cubicBezTo>
                  <a:cubicBezTo>
                    <a:pt x="108585" y="240982"/>
                    <a:pt x="109538" y="240982"/>
                    <a:pt x="110490" y="240982"/>
                  </a:cubicBezTo>
                  <a:cubicBezTo>
                    <a:pt x="110490" y="240982"/>
                    <a:pt x="110490" y="240982"/>
                    <a:pt x="110490" y="240982"/>
                  </a:cubicBezTo>
                  <a:cubicBezTo>
                    <a:pt x="110490" y="240982"/>
                    <a:pt x="110490" y="240982"/>
                    <a:pt x="110490" y="240982"/>
                  </a:cubicBezTo>
                  <a:cubicBezTo>
                    <a:pt x="110490" y="240982"/>
                    <a:pt x="110490" y="240982"/>
                    <a:pt x="110490" y="240982"/>
                  </a:cubicBezTo>
                  <a:cubicBezTo>
                    <a:pt x="110490" y="240982"/>
                    <a:pt x="110490" y="240982"/>
                    <a:pt x="110490" y="240982"/>
                  </a:cubicBezTo>
                  <a:cubicBezTo>
                    <a:pt x="111443" y="240982"/>
                    <a:pt x="112395" y="240982"/>
                    <a:pt x="113348" y="240982"/>
                  </a:cubicBezTo>
                  <a:cubicBezTo>
                    <a:pt x="113348" y="240982"/>
                    <a:pt x="114300" y="240982"/>
                    <a:pt x="114300" y="240982"/>
                  </a:cubicBezTo>
                  <a:cubicBezTo>
                    <a:pt x="114300" y="240982"/>
                    <a:pt x="114300" y="240982"/>
                    <a:pt x="114300" y="240982"/>
                  </a:cubicBezTo>
                  <a:cubicBezTo>
                    <a:pt x="114300" y="240982"/>
                    <a:pt x="114300" y="240982"/>
                    <a:pt x="115252" y="240982"/>
                  </a:cubicBezTo>
                  <a:cubicBezTo>
                    <a:pt x="115252" y="240982"/>
                    <a:pt x="115252" y="240982"/>
                    <a:pt x="116205" y="240982"/>
                  </a:cubicBezTo>
                  <a:lnTo>
                    <a:pt x="214313" y="186690"/>
                  </a:lnTo>
                  <a:cubicBezTo>
                    <a:pt x="214313" y="186690"/>
                    <a:pt x="215265" y="185738"/>
                    <a:pt x="215265" y="185738"/>
                  </a:cubicBezTo>
                  <a:cubicBezTo>
                    <a:pt x="216218" y="185738"/>
                    <a:pt x="216218" y="184785"/>
                    <a:pt x="217170" y="184785"/>
                  </a:cubicBezTo>
                  <a:cubicBezTo>
                    <a:pt x="217170" y="184785"/>
                    <a:pt x="218123" y="183833"/>
                    <a:pt x="218123" y="182880"/>
                  </a:cubicBezTo>
                  <a:cubicBezTo>
                    <a:pt x="218123" y="181927"/>
                    <a:pt x="219075" y="181927"/>
                    <a:pt x="219075" y="180975"/>
                  </a:cubicBezTo>
                  <a:cubicBezTo>
                    <a:pt x="219075" y="180022"/>
                    <a:pt x="219075" y="180022"/>
                    <a:pt x="219075" y="179070"/>
                  </a:cubicBezTo>
                  <a:cubicBezTo>
                    <a:pt x="219075" y="179070"/>
                    <a:pt x="219075" y="178117"/>
                    <a:pt x="219075" y="178117"/>
                  </a:cubicBezTo>
                  <a:lnTo>
                    <a:pt x="219075" y="63817"/>
                  </a:lnTo>
                  <a:cubicBezTo>
                    <a:pt x="219075" y="63817"/>
                    <a:pt x="219075" y="63817"/>
                    <a:pt x="219075" y="63817"/>
                  </a:cubicBezTo>
                  <a:cubicBezTo>
                    <a:pt x="219075" y="63817"/>
                    <a:pt x="219075" y="62865"/>
                    <a:pt x="219075" y="62865"/>
                  </a:cubicBezTo>
                  <a:cubicBezTo>
                    <a:pt x="219075" y="61913"/>
                    <a:pt x="219075" y="61913"/>
                    <a:pt x="219075" y="61913"/>
                  </a:cubicBezTo>
                  <a:cubicBezTo>
                    <a:pt x="219075" y="61913"/>
                    <a:pt x="219075" y="60960"/>
                    <a:pt x="219075" y="60960"/>
                  </a:cubicBezTo>
                  <a:cubicBezTo>
                    <a:pt x="219075" y="60960"/>
                    <a:pt x="219075" y="60960"/>
                    <a:pt x="219075" y="60960"/>
                  </a:cubicBezTo>
                  <a:cubicBezTo>
                    <a:pt x="219075" y="60960"/>
                    <a:pt x="219075" y="60960"/>
                    <a:pt x="218123" y="60007"/>
                  </a:cubicBezTo>
                  <a:cubicBezTo>
                    <a:pt x="218123" y="60007"/>
                    <a:pt x="217170" y="59055"/>
                    <a:pt x="217170" y="59055"/>
                  </a:cubicBezTo>
                  <a:cubicBezTo>
                    <a:pt x="217170" y="59055"/>
                    <a:pt x="217170" y="58102"/>
                    <a:pt x="216218" y="58102"/>
                  </a:cubicBezTo>
                  <a:cubicBezTo>
                    <a:pt x="216218" y="58102"/>
                    <a:pt x="215265" y="57150"/>
                    <a:pt x="215265" y="57150"/>
                  </a:cubicBezTo>
                  <a:cubicBezTo>
                    <a:pt x="215265" y="57150"/>
                    <a:pt x="215265" y="57150"/>
                    <a:pt x="214313" y="56197"/>
                  </a:cubicBezTo>
                  <a:lnTo>
                    <a:pt x="114300" y="952"/>
                  </a:lnTo>
                  <a:cubicBezTo>
                    <a:pt x="114300" y="952"/>
                    <a:pt x="113348" y="952"/>
                    <a:pt x="113348" y="952"/>
                  </a:cubicBezTo>
                  <a:cubicBezTo>
                    <a:pt x="112395" y="952"/>
                    <a:pt x="112395" y="952"/>
                    <a:pt x="111443" y="0"/>
                  </a:cubicBezTo>
                  <a:cubicBezTo>
                    <a:pt x="110490" y="0"/>
                    <a:pt x="110490" y="0"/>
                    <a:pt x="109538" y="0"/>
                  </a:cubicBezTo>
                  <a:cubicBezTo>
                    <a:pt x="108585" y="0"/>
                    <a:pt x="108585" y="0"/>
                    <a:pt x="107632" y="0"/>
                  </a:cubicBezTo>
                  <a:cubicBezTo>
                    <a:pt x="106680" y="0"/>
                    <a:pt x="106680" y="0"/>
                    <a:pt x="105727" y="952"/>
                  </a:cubicBezTo>
                  <a:cubicBezTo>
                    <a:pt x="105727" y="952"/>
                    <a:pt x="104775" y="952"/>
                    <a:pt x="104775" y="952"/>
                  </a:cubicBezTo>
                  <a:lnTo>
                    <a:pt x="4763" y="56197"/>
                  </a:lnTo>
                  <a:cubicBezTo>
                    <a:pt x="4763" y="56197"/>
                    <a:pt x="4763" y="56197"/>
                    <a:pt x="3810" y="57150"/>
                  </a:cubicBezTo>
                  <a:cubicBezTo>
                    <a:pt x="3810" y="57150"/>
                    <a:pt x="2857" y="58102"/>
                    <a:pt x="2857" y="58102"/>
                  </a:cubicBezTo>
                  <a:cubicBezTo>
                    <a:pt x="2857" y="58102"/>
                    <a:pt x="1905" y="59055"/>
                    <a:pt x="1905" y="59055"/>
                  </a:cubicBezTo>
                  <a:cubicBezTo>
                    <a:pt x="1905" y="59055"/>
                    <a:pt x="952" y="60007"/>
                    <a:pt x="952" y="60007"/>
                  </a:cubicBezTo>
                  <a:cubicBezTo>
                    <a:pt x="952" y="60007"/>
                    <a:pt x="952" y="60007"/>
                    <a:pt x="0" y="60960"/>
                  </a:cubicBezTo>
                  <a:cubicBezTo>
                    <a:pt x="0" y="60960"/>
                    <a:pt x="0" y="60960"/>
                    <a:pt x="0" y="60960"/>
                  </a:cubicBezTo>
                  <a:cubicBezTo>
                    <a:pt x="0" y="60960"/>
                    <a:pt x="0" y="61913"/>
                    <a:pt x="0" y="61913"/>
                  </a:cubicBezTo>
                  <a:cubicBezTo>
                    <a:pt x="0" y="61913"/>
                    <a:pt x="0" y="62865"/>
                    <a:pt x="0" y="63817"/>
                  </a:cubicBezTo>
                  <a:cubicBezTo>
                    <a:pt x="0" y="63817"/>
                    <a:pt x="0" y="64770"/>
                    <a:pt x="0" y="64770"/>
                  </a:cubicBezTo>
                  <a:cubicBezTo>
                    <a:pt x="0" y="64770"/>
                    <a:pt x="0" y="64770"/>
                    <a:pt x="0" y="64770"/>
                  </a:cubicBezTo>
                  <a:lnTo>
                    <a:pt x="0" y="178117"/>
                  </a:lnTo>
                  <a:close/>
                  <a:moveTo>
                    <a:pt x="109538" y="20002"/>
                  </a:moveTo>
                  <a:lnTo>
                    <a:pt x="190500" y="63817"/>
                  </a:lnTo>
                  <a:lnTo>
                    <a:pt x="109538" y="107632"/>
                  </a:lnTo>
                  <a:lnTo>
                    <a:pt x="29527" y="63817"/>
                  </a:lnTo>
                  <a:lnTo>
                    <a:pt x="109538" y="20002"/>
                  </a:lnTo>
                  <a:close/>
                  <a:moveTo>
                    <a:pt x="19050" y="80010"/>
                  </a:moveTo>
                  <a:lnTo>
                    <a:pt x="100013" y="123825"/>
                  </a:lnTo>
                  <a:lnTo>
                    <a:pt x="100013" y="216217"/>
                  </a:lnTo>
                  <a:lnTo>
                    <a:pt x="19050" y="173355"/>
                  </a:lnTo>
                  <a:lnTo>
                    <a:pt x="19050" y="80010"/>
                  </a:lnTo>
                  <a:close/>
                  <a:moveTo>
                    <a:pt x="119063" y="123825"/>
                  </a:moveTo>
                  <a:lnTo>
                    <a:pt x="200025" y="80010"/>
                  </a:lnTo>
                  <a:lnTo>
                    <a:pt x="200025" y="172402"/>
                  </a:lnTo>
                  <a:lnTo>
                    <a:pt x="119063" y="216217"/>
                  </a:lnTo>
                  <a:lnTo>
                    <a:pt x="119063" y="123825"/>
                  </a:lnTo>
                  <a:close/>
                </a:path>
              </a:pathLst>
            </a:custGeom>
            <a:grpFill/>
            <a:ln w="9525" cap="flat">
              <a:noFill/>
              <a:prstDash val="solid"/>
              <a:miter/>
            </a:ln>
          </p:spPr>
          <p:txBody>
            <a:bodyPr rtlCol="0" anchor="ctr"/>
            <a:lstStyle/>
            <a:p>
              <a:pPr rtl="0"/>
              <a:endParaRPr lang="en-US">
                <a:ea typeface="Meiryo" panose="020B0604030504040204" pitchFamily="34" charset="-128"/>
              </a:endParaRPr>
            </a:p>
          </p:txBody>
        </p:sp>
      </p:grpSp>
      <p:grpSp>
        <p:nvGrpSpPr>
          <p:cNvPr id="78" name="Group 77">
            <a:extLst>
              <a:ext uri="{FF2B5EF4-FFF2-40B4-BE49-F238E27FC236}">
                <a16:creationId xmlns:a16="http://schemas.microsoft.com/office/drawing/2014/main" id="{882C8E0D-301E-09FC-D9A9-8411F143D9BB}"/>
              </a:ext>
            </a:extLst>
          </p:cNvPr>
          <p:cNvGrpSpPr>
            <a:grpSpLocks noChangeAspect="1"/>
          </p:cNvGrpSpPr>
          <p:nvPr/>
        </p:nvGrpSpPr>
        <p:grpSpPr>
          <a:xfrm>
            <a:off x="3038882" y="3208050"/>
            <a:ext cx="220285" cy="321808"/>
            <a:chOff x="12419013" y="1952625"/>
            <a:chExt cx="20553362" cy="30025975"/>
          </a:xfrm>
          <a:solidFill>
            <a:schemeClr val="tx1"/>
          </a:solidFill>
        </p:grpSpPr>
        <p:sp>
          <p:nvSpPr>
            <p:cNvPr id="79" name="Freeform 76">
              <a:extLst>
                <a:ext uri="{FF2B5EF4-FFF2-40B4-BE49-F238E27FC236}">
                  <a16:creationId xmlns:a16="http://schemas.microsoft.com/office/drawing/2014/main" id="{28782D1A-7EC8-B776-D79D-922108B1C157}"/>
                </a:ext>
              </a:extLst>
            </p:cNvPr>
            <p:cNvSpPr>
              <a:spLocks noEditPoints="1"/>
            </p:cNvSpPr>
            <p:nvPr/>
          </p:nvSpPr>
          <p:spPr bwMode="auto">
            <a:xfrm>
              <a:off x="12419013" y="1952625"/>
              <a:ext cx="20553362" cy="30025975"/>
            </a:xfrm>
            <a:custGeom>
              <a:avLst/>
              <a:gdLst>
                <a:gd name="T0" fmla="*/ 2177 w 2266"/>
                <a:gd name="T1" fmla="*/ 692 h 3318"/>
                <a:gd name="T2" fmla="*/ 1934 w 2266"/>
                <a:gd name="T3" fmla="*/ 332 h 3318"/>
                <a:gd name="T4" fmla="*/ 1574 w 2266"/>
                <a:gd name="T5" fmla="*/ 89 h 3318"/>
                <a:gd name="T6" fmla="*/ 1133 w 2266"/>
                <a:gd name="T7" fmla="*/ 0 h 3318"/>
                <a:gd name="T8" fmla="*/ 692 w 2266"/>
                <a:gd name="T9" fmla="*/ 89 h 3318"/>
                <a:gd name="T10" fmla="*/ 332 w 2266"/>
                <a:gd name="T11" fmla="*/ 332 h 3318"/>
                <a:gd name="T12" fmla="*/ 89 w 2266"/>
                <a:gd name="T13" fmla="*/ 692 h 3318"/>
                <a:gd name="T14" fmla="*/ 0 w 2266"/>
                <a:gd name="T15" fmla="*/ 1133 h 3318"/>
                <a:gd name="T16" fmla="*/ 89 w 2266"/>
                <a:gd name="T17" fmla="*/ 1574 h 3318"/>
                <a:gd name="T18" fmla="*/ 332 w 2266"/>
                <a:gd name="T19" fmla="*/ 1934 h 3318"/>
                <a:gd name="T20" fmla="*/ 504 w 2266"/>
                <a:gd name="T21" fmla="*/ 2076 h 3318"/>
                <a:gd name="T22" fmla="*/ 503 w 2266"/>
                <a:gd name="T23" fmla="*/ 2087 h 3318"/>
                <a:gd name="T24" fmla="*/ 503 w 2266"/>
                <a:gd name="T25" fmla="*/ 3246 h 3318"/>
                <a:gd name="T26" fmla="*/ 545 w 2266"/>
                <a:gd name="T27" fmla="*/ 3308 h 3318"/>
                <a:gd name="T28" fmla="*/ 569 w 2266"/>
                <a:gd name="T29" fmla="*/ 3312 h 3318"/>
                <a:gd name="T30" fmla="*/ 618 w 2266"/>
                <a:gd name="T31" fmla="*/ 3291 h 3318"/>
                <a:gd name="T32" fmla="*/ 1131 w 2266"/>
                <a:gd name="T33" fmla="*/ 2747 h 3318"/>
                <a:gd name="T34" fmla="*/ 1648 w 2266"/>
                <a:gd name="T35" fmla="*/ 3292 h 3318"/>
                <a:gd name="T36" fmla="*/ 1721 w 2266"/>
                <a:gd name="T37" fmla="*/ 3308 h 3318"/>
                <a:gd name="T38" fmla="*/ 1763 w 2266"/>
                <a:gd name="T39" fmla="*/ 3246 h 3318"/>
                <a:gd name="T40" fmla="*/ 1763 w 2266"/>
                <a:gd name="T41" fmla="*/ 2075 h 3318"/>
                <a:gd name="T42" fmla="*/ 1934 w 2266"/>
                <a:gd name="T43" fmla="*/ 1934 h 3318"/>
                <a:gd name="T44" fmla="*/ 2177 w 2266"/>
                <a:gd name="T45" fmla="*/ 1574 h 3318"/>
                <a:gd name="T46" fmla="*/ 2266 w 2266"/>
                <a:gd name="T47" fmla="*/ 1133 h 3318"/>
                <a:gd name="T48" fmla="*/ 2177 w 2266"/>
                <a:gd name="T49" fmla="*/ 692 h 3318"/>
                <a:gd name="T50" fmla="*/ 1630 w 2266"/>
                <a:gd name="T51" fmla="*/ 3079 h 3318"/>
                <a:gd name="T52" fmla="*/ 1180 w 2266"/>
                <a:gd name="T53" fmla="*/ 2604 h 3318"/>
                <a:gd name="T54" fmla="*/ 1131 w 2266"/>
                <a:gd name="T55" fmla="*/ 2583 h 3318"/>
                <a:gd name="T56" fmla="*/ 1131 w 2266"/>
                <a:gd name="T57" fmla="*/ 2583 h 3318"/>
                <a:gd name="T58" fmla="*/ 1083 w 2266"/>
                <a:gd name="T59" fmla="*/ 2604 h 3318"/>
                <a:gd name="T60" fmla="*/ 636 w 2266"/>
                <a:gd name="T61" fmla="*/ 3078 h 3318"/>
                <a:gd name="T62" fmla="*/ 636 w 2266"/>
                <a:gd name="T63" fmla="*/ 2152 h 3318"/>
                <a:gd name="T64" fmla="*/ 692 w 2266"/>
                <a:gd name="T65" fmla="*/ 2177 h 3318"/>
                <a:gd name="T66" fmla="*/ 1133 w 2266"/>
                <a:gd name="T67" fmla="*/ 2266 h 3318"/>
                <a:gd name="T68" fmla="*/ 1574 w 2266"/>
                <a:gd name="T69" fmla="*/ 2177 h 3318"/>
                <a:gd name="T70" fmla="*/ 1630 w 2266"/>
                <a:gd name="T71" fmla="*/ 2152 h 3318"/>
                <a:gd name="T72" fmla="*/ 1630 w 2266"/>
                <a:gd name="T73" fmla="*/ 3079 h 3318"/>
                <a:gd name="T74" fmla="*/ 2054 w 2266"/>
                <a:gd name="T75" fmla="*/ 1522 h 3318"/>
                <a:gd name="T76" fmla="*/ 1840 w 2266"/>
                <a:gd name="T77" fmla="*/ 1840 h 3318"/>
                <a:gd name="T78" fmla="*/ 1667 w 2266"/>
                <a:gd name="T79" fmla="*/ 1978 h 3318"/>
                <a:gd name="T80" fmla="*/ 1656 w 2266"/>
                <a:gd name="T81" fmla="*/ 1985 h 3318"/>
                <a:gd name="T82" fmla="*/ 1522 w 2266"/>
                <a:gd name="T83" fmla="*/ 2054 h 3318"/>
                <a:gd name="T84" fmla="*/ 1133 w 2266"/>
                <a:gd name="T85" fmla="*/ 2133 h 3318"/>
                <a:gd name="T86" fmla="*/ 744 w 2266"/>
                <a:gd name="T87" fmla="*/ 2054 h 3318"/>
                <a:gd name="T88" fmla="*/ 426 w 2266"/>
                <a:gd name="T89" fmla="*/ 1840 h 3318"/>
                <a:gd name="T90" fmla="*/ 212 w 2266"/>
                <a:gd name="T91" fmla="*/ 1522 h 3318"/>
                <a:gd name="T92" fmla="*/ 133 w 2266"/>
                <a:gd name="T93" fmla="*/ 1133 h 3318"/>
                <a:gd name="T94" fmla="*/ 212 w 2266"/>
                <a:gd name="T95" fmla="*/ 744 h 3318"/>
                <a:gd name="T96" fmla="*/ 426 w 2266"/>
                <a:gd name="T97" fmla="*/ 426 h 3318"/>
                <a:gd name="T98" fmla="*/ 744 w 2266"/>
                <a:gd name="T99" fmla="*/ 212 h 3318"/>
                <a:gd name="T100" fmla="*/ 1133 w 2266"/>
                <a:gd name="T101" fmla="*/ 133 h 3318"/>
                <a:gd name="T102" fmla="*/ 1522 w 2266"/>
                <a:gd name="T103" fmla="*/ 212 h 3318"/>
                <a:gd name="T104" fmla="*/ 1840 w 2266"/>
                <a:gd name="T105" fmla="*/ 426 h 3318"/>
                <a:gd name="T106" fmla="*/ 2054 w 2266"/>
                <a:gd name="T107" fmla="*/ 744 h 3318"/>
                <a:gd name="T108" fmla="*/ 2133 w 2266"/>
                <a:gd name="T109" fmla="*/ 1133 h 3318"/>
                <a:gd name="T110" fmla="*/ 2054 w 2266"/>
                <a:gd name="T111" fmla="*/ 1522 h 3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266" h="3318">
                  <a:moveTo>
                    <a:pt x="2177" y="692"/>
                  </a:moveTo>
                  <a:cubicBezTo>
                    <a:pt x="2120" y="557"/>
                    <a:pt x="2038" y="436"/>
                    <a:pt x="1934" y="332"/>
                  </a:cubicBezTo>
                  <a:cubicBezTo>
                    <a:pt x="1830" y="228"/>
                    <a:pt x="1709" y="146"/>
                    <a:pt x="1574" y="89"/>
                  </a:cubicBezTo>
                  <a:cubicBezTo>
                    <a:pt x="1434" y="30"/>
                    <a:pt x="1286" y="0"/>
                    <a:pt x="1133" y="0"/>
                  </a:cubicBezTo>
                  <a:cubicBezTo>
                    <a:pt x="980" y="0"/>
                    <a:pt x="832" y="30"/>
                    <a:pt x="692" y="89"/>
                  </a:cubicBezTo>
                  <a:cubicBezTo>
                    <a:pt x="557" y="146"/>
                    <a:pt x="436" y="228"/>
                    <a:pt x="332" y="332"/>
                  </a:cubicBezTo>
                  <a:cubicBezTo>
                    <a:pt x="228" y="436"/>
                    <a:pt x="146" y="557"/>
                    <a:pt x="89" y="692"/>
                  </a:cubicBezTo>
                  <a:cubicBezTo>
                    <a:pt x="30" y="832"/>
                    <a:pt x="0" y="980"/>
                    <a:pt x="0" y="1133"/>
                  </a:cubicBezTo>
                  <a:cubicBezTo>
                    <a:pt x="0" y="1286"/>
                    <a:pt x="30" y="1434"/>
                    <a:pt x="89" y="1574"/>
                  </a:cubicBezTo>
                  <a:cubicBezTo>
                    <a:pt x="146" y="1709"/>
                    <a:pt x="228" y="1830"/>
                    <a:pt x="332" y="1934"/>
                  </a:cubicBezTo>
                  <a:cubicBezTo>
                    <a:pt x="385" y="1987"/>
                    <a:pt x="442" y="2034"/>
                    <a:pt x="504" y="2076"/>
                  </a:cubicBezTo>
                  <a:cubicBezTo>
                    <a:pt x="503" y="2079"/>
                    <a:pt x="503" y="2083"/>
                    <a:pt x="503" y="2087"/>
                  </a:cubicBezTo>
                  <a:cubicBezTo>
                    <a:pt x="503" y="3246"/>
                    <a:pt x="503" y="3246"/>
                    <a:pt x="503" y="3246"/>
                  </a:cubicBezTo>
                  <a:cubicBezTo>
                    <a:pt x="503" y="3273"/>
                    <a:pt x="519" y="3298"/>
                    <a:pt x="545" y="3308"/>
                  </a:cubicBezTo>
                  <a:cubicBezTo>
                    <a:pt x="553" y="3311"/>
                    <a:pt x="561" y="3312"/>
                    <a:pt x="569" y="3312"/>
                  </a:cubicBezTo>
                  <a:cubicBezTo>
                    <a:pt x="587" y="3312"/>
                    <a:pt x="605" y="3305"/>
                    <a:pt x="618" y="3291"/>
                  </a:cubicBezTo>
                  <a:cubicBezTo>
                    <a:pt x="1131" y="2747"/>
                    <a:pt x="1131" y="2747"/>
                    <a:pt x="1131" y="2747"/>
                  </a:cubicBezTo>
                  <a:cubicBezTo>
                    <a:pt x="1648" y="3292"/>
                    <a:pt x="1648" y="3292"/>
                    <a:pt x="1648" y="3292"/>
                  </a:cubicBezTo>
                  <a:cubicBezTo>
                    <a:pt x="1667" y="3311"/>
                    <a:pt x="1696" y="3318"/>
                    <a:pt x="1721" y="3308"/>
                  </a:cubicBezTo>
                  <a:cubicBezTo>
                    <a:pt x="1747" y="3297"/>
                    <a:pt x="1763" y="3273"/>
                    <a:pt x="1763" y="3246"/>
                  </a:cubicBezTo>
                  <a:cubicBezTo>
                    <a:pt x="1763" y="2075"/>
                    <a:pt x="1763" y="2075"/>
                    <a:pt x="1763" y="2075"/>
                  </a:cubicBezTo>
                  <a:cubicBezTo>
                    <a:pt x="1825" y="2034"/>
                    <a:pt x="1882" y="1987"/>
                    <a:pt x="1934" y="1934"/>
                  </a:cubicBezTo>
                  <a:cubicBezTo>
                    <a:pt x="2038" y="1830"/>
                    <a:pt x="2120" y="1709"/>
                    <a:pt x="2177" y="1574"/>
                  </a:cubicBezTo>
                  <a:cubicBezTo>
                    <a:pt x="2236" y="1434"/>
                    <a:pt x="2266" y="1286"/>
                    <a:pt x="2266" y="1133"/>
                  </a:cubicBezTo>
                  <a:cubicBezTo>
                    <a:pt x="2266" y="980"/>
                    <a:pt x="2236" y="832"/>
                    <a:pt x="2177" y="692"/>
                  </a:cubicBezTo>
                  <a:close/>
                  <a:moveTo>
                    <a:pt x="1630" y="3079"/>
                  </a:moveTo>
                  <a:cubicBezTo>
                    <a:pt x="1180" y="2604"/>
                    <a:pt x="1180" y="2604"/>
                    <a:pt x="1180" y="2604"/>
                  </a:cubicBezTo>
                  <a:cubicBezTo>
                    <a:pt x="1167" y="2590"/>
                    <a:pt x="1150" y="2583"/>
                    <a:pt x="1131" y="2583"/>
                  </a:cubicBezTo>
                  <a:cubicBezTo>
                    <a:pt x="1131" y="2583"/>
                    <a:pt x="1131" y="2583"/>
                    <a:pt x="1131" y="2583"/>
                  </a:cubicBezTo>
                  <a:cubicBezTo>
                    <a:pt x="1113" y="2583"/>
                    <a:pt x="1095" y="2591"/>
                    <a:pt x="1083" y="2604"/>
                  </a:cubicBezTo>
                  <a:cubicBezTo>
                    <a:pt x="636" y="3078"/>
                    <a:pt x="636" y="3078"/>
                    <a:pt x="636" y="3078"/>
                  </a:cubicBezTo>
                  <a:cubicBezTo>
                    <a:pt x="636" y="2152"/>
                    <a:pt x="636" y="2152"/>
                    <a:pt x="636" y="2152"/>
                  </a:cubicBezTo>
                  <a:cubicBezTo>
                    <a:pt x="654" y="2161"/>
                    <a:pt x="673" y="2169"/>
                    <a:pt x="692" y="2177"/>
                  </a:cubicBezTo>
                  <a:cubicBezTo>
                    <a:pt x="832" y="2236"/>
                    <a:pt x="980" y="2266"/>
                    <a:pt x="1133" y="2266"/>
                  </a:cubicBezTo>
                  <a:cubicBezTo>
                    <a:pt x="1286" y="2266"/>
                    <a:pt x="1434" y="2236"/>
                    <a:pt x="1574" y="2177"/>
                  </a:cubicBezTo>
                  <a:cubicBezTo>
                    <a:pt x="1593" y="2169"/>
                    <a:pt x="1612" y="2161"/>
                    <a:pt x="1630" y="2152"/>
                  </a:cubicBezTo>
                  <a:lnTo>
                    <a:pt x="1630" y="3079"/>
                  </a:lnTo>
                  <a:close/>
                  <a:moveTo>
                    <a:pt x="2054" y="1522"/>
                  </a:moveTo>
                  <a:cubicBezTo>
                    <a:pt x="2004" y="1641"/>
                    <a:pt x="1932" y="1748"/>
                    <a:pt x="1840" y="1840"/>
                  </a:cubicBezTo>
                  <a:cubicBezTo>
                    <a:pt x="1787" y="1893"/>
                    <a:pt x="1729" y="1939"/>
                    <a:pt x="1667" y="1978"/>
                  </a:cubicBezTo>
                  <a:cubicBezTo>
                    <a:pt x="1663" y="1980"/>
                    <a:pt x="1660" y="1983"/>
                    <a:pt x="1656" y="1985"/>
                  </a:cubicBezTo>
                  <a:cubicBezTo>
                    <a:pt x="1614" y="2012"/>
                    <a:pt x="1569" y="2035"/>
                    <a:pt x="1522" y="2054"/>
                  </a:cubicBezTo>
                  <a:cubicBezTo>
                    <a:pt x="1399" y="2106"/>
                    <a:pt x="1268" y="2133"/>
                    <a:pt x="1133" y="2133"/>
                  </a:cubicBezTo>
                  <a:cubicBezTo>
                    <a:pt x="998" y="2133"/>
                    <a:pt x="867" y="2106"/>
                    <a:pt x="744" y="2054"/>
                  </a:cubicBezTo>
                  <a:cubicBezTo>
                    <a:pt x="625" y="2004"/>
                    <a:pt x="518" y="1932"/>
                    <a:pt x="426" y="1840"/>
                  </a:cubicBezTo>
                  <a:cubicBezTo>
                    <a:pt x="334" y="1748"/>
                    <a:pt x="262" y="1641"/>
                    <a:pt x="212" y="1522"/>
                  </a:cubicBezTo>
                  <a:cubicBezTo>
                    <a:pt x="159" y="1399"/>
                    <a:pt x="133" y="1268"/>
                    <a:pt x="133" y="1133"/>
                  </a:cubicBezTo>
                  <a:cubicBezTo>
                    <a:pt x="133" y="998"/>
                    <a:pt x="159" y="867"/>
                    <a:pt x="212" y="744"/>
                  </a:cubicBezTo>
                  <a:cubicBezTo>
                    <a:pt x="262" y="625"/>
                    <a:pt x="334" y="518"/>
                    <a:pt x="426" y="426"/>
                  </a:cubicBezTo>
                  <a:cubicBezTo>
                    <a:pt x="518" y="334"/>
                    <a:pt x="625" y="262"/>
                    <a:pt x="744" y="212"/>
                  </a:cubicBezTo>
                  <a:cubicBezTo>
                    <a:pt x="867" y="159"/>
                    <a:pt x="998" y="133"/>
                    <a:pt x="1133" y="133"/>
                  </a:cubicBezTo>
                  <a:cubicBezTo>
                    <a:pt x="1268" y="133"/>
                    <a:pt x="1399" y="159"/>
                    <a:pt x="1522" y="212"/>
                  </a:cubicBezTo>
                  <a:cubicBezTo>
                    <a:pt x="1641" y="262"/>
                    <a:pt x="1748" y="334"/>
                    <a:pt x="1840" y="426"/>
                  </a:cubicBezTo>
                  <a:cubicBezTo>
                    <a:pt x="1932" y="518"/>
                    <a:pt x="2004" y="625"/>
                    <a:pt x="2054" y="744"/>
                  </a:cubicBezTo>
                  <a:cubicBezTo>
                    <a:pt x="2107" y="867"/>
                    <a:pt x="2133" y="998"/>
                    <a:pt x="2133" y="1133"/>
                  </a:cubicBezTo>
                  <a:cubicBezTo>
                    <a:pt x="2133" y="1268"/>
                    <a:pt x="2107" y="1399"/>
                    <a:pt x="2054" y="1522"/>
                  </a:cubicBezTo>
                  <a:close/>
                </a:path>
              </a:pathLst>
            </a:custGeom>
            <a:grpFill/>
            <a:ln>
              <a:noFill/>
              <a:headEnd/>
              <a:tailEnd/>
            </a:ln>
          </p:spPr>
          <p:style>
            <a:lnRef idx="2">
              <a:schemeClr val="accent2">
                <a:shade val="50000"/>
              </a:schemeClr>
            </a:lnRef>
            <a:fillRef idx="1">
              <a:schemeClr val="accent2"/>
            </a:fillRef>
            <a:effectRef idx="0">
              <a:schemeClr val="accent2"/>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ea typeface="Meiryo" panose="020B0604030504040204" pitchFamily="34" charset="-128"/>
              </a:endParaRPr>
            </a:p>
          </p:txBody>
        </p:sp>
        <p:sp>
          <p:nvSpPr>
            <p:cNvPr id="80" name="Freeform 77">
              <a:extLst>
                <a:ext uri="{FF2B5EF4-FFF2-40B4-BE49-F238E27FC236}">
                  <a16:creationId xmlns:a16="http://schemas.microsoft.com/office/drawing/2014/main" id="{76823446-D023-56DA-5903-701C56C1A15D}"/>
                </a:ext>
              </a:extLst>
            </p:cNvPr>
            <p:cNvSpPr>
              <a:spLocks noEditPoints="1"/>
            </p:cNvSpPr>
            <p:nvPr/>
          </p:nvSpPr>
          <p:spPr bwMode="auto">
            <a:xfrm>
              <a:off x="14514516" y="4043381"/>
              <a:ext cx="16362355" cy="16324282"/>
            </a:xfrm>
            <a:custGeom>
              <a:avLst/>
              <a:gdLst>
                <a:gd name="T0" fmla="*/ 1540 w 1804"/>
                <a:gd name="T1" fmla="*/ 264 h 1804"/>
                <a:gd name="T2" fmla="*/ 1253 w 1804"/>
                <a:gd name="T3" fmla="*/ 71 h 1804"/>
                <a:gd name="T4" fmla="*/ 902 w 1804"/>
                <a:gd name="T5" fmla="*/ 0 h 1804"/>
                <a:gd name="T6" fmla="*/ 551 w 1804"/>
                <a:gd name="T7" fmla="*/ 71 h 1804"/>
                <a:gd name="T8" fmla="*/ 264 w 1804"/>
                <a:gd name="T9" fmla="*/ 264 h 1804"/>
                <a:gd name="T10" fmla="*/ 71 w 1804"/>
                <a:gd name="T11" fmla="*/ 551 h 1804"/>
                <a:gd name="T12" fmla="*/ 0 w 1804"/>
                <a:gd name="T13" fmla="*/ 902 h 1804"/>
                <a:gd name="T14" fmla="*/ 71 w 1804"/>
                <a:gd name="T15" fmla="*/ 1253 h 1804"/>
                <a:gd name="T16" fmla="*/ 264 w 1804"/>
                <a:gd name="T17" fmla="*/ 1540 h 1804"/>
                <a:gd name="T18" fmla="*/ 551 w 1804"/>
                <a:gd name="T19" fmla="*/ 1733 h 1804"/>
                <a:gd name="T20" fmla="*/ 902 w 1804"/>
                <a:gd name="T21" fmla="*/ 1804 h 1804"/>
                <a:gd name="T22" fmla="*/ 1253 w 1804"/>
                <a:gd name="T23" fmla="*/ 1733 h 1804"/>
                <a:gd name="T24" fmla="*/ 1540 w 1804"/>
                <a:gd name="T25" fmla="*/ 1540 h 1804"/>
                <a:gd name="T26" fmla="*/ 1733 w 1804"/>
                <a:gd name="T27" fmla="*/ 1253 h 1804"/>
                <a:gd name="T28" fmla="*/ 1804 w 1804"/>
                <a:gd name="T29" fmla="*/ 902 h 1804"/>
                <a:gd name="T30" fmla="*/ 1733 w 1804"/>
                <a:gd name="T31" fmla="*/ 551 h 1804"/>
                <a:gd name="T32" fmla="*/ 1540 w 1804"/>
                <a:gd name="T33" fmla="*/ 264 h 1804"/>
                <a:gd name="T34" fmla="*/ 1636 w 1804"/>
                <a:gd name="T35" fmla="*/ 1212 h 1804"/>
                <a:gd name="T36" fmla="*/ 1465 w 1804"/>
                <a:gd name="T37" fmla="*/ 1465 h 1804"/>
                <a:gd name="T38" fmla="*/ 1212 w 1804"/>
                <a:gd name="T39" fmla="*/ 1636 h 1804"/>
                <a:gd name="T40" fmla="*/ 902 w 1804"/>
                <a:gd name="T41" fmla="*/ 1698 h 1804"/>
                <a:gd name="T42" fmla="*/ 592 w 1804"/>
                <a:gd name="T43" fmla="*/ 1636 h 1804"/>
                <a:gd name="T44" fmla="*/ 339 w 1804"/>
                <a:gd name="T45" fmla="*/ 1465 h 1804"/>
                <a:gd name="T46" fmla="*/ 168 w 1804"/>
                <a:gd name="T47" fmla="*/ 1212 h 1804"/>
                <a:gd name="T48" fmla="*/ 106 w 1804"/>
                <a:gd name="T49" fmla="*/ 902 h 1804"/>
                <a:gd name="T50" fmla="*/ 168 w 1804"/>
                <a:gd name="T51" fmla="*/ 592 h 1804"/>
                <a:gd name="T52" fmla="*/ 339 w 1804"/>
                <a:gd name="T53" fmla="*/ 339 h 1804"/>
                <a:gd name="T54" fmla="*/ 592 w 1804"/>
                <a:gd name="T55" fmla="*/ 168 h 1804"/>
                <a:gd name="T56" fmla="*/ 902 w 1804"/>
                <a:gd name="T57" fmla="*/ 106 h 1804"/>
                <a:gd name="T58" fmla="*/ 1212 w 1804"/>
                <a:gd name="T59" fmla="*/ 168 h 1804"/>
                <a:gd name="T60" fmla="*/ 1465 w 1804"/>
                <a:gd name="T61" fmla="*/ 339 h 1804"/>
                <a:gd name="T62" fmla="*/ 1636 w 1804"/>
                <a:gd name="T63" fmla="*/ 592 h 1804"/>
                <a:gd name="T64" fmla="*/ 1698 w 1804"/>
                <a:gd name="T65" fmla="*/ 902 h 1804"/>
                <a:gd name="T66" fmla="*/ 1636 w 1804"/>
                <a:gd name="T67" fmla="*/ 1212 h 18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804" h="1804">
                  <a:moveTo>
                    <a:pt x="1540" y="264"/>
                  </a:moveTo>
                  <a:cubicBezTo>
                    <a:pt x="1457" y="181"/>
                    <a:pt x="1361" y="116"/>
                    <a:pt x="1253" y="71"/>
                  </a:cubicBezTo>
                  <a:cubicBezTo>
                    <a:pt x="1142" y="24"/>
                    <a:pt x="1024" y="0"/>
                    <a:pt x="902" y="0"/>
                  </a:cubicBezTo>
                  <a:cubicBezTo>
                    <a:pt x="780" y="0"/>
                    <a:pt x="662" y="24"/>
                    <a:pt x="551" y="71"/>
                  </a:cubicBezTo>
                  <a:cubicBezTo>
                    <a:pt x="443" y="116"/>
                    <a:pt x="347" y="181"/>
                    <a:pt x="264" y="264"/>
                  </a:cubicBezTo>
                  <a:cubicBezTo>
                    <a:pt x="181" y="347"/>
                    <a:pt x="116" y="443"/>
                    <a:pt x="71" y="551"/>
                  </a:cubicBezTo>
                  <a:cubicBezTo>
                    <a:pt x="24" y="662"/>
                    <a:pt x="0" y="780"/>
                    <a:pt x="0" y="902"/>
                  </a:cubicBezTo>
                  <a:cubicBezTo>
                    <a:pt x="0" y="1024"/>
                    <a:pt x="24" y="1142"/>
                    <a:pt x="71" y="1253"/>
                  </a:cubicBezTo>
                  <a:cubicBezTo>
                    <a:pt x="116" y="1361"/>
                    <a:pt x="181" y="1457"/>
                    <a:pt x="264" y="1540"/>
                  </a:cubicBezTo>
                  <a:cubicBezTo>
                    <a:pt x="347" y="1623"/>
                    <a:pt x="443" y="1688"/>
                    <a:pt x="551" y="1733"/>
                  </a:cubicBezTo>
                  <a:cubicBezTo>
                    <a:pt x="662" y="1780"/>
                    <a:pt x="780" y="1804"/>
                    <a:pt x="902" y="1804"/>
                  </a:cubicBezTo>
                  <a:cubicBezTo>
                    <a:pt x="1024" y="1804"/>
                    <a:pt x="1142" y="1780"/>
                    <a:pt x="1253" y="1733"/>
                  </a:cubicBezTo>
                  <a:cubicBezTo>
                    <a:pt x="1361" y="1688"/>
                    <a:pt x="1457" y="1623"/>
                    <a:pt x="1540" y="1540"/>
                  </a:cubicBezTo>
                  <a:cubicBezTo>
                    <a:pt x="1623" y="1457"/>
                    <a:pt x="1688" y="1361"/>
                    <a:pt x="1733" y="1253"/>
                  </a:cubicBezTo>
                  <a:cubicBezTo>
                    <a:pt x="1780" y="1142"/>
                    <a:pt x="1804" y="1024"/>
                    <a:pt x="1804" y="902"/>
                  </a:cubicBezTo>
                  <a:cubicBezTo>
                    <a:pt x="1804" y="780"/>
                    <a:pt x="1780" y="662"/>
                    <a:pt x="1733" y="551"/>
                  </a:cubicBezTo>
                  <a:cubicBezTo>
                    <a:pt x="1688" y="443"/>
                    <a:pt x="1623" y="347"/>
                    <a:pt x="1540" y="264"/>
                  </a:cubicBezTo>
                  <a:close/>
                  <a:moveTo>
                    <a:pt x="1636" y="1212"/>
                  </a:moveTo>
                  <a:cubicBezTo>
                    <a:pt x="1595" y="1307"/>
                    <a:pt x="1538" y="1392"/>
                    <a:pt x="1465" y="1465"/>
                  </a:cubicBezTo>
                  <a:cubicBezTo>
                    <a:pt x="1392" y="1538"/>
                    <a:pt x="1307" y="1595"/>
                    <a:pt x="1212" y="1636"/>
                  </a:cubicBezTo>
                  <a:cubicBezTo>
                    <a:pt x="1114" y="1677"/>
                    <a:pt x="1009" y="1698"/>
                    <a:pt x="902" y="1698"/>
                  </a:cubicBezTo>
                  <a:cubicBezTo>
                    <a:pt x="794" y="1698"/>
                    <a:pt x="690" y="1677"/>
                    <a:pt x="592" y="1636"/>
                  </a:cubicBezTo>
                  <a:cubicBezTo>
                    <a:pt x="497" y="1595"/>
                    <a:pt x="412" y="1538"/>
                    <a:pt x="339" y="1465"/>
                  </a:cubicBezTo>
                  <a:cubicBezTo>
                    <a:pt x="266" y="1392"/>
                    <a:pt x="209" y="1307"/>
                    <a:pt x="168" y="1212"/>
                  </a:cubicBezTo>
                  <a:cubicBezTo>
                    <a:pt x="127" y="1114"/>
                    <a:pt x="106" y="1009"/>
                    <a:pt x="106" y="902"/>
                  </a:cubicBezTo>
                  <a:cubicBezTo>
                    <a:pt x="106" y="794"/>
                    <a:pt x="127" y="690"/>
                    <a:pt x="168" y="592"/>
                  </a:cubicBezTo>
                  <a:cubicBezTo>
                    <a:pt x="209" y="497"/>
                    <a:pt x="266" y="412"/>
                    <a:pt x="339" y="339"/>
                  </a:cubicBezTo>
                  <a:cubicBezTo>
                    <a:pt x="412" y="266"/>
                    <a:pt x="497" y="208"/>
                    <a:pt x="592" y="168"/>
                  </a:cubicBezTo>
                  <a:cubicBezTo>
                    <a:pt x="690" y="127"/>
                    <a:pt x="794" y="106"/>
                    <a:pt x="902" y="106"/>
                  </a:cubicBezTo>
                  <a:cubicBezTo>
                    <a:pt x="1009" y="106"/>
                    <a:pt x="1114" y="127"/>
                    <a:pt x="1212" y="168"/>
                  </a:cubicBezTo>
                  <a:cubicBezTo>
                    <a:pt x="1307" y="208"/>
                    <a:pt x="1392" y="266"/>
                    <a:pt x="1465" y="339"/>
                  </a:cubicBezTo>
                  <a:cubicBezTo>
                    <a:pt x="1538" y="412"/>
                    <a:pt x="1595" y="497"/>
                    <a:pt x="1636" y="592"/>
                  </a:cubicBezTo>
                  <a:cubicBezTo>
                    <a:pt x="1677" y="690"/>
                    <a:pt x="1698" y="794"/>
                    <a:pt x="1698" y="902"/>
                  </a:cubicBezTo>
                  <a:cubicBezTo>
                    <a:pt x="1698" y="1009"/>
                    <a:pt x="1677" y="1114"/>
                    <a:pt x="1636" y="1212"/>
                  </a:cubicBezTo>
                  <a:close/>
                </a:path>
              </a:pathLst>
            </a:custGeom>
            <a:grpFill/>
            <a:ln>
              <a:noFill/>
              <a:headEnd/>
              <a:tailEnd/>
            </a:ln>
          </p:spPr>
          <p:style>
            <a:lnRef idx="2">
              <a:schemeClr val="accent2">
                <a:shade val="50000"/>
              </a:schemeClr>
            </a:lnRef>
            <a:fillRef idx="1">
              <a:schemeClr val="accent2"/>
            </a:fillRef>
            <a:effectRef idx="0">
              <a:schemeClr val="accent2"/>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ea typeface="Meiryo" panose="020B0604030504040204" pitchFamily="34" charset="-128"/>
              </a:endParaRPr>
            </a:p>
          </p:txBody>
        </p:sp>
        <p:sp>
          <p:nvSpPr>
            <p:cNvPr id="81" name="Freeform 78">
              <a:extLst>
                <a:ext uri="{FF2B5EF4-FFF2-40B4-BE49-F238E27FC236}">
                  <a16:creationId xmlns:a16="http://schemas.microsoft.com/office/drawing/2014/main" id="{EDF13258-BA64-B809-B27A-309BFCC0C0D9}"/>
                </a:ext>
              </a:extLst>
            </p:cNvPr>
            <p:cNvSpPr>
              <a:spLocks noEditPoints="1"/>
            </p:cNvSpPr>
            <p:nvPr/>
          </p:nvSpPr>
          <p:spPr bwMode="auto">
            <a:xfrm>
              <a:off x="17716506" y="7200882"/>
              <a:ext cx="9958376" cy="9466251"/>
            </a:xfrm>
            <a:custGeom>
              <a:avLst/>
              <a:gdLst>
                <a:gd name="T0" fmla="*/ 1046 w 1098"/>
                <a:gd name="T1" fmla="*/ 356 h 1046"/>
                <a:gd name="T2" fmla="*/ 738 w 1098"/>
                <a:gd name="T3" fmla="*/ 311 h 1046"/>
                <a:gd name="T4" fmla="*/ 600 w 1098"/>
                <a:gd name="T5" fmla="*/ 31 h 1046"/>
                <a:gd name="T6" fmla="*/ 549 w 1098"/>
                <a:gd name="T7" fmla="*/ 0 h 1046"/>
                <a:gd name="T8" fmla="*/ 498 w 1098"/>
                <a:gd name="T9" fmla="*/ 31 h 1046"/>
                <a:gd name="T10" fmla="*/ 360 w 1098"/>
                <a:gd name="T11" fmla="*/ 311 h 1046"/>
                <a:gd name="T12" fmla="*/ 52 w 1098"/>
                <a:gd name="T13" fmla="*/ 356 h 1046"/>
                <a:gd name="T14" fmla="*/ 7 w 1098"/>
                <a:gd name="T15" fmla="*/ 394 h 1046"/>
                <a:gd name="T16" fmla="*/ 21 w 1098"/>
                <a:gd name="T17" fmla="*/ 452 h 1046"/>
                <a:gd name="T18" fmla="*/ 244 w 1098"/>
                <a:gd name="T19" fmla="*/ 669 h 1046"/>
                <a:gd name="T20" fmla="*/ 191 w 1098"/>
                <a:gd name="T21" fmla="*/ 976 h 1046"/>
                <a:gd name="T22" fmla="*/ 214 w 1098"/>
                <a:gd name="T23" fmla="*/ 1032 h 1046"/>
                <a:gd name="T24" fmla="*/ 273 w 1098"/>
                <a:gd name="T25" fmla="*/ 1036 h 1046"/>
                <a:gd name="T26" fmla="*/ 549 w 1098"/>
                <a:gd name="T27" fmla="*/ 891 h 1046"/>
                <a:gd name="T28" fmla="*/ 825 w 1098"/>
                <a:gd name="T29" fmla="*/ 1036 h 1046"/>
                <a:gd name="T30" fmla="*/ 851 w 1098"/>
                <a:gd name="T31" fmla="*/ 1042 h 1046"/>
                <a:gd name="T32" fmla="*/ 884 w 1098"/>
                <a:gd name="T33" fmla="*/ 1032 h 1046"/>
                <a:gd name="T34" fmla="*/ 907 w 1098"/>
                <a:gd name="T35" fmla="*/ 976 h 1046"/>
                <a:gd name="T36" fmla="*/ 854 w 1098"/>
                <a:gd name="T37" fmla="*/ 669 h 1046"/>
                <a:gd name="T38" fmla="*/ 1077 w 1098"/>
                <a:gd name="T39" fmla="*/ 452 h 1046"/>
                <a:gd name="T40" fmla="*/ 1091 w 1098"/>
                <a:gd name="T41" fmla="*/ 394 h 1046"/>
                <a:gd name="T42" fmla="*/ 1046 w 1098"/>
                <a:gd name="T43" fmla="*/ 356 h 1046"/>
                <a:gd name="T44" fmla="*/ 754 w 1098"/>
                <a:gd name="T45" fmla="*/ 609 h 1046"/>
                <a:gd name="T46" fmla="*/ 738 w 1098"/>
                <a:gd name="T47" fmla="*/ 659 h 1046"/>
                <a:gd name="T48" fmla="*/ 776 w 1098"/>
                <a:gd name="T49" fmla="*/ 883 h 1046"/>
                <a:gd name="T50" fmla="*/ 575 w 1098"/>
                <a:gd name="T51" fmla="*/ 777 h 1046"/>
                <a:gd name="T52" fmla="*/ 523 w 1098"/>
                <a:gd name="T53" fmla="*/ 777 h 1046"/>
                <a:gd name="T54" fmla="*/ 322 w 1098"/>
                <a:gd name="T55" fmla="*/ 883 h 1046"/>
                <a:gd name="T56" fmla="*/ 360 w 1098"/>
                <a:gd name="T57" fmla="*/ 659 h 1046"/>
                <a:gd name="T58" fmla="*/ 344 w 1098"/>
                <a:gd name="T59" fmla="*/ 609 h 1046"/>
                <a:gd name="T60" fmla="*/ 181 w 1098"/>
                <a:gd name="T61" fmla="*/ 451 h 1046"/>
                <a:gd name="T62" fmla="*/ 406 w 1098"/>
                <a:gd name="T63" fmla="*/ 418 h 1046"/>
                <a:gd name="T64" fmla="*/ 448 w 1098"/>
                <a:gd name="T65" fmla="*/ 387 h 1046"/>
                <a:gd name="T66" fmla="*/ 549 w 1098"/>
                <a:gd name="T67" fmla="*/ 184 h 1046"/>
                <a:gd name="T68" fmla="*/ 650 w 1098"/>
                <a:gd name="T69" fmla="*/ 387 h 1046"/>
                <a:gd name="T70" fmla="*/ 692 w 1098"/>
                <a:gd name="T71" fmla="*/ 418 h 1046"/>
                <a:gd name="T72" fmla="*/ 917 w 1098"/>
                <a:gd name="T73" fmla="*/ 451 h 1046"/>
                <a:gd name="T74" fmla="*/ 754 w 1098"/>
                <a:gd name="T75" fmla="*/ 609 h 10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098" h="1046">
                  <a:moveTo>
                    <a:pt x="1046" y="356"/>
                  </a:moveTo>
                  <a:cubicBezTo>
                    <a:pt x="738" y="311"/>
                    <a:pt x="738" y="311"/>
                    <a:pt x="738" y="311"/>
                  </a:cubicBezTo>
                  <a:cubicBezTo>
                    <a:pt x="600" y="31"/>
                    <a:pt x="600" y="31"/>
                    <a:pt x="600" y="31"/>
                  </a:cubicBezTo>
                  <a:cubicBezTo>
                    <a:pt x="590" y="12"/>
                    <a:pt x="570" y="0"/>
                    <a:pt x="549" y="0"/>
                  </a:cubicBezTo>
                  <a:cubicBezTo>
                    <a:pt x="528" y="0"/>
                    <a:pt x="508" y="12"/>
                    <a:pt x="498" y="31"/>
                  </a:cubicBezTo>
                  <a:cubicBezTo>
                    <a:pt x="360" y="311"/>
                    <a:pt x="360" y="311"/>
                    <a:pt x="360" y="311"/>
                  </a:cubicBezTo>
                  <a:cubicBezTo>
                    <a:pt x="52" y="356"/>
                    <a:pt x="52" y="356"/>
                    <a:pt x="52" y="356"/>
                  </a:cubicBezTo>
                  <a:cubicBezTo>
                    <a:pt x="31" y="359"/>
                    <a:pt x="13" y="374"/>
                    <a:pt x="7" y="394"/>
                  </a:cubicBezTo>
                  <a:cubicBezTo>
                    <a:pt x="0" y="414"/>
                    <a:pt x="5" y="437"/>
                    <a:pt x="21" y="452"/>
                  </a:cubicBezTo>
                  <a:cubicBezTo>
                    <a:pt x="244" y="669"/>
                    <a:pt x="244" y="669"/>
                    <a:pt x="244" y="669"/>
                  </a:cubicBezTo>
                  <a:cubicBezTo>
                    <a:pt x="191" y="976"/>
                    <a:pt x="191" y="976"/>
                    <a:pt x="191" y="976"/>
                  </a:cubicBezTo>
                  <a:cubicBezTo>
                    <a:pt x="188" y="998"/>
                    <a:pt x="196" y="1019"/>
                    <a:pt x="214" y="1032"/>
                  </a:cubicBezTo>
                  <a:cubicBezTo>
                    <a:pt x="231" y="1044"/>
                    <a:pt x="254" y="1046"/>
                    <a:pt x="273" y="1036"/>
                  </a:cubicBezTo>
                  <a:cubicBezTo>
                    <a:pt x="549" y="891"/>
                    <a:pt x="549" y="891"/>
                    <a:pt x="549" y="891"/>
                  </a:cubicBezTo>
                  <a:cubicBezTo>
                    <a:pt x="825" y="1036"/>
                    <a:pt x="825" y="1036"/>
                    <a:pt x="825" y="1036"/>
                  </a:cubicBezTo>
                  <a:cubicBezTo>
                    <a:pt x="833" y="1040"/>
                    <a:pt x="842" y="1042"/>
                    <a:pt x="851" y="1042"/>
                  </a:cubicBezTo>
                  <a:cubicBezTo>
                    <a:pt x="863" y="1042"/>
                    <a:pt x="874" y="1039"/>
                    <a:pt x="884" y="1032"/>
                  </a:cubicBezTo>
                  <a:cubicBezTo>
                    <a:pt x="902" y="1019"/>
                    <a:pt x="910" y="998"/>
                    <a:pt x="907" y="976"/>
                  </a:cubicBezTo>
                  <a:cubicBezTo>
                    <a:pt x="854" y="669"/>
                    <a:pt x="854" y="669"/>
                    <a:pt x="854" y="669"/>
                  </a:cubicBezTo>
                  <a:cubicBezTo>
                    <a:pt x="1077" y="452"/>
                    <a:pt x="1077" y="452"/>
                    <a:pt x="1077" y="452"/>
                  </a:cubicBezTo>
                  <a:cubicBezTo>
                    <a:pt x="1093" y="437"/>
                    <a:pt x="1098" y="414"/>
                    <a:pt x="1091" y="394"/>
                  </a:cubicBezTo>
                  <a:cubicBezTo>
                    <a:pt x="1085" y="374"/>
                    <a:pt x="1067" y="359"/>
                    <a:pt x="1046" y="356"/>
                  </a:cubicBezTo>
                  <a:close/>
                  <a:moveTo>
                    <a:pt x="754" y="609"/>
                  </a:moveTo>
                  <a:cubicBezTo>
                    <a:pt x="741" y="622"/>
                    <a:pt x="735" y="641"/>
                    <a:pt x="738" y="659"/>
                  </a:cubicBezTo>
                  <a:cubicBezTo>
                    <a:pt x="776" y="883"/>
                    <a:pt x="776" y="883"/>
                    <a:pt x="776" y="883"/>
                  </a:cubicBezTo>
                  <a:cubicBezTo>
                    <a:pt x="575" y="777"/>
                    <a:pt x="575" y="777"/>
                    <a:pt x="575" y="777"/>
                  </a:cubicBezTo>
                  <a:cubicBezTo>
                    <a:pt x="559" y="769"/>
                    <a:pt x="539" y="769"/>
                    <a:pt x="523" y="777"/>
                  </a:cubicBezTo>
                  <a:cubicBezTo>
                    <a:pt x="322" y="883"/>
                    <a:pt x="322" y="883"/>
                    <a:pt x="322" y="883"/>
                  </a:cubicBezTo>
                  <a:cubicBezTo>
                    <a:pt x="360" y="659"/>
                    <a:pt x="360" y="659"/>
                    <a:pt x="360" y="659"/>
                  </a:cubicBezTo>
                  <a:cubicBezTo>
                    <a:pt x="363" y="641"/>
                    <a:pt x="357" y="622"/>
                    <a:pt x="344" y="609"/>
                  </a:cubicBezTo>
                  <a:cubicBezTo>
                    <a:pt x="181" y="451"/>
                    <a:pt x="181" y="451"/>
                    <a:pt x="181" y="451"/>
                  </a:cubicBezTo>
                  <a:cubicBezTo>
                    <a:pt x="406" y="418"/>
                    <a:pt x="406" y="418"/>
                    <a:pt x="406" y="418"/>
                  </a:cubicBezTo>
                  <a:cubicBezTo>
                    <a:pt x="424" y="415"/>
                    <a:pt x="440" y="404"/>
                    <a:pt x="448" y="387"/>
                  </a:cubicBezTo>
                  <a:cubicBezTo>
                    <a:pt x="549" y="184"/>
                    <a:pt x="549" y="184"/>
                    <a:pt x="549" y="184"/>
                  </a:cubicBezTo>
                  <a:cubicBezTo>
                    <a:pt x="650" y="387"/>
                    <a:pt x="650" y="387"/>
                    <a:pt x="650" y="387"/>
                  </a:cubicBezTo>
                  <a:cubicBezTo>
                    <a:pt x="658" y="404"/>
                    <a:pt x="674" y="415"/>
                    <a:pt x="692" y="418"/>
                  </a:cubicBezTo>
                  <a:cubicBezTo>
                    <a:pt x="917" y="451"/>
                    <a:pt x="917" y="451"/>
                    <a:pt x="917" y="451"/>
                  </a:cubicBezTo>
                  <a:lnTo>
                    <a:pt x="754" y="609"/>
                  </a:lnTo>
                  <a:close/>
                </a:path>
              </a:pathLst>
            </a:custGeom>
            <a:grpFill/>
            <a:ln>
              <a:noFill/>
              <a:headEnd/>
              <a:tailEnd/>
            </a:ln>
          </p:spPr>
          <p:style>
            <a:lnRef idx="2">
              <a:schemeClr val="accent2">
                <a:shade val="50000"/>
              </a:schemeClr>
            </a:lnRef>
            <a:fillRef idx="1">
              <a:schemeClr val="accent2"/>
            </a:fillRef>
            <a:effectRef idx="0">
              <a:schemeClr val="accent2"/>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ea typeface="Meiryo" panose="020B0604030504040204" pitchFamily="34" charset="-128"/>
              </a:endParaRPr>
            </a:p>
          </p:txBody>
        </p:sp>
      </p:grpSp>
      <p:sp>
        <p:nvSpPr>
          <p:cNvPr id="82" name="Freeform 67">
            <a:extLst>
              <a:ext uri="{FF2B5EF4-FFF2-40B4-BE49-F238E27FC236}">
                <a16:creationId xmlns:a16="http://schemas.microsoft.com/office/drawing/2014/main" id="{1B5763DA-84D4-7B6D-EE6A-F2417F8ED621}"/>
              </a:ext>
            </a:extLst>
          </p:cNvPr>
          <p:cNvSpPr>
            <a:spLocks noChangeAspect="1" noEditPoints="1"/>
          </p:cNvSpPr>
          <p:nvPr/>
        </p:nvSpPr>
        <p:spPr bwMode="auto">
          <a:xfrm>
            <a:off x="2988163" y="2057007"/>
            <a:ext cx="241519" cy="289037"/>
          </a:xfrm>
          <a:custGeom>
            <a:avLst/>
            <a:gdLst>
              <a:gd name="T0" fmla="*/ 1650 w 2548"/>
              <a:gd name="T1" fmla="*/ 2192 h 3056"/>
              <a:gd name="T2" fmla="*/ 1919 w 2548"/>
              <a:gd name="T3" fmla="*/ 1776 h 3056"/>
              <a:gd name="T4" fmla="*/ 2307 w 2548"/>
              <a:gd name="T5" fmla="*/ 1195 h 3056"/>
              <a:gd name="T6" fmla="*/ 2039 w 2548"/>
              <a:gd name="T7" fmla="*/ 752 h 3056"/>
              <a:gd name="T8" fmla="*/ 1276 w 2548"/>
              <a:gd name="T9" fmla="*/ 0 h 3056"/>
              <a:gd name="T10" fmla="*/ 509 w 2548"/>
              <a:gd name="T11" fmla="*/ 853 h 3056"/>
              <a:gd name="T12" fmla="*/ 898 w 2548"/>
              <a:gd name="T13" fmla="*/ 1942 h 3056"/>
              <a:gd name="T14" fmla="*/ 120 w 2548"/>
              <a:gd name="T15" fmla="*/ 2312 h 3056"/>
              <a:gd name="T16" fmla="*/ 55 w 2548"/>
              <a:gd name="T17" fmla="*/ 3056 h 3056"/>
              <a:gd name="T18" fmla="*/ 2548 w 2548"/>
              <a:gd name="T19" fmla="*/ 2603 h 3056"/>
              <a:gd name="T20" fmla="*/ 2029 w 2548"/>
              <a:gd name="T21" fmla="*/ 1401 h 3056"/>
              <a:gd name="T22" fmla="*/ 2042 w 2548"/>
              <a:gd name="T23" fmla="*/ 1543 h 3056"/>
              <a:gd name="T24" fmla="*/ 2145 w 2548"/>
              <a:gd name="T25" fmla="*/ 877 h 3056"/>
              <a:gd name="T26" fmla="*/ 2145 w 2548"/>
              <a:gd name="T27" fmla="*/ 1233 h 3056"/>
              <a:gd name="T28" fmla="*/ 1932 w 2548"/>
              <a:gd name="T29" fmla="*/ 816 h 3056"/>
              <a:gd name="T30" fmla="*/ 1902 w 2548"/>
              <a:gd name="T31" fmla="*/ 586 h 3056"/>
              <a:gd name="T32" fmla="*/ 679 w 2548"/>
              <a:gd name="T33" fmla="*/ 892 h 3056"/>
              <a:gd name="T34" fmla="*/ 1119 w 2548"/>
              <a:gd name="T35" fmla="*/ 947 h 3056"/>
              <a:gd name="T36" fmla="*/ 731 w 2548"/>
              <a:gd name="T37" fmla="*/ 1260 h 3056"/>
              <a:gd name="T38" fmla="*/ 642 w 2548"/>
              <a:gd name="T39" fmla="*/ 910 h 3056"/>
              <a:gd name="T40" fmla="*/ 785 w 2548"/>
              <a:gd name="T41" fmla="*/ 797 h 3056"/>
              <a:gd name="T42" fmla="*/ 1764 w 2548"/>
              <a:gd name="T43" fmla="*/ 797 h 3056"/>
              <a:gd name="T44" fmla="*/ 1326 w 2548"/>
              <a:gd name="T45" fmla="*/ 967 h 3056"/>
              <a:gd name="T46" fmla="*/ 1208 w 2548"/>
              <a:gd name="T47" fmla="*/ 1000 h 3056"/>
              <a:gd name="T48" fmla="*/ 1420 w 2548"/>
              <a:gd name="T49" fmla="*/ 949 h 3056"/>
              <a:gd name="T50" fmla="*/ 1860 w 2548"/>
              <a:gd name="T51" fmla="*/ 892 h 3056"/>
              <a:gd name="T52" fmla="*/ 1870 w 2548"/>
              <a:gd name="T53" fmla="*/ 1218 h 3056"/>
              <a:gd name="T54" fmla="*/ 1472 w 2548"/>
              <a:gd name="T55" fmla="*/ 1221 h 3056"/>
              <a:gd name="T56" fmla="*/ 1276 w 2548"/>
              <a:gd name="T57" fmla="*/ 111 h 3056"/>
              <a:gd name="T58" fmla="*/ 774 w 2548"/>
              <a:gd name="T59" fmla="*/ 343 h 3056"/>
              <a:gd name="T60" fmla="*/ 673 w 2548"/>
              <a:gd name="T61" fmla="*/ 797 h 3056"/>
              <a:gd name="T62" fmla="*/ 673 w 2548"/>
              <a:gd name="T63" fmla="*/ 517 h 3056"/>
              <a:gd name="T64" fmla="*/ 640 w 2548"/>
              <a:gd name="T65" fmla="*/ 1323 h 3056"/>
              <a:gd name="T66" fmla="*/ 1129 w 2548"/>
              <a:gd name="T67" fmla="*/ 1320 h 3056"/>
              <a:gd name="T68" fmla="*/ 1190 w 2548"/>
              <a:gd name="T69" fmla="*/ 1140 h 3056"/>
              <a:gd name="T70" fmla="*/ 1336 w 2548"/>
              <a:gd name="T71" fmla="*/ 1110 h 3056"/>
              <a:gd name="T72" fmla="*/ 1519 w 2548"/>
              <a:gd name="T73" fmla="*/ 1355 h 3056"/>
              <a:gd name="T74" fmla="*/ 1921 w 2548"/>
              <a:gd name="T75" fmla="*/ 1316 h 3056"/>
              <a:gd name="T76" fmla="*/ 1798 w 2548"/>
              <a:gd name="T77" fmla="*/ 1665 h 3056"/>
              <a:gd name="T78" fmla="*/ 1302 w 2548"/>
              <a:gd name="T79" fmla="*/ 1565 h 3056"/>
              <a:gd name="T80" fmla="*/ 1302 w 2548"/>
              <a:gd name="T81" fmla="*/ 1876 h 3056"/>
              <a:gd name="T82" fmla="*/ 1682 w 2548"/>
              <a:gd name="T83" fmla="*/ 1776 h 3056"/>
              <a:gd name="T84" fmla="*/ 1121 w 2548"/>
              <a:gd name="T85" fmla="*/ 1963 h 3056"/>
              <a:gd name="T86" fmla="*/ 1493 w 2548"/>
              <a:gd name="T87" fmla="*/ 1721 h 3056"/>
              <a:gd name="T88" fmla="*/ 1235 w 2548"/>
              <a:gd name="T89" fmla="*/ 1721 h 3056"/>
              <a:gd name="T90" fmla="*/ 1427 w 2548"/>
              <a:gd name="T91" fmla="*/ 1654 h 3056"/>
              <a:gd name="T92" fmla="*/ 1274 w 2548"/>
              <a:gd name="T93" fmla="*/ 2095 h 3056"/>
              <a:gd name="T94" fmla="*/ 1539 w 2548"/>
              <a:gd name="T95" fmla="*/ 2029 h 3056"/>
              <a:gd name="T96" fmla="*/ 1265 w 2548"/>
              <a:gd name="T97" fmla="*/ 2465 h 3056"/>
              <a:gd name="T98" fmla="*/ 1068 w 2548"/>
              <a:gd name="T99" fmla="*/ 2060 h 3056"/>
              <a:gd name="T100" fmla="*/ 111 w 2548"/>
              <a:gd name="T101" fmla="*/ 2603 h 3056"/>
              <a:gd name="T102" fmla="*/ 910 w 2548"/>
              <a:gd name="T103" fmla="*/ 2303 h 3056"/>
              <a:gd name="T104" fmla="*/ 1283 w 2548"/>
              <a:gd name="T105" fmla="*/ 2576 h 3056"/>
              <a:gd name="T106" fmla="*/ 2137 w 2548"/>
              <a:gd name="T107" fmla="*/ 2303 h 3056"/>
              <a:gd name="T108" fmla="*/ 2437 w 2548"/>
              <a:gd name="T109" fmla="*/ 2945 h 30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548" h="3056">
                <a:moveTo>
                  <a:pt x="2428" y="2312"/>
                </a:moveTo>
                <a:cubicBezTo>
                  <a:pt x="2350" y="2234"/>
                  <a:pt x="2247" y="2192"/>
                  <a:pt x="2137" y="2192"/>
                </a:cubicBezTo>
                <a:cubicBezTo>
                  <a:pt x="1650" y="2192"/>
                  <a:pt x="1650" y="2192"/>
                  <a:pt x="1650" y="2192"/>
                </a:cubicBezTo>
                <a:cubicBezTo>
                  <a:pt x="1650" y="1950"/>
                  <a:pt x="1650" y="1950"/>
                  <a:pt x="1650" y="1950"/>
                </a:cubicBezTo>
                <a:cubicBezTo>
                  <a:pt x="1720" y="1894"/>
                  <a:pt x="1787" y="1833"/>
                  <a:pt x="1844" y="1776"/>
                </a:cubicBezTo>
                <a:cubicBezTo>
                  <a:pt x="1919" y="1776"/>
                  <a:pt x="1919" y="1776"/>
                  <a:pt x="1919" y="1776"/>
                </a:cubicBezTo>
                <a:cubicBezTo>
                  <a:pt x="2048" y="1776"/>
                  <a:pt x="2153" y="1671"/>
                  <a:pt x="2153" y="1543"/>
                </a:cubicBezTo>
                <a:cubicBezTo>
                  <a:pt x="2153" y="1357"/>
                  <a:pt x="2153" y="1357"/>
                  <a:pt x="2153" y="1357"/>
                </a:cubicBezTo>
                <a:cubicBezTo>
                  <a:pt x="2239" y="1353"/>
                  <a:pt x="2307" y="1282"/>
                  <a:pt x="2307" y="1195"/>
                </a:cubicBezTo>
                <a:cubicBezTo>
                  <a:pt x="2307" y="914"/>
                  <a:pt x="2307" y="914"/>
                  <a:pt x="2307" y="914"/>
                </a:cubicBezTo>
                <a:cubicBezTo>
                  <a:pt x="2307" y="825"/>
                  <a:pt x="2234" y="752"/>
                  <a:pt x="2145" y="752"/>
                </a:cubicBezTo>
                <a:cubicBezTo>
                  <a:pt x="2039" y="752"/>
                  <a:pt x="2039" y="752"/>
                  <a:pt x="2039" y="752"/>
                </a:cubicBezTo>
                <a:cubicBezTo>
                  <a:pt x="2034" y="683"/>
                  <a:pt x="2024" y="609"/>
                  <a:pt x="2010" y="557"/>
                </a:cubicBezTo>
                <a:cubicBezTo>
                  <a:pt x="1963" y="387"/>
                  <a:pt x="1868" y="246"/>
                  <a:pt x="1735" y="147"/>
                </a:cubicBezTo>
                <a:cubicBezTo>
                  <a:pt x="1606" y="51"/>
                  <a:pt x="1447" y="0"/>
                  <a:pt x="1276" y="0"/>
                </a:cubicBezTo>
                <a:cubicBezTo>
                  <a:pt x="1103" y="0"/>
                  <a:pt x="943" y="52"/>
                  <a:pt x="812" y="151"/>
                </a:cubicBezTo>
                <a:cubicBezTo>
                  <a:pt x="679" y="253"/>
                  <a:pt x="585" y="397"/>
                  <a:pt x="540" y="570"/>
                </a:cubicBezTo>
                <a:cubicBezTo>
                  <a:pt x="520" y="647"/>
                  <a:pt x="509" y="771"/>
                  <a:pt x="509" y="853"/>
                </a:cubicBezTo>
                <a:cubicBezTo>
                  <a:pt x="509" y="971"/>
                  <a:pt x="523" y="1223"/>
                  <a:pt x="534" y="1413"/>
                </a:cubicBezTo>
                <a:cubicBezTo>
                  <a:pt x="542" y="1530"/>
                  <a:pt x="589" y="1641"/>
                  <a:pt x="669" y="1726"/>
                </a:cubicBezTo>
                <a:cubicBezTo>
                  <a:pt x="732" y="1792"/>
                  <a:pt x="813" y="1872"/>
                  <a:pt x="898" y="1942"/>
                </a:cubicBezTo>
                <a:cubicBezTo>
                  <a:pt x="898" y="2192"/>
                  <a:pt x="898" y="2192"/>
                  <a:pt x="898" y="2192"/>
                </a:cubicBezTo>
                <a:cubicBezTo>
                  <a:pt x="411" y="2192"/>
                  <a:pt x="411" y="2192"/>
                  <a:pt x="411" y="2192"/>
                </a:cubicBezTo>
                <a:cubicBezTo>
                  <a:pt x="301" y="2192"/>
                  <a:pt x="198" y="2234"/>
                  <a:pt x="120" y="2312"/>
                </a:cubicBezTo>
                <a:cubicBezTo>
                  <a:pt x="43" y="2390"/>
                  <a:pt x="0" y="2493"/>
                  <a:pt x="0" y="2603"/>
                </a:cubicBezTo>
                <a:cubicBezTo>
                  <a:pt x="0" y="3001"/>
                  <a:pt x="0" y="3001"/>
                  <a:pt x="0" y="3001"/>
                </a:cubicBezTo>
                <a:cubicBezTo>
                  <a:pt x="0" y="3031"/>
                  <a:pt x="25" y="3056"/>
                  <a:pt x="55" y="3056"/>
                </a:cubicBezTo>
                <a:cubicBezTo>
                  <a:pt x="2493" y="3056"/>
                  <a:pt x="2493" y="3056"/>
                  <a:pt x="2493" y="3056"/>
                </a:cubicBezTo>
                <a:cubicBezTo>
                  <a:pt x="2523" y="3056"/>
                  <a:pt x="2548" y="3031"/>
                  <a:pt x="2548" y="3001"/>
                </a:cubicBezTo>
                <a:cubicBezTo>
                  <a:pt x="2548" y="2603"/>
                  <a:pt x="2548" y="2603"/>
                  <a:pt x="2548" y="2603"/>
                </a:cubicBezTo>
                <a:cubicBezTo>
                  <a:pt x="2548" y="2493"/>
                  <a:pt x="2505" y="2390"/>
                  <a:pt x="2428" y="2312"/>
                </a:cubicBezTo>
                <a:close/>
                <a:moveTo>
                  <a:pt x="1945" y="1662"/>
                </a:moveTo>
                <a:cubicBezTo>
                  <a:pt x="1996" y="1586"/>
                  <a:pt x="2026" y="1496"/>
                  <a:pt x="2029" y="1401"/>
                </a:cubicBezTo>
                <a:cubicBezTo>
                  <a:pt x="2030" y="1387"/>
                  <a:pt x="2030" y="1372"/>
                  <a:pt x="2031" y="1357"/>
                </a:cubicBezTo>
                <a:cubicBezTo>
                  <a:pt x="2042" y="1357"/>
                  <a:pt x="2042" y="1357"/>
                  <a:pt x="2042" y="1357"/>
                </a:cubicBezTo>
                <a:cubicBezTo>
                  <a:pt x="2042" y="1543"/>
                  <a:pt x="2042" y="1543"/>
                  <a:pt x="2042" y="1543"/>
                </a:cubicBezTo>
                <a:cubicBezTo>
                  <a:pt x="2042" y="1601"/>
                  <a:pt x="2000" y="1651"/>
                  <a:pt x="1945" y="1662"/>
                </a:cubicBezTo>
                <a:close/>
                <a:moveTo>
                  <a:pt x="2070" y="877"/>
                </a:moveTo>
                <a:cubicBezTo>
                  <a:pt x="2145" y="877"/>
                  <a:pt x="2145" y="877"/>
                  <a:pt x="2145" y="877"/>
                </a:cubicBezTo>
                <a:cubicBezTo>
                  <a:pt x="2166" y="877"/>
                  <a:pt x="2183" y="893"/>
                  <a:pt x="2183" y="914"/>
                </a:cubicBezTo>
                <a:cubicBezTo>
                  <a:pt x="2183" y="1195"/>
                  <a:pt x="2183" y="1195"/>
                  <a:pt x="2183" y="1195"/>
                </a:cubicBezTo>
                <a:cubicBezTo>
                  <a:pt x="2183" y="1216"/>
                  <a:pt x="2166" y="1233"/>
                  <a:pt x="2145" y="1233"/>
                </a:cubicBezTo>
                <a:cubicBezTo>
                  <a:pt x="2070" y="1233"/>
                  <a:pt x="2070" y="1233"/>
                  <a:pt x="2070" y="1233"/>
                </a:cubicBezTo>
                <a:lnTo>
                  <a:pt x="2070" y="877"/>
                </a:lnTo>
                <a:close/>
                <a:moveTo>
                  <a:pt x="1932" y="816"/>
                </a:moveTo>
                <a:cubicBezTo>
                  <a:pt x="1914" y="806"/>
                  <a:pt x="1895" y="800"/>
                  <a:pt x="1875" y="798"/>
                </a:cubicBezTo>
                <a:cubicBezTo>
                  <a:pt x="1875" y="506"/>
                  <a:pt x="1875" y="506"/>
                  <a:pt x="1875" y="506"/>
                </a:cubicBezTo>
                <a:cubicBezTo>
                  <a:pt x="1886" y="532"/>
                  <a:pt x="1895" y="559"/>
                  <a:pt x="1902" y="586"/>
                </a:cubicBezTo>
                <a:cubicBezTo>
                  <a:pt x="1919" y="646"/>
                  <a:pt x="1929" y="742"/>
                  <a:pt x="1932" y="816"/>
                </a:cubicBezTo>
                <a:close/>
                <a:moveTo>
                  <a:pt x="642" y="910"/>
                </a:moveTo>
                <a:cubicBezTo>
                  <a:pt x="648" y="903"/>
                  <a:pt x="660" y="892"/>
                  <a:pt x="679" y="892"/>
                </a:cubicBezTo>
                <a:cubicBezTo>
                  <a:pt x="1072" y="892"/>
                  <a:pt x="1072" y="892"/>
                  <a:pt x="1072" y="892"/>
                </a:cubicBezTo>
                <a:cubicBezTo>
                  <a:pt x="1086" y="892"/>
                  <a:pt x="1099" y="898"/>
                  <a:pt x="1108" y="909"/>
                </a:cubicBezTo>
                <a:cubicBezTo>
                  <a:pt x="1117" y="919"/>
                  <a:pt x="1121" y="933"/>
                  <a:pt x="1119" y="947"/>
                </a:cubicBezTo>
                <a:cubicBezTo>
                  <a:pt x="1082" y="1218"/>
                  <a:pt x="1082" y="1218"/>
                  <a:pt x="1082" y="1218"/>
                </a:cubicBezTo>
                <a:cubicBezTo>
                  <a:pt x="1079" y="1242"/>
                  <a:pt x="1059" y="1260"/>
                  <a:pt x="1035" y="1260"/>
                </a:cubicBezTo>
                <a:cubicBezTo>
                  <a:pt x="731" y="1260"/>
                  <a:pt x="731" y="1260"/>
                  <a:pt x="731" y="1260"/>
                </a:cubicBezTo>
                <a:cubicBezTo>
                  <a:pt x="708" y="1260"/>
                  <a:pt x="689" y="1243"/>
                  <a:pt x="684" y="1221"/>
                </a:cubicBezTo>
                <a:cubicBezTo>
                  <a:pt x="632" y="949"/>
                  <a:pt x="632" y="949"/>
                  <a:pt x="632" y="949"/>
                </a:cubicBezTo>
                <a:cubicBezTo>
                  <a:pt x="629" y="930"/>
                  <a:pt x="637" y="916"/>
                  <a:pt x="642" y="910"/>
                </a:cubicBezTo>
                <a:close/>
                <a:moveTo>
                  <a:pt x="1180" y="846"/>
                </a:moveTo>
                <a:cubicBezTo>
                  <a:pt x="1153" y="815"/>
                  <a:pt x="1113" y="797"/>
                  <a:pt x="1072" y="797"/>
                </a:cubicBezTo>
                <a:cubicBezTo>
                  <a:pt x="785" y="797"/>
                  <a:pt x="785" y="797"/>
                  <a:pt x="785" y="797"/>
                </a:cubicBezTo>
                <a:cubicBezTo>
                  <a:pt x="785" y="454"/>
                  <a:pt x="785" y="454"/>
                  <a:pt x="785" y="454"/>
                </a:cubicBezTo>
                <a:cubicBezTo>
                  <a:pt x="1764" y="454"/>
                  <a:pt x="1764" y="454"/>
                  <a:pt x="1764" y="454"/>
                </a:cubicBezTo>
                <a:cubicBezTo>
                  <a:pt x="1764" y="797"/>
                  <a:pt x="1764" y="797"/>
                  <a:pt x="1764" y="797"/>
                </a:cubicBezTo>
                <a:cubicBezTo>
                  <a:pt x="1467" y="797"/>
                  <a:pt x="1467" y="797"/>
                  <a:pt x="1467" y="797"/>
                </a:cubicBezTo>
                <a:cubicBezTo>
                  <a:pt x="1424" y="797"/>
                  <a:pt x="1384" y="816"/>
                  <a:pt x="1356" y="849"/>
                </a:cubicBezTo>
                <a:cubicBezTo>
                  <a:pt x="1329" y="882"/>
                  <a:pt x="1318" y="925"/>
                  <a:pt x="1326" y="967"/>
                </a:cubicBezTo>
                <a:cubicBezTo>
                  <a:pt x="1332" y="997"/>
                  <a:pt x="1332" y="997"/>
                  <a:pt x="1332" y="997"/>
                </a:cubicBezTo>
                <a:cubicBezTo>
                  <a:pt x="1313" y="990"/>
                  <a:pt x="1293" y="987"/>
                  <a:pt x="1273" y="987"/>
                </a:cubicBezTo>
                <a:cubicBezTo>
                  <a:pt x="1251" y="987"/>
                  <a:pt x="1229" y="991"/>
                  <a:pt x="1208" y="1000"/>
                </a:cubicBezTo>
                <a:cubicBezTo>
                  <a:pt x="1214" y="959"/>
                  <a:pt x="1214" y="959"/>
                  <a:pt x="1214" y="959"/>
                </a:cubicBezTo>
                <a:cubicBezTo>
                  <a:pt x="1219" y="918"/>
                  <a:pt x="1207" y="877"/>
                  <a:pt x="1180" y="846"/>
                </a:cubicBezTo>
                <a:close/>
                <a:moveTo>
                  <a:pt x="1420" y="949"/>
                </a:moveTo>
                <a:cubicBezTo>
                  <a:pt x="1416" y="930"/>
                  <a:pt x="1425" y="916"/>
                  <a:pt x="1430" y="910"/>
                </a:cubicBezTo>
                <a:cubicBezTo>
                  <a:pt x="1435" y="903"/>
                  <a:pt x="1447" y="892"/>
                  <a:pt x="1467" y="892"/>
                </a:cubicBezTo>
                <a:cubicBezTo>
                  <a:pt x="1860" y="892"/>
                  <a:pt x="1860" y="892"/>
                  <a:pt x="1860" y="892"/>
                </a:cubicBezTo>
                <a:cubicBezTo>
                  <a:pt x="1873" y="892"/>
                  <a:pt x="1886" y="898"/>
                  <a:pt x="1895" y="909"/>
                </a:cubicBezTo>
                <a:cubicBezTo>
                  <a:pt x="1905" y="919"/>
                  <a:pt x="1909" y="933"/>
                  <a:pt x="1907" y="947"/>
                </a:cubicBezTo>
                <a:cubicBezTo>
                  <a:pt x="1870" y="1218"/>
                  <a:pt x="1870" y="1218"/>
                  <a:pt x="1870" y="1218"/>
                </a:cubicBezTo>
                <a:cubicBezTo>
                  <a:pt x="1867" y="1242"/>
                  <a:pt x="1846" y="1260"/>
                  <a:pt x="1823" y="1260"/>
                </a:cubicBezTo>
                <a:cubicBezTo>
                  <a:pt x="1519" y="1260"/>
                  <a:pt x="1519" y="1260"/>
                  <a:pt x="1519" y="1260"/>
                </a:cubicBezTo>
                <a:cubicBezTo>
                  <a:pt x="1496" y="1260"/>
                  <a:pt x="1476" y="1243"/>
                  <a:pt x="1472" y="1221"/>
                </a:cubicBezTo>
                <a:lnTo>
                  <a:pt x="1420" y="949"/>
                </a:lnTo>
                <a:close/>
                <a:moveTo>
                  <a:pt x="880" y="240"/>
                </a:moveTo>
                <a:cubicBezTo>
                  <a:pt x="991" y="156"/>
                  <a:pt x="1128" y="111"/>
                  <a:pt x="1276" y="111"/>
                </a:cubicBezTo>
                <a:cubicBezTo>
                  <a:pt x="1423" y="111"/>
                  <a:pt x="1559" y="154"/>
                  <a:pt x="1669" y="236"/>
                </a:cubicBezTo>
                <a:cubicBezTo>
                  <a:pt x="1710" y="267"/>
                  <a:pt x="1747" y="303"/>
                  <a:pt x="1779" y="343"/>
                </a:cubicBezTo>
                <a:cubicBezTo>
                  <a:pt x="774" y="343"/>
                  <a:pt x="774" y="343"/>
                  <a:pt x="774" y="343"/>
                </a:cubicBezTo>
                <a:cubicBezTo>
                  <a:pt x="805" y="304"/>
                  <a:pt x="840" y="270"/>
                  <a:pt x="880" y="240"/>
                </a:cubicBezTo>
                <a:close/>
                <a:moveTo>
                  <a:pt x="673" y="517"/>
                </a:moveTo>
                <a:cubicBezTo>
                  <a:pt x="673" y="797"/>
                  <a:pt x="673" y="797"/>
                  <a:pt x="673" y="797"/>
                </a:cubicBezTo>
                <a:cubicBezTo>
                  <a:pt x="655" y="798"/>
                  <a:pt x="638" y="802"/>
                  <a:pt x="621" y="809"/>
                </a:cubicBezTo>
                <a:cubicBezTo>
                  <a:pt x="624" y="739"/>
                  <a:pt x="633" y="653"/>
                  <a:pt x="647" y="598"/>
                </a:cubicBezTo>
                <a:cubicBezTo>
                  <a:pt x="654" y="570"/>
                  <a:pt x="663" y="543"/>
                  <a:pt x="673" y="517"/>
                </a:cubicBezTo>
                <a:close/>
                <a:moveTo>
                  <a:pt x="750" y="1649"/>
                </a:moveTo>
                <a:cubicBezTo>
                  <a:pt x="688" y="1584"/>
                  <a:pt x="651" y="1497"/>
                  <a:pt x="645" y="1407"/>
                </a:cubicBezTo>
                <a:cubicBezTo>
                  <a:pt x="644" y="1382"/>
                  <a:pt x="642" y="1353"/>
                  <a:pt x="640" y="1323"/>
                </a:cubicBezTo>
                <a:cubicBezTo>
                  <a:pt x="665" y="1343"/>
                  <a:pt x="697" y="1355"/>
                  <a:pt x="731" y="1355"/>
                </a:cubicBezTo>
                <a:cubicBezTo>
                  <a:pt x="1035" y="1355"/>
                  <a:pt x="1035" y="1355"/>
                  <a:pt x="1035" y="1355"/>
                </a:cubicBezTo>
                <a:cubicBezTo>
                  <a:pt x="1070" y="1355"/>
                  <a:pt x="1103" y="1343"/>
                  <a:pt x="1129" y="1320"/>
                </a:cubicBezTo>
                <a:cubicBezTo>
                  <a:pt x="1155" y="1297"/>
                  <a:pt x="1172" y="1266"/>
                  <a:pt x="1177" y="1231"/>
                </a:cubicBezTo>
                <a:cubicBezTo>
                  <a:pt x="1189" y="1140"/>
                  <a:pt x="1189" y="1140"/>
                  <a:pt x="1189" y="1140"/>
                </a:cubicBezTo>
                <a:cubicBezTo>
                  <a:pt x="1190" y="1140"/>
                  <a:pt x="1190" y="1140"/>
                  <a:pt x="1190" y="1140"/>
                </a:cubicBezTo>
                <a:cubicBezTo>
                  <a:pt x="1190" y="1140"/>
                  <a:pt x="1199" y="1125"/>
                  <a:pt x="1214" y="1110"/>
                </a:cubicBezTo>
                <a:cubicBezTo>
                  <a:pt x="1233" y="1091"/>
                  <a:pt x="1252" y="1082"/>
                  <a:pt x="1273" y="1082"/>
                </a:cubicBezTo>
                <a:cubicBezTo>
                  <a:pt x="1294" y="1082"/>
                  <a:pt x="1315" y="1091"/>
                  <a:pt x="1336" y="1110"/>
                </a:cubicBezTo>
                <a:cubicBezTo>
                  <a:pt x="1345" y="1118"/>
                  <a:pt x="1353" y="1127"/>
                  <a:pt x="1358" y="1133"/>
                </a:cubicBezTo>
                <a:cubicBezTo>
                  <a:pt x="1378" y="1239"/>
                  <a:pt x="1378" y="1239"/>
                  <a:pt x="1378" y="1239"/>
                </a:cubicBezTo>
                <a:cubicBezTo>
                  <a:pt x="1391" y="1306"/>
                  <a:pt x="1450" y="1355"/>
                  <a:pt x="1519" y="1355"/>
                </a:cubicBezTo>
                <a:cubicBezTo>
                  <a:pt x="1823" y="1355"/>
                  <a:pt x="1823" y="1355"/>
                  <a:pt x="1823" y="1355"/>
                </a:cubicBezTo>
                <a:cubicBezTo>
                  <a:pt x="1857" y="1355"/>
                  <a:pt x="1891" y="1343"/>
                  <a:pt x="1917" y="1320"/>
                </a:cubicBezTo>
                <a:cubicBezTo>
                  <a:pt x="1918" y="1319"/>
                  <a:pt x="1920" y="1317"/>
                  <a:pt x="1921" y="1316"/>
                </a:cubicBezTo>
                <a:cubicBezTo>
                  <a:pt x="1920" y="1345"/>
                  <a:pt x="1919" y="1373"/>
                  <a:pt x="1918" y="1397"/>
                </a:cubicBezTo>
                <a:cubicBezTo>
                  <a:pt x="1915" y="1494"/>
                  <a:pt x="1876" y="1586"/>
                  <a:pt x="1808" y="1654"/>
                </a:cubicBezTo>
                <a:cubicBezTo>
                  <a:pt x="1805" y="1658"/>
                  <a:pt x="1802" y="1661"/>
                  <a:pt x="1798" y="1665"/>
                </a:cubicBezTo>
                <a:cubicBezTo>
                  <a:pt x="1572" y="1665"/>
                  <a:pt x="1572" y="1665"/>
                  <a:pt x="1572" y="1665"/>
                </a:cubicBezTo>
                <a:cubicBezTo>
                  <a:pt x="1550" y="1606"/>
                  <a:pt x="1493" y="1565"/>
                  <a:pt x="1427" y="1565"/>
                </a:cubicBezTo>
                <a:cubicBezTo>
                  <a:pt x="1302" y="1565"/>
                  <a:pt x="1302" y="1565"/>
                  <a:pt x="1302" y="1565"/>
                </a:cubicBezTo>
                <a:cubicBezTo>
                  <a:pt x="1216" y="1565"/>
                  <a:pt x="1146" y="1635"/>
                  <a:pt x="1146" y="1720"/>
                </a:cubicBezTo>
                <a:cubicBezTo>
                  <a:pt x="1146" y="1721"/>
                  <a:pt x="1146" y="1721"/>
                  <a:pt x="1146" y="1721"/>
                </a:cubicBezTo>
                <a:cubicBezTo>
                  <a:pt x="1146" y="1807"/>
                  <a:pt x="1216" y="1876"/>
                  <a:pt x="1302" y="1876"/>
                </a:cubicBezTo>
                <a:cubicBezTo>
                  <a:pt x="1427" y="1876"/>
                  <a:pt x="1427" y="1876"/>
                  <a:pt x="1427" y="1876"/>
                </a:cubicBezTo>
                <a:cubicBezTo>
                  <a:pt x="1493" y="1876"/>
                  <a:pt x="1550" y="1835"/>
                  <a:pt x="1572" y="1776"/>
                </a:cubicBezTo>
                <a:cubicBezTo>
                  <a:pt x="1682" y="1776"/>
                  <a:pt x="1682" y="1776"/>
                  <a:pt x="1682" y="1776"/>
                </a:cubicBezTo>
                <a:cubicBezTo>
                  <a:pt x="1601" y="1850"/>
                  <a:pt x="1511" y="1922"/>
                  <a:pt x="1428" y="1966"/>
                </a:cubicBezTo>
                <a:cubicBezTo>
                  <a:pt x="1413" y="1974"/>
                  <a:pt x="1360" y="1985"/>
                  <a:pt x="1275" y="1984"/>
                </a:cubicBezTo>
                <a:cubicBezTo>
                  <a:pt x="1198" y="1983"/>
                  <a:pt x="1140" y="1973"/>
                  <a:pt x="1121" y="1963"/>
                </a:cubicBezTo>
                <a:cubicBezTo>
                  <a:pt x="993" y="1892"/>
                  <a:pt x="848" y="1753"/>
                  <a:pt x="750" y="1649"/>
                </a:cubicBezTo>
                <a:close/>
                <a:moveTo>
                  <a:pt x="1493" y="1720"/>
                </a:moveTo>
                <a:cubicBezTo>
                  <a:pt x="1493" y="1721"/>
                  <a:pt x="1493" y="1721"/>
                  <a:pt x="1493" y="1721"/>
                </a:cubicBezTo>
                <a:cubicBezTo>
                  <a:pt x="1493" y="1758"/>
                  <a:pt x="1463" y="1788"/>
                  <a:pt x="1427" y="1788"/>
                </a:cubicBezTo>
                <a:cubicBezTo>
                  <a:pt x="1302" y="1788"/>
                  <a:pt x="1302" y="1788"/>
                  <a:pt x="1302" y="1788"/>
                </a:cubicBezTo>
                <a:cubicBezTo>
                  <a:pt x="1265" y="1788"/>
                  <a:pt x="1235" y="1758"/>
                  <a:pt x="1235" y="1721"/>
                </a:cubicBezTo>
                <a:cubicBezTo>
                  <a:pt x="1235" y="1720"/>
                  <a:pt x="1235" y="1720"/>
                  <a:pt x="1235" y="1720"/>
                </a:cubicBezTo>
                <a:cubicBezTo>
                  <a:pt x="1235" y="1684"/>
                  <a:pt x="1265" y="1654"/>
                  <a:pt x="1302" y="1654"/>
                </a:cubicBezTo>
                <a:cubicBezTo>
                  <a:pt x="1427" y="1654"/>
                  <a:pt x="1427" y="1654"/>
                  <a:pt x="1427" y="1654"/>
                </a:cubicBezTo>
                <a:cubicBezTo>
                  <a:pt x="1463" y="1654"/>
                  <a:pt x="1493" y="1684"/>
                  <a:pt x="1493" y="1720"/>
                </a:cubicBezTo>
                <a:close/>
                <a:moveTo>
                  <a:pt x="1068" y="2060"/>
                </a:moveTo>
                <a:cubicBezTo>
                  <a:pt x="1124" y="2091"/>
                  <a:pt x="1231" y="2095"/>
                  <a:pt x="1274" y="2095"/>
                </a:cubicBezTo>
                <a:cubicBezTo>
                  <a:pt x="1276" y="2095"/>
                  <a:pt x="1279" y="2095"/>
                  <a:pt x="1282" y="2095"/>
                </a:cubicBezTo>
                <a:cubicBezTo>
                  <a:pt x="1329" y="2095"/>
                  <a:pt x="1427" y="2092"/>
                  <a:pt x="1479" y="2064"/>
                </a:cubicBezTo>
                <a:cubicBezTo>
                  <a:pt x="1499" y="2054"/>
                  <a:pt x="1519" y="2042"/>
                  <a:pt x="1539" y="2029"/>
                </a:cubicBezTo>
                <a:cubicBezTo>
                  <a:pt x="1539" y="2209"/>
                  <a:pt x="1539" y="2209"/>
                  <a:pt x="1539" y="2209"/>
                </a:cubicBezTo>
                <a:cubicBezTo>
                  <a:pt x="1539" y="2350"/>
                  <a:pt x="1424" y="2465"/>
                  <a:pt x="1283" y="2465"/>
                </a:cubicBezTo>
                <a:cubicBezTo>
                  <a:pt x="1265" y="2465"/>
                  <a:pt x="1265" y="2465"/>
                  <a:pt x="1265" y="2465"/>
                </a:cubicBezTo>
                <a:cubicBezTo>
                  <a:pt x="1124" y="2465"/>
                  <a:pt x="1009" y="2350"/>
                  <a:pt x="1009" y="2209"/>
                </a:cubicBezTo>
                <a:cubicBezTo>
                  <a:pt x="1009" y="2025"/>
                  <a:pt x="1009" y="2025"/>
                  <a:pt x="1009" y="2025"/>
                </a:cubicBezTo>
                <a:cubicBezTo>
                  <a:pt x="1029" y="2038"/>
                  <a:pt x="1048" y="2050"/>
                  <a:pt x="1068" y="2060"/>
                </a:cubicBezTo>
                <a:close/>
                <a:moveTo>
                  <a:pt x="2437" y="2945"/>
                </a:moveTo>
                <a:cubicBezTo>
                  <a:pt x="111" y="2945"/>
                  <a:pt x="111" y="2945"/>
                  <a:pt x="111" y="2945"/>
                </a:cubicBezTo>
                <a:cubicBezTo>
                  <a:pt x="111" y="2603"/>
                  <a:pt x="111" y="2603"/>
                  <a:pt x="111" y="2603"/>
                </a:cubicBezTo>
                <a:cubicBezTo>
                  <a:pt x="111" y="2523"/>
                  <a:pt x="142" y="2448"/>
                  <a:pt x="199" y="2391"/>
                </a:cubicBezTo>
                <a:cubicBezTo>
                  <a:pt x="256" y="2334"/>
                  <a:pt x="331" y="2303"/>
                  <a:pt x="411" y="2303"/>
                </a:cubicBezTo>
                <a:cubicBezTo>
                  <a:pt x="910" y="2303"/>
                  <a:pt x="910" y="2303"/>
                  <a:pt x="910" y="2303"/>
                </a:cubicBezTo>
                <a:cubicBezTo>
                  <a:pt x="926" y="2365"/>
                  <a:pt x="959" y="2422"/>
                  <a:pt x="1005" y="2468"/>
                </a:cubicBezTo>
                <a:cubicBezTo>
                  <a:pt x="1075" y="2538"/>
                  <a:pt x="1167" y="2576"/>
                  <a:pt x="1265" y="2576"/>
                </a:cubicBezTo>
                <a:cubicBezTo>
                  <a:pt x="1283" y="2576"/>
                  <a:pt x="1283" y="2576"/>
                  <a:pt x="1283" y="2576"/>
                </a:cubicBezTo>
                <a:cubicBezTo>
                  <a:pt x="1381" y="2576"/>
                  <a:pt x="1473" y="2538"/>
                  <a:pt x="1543" y="2468"/>
                </a:cubicBezTo>
                <a:cubicBezTo>
                  <a:pt x="1589" y="2422"/>
                  <a:pt x="1622" y="2365"/>
                  <a:pt x="1638" y="2303"/>
                </a:cubicBezTo>
                <a:cubicBezTo>
                  <a:pt x="2137" y="2303"/>
                  <a:pt x="2137" y="2303"/>
                  <a:pt x="2137" y="2303"/>
                </a:cubicBezTo>
                <a:cubicBezTo>
                  <a:pt x="2217" y="2303"/>
                  <a:pt x="2292" y="2334"/>
                  <a:pt x="2349" y="2391"/>
                </a:cubicBezTo>
                <a:cubicBezTo>
                  <a:pt x="2406" y="2448"/>
                  <a:pt x="2437" y="2523"/>
                  <a:pt x="2437" y="2603"/>
                </a:cubicBezTo>
                <a:lnTo>
                  <a:pt x="2437" y="2945"/>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ea typeface="Meiryo" panose="020B0604030504040204" pitchFamily="34" charset="-128"/>
            </a:endParaRPr>
          </a:p>
        </p:txBody>
      </p:sp>
      <p:grpSp>
        <p:nvGrpSpPr>
          <p:cNvPr id="83" name="Group 82">
            <a:extLst>
              <a:ext uri="{FF2B5EF4-FFF2-40B4-BE49-F238E27FC236}">
                <a16:creationId xmlns:a16="http://schemas.microsoft.com/office/drawing/2014/main" id="{7B681C13-0F3C-9F83-E659-D8345796B0AB}"/>
              </a:ext>
            </a:extLst>
          </p:cNvPr>
          <p:cNvGrpSpPr>
            <a:grpSpLocks noChangeAspect="1"/>
          </p:cNvGrpSpPr>
          <p:nvPr/>
        </p:nvGrpSpPr>
        <p:grpSpPr>
          <a:xfrm>
            <a:off x="3802338" y="1252321"/>
            <a:ext cx="250817" cy="260756"/>
            <a:chOff x="15367001" y="3424238"/>
            <a:chExt cx="25757187" cy="26777949"/>
          </a:xfrm>
          <a:solidFill>
            <a:schemeClr val="tx1"/>
          </a:solidFill>
        </p:grpSpPr>
        <p:sp>
          <p:nvSpPr>
            <p:cNvPr id="84" name="Freeform 71">
              <a:extLst>
                <a:ext uri="{FF2B5EF4-FFF2-40B4-BE49-F238E27FC236}">
                  <a16:creationId xmlns:a16="http://schemas.microsoft.com/office/drawing/2014/main" id="{F2147994-2D9D-68E3-82E2-139C10B97F8E}"/>
                </a:ext>
              </a:extLst>
            </p:cNvPr>
            <p:cNvSpPr>
              <a:spLocks/>
            </p:cNvSpPr>
            <p:nvPr/>
          </p:nvSpPr>
          <p:spPr bwMode="auto">
            <a:xfrm>
              <a:off x="15367001" y="6500833"/>
              <a:ext cx="7373984" cy="19546888"/>
            </a:xfrm>
            <a:custGeom>
              <a:avLst/>
              <a:gdLst>
                <a:gd name="T0" fmla="*/ 757 w 813"/>
                <a:gd name="T1" fmla="*/ 1999 h 2160"/>
                <a:gd name="T2" fmla="*/ 336 w 813"/>
                <a:gd name="T3" fmla="*/ 1582 h 2160"/>
                <a:gd name="T4" fmla="*/ 217 w 813"/>
                <a:gd name="T5" fmla="*/ 1303 h 2160"/>
                <a:gd name="T6" fmla="*/ 175 w 813"/>
                <a:gd name="T7" fmla="*/ 993 h 2160"/>
                <a:gd name="T8" fmla="*/ 243 w 813"/>
                <a:gd name="T9" fmla="*/ 601 h 2160"/>
                <a:gd name="T10" fmla="*/ 422 w 813"/>
                <a:gd name="T11" fmla="*/ 277 h 2160"/>
                <a:gd name="T12" fmla="*/ 492 w 813"/>
                <a:gd name="T13" fmla="*/ 545 h 2160"/>
                <a:gd name="T14" fmla="*/ 644 w 813"/>
                <a:gd name="T15" fmla="*/ 505 h 2160"/>
                <a:gd name="T16" fmla="*/ 529 w 813"/>
                <a:gd name="T17" fmla="*/ 64 h 2160"/>
                <a:gd name="T18" fmla="*/ 444 w 813"/>
                <a:gd name="T19" fmla="*/ 5 h 2160"/>
                <a:gd name="T20" fmla="*/ 0 w 813"/>
                <a:gd name="T21" fmla="*/ 58 h 2160"/>
                <a:gd name="T22" fmla="*/ 19 w 813"/>
                <a:gd name="T23" fmla="*/ 215 h 2160"/>
                <a:gd name="T24" fmla="*/ 276 w 813"/>
                <a:gd name="T25" fmla="*/ 184 h 2160"/>
                <a:gd name="T26" fmla="*/ 81 w 813"/>
                <a:gd name="T27" fmla="*/ 543 h 2160"/>
                <a:gd name="T28" fmla="*/ 3 w 813"/>
                <a:gd name="T29" fmla="*/ 993 h 2160"/>
                <a:gd name="T30" fmla="*/ 51 w 813"/>
                <a:gd name="T31" fmla="*/ 1349 h 2160"/>
                <a:gd name="T32" fmla="*/ 188 w 813"/>
                <a:gd name="T33" fmla="*/ 1670 h 2160"/>
                <a:gd name="T34" fmla="*/ 672 w 813"/>
                <a:gd name="T35" fmla="*/ 2148 h 2160"/>
                <a:gd name="T36" fmla="*/ 714 w 813"/>
                <a:gd name="T37" fmla="*/ 2160 h 2160"/>
                <a:gd name="T38" fmla="*/ 789 w 813"/>
                <a:gd name="T39" fmla="*/ 2117 h 2160"/>
                <a:gd name="T40" fmla="*/ 757 w 813"/>
                <a:gd name="T41" fmla="*/ 1999 h 2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813" h="2160">
                  <a:moveTo>
                    <a:pt x="757" y="1999"/>
                  </a:moveTo>
                  <a:cubicBezTo>
                    <a:pt x="584" y="1899"/>
                    <a:pt x="438" y="1755"/>
                    <a:pt x="336" y="1582"/>
                  </a:cubicBezTo>
                  <a:cubicBezTo>
                    <a:pt x="284" y="1495"/>
                    <a:pt x="244" y="1401"/>
                    <a:pt x="217" y="1303"/>
                  </a:cubicBezTo>
                  <a:cubicBezTo>
                    <a:pt x="189" y="1203"/>
                    <a:pt x="175" y="1098"/>
                    <a:pt x="175" y="993"/>
                  </a:cubicBezTo>
                  <a:cubicBezTo>
                    <a:pt x="175" y="858"/>
                    <a:pt x="198" y="726"/>
                    <a:pt x="243" y="601"/>
                  </a:cubicBezTo>
                  <a:cubicBezTo>
                    <a:pt x="285" y="484"/>
                    <a:pt x="345" y="375"/>
                    <a:pt x="422" y="277"/>
                  </a:cubicBezTo>
                  <a:cubicBezTo>
                    <a:pt x="492" y="545"/>
                    <a:pt x="492" y="545"/>
                    <a:pt x="492" y="545"/>
                  </a:cubicBezTo>
                  <a:cubicBezTo>
                    <a:pt x="644" y="505"/>
                    <a:pt x="644" y="505"/>
                    <a:pt x="644" y="505"/>
                  </a:cubicBezTo>
                  <a:cubicBezTo>
                    <a:pt x="529" y="64"/>
                    <a:pt x="529" y="64"/>
                    <a:pt x="529" y="64"/>
                  </a:cubicBezTo>
                  <a:cubicBezTo>
                    <a:pt x="519" y="25"/>
                    <a:pt x="483" y="0"/>
                    <a:pt x="444" y="5"/>
                  </a:cubicBezTo>
                  <a:cubicBezTo>
                    <a:pt x="0" y="58"/>
                    <a:pt x="0" y="58"/>
                    <a:pt x="0" y="58"/>
                  </a:cubicBezTo>
                  <a:cubicBezTo>
                    <a:pt x="19" y="215"/>
                    <a:pt x="19" y="215"/>
                    <a:pt x="19" y="215"/>
                  </a:cubicBezTo>
                  <a:cubicBezTo>
                    <a:pt x="276" y="184"/>
                    <a:pt x="276" y="184"/>
                    <a:pt x="276" y="184"/>
                  </a:cubicBezTo>
                  <a:cubicBezTo>
                    <a:pt x="193" y="293"/>
                    <a:pt x="127" y="414"/>
                    <a:pt x="81" y="543"/>
                  </a:cubicBezTo>
                  <a:cubicBezTo>
                    <a:pt x="29" y="687"/>
                    <a:pt x="3" y="838"/>
                    <a:pt x="3" y="993"/>
                  </a:cubicBezTo>
                  <a:cubicBezTo>
                    <a:pt x="3" y="1114"/>
                    <a:pt x="19" y="1234"/>
                    <a:pt x="51" y="1349"/>
                  </a:cubicBezTo>
                  <a:cubicBezTo>
                    <a:pt x="82" y="1461"/>
                    <a:pt x="128" y="1569"/>
                    <a:pt x="188" y="1670"/>
                  </a:cubicBezTo>
                  <a:cubicBezTo>
                    <a:pt x="305" y="1868"/>
                    <a:pt x="472" y="2033"/>
                    <a:pt x="672" y="2148"/>
                  </a:cubicBezTo>
                  <a:cubicBezTo>
                    <a:pt x="685" y="2156"/>
                    <a:pt x="700" y="2160"/>
                    <a:pt x="714" y="2160"/>
                  </a:cubicBezTo>
                  <a:cubicBezTo>
                    <a:pt x="744" y="2160"/>
                    <a:pt x="773" y="2144"/>
                    <a:pt x="789" y="2117"/>
                  </a:cubicBezTo>
                  <a:cubicBezTo>
                    <a:pt x="813" y="2076"/>
                    <a:pt x="799" y="2023"/>
                    <a:pt x="757" y="1999"/>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ea typeface="Meiryo" panose="020B0604030504040204" pitchFamily="34" charset="-128"/>
              </a:endParaRPr>
            </a:p>
          </p:txBody>
        </p:sp>
        <p:sp>
          <p:nvSpPr>
            <p:cNvPr id="85" name="Freeform 72">
              <a:extLst>
                <a:ext uri="{FF2B5EF4-FFF2-40B4-BE49-F238E27FC236}">
                  <a16:creationId xmlns:a16="http://schemas.microsoft.com/office/drawing/2014/main" id="{06CDD8DD-9D1D-D304-75B4-D3E66C24A59A}"/>
                </a:ext>
              </a:extLst>
            </p:cNvPr>
            <p:cNvSpPr>
              <a:spLocks/>
            </p:cNvSpPr>
            <p:nvPr/>
          </p:nvSpPr>
          <p:spPr bwMode="auto">
            <a:xfrm>
              <a:off x="23810945" y="15460636"/>
              <a:ext cx="15762269" cy="14741551"/>
            </a:xfrm>
            <a:custGeom>
              <a:avLst/>
              <a:gdLst>
                <a:gd name="T0" fmla="*/ 1655 w 1738"/>
                <a:gd name="T1" fmla="*/ 3 h 1629"/>
                <a:gd name="T2" fmla="*/ 1563 w 1738"/>
                <a:gd name="T3" fmla="*/ 83 h 1629"/>
                <a:gd name="T4" fmla="*/ 1199 w 1738"/>
                <a:gd name="T5" fmla="*/ 850 h 1629"/>
                <a:gd name="T6" fmla="*/ 405 w 1738"/>
                <a:gd name="T7" fmla="*/ 1164 h 1629"/>
                <a:gd name="T8" fmla="*/ 271 w 1738"/>
                <a:gd name="T9" fmla="*/ 1156 h 1629"/>
                <a:gd name="T10" fmla="*/ 484 w 1738"/>
                <a:gd name="T11" fmla="*/ 972 h 1629"/>
                <a:gd name="T12" fmla="*/ 381 w 1738"/>
                <a:gd name="T13" fmla="*/ 852 h 1629"/>
                <a:gd name="T14" fmla="*/ 35 w 1738"/>
                <a:gd name="T15" fmla="*/ 1152 h 1629"/>
                <a:gd name="T16" fmla="*/ 21 w 1738"/>
                <a:gd name="T17" fmla="*/ 1254 h 1629"/>
                <a:gd name="T18" fmla="*/ 262 w 1738"/>
                <a:gd name="T19" fmla="*/ 1629 h 1629"/>
                <a:gd name="T20" fmla="*/ 395 w 1738"/>
                <a:gd name="T21" fmla="*/ 1544 h 1629"/>
                <a:gd name="T22" fmla="*/ 256 w 1738"/>
                <a:gd name="T23" fmla="*/ 1327 h 1629"/>
                <a:gd name="T24" fmla="*/ 405 w 1738"/>
                <a:gd name="T25" fmla="*/ 1336 h 1629"/>
                <a:gd name="T26" fmla="*/ 1317 w 1738"/>
                <a:gd name="T27" fmla="*/ 975 h 1629"/>
                <a:gd name="T28" fmla="*/ 1606 w 1738"/>
                <a:gd name="T29" fmla="*/ 581 h 1629"/>
                <a:gd name="T30" fmla="*/ 1735 w 1738"/>
                <a:gd name="T31" fmla="*/ 95 h 1629"/>
                <a:gd name="T32" fmla="*/ 1655 w 1738"/>
                <a:gd name="T33" fmla="*/ 3 h 16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738" h="1629">
                  <a:moveTo>
                    <a:pt x="1655" y="3"/>
                  </a:moveTo>
                  <a:cubicBezTo>
                    <a:pt x="1608" y="0"/>
                    <a:pt x="1567" y="36"/>
                    <a:pt x="1563" y="83"/>
                  </a:cubicBezTo>
                  <a:cubicBezTo>
                    <a:pt x="1543" y="376"/>
                    <a:pt x="1414" y="648"/>
                    <a:pt x="1199" y="850"/>
                  </a:cubicBezTo>
                  <a:cubicBezTo>
                    <a:pt x="983" y="1052"/>
                    <a:pt x="701" y="1164"/>
                    <a:pt x="405" y="1164"/>
                  </a:cubicBezTo>
                  <a:cubicBezTo>
                    <a:pt x="360" y="1164"/>
                    <a:pt x="316" y="1161"/>
                    <a:pt x="271" y="1156"/>
                  </a:cubicBezTo>
                  <a:cubicBezTo>
                    <a:pt x="484" y="972"/>
                    <a:pt x="484" y="972"/>
                    <a:pt x="484" y="972"/>
                  </a:cubicBezTo>
                  <a:cubicBezTo>
                    <a:pt x="381" y="852"/>
                    <a:pt x="381" y="852"/>
                    <a:pt x="381" y="852"/>
                  </a:cubicBezTo>
                  <a:cubicBezTo>
                    <a:pt x="35" y="1152"/>
                    <a:pt x="35" y="1152"/>
                    <a:pt x="35" y="1152"/>
                  </a:cubicBezTo>
                  <a:cubicBezTo>
                    <a:pt x="6" y="1177"/>
                    <a:pt x="0" y="1221"/>
                    <a:pt x="21" y="1254"/>
                  </a:cubicBezTo>
                  <a:cubicBezTo>
                    <a:pt x="262" y="1629"/>
                    <a:pt x="262" y="1629"/>
                    <a:pt x="262" y="1629"/>
                  </a:cubicBezTo>
                  <a:cubicBezTo>
                    <a:pt x="395" y="1544"/>
                    <a:pt x="395" y="1544"/>
                    <a:pt x="395" y="1544"/>
                  </a:cubicBezTo>
                  <a:cubicBezTo>
                    <a:pt x="256" y="1327"/>
                    <a:pt x="256" y="1327"/>
                    <a:pt x="256" y="1327"/>
                  </a:cubicBezTo>
                  <a:cubicBezTo>
                    <a:pt x="305" y="1333"/>
                    <a:pt x="355" y="1336"/>
                    <a:pt x="405" y="1336"/>
                  </a:cubicBezTo>
                  <a:cubicBezTo>
                    <a:pt x="745" y="1336"/>
                    <a:pt x="1069" y="1208"/>
                    <a:pt x="1317" y="975"/>
                  </a:cubicBezTo>
                  <a:cubicBezTo>
                    <a:pt x="1437" y="862"/>
                    <a:pt x="1535" y="730"/>
                    <a:pt x="1606" y="581"/>
                  </a:cubicBezTo>
                  <a:cubicBezTo>
                    <a:pt x="1680" y="428"/>
                    <a:pt x="1723" y="265"/>
                    <a:pt x="1735" y="95"/>
                  </a:cubicBezTo>
                  <a:cubicBezTo>
                    <a:pt x="1738" y="47"/>
                    <a:pt x="1703" y="6"/>
                    <a:pt x="1655" y="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ea typeface="Meiryo" panose="020B0604030504040204" pitchFamily="34" charset="-128"/>
              </a:endParaRPr>
            </a:p>
          </p:txBody>
        </p:sp>
        <p:sp>
          <p:nvSpPr>
            <p:cNvPr id="86" name="Freeform 73">
              <a:extLst>
                <a:ext uri="{FF2B5EF4-FFF2-40B4-BE49-F238E27FC236}">
                  <a16:creationId xmlns:a16="http://schemas.microsoft.com/office/drawing/2014/main" id="{DB408A36-E138-088C-F9CE-F422722774A5}"/>
                </a:ext>
              </a:extLst>
            </p:cNvPr>
            <p:cNvSpPr>
              <a:spLocks/>
            </p:cNvSpPr>
            <p:nvPr/>
          </p:nvSpPr>
          <p:spPr bwMode="auto">
            <a:xfrm>
              <a:off x="21478886" y="3424238"/>
              <a:ext cx="19645302" cy="10352122"/>
            </a:xfrm>
            <a:custGeom>
              <a:avLst/>
              <a:gdLst>
                <a:gd name="T0" fmla="*/ 662 w 2166"/>
                <a:gd name="T1" fmla="*/ 172 h 1144"/>
                <a:gd name="T2" fmla="*/ 1330 w 2166"/>
                <a:gd name="T3" fmla="*/ 382 h 1144"/>
                <a:gd name="T4" fmla="*/ 1579 w 2166"/>
                <a:gd name="T5" fmla="*/ 620 h 1144"/>
                <a:gd name="T6" fmla="*/ 1749 w 2166"/>
                <a:gd name="T7" fmla="*/ 923 h 1144"/>
                <a:gd name="T8" fmla="*/ 1752 w 2166"/>
                <a:gd name="T9" fmla="*/ 930 h 1144"/>
                <a:gd name="T10" fmla="*/ 1482 w 2166"/>
                <a:gd name="T11" fmla="*/ 821 h 1144"/>
                <a:gd name="T12" fmla="*/ 1422 w 2166"/>
                <a:gd name="T13" fmla="*/ 967 h 1144"/>
                <a:gd name="T14" fmla="*/ 1845 w 2166"/>
                <a:gd name="T15" fmla="*/ 1138 h 1144"/>
                <a:gd name="T16" fmla="*/ 1875 w 2166"/>
                <a:gd name="T17" fmla="*/ 1144 h 1144"/>
                <a:gd name="T18" fmla="*/ 1943 w 2166"/>
                <a:gd name="T19" fmla="*/ 1105 h 1144"/>
                <a:gd name="T20" fmla="*/ 2166 w 2166"/>
                <a:gd name="T21" fmla="*/ 717 h 1144"/>
                <a:gd name="T22" fmla="*/ 2029 w 2166"/>
                <a:gd name="T23" fmla="*/ 639 h 1144"/>
                <a:gd name="T24" fmla="*/ 1906 w 2166"/>
                <a:gd name="T25" fmla="*/ 853 h 1144"/>
                <a:gd name="T26" fmla="*/ 1715 w 2166"/>
                <a:gd name="T27" fmla="*/ 514 h 1144"/>
                <a:gd name="T28" fmla="*/ 1429 w 2166"/>
                <a:gd name="T29" fmla="*/ 242 h 1144"/>
                <a:gd name="T30" fmla="*/ 662 w 2166"/>
                <a:gd name="T31" fmla="*/ 0 h 1144"/>
                <a:gd name="T32" fmla="*/ 347 w 2166"/>
                <a:gd name="T33" fmla="*/ 37 h 1144"/>
                <a:gd name="T34" fmla="*/ 59 w 2166"/>
                <a:gd name="T35" fmla="*/ 143 h 1144"/>
                <a:gd name="T36" fmla="*/ 21 w 2166"/>
                <a:gd name="T37" fmla="*/ 259 h 1144"/>
                <a:gd name="T38" fmla="*/ 137 w 2166"/>
                <a:gd name="T39" fmla="*/ 297 h 1144"/>
                <a:gd name="T40" fmla="*/ 388 w 2166"/>
                <a:gd name="T41" fmla="*/ 204 h 1144"/>
                <a:gd name="T42" fmla="*/ 662 w 2166"/>
                <a:gd name="T43" fmla="*/ 172 h 1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166" h="1144">
                  <a:moveTo>
                    <a:pt x="662" y="172"/>
                  </a:moveTo>
                  <a:cubicBezTo>
                    <a:pt x="903" y="172"/>
                    <a:pt x="1134" y="245"/>
                    <a:pt x="1330" y="382"/>
                  </a:cubicBezTo>
                  <a:cubicBezTo>
                    <a:pt x="1424" y="449"/>
                    <a:pt x="1508" y="529"/>
                    <a:pt x="1579" y="620"/>
                  </a:cubicBezTo>
                  <a:cubicBezTo>
                    <a:pt x="1651" y="712"/>
                    <a:pt x="1708" y="814"/>
                    <a:pt x="1749" y="923"/>
                  </a:cubicBezTo>
                  <a:cubicBezTo>
                    <a:pt x="1750" y="925"/>
                    <a:pt x="1751" y="928"/>
                    <a:pt x="1752" y="930"/>
                  </a:cubicBezTo>
                  <a:cubicBezTo>
                    <a:pt x="1482" y="821"/>
                    <a:pt x="1482" y="821"/>
                    <a:pt x="1482" y="821"/>
                  </a:cubicBezTo>
                  <a:cubicBezTo>
                    <a:pt x="1422" y="967"/>
                    <a:pt x="1422" y="967"/>
                    <a:pt x="1422" y="967"/>
                  </a:cubicBezTo>
                  <a:cubicBezTo>
                    <a:pt x="1845" y="1138"/>
                    <a:pt x="1845" y="1138"/>
                    <a:pt x="1845" y="1138"/>
                  </a:cubicBezTo>
                  <a:cubicBezTo>
                    <a:pt x="1855" y="1142"/>
                    <a:pt x="1865" y="1144"/>
                    <a:pt x="1875" y="1144"/>
                  </a:cubicBezTo>
                  <a:cubicBezTo>
                    <a:pt x="1903" y="1144"/>
                    <a:pt x="1929" y="1130"/>
                    <a:pt x="1943" y="1105"/>
                  </a:cubicBezTo>
                  <a:cubicBezTo>
                    <a:pt x="2166" y="717"/>
                    <a:pt x="2166" y="717"/>
                    <a:pt x="2166" y="717"/>
                  </a:cubicBezTo>
                  <a:cubicBezTo>
                    <a:pt x="2029" y="639"/>
                    <a:pt x="2029" y="639"/>
                    <a:pt x="2029" y="639"/>
                  </a:cubicBezTo>
                  <a:cubicBezTo>
                    <a:pt x="1906" y="853"/>
                    <a:pt x="1906" y="853"/>
                    <a:pt x="1906" y="853"/>
                  </a:cubicBezTo>
                  <a:cubicBezTo>
                    <a:pt x="1859" y="731"/>
                    <a:pt x="1795" y="618"/>
                    <a:pt x="1715" y="514"/>
                  </a:cubicBezTo>
                  <a:cubicBezTo>
                    <a:pt x="1633" y="410"/>
                    <a:pt x="1537" y="318"/>
                    <a:pt x="1429" y="242"/>
                  </a:cubicBezTo>
                  <a:cubicBezTo>
                    <a:pt x="1203" y="83"/>
                    <a:pt x="938" y="0"/>
                    <a:pt x="662" y="0"/>
                  </a:cubicBezTo>
                  <a:cubicBezTo>
                    <a:pt x="556" y="0"/>
                    <a:pt x="450" y="12"/>
                    <a:pt x="347" y="37"/>
                  </a:cubicBezTo>
                  <a:cubicBezTo>
                    <a:pt x="248" y="61"/>
                    <a:pt x="151" y="97"/>
                    <a:pt x="59" y="143"/>
                  </a:cubicBezTo>
                  <a:cubicBezTo>
                    <a:pt x="17" y="165"/>
                    <a:pt x="0" y="217"/>
                    <a:pt x="21" y="259"/>
                  </a:cubicBezTo>
                  <a:cubicBezTo>
                    <a:pt x="43" y="301"/>
                    <a:pt x="95" y="318"/>
                    <a:pt x="137" y="297"/>
                  </a:cubicBezTo>
                  <a:cubicBezTo>
                    <a:pt x="217" y="256"/>
                    <a:pt x="301" y="225"/>
                    <a:pt x="388" y="204"/>
                  </a:cubicBezTo>
                  <a:cubicBezTo>
                    <a:pt x="477" y="183"/>
                    <a:pt x="569" y="172"/>
                    <a:pt x="662" y="172"/>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ea typeface="Meiryo" panose="020B0604030504040204" pitchFamily="34" charset="-128"/>
              </a:endParaRPr>
            </a:p>
          </p:txBody>
        </p:sp>
      </p:grpSp>
      <p:sp>
        <p:nvSpPr>
          <p:cNvPr id="88" name="Title 87">
            <a:extLst>
              <a:ext uri="{FF2B5EF4-FFF2-40B4-BE49-F238E27FC236}">
                <a16:creationId xmlns:a16="http://schemas.microsoft.com/office/drawing/2014/main" id="{26A4B146-93CF-D4F2-BB87-DD5497DF130E}"/>
              </a:ext>
            </a:extLst>
          </p:cNvPr>
          <p:cNvSpPr>
            <a:spLocks noGrp="1"/>
          </p:cNvSpPr>
          <p:nvPr>
            <p:ph type="title"/>
          </p:nvPr>
        </p:nvSpPr>
        <p:spPr>
          <a:xfrm>
            <a:off x="368490" y="365760"/>
            <a:ext cx="8407020" cy="398571"/>
          </a:xfrm>
        </p:spPr>
        <p:txBody>
          <a:bodyPr rtlCol="0"/>
          <a:lstStyle/>
          <a:p>
            <a:pPr rtl="0"/>
            <a:r>
              <a:rPr lang="ja-jp" dirty="0">
                <a:solidFill>
                  <a:schemeClr val="bg1"/>
                </a:solidFill>
                <a:ea typeface="Meiryo" panose="020B0604030504040204" pitchFamily="34" charset="-128"/>
              </a:rPr>
              <a:t>製品</a:t>
            </a:r>
            <a:r>
              <a:rPr lang="ja-JP" altLang="en-US" dirty="0">
                <a:solidFill>
                  <a:schemeClr val="bg1"/>
                </a:solidFill>
                <a:ea typeface="Meiryo" panose="020B0604030504040204" pitchFamily="34" charset="-128"/>
              </a:rPr>
              <a:t>の</a:t>
            </a:r>
            <a:r>
              <a:rPr lang="ja-jp" dirty="0">
                <a:solidFill>
                  <a:schemeClr val="bg1"/>
                </a:solidFill>
                <a:ea typeface="Meiryo" panose="020B0604030504040204" pitchFamily="34" charset="-128"/>
              </a:rPr>
              <a:t>製造</a:t>
            </a:r>
            <a:r>
              <a:rPr lang="ja-JP" altLang="en-US" dirty="0">
                <a:solidFill>
                  <a:schemeClr val="bg1"/>
                </a:solidFill>
                <a:ea typeface="Meiryo" panose="020B0604030504040204" pitchFamily="34" charset="-128"/>
              </a:rPr>
              <a:t>サイクル</a:t>
            </a:r>
            <a:endParaRPr lang="ja-jp" dirty="0">
              <a:solidFill>
                <a:schemeClr val="bg1"/>
              </a:solidFill>
              <a:ea typeface="Meiryo" panose="020B0604030504040204" pitchFamily="34" charset="-128"/>
            </a:endParaRPr>
          </a:p>
        </p:txBody>
      </p:sp>
    </p:spTree>
    <p:extLst>
      <p:ext uri="{BB962C8B-B14F-4D97-AF65-F5344CB8AC3E}">
        <p14:creationId xmlns:p14="http://schemas.microsoft.com/office/powerpoint/2010/main" val="74023760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4">
            <a:extLst>
              <a:ext uri="{FF2B5EF4-FFF2-40B4-BE49-F238E27FC236}">
                <a16:creationId xmlns:a16="http://schemas.microsoft.com/office/drawing/2014/main" id="{E010EBE6-1C82-F8A3-9C73-967E9A773007}"/>
              </a:ext>
            </a:extLst>
          </p:cNvPr>
          <p:cNvPicPr>
            <a:picLocks noChangeAspect="1"/>
          </p:cNvPicPr>
          <p:nvPr/>
        </p:nvPicPr>
        <p:blipFill>
          <a:blip r:embed="rId3" cstate="print">
            <a:extLst>
              <a:ext uri="{28A0092B-C50C-407E-A947-70E740481C1C}">
                <a14:useLocalDpi xmlns:a14="http://schemas.microsoft.com/office/drawing/2010/main"/>
              </a:ext>
            </a:extLst>
          </a:blip>
          <a:srcRect l="3250" r="3250"/>
          <a:stretch/>
        </p:blipFill>
        <p:spPr>
          <a:xfrm>
            <a:off x="6157913" y="0"/>
            <a:ext cx="3204846" cy="5143500"/>
          </a:xfrm>
          <a:prstGeom prst="rect">
            <a:avLst/>
          </a:prstGeom>
        </p:spPr>
      </p:pic>
      <p:sp>
        <p:nvSpPr>
          <p:cNvPr id="4" name="Title 3">
            <a:extLst>
              <a:ext uri="{FF2B5EF4-FFF2-40B4-BE49-F238E27FC236}">
                <a16:creationId xmlns:a16="http://schemas.microsoft.com/office/drawing/2014/main" id="{C08F5326-72C1-F65D-2C62-AF360B240EB6}"/>
              </a:ext>
            </a:extLst>
          </p:cNvPr>
          <p:cNvSpPr txBox="1">
            <a:spLocks/>
          </p:cNvSpPr>
          <p:nvPr/>
        </p:nvSpPr>
        <p:spPr>
          <a:xfrm>
            <a:off x="368490" y="870903"/>
            <a:ext cx="5513198" cy="997196"/>
          </a:xfrm>
          <a:prstGeom prst="rect">
            <a:avLst/>
          </a:prstGeom>
        </p:spPr>
        <p:txBody>
          <a:bodyPr vert="horz" wrap="square" lIns="0" tIns="0" rIns="0" bIns="0" rtlCol="0" anchor="t" anchorCtr="0">
            <a:spAutoFit/>
          </a:bodyPr>
          <a:lstStyle>
            <a:lvl1pPr algn="l" defTabSz="685800" rtl="0" eaLnBrk="1" latinLnBrk="0" hangingPunct="1">
              <a:lnSpc>
                <a:spcPct val="90000"/>
              </a:lnSpc>
              <a:spcBef>
                <a:spcPct val="0"/>
              </a:spcBef>
              <a:buNone/>
              <a:defRPr sz="2800" b="1" i="0" kern="1200">
                <a:solidFill>
                  <a:schemeClr val="tx1"/>
                </a:solidFill>
                <a:latin typeface="+mj-lt"/>
                <a:ea typeface="+mj-ea"/>
                <a:cs typeface="+mj-cs"/>
              </a:defRPr>
            </a:lvl1pPr>
          </a:lstStyle>
          <a:p>
            <a:pPr rtl="0"/>
            <a:r>
              <a:rPr lang="ja-jp" sz="2400" dirty="0">
                <a:ea typeface="Meiryo" panose="020B0604030504040204" pitchFamily="34" charset="-128"/>
              </a:rPr>
              <a:t>デジタル ツインのテクノロジーにより、</a:t>
            </a:r>
            <a:br>
              <a:rPr lang="en-US" sz="2400" dirty="0">
                <a:ea typeface="Meiryo" panose="020B0604030504040204" pitchFamily="34" charset="-128"/>
              </a:rPr>
            </a:br>
            <a:r>
              <a:rPr lang="ja-jp" sz="2400" dirty="0">
                <a:ea typeface="Meiryo" panose="020B0604030504040204" pitchFamily="34" charset="-128"/>
              </a:rPr>
              <a:t>メーカーはデータをどこから</a:t>
            </a:r>
            <a:r>
              <a:rPr lang="ja-JP" altLang="en-US" sz="2400" dirty="0">
                <a:ea typeface="Meiryo" panose="020B0604030504040204" pitchFamily="34" charset="-128"/>
              </a:rPr>
              <a:t>入手</a:t>
            </a:r>
            <a:r>
              <a:rPr lang="ja-jp" sz="2400" dirty="0">
                <a:ea typeface="Meiryo" panose="020B0604030504040204" pitchFamily="34" charset="-128"/>
              </a:rPr>
              <a:t>できるようになりますか? </a:t>
            </a:r>
          </a:p>
        </p:txBody>
      </p:sp>
      <p:sp>
        <p:nvSpPr>
          <p:cNvPr id="5" name="Rectangle: Rounded Corners 4">
            <a:extLst>
              <a:ext uri="{FF2B5EF4-FFF2-40B4-BE49-F238E27FC236}">
                <a16:creationId xmlns:a16="http://schemas.microsoft.com/office/drawing/2014/main" id="{A6DD4653-A24A-D37F-BC16-49DE2BB5C11B}"/>
              </a:ext>
            </a:extLst>
          </p:cNvPr>
          <p:cNvSpPr/>
          <p:nvPr/>
        </p:nvSpPr>
        <p:spPr>
          <a:xfrm>
            <a:off x="368490" y="424002"/>
            <a:ext cx="1041210" cy="282088"/>
          </a:xfrm>
          <a:prstGeom prst="roundRect">
            <a:avLst>
              <a:gd name="adj" fmla="val 9098"/>
            </a:avLst>
          </a:prstGeom>
          <a:solidFill>
            <a:schemeClr val="accent1"/>
          </a:solidFill>
          <a:ln w="63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18288" rtlCol="0" anchor="ctr"/>
          <a:lstStyle/>
          <a:p>
            <a:pPr algn="ctr" rtl="0"/>
            <a:r>
              <a:rPr lang="ja-jp" sz="1200" b="1" spc="300">
                <a:solidFill>
                  <a:schemeClr val="bg1"/>
                </a:solidFill>
                <a:latin typeface="+mj-lt"/>
                <a:ea typeface="Meiryo" panose="020B0604030504040204" pitchFamily="34" charset="-128"/>
              </a:rPr>
              <a:t>クイズ</a:t>
            </a:r>
          </a:p>
        </p:txBody>
      </p:sp>
      <p:grpSp>
        <p:nvGrpSpPr>
          <p:cNvPr id="6" name="Group 5">
            <a:extLst>
              <a:ext uri="{FF2B5EF4-FFF2-40B4-BE49-F238E27FC236}">
                <a16:creationId xmlns:a16="http://schemas.microsoft.com/office/drawing/2014/main" id="{4AC13F22-E119-F4BE-9734-066C3BC38039}"/>
              </a:ext>
            </a:extLst>
          </p:cNvPr>
          <p:cNvGrpSpPr/>
          <p:nvPr/>
        </p:nvGrpSpPr>
        <p:grpSpPr>
          <a:xfrm>
            <a:off x="368490" y="2129492"/>
            <a:ext cx="5513198" cy="138499"/>
            <a:chOff x="368490" y="1755667"/>
            <a:chExt cx="5513198" cy="138499"/>
          </a:xfrm>
        </p:grpSpPr>
        <p:sp>
          <p:nvSpPr>
            <p:cNvPr id="7" name="TextBox 6">
              <a:extLst>
                <a:ext uri="{FF2B5EF4-FFF2-40B4-BE49-F238E27FC236}">
                  <a16:creationId xmlns:a16="http://schemas.microsoft.com/office/drawing/2014/main" id="{7FABFBBC-4854-37B5-C3FB-4FEB75D957B2}"/>
                </a:ext>
              </a:extLst>
            </p:cNvPr>
            <p:cNvSpPr txBox="1"/>
            <p:nvPr/>
          </p:nvSpPr>
          <p:spPr>
            <a:xfrm>
              <a:off x="368490" y="1755667"/>
              <a:ext cx="5513198" cy="138499"/>
            </a:xfrm>
            <a:prstGeom prst="rect">
              <a:avLst/>
            </a:prstGeom>
            <a:noFill/>
          </p:spPr>
          <p:txBody>
            <a:bodyPr wrap="square" lIns="0" tIns="0" rIns="0" bIns="0" rtlCol="0" anchor="ctr" anchorCtr="0">
              <a:spAutoFit/>
            </a:bodyPr>
            <a:lstStyle/>
            <a:p>
              <a:pPr rtl="0"/>
              <a:r>
                <a:rPr lang="ja-jp" sz="900" b="1" spc="200" dirty="0">
                  <a:solidFill>
                    <a:schemeClr val="tx2"/>
                  </a:solidFill>
                  <a:ea typeface="Meiryo" panose="020B0604030504040204" pitchFamily="34" charset="-128"/>
                  <a:cs typeface="+mj-cs"/>
                </a:rPr>
                <a:t>1 つ選択</a:t>
              </a:r>
            </a:p>
          </p:txBody>
        </p:sp>
        <p:cxnSp>
          <p:nvCxnSpPr>
            <p:cNvPr id="8" name="Straight Connector 7">
              <a:extLst>
                <a:ext uri="{FF2B5EF4-FFF2-40B4-BE49-F238E27FC236}">
                  <a16:creationId xmlns:a16="http://schemas.microsoft.com/office/drawing/2014/main" id="{22C10C03-FFE0-D246-A73E-6EE2ED9569BF}"/>
                </a:ext>
              </a:extLst>
            </p:cNvPr>
            <p:cNvCxnSpPr>
              <a:cxnSpLocks/>
            </p:cNvCxnSpPr>
            <p:nvPr/>
          </p:nvCxnSpPr>
          <p:spPr>
            <a:xfrm>
              <a:off x="1158240" y="1828799"/>
              <a:ext cx="4723448" cy="0"/>
            </a:xfrm>
            <a:prstGeom prst="line">
              <a:avLst/>
            </a:prstGeom>
            <a:ln w="63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grpSp>
        <p:nvGrpSpPr>
          <p:cNvPr id="9" name="Group 8">
            <a:extLst>
              <a:ext uri="{FF2B5EF4-FFF2-40B4-BE49-F238E27FC236}">
                <a16:creationId xmlns:a16="http://schemas.microsoft.com/office/drawing/2014/main" id="{8185E942-EB18-BF6B-ED25-17FF99F16EA2}"/>
              </a:ext>
            </a:extLst>
          </p:cNvPr>
          <p:cNvGrpSpPr/>
          <p:nvPr/>
        </p:nvGrpSpPr>
        <p:grpSpPr>
          <a:xfrm>
            <a:off x="368490" y="2527310"/>
            <a:ext cx="5513198" cy="350648"/>
            <a:chOff x="368490" y="3478932"/>
            <a:chExt cx="5513198" cy="350648"/>
          </a:xfrm>
        </p:grpSpPr>
        <p:sp>
          <p:nvSpPr>
            <p:cNvPr id="10" name="Oval 9">
              <a:extLst>
                <a:ext uri="{FF2B5EF4-FFF2-40B4-BE49-F238E27FC236}">
                  <a16:creationId xmlns:a16="http://schemas.microsoft.com/office/drawing/2014/main" id="{D2273AA9-D927-7D02-AF06-2BD3E7CBB189}"/>
                </a:ext>
              </a:extLst>
            </p:cNvPr>
            <p:cNvSpPr/>
            <p:nvPr/>
          </p:nvSpPr>
          <p:spPr>
            <a:xfrm>
              <a:off x="368490" y="3478932"/>
              <a:ext cx="350648" cy="350648"/>
            </a:xfrm>
            <a:prstGeom prst="ellipse">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27432" rtlCol="0" anchor="ctr"/>
            <a:lstStyle/>
            <a:p>
              <a:pPr algn="ctr" rtl="0"/>
              <a:r>
                <a:rPr lang="ja-jp" sz="1200" b="1">
                  <a:solidFill>
                    <a:schemeClr val="tx1"/>
                  </a:solidFill>
                  <a:ea typeface="Meiryo" panose="020B0604030504040204" pitchFamily="34" charset="-128"/>
                </a:rPr>
                <a:t>A.</a:t>
              </a:r>
            </a:p>
          </p:txBody>
        </p:sp>
        <p:sp>
          <p:nvSpPr>
            <p:cNvPr id="11" name="Title 19">
              <a:extLst>
                <a:ext uri="{FF2B5EF4-FFF2-40B4-BE49-F238E27FC236}">
                  <a16:creationId xmlns:a16="http://schemas.microsoft.com/office/drawing/2014/main" id="{9552A087-7601-D340-F4AB-79E6E9A90BBC}"/>
                </a:ext>
              </a:extLst>
            </p:cNvPr>
            <p:cNvSpPr txBox="1">
              <a:spLocks/>
            </p:cNvSpPr>
            <p:nvPr/>
          </p:nvSpPr>
          <p:spPr>
            <a:xfrm>
              <a:off x="881062" y="3561923"/>
              <a:ext cx="5000626" cy="184666"/>
            </a:xfrm>
            <a:prstGeom prst="rect">
              <a:avLst/>
            </a:prstGeom>
          </p:spPr>
          <p:txBody>
            <a:bodyPr vert="horz" wrap="square" lIns="0" tIns="0" rIns="0" bIns="0" rtlCol="0" anchor="ctr" anchorCtr="0">
              <a:noAutofit/>
            </a:bodyPr>
            <a:lstStyle>
              <a:lvl1pPr algn="l" defTabSz="685800" rtl="0" eaLnBrk="1" latinLnBrk="0" hangingPunct="1">
                <a:lnSpc>
                  <a:spcPct val="90000"/>
                </a:lnSpc>
                <a:spcBef>
                  <a:spcPct val="0"/>
                </a:spcBef>
                <a:buNone/>
                <a:defRPr sz="2800" kern="1200">
                  <a:solidFill>
                    <a:schemeClr val="tx1"/>
                  </a:solidFill>
                  <a:latin typeface="+mj-lt"/>
                  <a:ea typeface="+mj-ea"/>
                  <a:cs typeface="+mj-cs"/>
                </a:defRPr>
              </a:lvl1pPr>
            </a:lstStyle>
            <a:p>
              <a:pPr rtl="0">
                <a:lnSpc>
                  <a:spcPct val="100000"/>
                </a:lnSpc>
              </a:pPr>
              <a:r>
                <a:rPr lang="ja-jp" sz="1200">
                  <a:latin typeface="+mn-lt"/>
                  <a:ea typeface="Meiryo" panose="020B0604030504040204" pitchFamily="34" charset="-128"/>
                </a:rPr>
                <a:t>情報技術(IT)</a:t>
              </a:r>
            </a:p>
          </p:txBody>
        </p:sp>
      </p:grpSp>
      <p:grpSp>
        <p:nvGrpSpPr>
          <p:cNvPr id="12" name="Group 11">
            <a:extLst>
              <a:ext uri="{FF2B5EF4-FFF2-40B4-BE49-F238E27FC236}">
                <a16:creationId xmlns:a16="http://schemas.microsoft.com/office/drawing/2014/main" id="{B5D06FD0-3192-1EBE-F3CA-544F013444D3}"/>
              </a:ext>
            </a:extLst>
          </p:cNvPr>
          <p:cNvGrpSpPr/>
          <p:nvPr/>
        </p:nvGrpSpPr>
        <p:grpSpPr>
          <a:xfrm>
            <a:off x="368490" y="3157393"/>
            <a:ext cx="5582730" cy="350648"/>
            <a:chOff x="368490" y="2859209"/>
            <a:chExt cx="5582730" cy="350648"/>
          </a:xfrm>
        </p:grpSpPr>
        <p:sp>
          <p:nvSpPr>
            <p:cNvPr id="13" name="Oval 12">
              <a:extLst>
                <a:ext uri="{FF2B5EF4-FFF2-40B4-BE49-F238E27FC236}">
                  <a16:creationId xmlns:a16="http://schemas.microsoft.com/office/drawing/2014/main" id="{C0BFC1BD-F367-0C83-FC46-8999FC8BA9D8}"/>
                </a:ext>
              </a:extLst>
            </p:cNvPr>
            <p:cNvSpPr/>
            <p:nvPr/>
          </p:nvSpPr>
          <p:spPr>
            <a:xfrm>
              <a:off x="368490" y="2859209"/>
              <a:ext cx="350648" cy="350648"/>
            </a:xfrm>
            <a:prstGeom prst="ellipse">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27432" rtlCol="0" anchor="ctr"/>
            <a:lstStyle/>
            <a:p>
              <a:pPr algn="ctr" rtl="0"/>
              <a:r>
                <a:rPr lang="ja-jp" sz="1200" b="1">
                  <a:solidFill>
                    <a:schemeClr val="tx1"/>
                  </a:solidFill>
                  <a:ea typeface="Meiryo" panose="020B0604030504040204" pitchFamily="34" charset="-128"/>
                </a:rPr>
                <a:t>B.</a:t>
              </a:r>
            </a:p>
          </p:txBody>
        </p:sp>
        <p:sp>
          <p:nvSpPr>
            <p:cNvPr id="14" name="Title 19">
              <a:extLst>
                <a:ext uri="{FF2B5EF4-FFF2-40B4-BE49-F238E27FC236}">
                  <a16:creationId xmlns:a16="http://schemas.microsoft.com/office/drawing/2014/main" id="{BB6002E7-E324-4CFC-04B5-A0E3C80EC96F}"/>
                </a:ext>
              </a:extLst>
            </p:cNvPr>
            <p:cNvSpPr txBox="1">
              <a:spLocks/>
            </p:cNvSpPr>
            <p:nvPr/>
          </p:nvSpPr>
          <p:spPr>
            <a:xfrm>
              <a:off x="881062" y="2942200"/>
              <a:ext cx="5070158" cy="184666"/>
            </a:xfrm>
            <a:prstGeom prst="rect">
              <a:avLst/>
            </a:prstGeom>
          </p:spPr>
          <p:txBody>
            <a:bodyPr vert="horz" wrap="square" lIns="0" tIns="0" rIns="0" bIns="0" rtlCol="0" anchor="ctr" anchorCtr="0">
              <a:spAutoFit/>
            </a:bodyPr>
            <a:lstStyle>
              <a:lvl1pPr algn="l" defTabSz="685800" rtl="0" eaLnBrk="1" latinLnBrk="0" hangingPunct="1">
                <a:lnSpc>
                  <a:spcPct val="90000"/>
                </a:lnSpc>
                <a:spcBef>
                  <a:spcPct val="0"/>
                </a:spcBef>
                <a:buNone/>
                <a:defRPr sz="2800" kern="1200">
                  <a:solidFill>
                    <a:schemeClr val="tx1"/>
                  </a:solidFill>
                  <a:latin typeface="+mj-lt"/>
                  <a:ea typeface="+mj-ea"/>
                  <a:cs typeface="+mj-cs"/>
                </a:defRPr>
              </a:lvl1pPr>
            </a:lstStyle>
            <a:p>
              <a:pPr rtl="0">
                <a:lnSpc>
                  <a:spcPct val="100000"/>
                </a:lnSpc>
              </a:pPr>
              <a:r>
                <a:rPr lang="ja-jp" sz="1200">
                  <a:latin typeface="+mn-lt"/>
                  <a:ea typeface="Meiryo" panose="020B0604030504040204" pitchFamily="34" charset="-128"/>
                </a:rPr>
                <a:t>エンタープライズ リソース プランニング(ERP) </a:t>
              </a:r>
            </a:p>
          </p:txBody>
        </p:sp>
      </p:grpSp>
      <p:grpSp>
        <p:nvGrpSpPr>
          <p:cNvPr id="15" name="Group 14">
            <a:extLst>
              <a:ext uri="{FF2B5EF4-FFF2-40B4-BE49-F238E27FC236}">
                <a16:creationId xmlns:a16="http://schemas.microsoft.com/office/drawing/2014/main" id="{5158E43A-6C1B-86D6-AA6B-9EEE84A0E26A}"/>
              </a:ext>
            </a:extLst>
          </p:cNvPr>
          <p:cNvGrpSpPr/>
          <p:nvPr/>
        </p:nvGrpSpPr>
        <p:grpSpPr>
          <a:xfrm>
            <a:off x="368490" y="3787476"/>
            <a:ext cx="5513198" cy="350648"/>
            <a:chOff x="368490" y="3522149"/>
            <a:chExt cx="5513198" cy="350648"/>
          </a:xfrm>
        </p:grpSpPr>
        <p:sp>
          <p:nvSpPr>
            <p:cNvPr id="16" name="Oval 15">
              <a:extLst>
                <a:ext uri="{FF2B5EF4-FFF2-40B4-BE49-F238E27FC236}">
                  <a16:creationId xmlns:a16="http://schemas.microsoft.com/office/drawing/2014/main" id="{50EA5719-194C-257B-A051-442FDD81B53A}"/>
                </a:ext>
              </a:extLst>
            </p:cNvPr>
            <p:cNvSpPr/>
            <p:nvPr/>
          </p:nvSpPr>
          <p:spPr>
            <a:xfrm>
              <a:off x="368490" y="3522149"/>
              <a:ext cx="350648" cy="350648"/>
            </a:xfrm>
            <a:prstGeom prst="ellipse">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27432" rtlCol="0" anchor="ctr"/>
            <a:lstStyle/>
            <a:p>
              <a:pPr algn="ctr" rtl="0"/>
              <a:r>
                <a:rPr lang="ja-jp" sz="1200" b="1">
                  <a:solidFill>
                    <a:schemeClr val="tx1"/>
                  </a:solidFill>
                  <a:ea typeface="Meiryo" panose="020B0604030504040204" pitchFamily="34" charset="-128"/>
                </a:rPr>
                <a:t>C.</a:t>
              </a:r>
            </a:p>
          </p:txBody>
        </p:sp>
        <p:sp>
          <p:nvSpPr>
            <p:cNvPr id="17" name="Title 19">
              <a:extLst>
                <a:ext uri="{FF2B5EF4-FFF2-40B4-BE49-F238E27FC236}">
                  <a16:creationId xmlns:a16="http://schemas.microsoft.com/office/drawing/2014/main" id="{B647F876-4C23-80E6-B64E-E328A089E23B}"/>
                </a:ext>
              </a:extLst>
            </p:cNvPr>
            <p:cNvSpPr txBox="1">
              <a:spLocks/>
            </p:cNvSpPr>
            <p:nvPr/>
          </p:nvSpPr>
          <p:spPr>
            <a:xfrm>
              <a:off x="881062" y="3605140"/>
              <a:ext cx="5000626" cy="184666"/>
            </a:xfrm>
            <a:prstGeom prst="rect">
              <a:avLst/>
            </a:prstGeom>
          </p:spPr>
          <p:txBody>
            <a:bodyPr vert="horz" wrap="square" lIns="0" tIns="0" rIns="0" bIns="0" rtlCol="0" anchor="ctr" anchorCtr="0">
              <a:spAutoFit/>
            </a:bodyPr>
            <a:lstStyle>
              <a:lvl1pPr algn="l" defTabSz="685800" rtl="0" eaLnBrk="1" latinLnBrk="0" hangingPunct="1">
                <a:lnSpc>
                  <a:spcPct val="90000"/>
                </a:lnSpc>
                <a:spcBef>
                  <a:spcPct val="0"/>
                </a:spcBef>
                <a:buNone/>
                <a:defRPr sz="2800" kern="1200">
                  <a:solidFill>
                    <a:schemeClr val="tx1"/>
                  </a:solidFill>
                  <a:latin typeface="+mj-lt"/>
                  <a:ea typeface="+mj-ea"/>
                  <a:cs typeface="+mj-cs"/>
                </a:defRPr>
              </a:lvl1pPr>
            </a:lstStyle>
            <a:p>
              <a:pPr rtl="0">
                <a:lnSpc>
                  <a:spcPct val="100000"/>
                </a:lnSpc>
              </a:pPr>
              <a:r>
                <a:rPr lang="ja-jp" sz="1200">
                  <a:latin typeface="+mn-lt"/>
                  <a:ea typeface="Meiryo" panose="020B0604030504040204" pitchFamily="34" charset="-128"/>
                </a:rPr>
                <a:t>サプライ チェーンと流通</a:t>
              </a:r>
            </a:p>
          </p:txBody>
        </p:sp>
      </p:grpSp>
      <p:grpSp>
        <p:nvGrpSpPr>
          <p:cNvPr id="18" name="Group 17">
            <a:extLst>
              <a:ext uri="{FF2B5EF4-FFF2-40B4-BE49-F238E27FC236}">
                <a16:creationId xmlns:a16="http://schemas.microsoft.com/office/drawing/2014/main" id="{1BCB46BE-A7D0-AFE2-A32C-E73AA11BD35D}"/>
              </a:ext>
            </a:extLst>
          </p:cNvPr>
          <p:cNvGrpSpPr/>
          <p:nvPr/>
        </p:nvGrpSpPr>
        <p:grpSpPr>
          <a:xfrm>
            <a:off x="368490" y="4417559"/>
            <a:ext cx="5513198" cy="350648"/>
            <a:chOff x="368490" y="4417559"/>
            <a:chExt cx="5513198" cy="350648"/>
          </a:xfrm>
        </p:grpSpPr>
        <p:sp>
          <p:nvSpPr>
            <p:cNvPr id="19" name="Oval 18">
              <a:extLst>
                <a:ext uri="{FF2B5EF4-FFF2-40B4-BE49-F238E27FC236}">
                  <a16:creationId xmlns:a16="http://schemas.microsoft.com/office/drawing/2014/main" id="{1E074932-5B7D-5D03-1B61-F202FD631D9A}"/>
                </a:ext>
              </a:extLst>
            </p:cNvPr>
            <p:cNvSpPr/>
            <p:nvPr/>
          </p:nvSpPr>
          <p:spPr>
            <a:xfrm>
              <a:off x="368490" y="4417559"/>
              <a:ext cx="350648" cy="350648"/>
            </a:xfrm>
            <a:prstGeom prst="ellipse">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27432" rtlCol="0" anchor="ctr"/>
            <a:lstStyle/>
            <a:p>
              <a:pPr algn="ctr" rtl="0"/>
              <a:r>
                <a:rPr lang="ja-jp" sz="1200" b="1">
                  <a:solidFill>
                    <a:schemeClr val="tx1"/>
                  </a:solidFill>
                  <a:ea typeface="Meiryo" panose="020B0604030504040204" pitchFamily="34" charset="-128"/>
                </a:rPr>
                <a:t>D.</a:t>
              </a:r>
            </a:p>
          </p:txBody>
        </p:sp>
        <p:sp>
          <p:nvSpPr>
            <p:cNvPr id="20" name="Title 19">
              <a:extLst>
                <a:ext uri="{FF2B5EF4-FFF2-40B4-BE49-F238E27FC236}">
                  <a16:creationId xmlns:a16="http://schemas.microsoft.com/office/drawing/2014/main" id="{C8C15F49-CFBB-F93E-631A-F75D512ED319}"/>
                </a:ext>
              </a:extLst>
            </p:cNvPr>
            <p:cNvSpPr txBox="1">
              <a:spLocks/>
            </p:cNvSpPr>
            <p:nvPr/>
          </p:nvSpPr>
          <p:spPr>
            <a:xfrm>
              <a:off x="881062" y="4500550"/>
              <a:ext cx="5000626" cy="184666"/>
            </a:xfrm>
            <a:prstGeom prst="rect">
              <a:avLst/>
            </a:prstGeom>
          </p:spPr>
          <p:txBody>
            <a:bodyPr vert="horz" wrap="square" lIns="0" tIns="0" rIns="0" bIns="0" rtlCol="0" anchor="ctr" anchorCtr="0">
              <a:spAutoFit/>
            </a:bodyPr>
            <a:lstStyle>
              <a:lvl1pPr algn="l" defTabSz="685800" rtl="0" eaLnBrk="1" latinLnBrk="0" hangingPunct="1">
                <a:lnSpc>
                  <a:spcPct val="90000"/>
                </a:lnSpc>
                <a:spcBef>
                  <a:spcPct val="0"/>
                </a:spcBef>
                <a:buNone/>
                <a:defRPr sz="2800" kern="1200">
                  <a:solidFill>
                    <a:schemeClr val="tx1"/>
                  </a:solidFill>
                  <a:latin typeface="+mj-lt"/>
                  <a:ea typeface="+mj-ea"/>
                  <a:cs typeface="+mj-cs"/>
                </a:defRPr>
              </a:lvl1pPr>
            </a:lstStyle>
            <a:p>
              <a:pPr rtl="0">
                <a:lnSpc>
                  <a:spcPct val="100000"/>
                </a:lnSpc>
              </a:pPr>
              <a:r>
                <a:rPr lang="ja-jp" sz="1200">
                  <a:latin typeface="+mn-lt"/>
                  <a:ea typeface="Meiryo" panose="020B0604030504040204" pitchFamily="34" charset="-128"/>
                </a:rPr>
                <a:t>上記のすべて </a:t>
              </a:r>
            </a:p>
          </p:txBody>
        </p:sp>
      </p:grpSp>
    </p:spTree>
    <p:extLst>
      <p:ext uri="{BB962C8B-B14F-4D97-AF65-F5344CB8AC3E}">
        <p14:creationId xmlns:p14="http://schemas.microsoft.com/office/powerpoint/2010/main" val="243480784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4">
            <a:extLst>
              <a:ext uri="{FF2B5EF4-FFF2-40B4-BE49-F238E27FC236}">
                <a16:creationId xmlns:a16="http://schemas.microsoft.com/office/drawing/2014/main" id="{E010EBE6-1C82-F8A3-9C73-967E9A773007}"/>
              </a:ext>
            </a:extLst>
          </p:cNvPr>
          <p:cNvPicPr>
            <a:picLocks noChangeAspect="1"/>
          </p:cNvPicPr>
          <p:nvPr/>
        </p:nvPicPr>
        <p:blipFill>
          <a:blip r:embed="rId3" cstate="print">
            <a:extLst>
              <a:ext uri="{28A0092B-C50C-407E-A947-70E740481C1C}">
                <a14:useLocalDpi xmlns:a14="http://schemas.microsoft.com/office/drawing/2010/main"/>
              </a:ext>
            </a:extLst>
          </a:blip>
          <a:srcRect l="23933" r="23933"/>
          <a:stretch/>
        </p:blipFill>
        <p:spPr>
          <a:xfrm>
            <a:off x="6157913" y="0"/>
            <a:ext cx="3204846" cy="5143500"/>
          </a:xfrm>
          <a:prstGeom prst="rect">
            <a:avLst/>
          </a:prstGeom>
        </p:spPr>
      </p:pic>
      <p:sp>
        <p:nvSpPr>
          <p:cNvPr id="4" name="Title 3">
            <a:extLst>
              <a:ext uri="{FF2B5EF4-FFF2-40B4-BE49-F238E27FC236}">
                <a16:creationId xmlns:a16="http://schemas.microsoft.com/office/drawing/2014/main" id="{C08F5326-72C1-F65D-2C62-AF360B240EB6}"/>
              </a:ext>
            </a:extLst>
          </p:cNvPr>
          <p:cNvSpPr txBox="1">
            <a:spLocks/>
          </p:cNvSpPr>
          <p:nvPr/>
        </p:nvSpPr>
        <p:spPr>
          <a:xfrm>
            <a:off x="368490" y="870903"/>
            <a:ext cx="5513198" cy="997196"/>
          </a:xfrm>
          <a:prstGeom prst="rect">
            <a:avLst/>
          </a:prstGeom>
        </p:spPr>
        <p:txBody>
          <a:bodyPr vert="horz" wrap="square" lIns="0" tIns="0" rIns="0" bIns="0" rtlCol="0" anchor="t" anchorCtr="0">
            <a:spAutoFit/>
          </a:bodyPr>
          <a:lstStyle>
            <a:lvl1pPr algn="l" defTabSz="685800" rtl="0" eaLnBrk="1" latinLnBrk="0" hangingPunct="1">
              <a:lnSpc>
                <a:spcPct val="90000"/>
              </a:lnSpc>
              <a:spcBef>
                <a:spcPct val="0"/>
              </a:spcBef>
              <a:buNone/>
              <a:defRPr sz="2800" b="1" i="0" kern="1200">
                <a:solidFill>
                  <a:schemeClr val="tx1"/>
                </a:solidFill>
                <a:latin typeface="+mj-lt"/>
                <a:ea typeface="+mj-ea"/>
                <a:cs typeface="+mj-cs"/>
              </a:defRPr>
            </a:lvl1pPr>
          </a:lstStyle>
          <a:p>
            <a:pPr rtl="0"/>
            <a:r>
              <a:rPr lang="ja-jp" sz="2400" dirty="0">
                <a:ea typeface="Meiryo" panose="020B0604030504040204" pitchFamily="34" charset="-128"/>
              </a:rPr>
              <a:t>製品開発における</a:t>
            </a:r>
            <a:br>
              <a:rPr lang="en-US" sz="2400" dirty="0">
                <a:ea typeface="Meiryo" panose="020B0604030504040204" pitchFamily="34" charset="-128"/>
              </a:rPr>
            </a:br>
            <a:r>
              <a:rPr lang="ja-jp" sz="2400" dirty="0">
                <a:ea typeface="Meiryo" panose="020B0604030504040204" pitchFamily="34" charset="-128"/>
              </a:rPr>
              <a:t>迅速なプロトタイプ作成の主な目的は、次のうちどれですか?</a:t>
            </a:r>
          </a:p>
        </p:txBody>
      </p:sp>
      <p:sp>
        <p:nvSpPr>
          <p:cNvPr id="5" name="Rectangle: Rounded Corners 4">
            <a:extLst>
              <a:ext uri="{FF2B5EF4-FFF2-40B4-BE49-F238E27FC236}">
                <a16:creationId xmlns:a16="http://schemas.microsoft.com/office/drawing/2014/main" id="{A6DD4653-A24A-D37F-BC16-49DE2BB5C11B}"/>
              </a:ext>
            </a:extLst>
          </p:cNvPr>
          <p:cNvSpPr/>
          <p:nvPr/>
        </p:nvSpPr>
        <p:spPr>
          <a:xfrm>
            <a:off x="368490" y="424002"/>
            <a:ext cx="1041210" cy="282088"/>
          </a:xfrm>
          <a:prstGeom prst="roundRect">
            <a:avLst>
              <a:gd name="adj" fmla="val 9098"/>
            </a:avLst>
          </a:prstGeom>
          <a:solidFill>
            <a:schemeClr val="accent1"/>
          </a:solidFill>
          <a:ln w="63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18288" rtlCol="0" anchor="ctr"/>
          <a:lstStyle/>
          <a:p>
            <a:pPr algn="ctr" rtl="0"/>
            <a:r>
              <a:rPr lang="ja-jp" sz="1200" b="1" spc="300">
                <a:solidFill>
                  <a:schemeClr val="bg1"/>
                </a:solidFill>
                <a:latin typeface="+mj-lt"/>
                <a:ea typeface="Meiryo" panose="020B0604030504040204" pitchFamily="34" charset="-128"/>
              </a:rPr>
              <a:t>クイズ</a:t>
            </a:r>
          </a:p>
        </p:txBody>
      </p:sp>
      <p:grpSp>
        <p:nvGrpSpPr>
          <p:cNvPr id="6" name="Group 5">
            <a:extLst>
              <a:ext uri="{FF2B5EF4-FFF2-40B4-BE49-F238E27FC236}">
                <a16:creationId xmlns:a16="http://schemas.microsoft.com/office/drawing/2014/main" id="{4AC13F22-E119-F4BE-9734-066C3BC38039}"/>
              </a:ext>
            </a:extLst>
          </p:cNvPr>
          <p:cNvGrpSpPr/>
          <p:nvPr/>
        </p:nvGrpSpPr>
        <p:grpSpPr>
          <a:xfrm>
            <a:off x="368490" y="2129492"/>
            <a:ext cx="5513198" cy="138499"/>
            <a:chOff x="368490" y="1755667"/>
            <a:chExt cx="5513198" cy="138499"/>
          </a:xfrm>
        </p:grpSpPr>
        <p:sp>
          <p:nvSpPr>
            <p:cNvPr id="7" name="TextBox 6">
              <a:extLst>
                <a:ext uri="{FF2B5EF4-FFF2-40B4-BE49-F238E27FC236}">
                  <a16:creationId xmlns:a16="http://schemas.microsoft.com/office/drawing/2014/main" id="{7FABFBBC-4854-37B5-C3FB-4FEB75D957B2}"/>
                </a:ext>
              </a:extLst>
            </p:cNvPr>
            <p:cNvSpPr txBox="1"/>
            <p:nvPr/>
          </p:nvSpPr>
          <p:spPr>
            <a:xfrm>
              <a:off x="368490" y="1755667"/>
              <a:ext cx="5513198" cy="138499"/>
            </a:xfrm>
            <a:prstGeom prst="rect">
              <a:avLst/>
            </a:prstGeom>
            <a:noFill/>
          </p:spPr>
          <p:txBody>
            <a:bodyPr wrap="square" lIns="0" tIns="0" rIns="0" bIns="0" rtlCol="0" anchor="ctr" anchorCtr="0">
              <a:spAutoFit/>
            </a:bodyPr>
            <a:lstStyle/>
            <a:p>
              <a:pPr rtl="0"/>
              <a:r>
                <a:rPr lang="ja-jp" sz="900" b="1" spc="200">
                  <a:solidFill>
                    <a:schemeClr val="tx2"/>
                  </a:solidFill>
                  <a:ea typeface="Meiryo" panose="020B0604030504040204" pitchFamily="34" charset="-128"/>
                  <a:cs typeface="+mj-cs"/>
                </a:rPr>
                <a:t>1 つ選択</a:t>
              </a:r>
            </a:p>
          </p:txBody>
        </p:sp>
        <p:cxnSp>
          <p:nvCxnSpPr>
            <p:cNvPr id="8" name="Straight Connector 7">
              <a:extLst>
                <a:ext uri="{FF2B5EF4-FFF2-40B4-BE49-F238E27FC236}">
                  <a16:creationId xmlns:a16="http://schemas.microsoft.com/office/drawing/2014/main" id="{22C10C03-FFE0-D246-A73E-6EE2ED9569BF}"/>
                </a:ext>
              </a:extLst>
            </p:cNvPr>
            <p:cNvCxnSpPr>
              <a:cxnSpLocks/>
            </p:cNvCxnSpPr>
            <p:nvPr/>
          </p:nvCxnSpPr>
          <p:spPr>
            <a:xfrm>
              <a:off x="1158240" y="1828799"/>
              <a:ext cx="4723448" cy="0"/>
            </a:xfrm>
            <a:prstGeom prst="line">
              <a:avLst/>
            </a:prstGeom>
            <a:ln w="63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grpSp>
        <p:nvGrpSpPr>
          <p:cNvPr id="9" name="Group 8">
            <a:extLst>
              <a:ext uri="{FF2B5EF4-FFF2-40B4-BE49-F238E27FC236}">
                <a16:creationId xmlns:a16="http://schemas.microsoft.com/office/drawing/2014/main" id="{8185E942-EB18-BF6B-ED25-17FF99F16EA2}"/>
              </a:ext>
            </a:extLst>
          </p:cNvPr>
          <p:cNvGrpSpPr/>
          <p:nvPr/>
        </p:nvGrpSpPr>
        <p:grpSpPr>
          <a:xfrm>
            <a:off x="368490" y="2527310"/>
            <a:ext cx="5513198" cy="350648"/>
            <a:chOff x="368490" y="3478932"/>
            <a:chExt cx="5513198" cy="350648"/>
          </a:xfrm>
        </p:grpSpPr>
        <p:sp>
          <p:nvSpPr>
            <p:cNvPr id="10" name="Oval 9">
              <a:extLst>
                <a:ext uri="{FF2B5EF4-FFF2-40B4-BE49-F238E27FC236}">
                  <a16:creationId xmlns:a16="http://schemas.microsoft.com/office/drawing/2014/main" id="{D2273AA9-D927-7D02-AF06-2BD3E7CBB189}"/>
                </a:ext>
              </a:extLst>
            </p:cNvPr>
            <p:cNvSpPr/>
            <p:nvPr/>
          </p:nvSpPr>
          <p:spPr>
            <a:xfrm>
              <a:off x="368490" y="3478932"/>
              <a:ext cx="350648" cy="350648"/>
            </a:xfrm>
            <a:prstGeom prst="ellipse">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27432" rtlCol="0" anchor="ctr"/>
            <a:lstStyle/>
            <a:p>
              <a:pPr algn="ctr" rtl="0"/>
              <a:r>
                <a:rPr lang="ja-jp" sz="1200" b="1">
                  <a:solidFill>
                    <a:schemeClr val="tx1"/>
                  </a:solidFill>
                  <a:ea typeface="Meiryo" panose="020B0604030504040204" pitchFamily="34" charset="-128"/>
                </a:rPr>
                <a:t>A.</a:t>
              </a:r>
            </a:p>
          </p:txBody>
        </p:sp>
        <p:sp>
          <p:nvSpPr>
            <p:cNvPr id="11" name="Title 19">
              <a:extLst>
                <a:ext uri="{FF2B5EF4-FFF2-40B4-BE49-F238E27FC236}">
                  <a16:creationId xmlns:a16="http://schemas.microsoft.com/office/drawing/2014/main" id="{9552A087-7601-D340-F4AB-79E6E9A90BBC}"/>
                </a:ext>
              </a:extLst>
            </p:cNvPr>
            <p:cNvSpPr txBox="1">
              <a:spLocks/>
            </p:cNvSpPr>
            <p:nvPr/>
          </p:nvSpPr>
          <p:spPr>
            <a:xfrm>
              <a:off x="881062" y="3561923"/>
              <a:ext cx="5000626" cy="184666"/>
            </a:xfrm>
            <a:prstGeom prst="rect">
              <a:avLst/>
            </a:prstGeom>
          </p:spPr>
          <p:txBody>
            <a:bodyPr vert="horz" wrap="square" lIns="0" tIns="0" rIns="0" bIns="0" rtlCol="0" anchor="ctr" anchorCtr="0">
              <a:noAutofit/>
            </a:bodyPr>
            <a:lstStyle>
              <a:lvl1pPr algn="l" defTabSz="685800" rtl="0" eaLnBrk="1" latinLnBrk="0" hangingPunct="1">
                <a:lnSpc>
                  <a:spcPct val="90000"/>
                </a:lnSpc>
                <a:spcBef>
                  <a:spcPct val="0"/>
                </a:spcBef>
                <a:buNone/>
                <a:defRPr sz="2800" kern="1200">
                  <a:solidFill>
                    <a:schemeClr val="tx1"/>
                  </a:solidFill>
                  <a:latin typeface="+mj-lt"/>
                  <a:ea typeface="+mj-ea"/>
                  <a:cs typeface="+mj-cs"/>
                </a:defRPr>
              </a:lvl1pPr>
            </a:lstStyle>
            <a:p>
              <a:pPr rtl="0">
                <a:lnSpc>
                  <a:spcPct val="100000"/>
                </a:lnSpc>
              </a:pPr>
              <a:r>
                <a:rPr lang="ja-JP" altLang="en-US" sz="1200" dirty="0">
                  <a:latin typeface="+mn-lt"/>
                  <a:ea typeface="Meiryo" panose="020B0604030504040204" pitchFamily="34" charset="-128"/>
                </a:rPr>
                <a:t>成果物</a:t>
              </a:r>
              <a:r>
                <a:rPr lang="ja-jp" sz="1200" dirty="0">
                  <a:latin typeface="+mn-lt"/>
                  <a:ea typeface="Meiryo" panose="020B0604030504040204" pitchFamily="34" charset="-128"/>
                </a:rPr>
                <a:t>を大量に製造する </a:t>
              </a:r>
            </a:p>
          </p:txBody>
        </p:sp>
      </p:grpSp>
      <p:grpSp>
        <p:nvGrpSpPr>
          <p:cNvPr id="12" name="Group 11">
            <a:extLst>
              <a:ext uri="{FF2B5EF4-FFF2-40B4-BE49-F238E27FC236}">
                <a16:creationId xmlns:a16="http://schemas.microsoft.com/office/drawing/2014/main" id="{B5D06FD0-3192-1EBE-F3CA-544F013444D3}"/>
              </a:ext>
            </a:extLst>
          </p:cNvPr>
          <p:cNvGrpSpPr/>
          <p:nvPr/>
        </p:nvGrpSpPr>
        <p:grpSpPr>
          <a:xfrm>
            <a:off x="368490" y="3154279"/>
            <a:ext cx="5582730" cy="350648"/>
            <a:chOff x="368490" y="2859209"/>
            <a:chExt cx="5582730" cy="350648"/>
          </a:xfrm>
        </p:grpSpPr>
        <p:sp>
          <p:nvSpPr>
            <p:cNvPr id="13" name="Oval 12">
              <a:extLst>
                <a:ext uri="{FF2B5EF4-FFF2-40B4-BE49-F238E27FC236}">
                  <a16:creationId xmlns:a16="http://schemas.microsoft.com/office/drawing/2014/main" id="{C0BFC1BD-F367-0C83-FC46-8999FC8BA9D8}"/>
                </a:ext>
              </a:extLst>
            </p:cNvPr>
            <p:cNvSpPr/>
            <p:nvPr/>
          </p:nvSpPr>
          <p:spPr>
            <a:xfrm>
              <a:off x="368490" y="2859209"/>
              <a:ext cx="350648" cy="350648"/>
            </a:xfrm>
            <a:prstGeom prst="ellipse">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27432" rtlCol="0" anchor="ctr"/>
            <a:lstStyle/>
            <a:p>
              <a:pPr algn="ctr" rtl="0"/>
              <a:r>
                <a:rPr lang="ja-jp" sz="1200" b="1">
                  <a:solidFill>
                    <a:schemeClr val="tx1"/>
                  </a:solidFill>
                  <a:ea typeface="Meiryo" panose="020B0604030504040204" pitchFamily="34" charset="-128"/>
                </a:rPr>
                <a:t>B.</a:t>
              </a:r>
            </a:p>
          </p:txBody>
        </p:sp>
        <p:sp>
          <p:nvSpPr>
            <p:cNvPr id="14" name="Title 19">
              <a:extLst>
                <a:ext uri="{FF2B5EF4-FFF2-40B4-BE49-F238E27FC236}">
                  <a16:creationId xmlns:a16="http://schemas.microsoft.com/office/drawing/2014/main" id="{BB6002E7-E324-4CFC-04B5-A0E3C80EC96F}"/>
                </a:ext>
              </a:extLst>
            </p:cNvPr>
            <p:cNvSpPr txBox="1">
              <a:spLocks/>
            </p:cNvSpPr>
            <p:nvPr/>
          </p:nvSpPr>
          <p:spPr>
            <a:xfrm>
              <a:off x="881062" y="2942200"/>
              <a:ext cx="5070158" cy="184666"/>
            </a:xfrm>
            <a:prstGeom prst="rect">
              <a:avLst/>
            </a:prstGeom>
          </p:spPr>
          <p:txBody>
            <a:bodyPr vert="horz" wrap="square" lIns="0" tIns="0" rIns="0" bIns="0" rtlCol="0" anchor="ctr" anchorCtr="0">
              <a:spAutoFit/>
            </a:bodyPr>
            <a:lstStyle>
              <a:lvl1pPr algn="l" defTabSz="685800" rtl="0" eaLnBrk="1" latinLnBrk="0" hangingPunct="1">
                <a:lnSpc>
                  <a:spcPct val="90000"/>
                </a:lnSpc>
                <a:spcBef>
                  <a:spcPct val="0"/>
                </a:spcBef>
                <a:buNone/>
                <a:defRPr sz="2800" kern="1200">
                  <a:solidFill>
                    <a:schemeClr val="tx1"/>
                  </a:solidFill>
                  <a:latin typeface="+mj-lt"/>
                  <a:ea typeface="+mj-ea"/>
                  <a:cs typeface="+mj-cs"/>
                </a:defRPr>
              </a:lvl1pPr>
            </a:lstStyle>
            <a:p>
              <a:pPr rtl="0">
                <a:lnSpc>
                  <a:spcPct val="100000"/>
                </a:lnSpc>
              </a:pPr>
              <a:r>
                <a:rPr lang="ja-jp" sz="1200" dirty="0">
                  <a:latin typeface="+mn-lt"/>
                  <a:ea typeface="Meiryo" panose="020B0604030504040204" pitchFamily="34" charset="-128"/>
                </a:rPr>
                <a:t>マーケティング目的で</a:t>
              </a:r>
              <a:r>
                <a:rPr lang="ja-JP" altLang="en-US" sz="1200" dirty="0">
                  <a:latin typeface="+mn-lt"/>
                  <a:ea typeface="Meiryo" panose="020B0604030504040204" pitchFamily="34" charset="-128"/>
                </a:rPr>
                <a:t>成果物</a:t>
              </a:r>
              <a:r>
                <a:rPr lang="ja-jp" sz="1200" dirty="0">
                  <a:latin typeface="+mn-lt"/>
                  <a:ea typeface="Meiryo" panose="020B0604030504040204" pitchFamily="34" charset="-128"/>
                </a:rPr>
                <a:t>の物理的な表現を作成する </a:t>
              </a:r>
            </a:p>
          </p:txBody>
        </p:sp>
      </p:grpSp>
      <p:grpSp>
        <p:nvGrpSpPr>
          <p:cNvPr id="15" name="Group 14">
            <a:extLst>
              <a:ext uri="{FF2B5EF4-FFF2-40B4-BE49-F238E27FC236}">
                <a16:creationId xmlns:a16="http://schemas.microsoft.com/office/drawing/2014/main" id="{5158E43A-6C1B-86D6-AA6B-9EEE84A0E26A}"/>
              </a:ext>
            </a:extLst>
          </p:cNvPr>
          <p:cNvGrpSpPr/>
          <p:nvPr/>
        </p:nvGrpSpPr>
        <p:grpSpPr>
          <a:xfrm>
            <a:off x="368490" y="3790590"/>
            <a:ext cx="5513198" cy="350648"/>
            <a:chOff x="368490" y="3522149"/>
            <a:chExt cx="5513198" cy="350648"/>
          </a:xfrm>
        </p:grpSpPr>
        <p:sp>
          <p:nvSpPr>
            <p:cNvPr id="16" name="Oval 15">
              <a:extLst>
                <a:ext uri="{FF2B5EF4-FFF2-40B4-BE49-F238E27FC236}">
                  <a16:creationId xmlns:a16="http://schemas.microsoft.com/office/drawing/2014/main" id="{50EA5719-194C-257B-A051-442FDD81B53A}"/>
                </a:ext>
              </a:extLst>
            </p:cNvPr>
            <p:cNvSpPr/>
            <p:nvPr/>
          </p:nvSpPr>
          <p:spPr>
            <a:xfrm>
              <a:off x="368490" y="3522149"/>
              <a:ext cx="350648" cy="350648"/>
            </a:xfrm>
            <a:prstGeom prst="ellipse">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27432" rtlCol="0" anchor="ctr"/>
            <a:lstStyle/>
            <a:p>
              <a:pPr algn="ctr" rtl="0"/>
              <a:r>
                <a:rPr lang="ja-jp" sz="1200" b="1">
                  <a:solidFill>
                    <a:schemeClr val="tx1"/>
                  </a:solidFill>
                  <a:ea typeface="Meiryo" panose="020B0604030504040204" pitchFamily="34" charset="-128"/>
                </a:rPr>
                <a:t>C.</a:t>
              </a:r>
            </a:p>
          </p:txBody>
        </p:sp>
        <p:sp>
          <p:nvSpPr>
            <p:cNvPr id="17" name="Title 19">
              <a:extLst>
                <a:ext uri="{FF2B5EF4-FFF2-40B4-BE49-F238E27FC236}">
                  <a16:creationId xmlns:a16="http://schemas.microsoft.com/office/drawing/2014/main" id="{B647F876-4C23-80E6-B64E-E328A089E23B}"/>
                </a:ext>
              </a:extLst>
            </p:cNvPr>
            <p:cNvSpPr txBox="1">
              <a:spLocks/>
            </p:cNvSpPr>
            <p:nvPr/>
          </p:nvSpPr>
          <p:spPr>
            <a:xfrm>
              <a:off x="881062" y="3605140"/>
              <a:ext cx="5000626" cy="184666"/>
            </a:xfrm>
            <a:prstGeom prst="rect">
              <a:avLst/>
            </a:prstGeom>
          </p:spPr>
          <p:txBody>
            <a:bodyPr vert="horz" wrap="square" lIns="0" tIns="0" rIns="0" bIns="0" rtlCol="0" anchor="ctr" anchorCtr="0">
              <a:spAutoFit/>
            </a:bodyPr>
            <a:lstStyle>
              <a:lvl1pPr algn="l" defTabSz="685800" rtl="0" eaLnBrk="1" latinLnBrk="0" hangingPunct="1">
                <a:lnSpc>
                  <a:spcPct val="90000"/>
                </a:lnSpc>
                <a:spcBef>
                  <a:spcPct val="0"/>
                </a:spcBef>
                <a:buNone/>
                <a:defRPr sz="2800" kern="1200">
                  <a:solidFill>
                    <a:schemeClr val="tx1"/>
                  </a:solidFill>
                  <a:latin typeface="+mj-lt"/>
                  <a:ea typeface="+mj-ea"/>
                  <a:cs typeface="+mj-cs"/>
                </a:defRPr>
              </a:lvl1pPr>
            </a:lstStyle>
            <a:p>
              <a:pPr rtl="0">
                <a:lnSpc>
                  <a:spcPct val="100000"/>
                </a:lnSpc>
              </a:pPr>
              <a:r>
                <a:rPr lang="ja-jp" sz="1200" dirty="0">
                  <a:latin typeface="+mn-lt"/>
                  <a:ea typeface="Meiryo" panose="020B0604030504040204" pitchFamily="34" charset="-128"/>
                </a:rPr>
                <a:t>製品の予備版を迅速に作成して設計の評価とテストを行う</a:t>
              </a:r>
            </a:p>
          </p:txBody>
        </p:sp>
      </p:grpSp>
      <p:grpSp>
        <p:nvGrpSpPr>
          <p:cNvPr id="18" name="Group 17">
            <a:extLst>
              <a:ext uri="{FF2B5EF4-FFF2-40B4-BE49-F238E27FC236}">
                <a16:creationId xmlns:a16="http://schemas.microsoft.com/office/drawing/2014/main" id="{1BCB46BE-A7D0-AFE2-A32C-E73AA11BD35D}"/>
              </a:ext>
            </a:extLst>
          </p:cNvPr>
          <p:cNvGrpSpPr/>
          <p:nvPr/>
        </p:nvGrpSpPr>
        <p:grpSpPr>
          <a:xfrm>
            <a:off x="368490" y="4417559"/>
            <a:ext cx="5513198" cy="350648"/>
            <a:chOff x="368490" y="4417559"/>
            <a:chExt cx="5513198" cy="350648"/>
          </a:xfrm>
        </p:grpSpPr>
        <p:sp>
          <p:nvSpPr>
            <p:cNvPr id="19" name="Oval 18">
              <a:extLst>
                <a:ext uri="{FF2B5EF4-FFF2-40B4-BE49-F238E27FC236}">
                  <a16:creationId xmlns:a16="http://schemas.microsoft.com/office/drawing/2014/main" id="{1E074932-5B7D-5D03-1B61-F202FD631D9A}"/>
                </a:ext>
              </a:extLst>
            </p:cNvPr>
            <p:cNvSpPr/>
            <p:nvPr/>
          </p:nvSpPr>
          <p:spPr>
            <a:xfrm>
              <a:off x="368490" y="4417559"/>
              <a:ext cx="350648" cy="350648"/>
            </a:xfrm>
            <a:prstGeom prst="ellipse">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27432" rtlCol="0" anchor="ctr"/>
            <a:lstStyle/>
            <a:p>
              <a:pPr algn="ctr" rtl="0"/>
              <a:r>
                <a:rPr lang="ja-jp" sz="1200" b="1">
                  <a:solidFill>
                    <a:schemeClr val="tx1"/>
                  </a:solidFill>
                  <a:ea typeface="Meiryo" panose="020B0604030504040204" pitchFamily="34" charset="-128"/>
                </a:rPr>
                <a:t>D.</a:t>
              </a:r>
            </a:p>
          </p:txBody>
        </p:sp>
        <p:sp>
          <p:nvSpPr>
            <p:cNvPr id="20" name="Title 19">
              <a:extLst>
                <a:ext uri="{FF2B5EF4-FFF2-40B4-BE49-F238E27FC236}">
                  <a16:creationId xmlns:a16="http://schemas.microsoft.com/office/drawing/2014/main" id="{C8C15F49-CFBB-F93E-631A-F75D512ED319}"/>
                </a:ext>
              </a:extLst>
            </p:cNvPr>
            <p:cNvSpPr txBox="1">
              <a:spLocks/>
            </p:cNvSpPr>
            <p:nvPr/>
          </p:nvSpPr>
          <p:spPr>
            <a:xfrm>
              <a:off x="881062" y="4500550"/>
              <a:ext cx="5000626" cy="184666"/>
            </a:xfrm>
            <a:prstGeom prst="rect">
              <a:avLst/>
            </a:prstGeom>
          </p:spPr>
          <p:txBody>
            <a:bodyPr vert="horz" wrap="square" lIns="0" tIns="0" rIns="0" bIns="0" rtlCol="0" anchor="ctr" anchorCtr="0">
              <a:spAutoFit/>
            </a:bodyPr>
            <a:lstStyle>
              <a:lvl1pPr algn="l" defTabSz="685800" rtl="0" eaLnBrk="1" latinLnBrk="0" hangingPunct="1">
                <a:lnSpc>
                  <a:spcPct val="90000"/>
                </a:lnSpc>
                <a:spcBef>
                  <a:spcPct val="0"/>
                </a:spcBef>
                <a:buNone/>
                <a:defRPr sz="2800" kern="1200">
                  <a:solidFill>
                    <a:schemeClr val="tx1"/>
                  </a:solidFill>
                  <a:latin typeface="+mj-lt"/>
                  <a:ea typeface="+mj-ea"/>
                  <a:cs typeface="+mj-cs"/>
                </a:defRPr>
              </a:lvl1pPr>
            </a:lstStyle>
            <a:p>
              <a:pPr rtl="0">
                <a:lnSpc>
                  <a:spcPct val="100000"/>
                </a:lnSpc>
              </a:pPr>
              <a:r>
                <a:rPr lang="ja-jp" sz="1200">
                  <a:latin typeface="+mn-lt"/>
                  <a:ea typeface="Meiryo" panose="020B0604030504040204" pitchFamily="34" charset="-128"/>
                </a:rPr>
                <a:t>従来の製品開発メソッドを完全に置き換える </a:t>
              </a:r>
            </a:p>
          </p:txBody>
        </p:sp>
      </p:grpSp>
    </p:spTree>
    <p:extLst>
      <p:ext uri="{BB962C8B-B14F-4D97-AF65-F5344CB8AC3E}">
        <p14:creationId xmlns:p14="http://schemas.microsoft.com/office/powerpoint/2010/main" val="50110525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5" name="Picture 14" descr="A group of people sitting around a table looking at a hologram&#10;&#10;Description automatically generated">
            <a:extLst>
              <a:ext uri="{FF2B5EF4-FFF2-40B4-BE49-F238E27FC236}">
                <a16:creationId xmlns:a16="http://schemas.microsoft.com/office/drawing/2014/main" id="{B6698B1E-B679-5C67-89D3-7F622D2B6C93}"/>
              </a:ext>
            </a:extLst>
          </p:cNvPr>
          <p:cNvPicPr>
            <a:picLocks noChangeAspect="1"/>
          </p:cNvPicPr>
          <p:nvPr/>
        </p:nvPicPr>
        <p:blipFill rotWithShape="1">
          <a:blip r:embed="rId3">
            <a:extLst>
              <a:ext uri="{28A0092B-C50C-407E-A947-70E740481C1C}">
                <a14:useLocalDpi xmlns:a14="http://schemas.microsoft.com/office/drawing/2010/main" val="0"/>
              </a:ext>
            </a:extLst>
          </a:blip>
          <a:srcRect l="18042" r="18042"/>
          <a:stretch/>
        </p:blipFill>
        <p:spPr>
          <a:xfrm>
            <a:off x="4760686" y="0"/>
            <a:ext cx="4383314" cy="5143500"/>
          </a:xfrm>
          <a:prstGeom prst="rect">
            <a:avLst/>
          </a:prstGeom>
        </p:spPr>
      </p:pic>
      <p:sp>
        <p:nvSpPr>
          <p:cNvPr id="16" name="Rectangle 15">
            <a:extLst>
              <a:ext uri="{FF2B5EF4-FFF2-40B4-BE49-F238E27FC236}">
                <a16:creationId xmlns:a16="http://schemas.microsoft.com/office/drawing/2014/main" id="{30BC0CF8-778B-3718-C56B-67A224BA4FC7}"/>
              </a:ext>
            </a:extLst>
          </p:cNvPr>
          <p:cNvSpPr/>
          <p:nvPr/>
        </p:nvSpPr>
        <p:spPr>
          <a:xfrm rot="10800000" flipH="1">
            <a:off x="-1" y="0"/>
            <a:ext cx="9144001" cy="5143500"/>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2133" err="1">
              <a:ea typeface="Meiryo" panose="020B0604030504040204" pitchFamily="34" charset="-128"/>
            </a:endParaRPr>
          </a:p>
        </p:txBody>
      </p:sp>
      <p:sp>
        <p:nvSpPr>
          <p:cNvPr id="17" name="Rectangle 16">
            <a:extLst>
              <a:ext uri="{FF2B5EF4-FFF2-40B4-BE49-F238E27FC236}">
                <a16:creationId xmlns:a16="http://schemas.microsoft.com/office/drawing/2014/main" id="{18C4DB2C-5DEF-6BFF-C904-5CC31F58EC87}"/>
              </a:ext>
            </a:extLst>
          </p:cNvPr>
          <p:cNvSpPr/>
          <p:nvPr/>
        </p:nvSpPr>
        <p:spPr>
          <a:xfrm rot="10800000" flipH="1">
            <a:off x="2157653" y="0"/>
            <a:ext cx="5745002" cy="5143500"/>
          </a:xfrm>
          <a:prstGeom prst="rect">
            <a:avLst/>
          </a:prstGeom>
          <a:gradFill>
            <a:gsLst>
              <a:gs pos="47000">
                <a:srgbClr val="000000"/>
              </a:gs>
              <a:gs pos="0">
                <a:srgbClr val="000000">
                  <a:alpha val="0"/>
                </a:srgbClr>
              </a:gs>
              <a:gs pos="81000">
                <a:schemeClr val="tx1">
                  <a:alpha val="97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2133" err="1">
              <a:ea typeface="Meiryo" panose="020B0604030504040204" pitchFamily="34" charset="-128"/>
            </a:endParaRPr>
          </a:p>
        </p:txBody>
      </p:sp>
      <p:sp>
        <p:nvSpPr>
          <p:cNvPr id="10" name="TextBox 9">
            <a:extLst>
              <a:ext uri="{FF2B5EF4-FFF2-40B4-BE49-F238E27FC236}">
                <a16:creationId xmlns:a16="http://schemas.microsoft.com/office/drawing/2014/main" id="{D6F29744-D90A-14B1-FE16-6447192F7964}"/>
              </a:ext>
            </a:extLst>
          </p:cNvPr>
          <p:cNvSpPr txBox="1"/>
          <p:nvPr/>
        </p:nvSpPr>
        <p:spPr>
          <a:xfrm>
            <a:off x="366712" y="1436228"/>
            <a:ext cx="5745002" cy="2539157"/>
          </a:xfrm>
          <a:prstGeom prst="rect">
            <a:avLst/>
          </a:prstGeom>
          <a:noFill/>
        </p:spPr>
        <p:txBody>
          <a:bodyPr wrap="square" lIns="0" tIns="0" rIns="0" bIns="0" rtlCol="0">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rtl="0"/>
            <a:r>
              <a:rPr lang="ja-jp" sz="1500" b="0" i="0" dirty="0">
                <a:solidFill>
                  <a:schemeClr val="bg1"/>
                </a:solidFill>
                <a:effectLst/>
                <a:latin typeface="Söhne"/>
                <a:ea typeface="Meiryo" panose="020B0604030504040204" pitchFamily="34" charset="-128"/>
              </a:rPr>
              <a:t>ストレージ、データベース、およびコンピューティング プラットフォームを含むクラウド コンピューティングにより、データのストレージと処理が革新されます。クラウド ストレージ サービスは、オンラインのデータ ストレージを提供し、どこからでもアクセスでき、大規模なファイルやバックアップでよく使用されます。</a:t>
            </a:r>
            <a:endParaRPr lang="en-US" altLang="ja-JP" sz="1500" b="0" i="0" dirty="0">
              <a:solidFill>
                <a:schemeClr val="bg1"/>
              </a:solidFill>
              <a:effectLst/>
              <a:latin typeface="Söhne"/>
              <a:ea typeface="Meiryo" panose="020B0604030504040204" pitchFamily="34" charset="-128"/>
            </a:endParaRPr>
          </a:p>
          <a:p>
            <a:pPr rtl="0"/>
            <a:r>
              <a:rPr lang="ja-jp" sz="1500" b="0" i="0" dirty="0">
                <a:solidFill>
                  <a:schemeClr val="bg1"/>
                </a:solidFill>
                <a:effectLst/>
                <a:latin typeface="Söhne"/>
                <a:ea typeface="Meiryo" panose="020B0604030504040204" pitchFamily="34" charset="-128"/>
              </a:rPr>
              <a:t>構造化照会言語(SQL)やリレーショナル データベース サービスに代表されるクラウド データベースは、特に Web アプリケーションのクラウドベース データを管理します。</a:t>
            </a:r>
            <a:r>
              <a:rPr lang="ja-JP" altLang="en-US" sz="1500" dirty="0">
                <a:solidFill>
                  <a:schemeClr val="bg1"/>
                </a:solidFill>
                <a:latin typeface="Söhne"/>
                <a:ea typeface="Meiryo" panose="020B0604030504040204" pitchFamily="34" charset="-128"/>
              </a:rPr>
              <a:t>製造業界ではおなじみのクラウド コンピューティング プラットフォームは</a:t>
            </a:r>
            <a:r>
              <a:rPr lang="ja-jp" sz="1500" b="0" i="0" dirty="0">
                <a:solidFill>
                  <a:schemeClr val="bg1"/>
                </a:solidFill>
                <a:effectLst/>
                <a:latin typeface="Söhne"/>
                <a:ea typeface="Meiryo" panose="020B0604030504040204" pitchFamily="34" charset="-128"/>
              </a:rPr>
              <a:t>さまざまなコンピューティング サービスを提供し、Web やモバイルから機械学習に至るまで、アプリケーションの作成と配置を行うことができます。</a:t>
            </a:r>
          </a:p>
        </p:txBody>
      </p:sp>
      <p:sp>
        <p:nvSpPr>
          <p:cNvPr id="6" name="Text Placeholder 5">
            <a:extLst>
              <a:ext uri="{FF2B5EF4-FFF2-40B4-BE49-F238E27FC236}">
                <a16:creationId xmlns:a16="http://schemas.microsoft.com/office/drawing/2014/main" id="{8107C5CC-0185-A170-584C-4BE583885680}"/>
              </a:ext>
            </a:extLst>
          </p:cNvPr>
          <p:cNvSpPr>
            <a:spLocks noGrp="1"/>
          </p:cNvSpPr>
          <p:nvPr>
            <p:ph type="body" sz="quarter" idx="13"/>
          </p:nvPr>
        </p:nvSpPr>
        <p:spPr/>
        <p:txBody>
          <a:bodyPr rtlCol="0"/>
          <a:lstStyle/>
          <a:p>
            <a:pPr rtl="0"/>
            <a:r>
              <a:rPr lang="ja-jp" dirty="0">
                <a:solidFill>
                  <a:schemeClr val="bg1"/>
                </a:solidFill>
                <a:ea typeface="Meiryo" panose="020B0604030504040204" pitchFamily="34" charset="-128"/>
              </a:rPr>
              <a:t>クラウド コンピューティングにより、データのストレージと処理が</a:t>
            </a:r>
            <a:r>
              <a:rPr lang="ja-JP" altLang="en-US" dirty="0">
                <a:solidFill>
                  <a:schemeClr val="bg1"/>
                </a:solidFill>
                <a:ea typeface="Meiryo" panose="020B0604030504040204" pitchFamily="34" charset="-128"/>
              </a:rPr>
              <a:t>革新的</a:t>
            </a:r>
            <a:r>
              <a:rPr lang="ja-jp" dirty="0">
                <a:solidFill>
                  <a:schemeClr val="bg1"/>
                </a:solidFill>
                <a:ea typeface="Meiryo" panose="020B0604030504040204" pitchFamily="34" charset="-128"/>
              </a:rPr>
              <a:t>に</a:t>
            </a:r>
            <a:r>
              <a:rPr lang="ja-jp" altLang="zh-CN" dirty="0">
                <a:solidFill>
                  <a:schemeClr val="bg1"/>
                </a:solidFill>
                <a:ea typeface="Meiryo" panose="020B0604030504040204" pitchFamily="34" charset="-128"/>
              </a:rPr>
              <a:t>に</a:t>
            </a:r>
            <a:r>
              <a:rPr lang="ja-jp" dirty="0">
                <a:solidFill>
                  <a:schemeClr val="bg1"/>
                </a:solidFill>
                <a:ea typeface="Meiryo" panose="020B0604030504040204" pitchFamily="34" charset="-128"/>
              </a:rPr>
              <a:t>変化 </a:t>
            </a:r>
          </a:p>
        </p:txBody>
      </p:sp>
      <p:sp>
        <p:nvSpPr>
          <p:cNvPr id="5" name="Title 4">
            <a:extLst>
              <a:ext uri="{FF2B5EF4-FFF2-40B4-BE49-F238E27FC236}">
                <a16:creationId xmlns:a16="http://schemas.microsoft.com/office/drawing/2014/main" id="{22FF4492-8D5F-0F25-6C87-34D61CA17A11}"/>
              </a:ext>
            </a:extLst>
          </p:cNvPr>
          <p:cNvSpPr>
            <a:spLocks noGrp="1"/>
          </p:cNvSpPr>
          <p:nvPr>
            <p:ph type="title"/>
          </p:nvPr>
        </p:nvSpPr>
        <p:spPr/>
        <p:txBody>
          <a:bodyPr rtlCol="0"/>
          <a:lstStyle/>
          <a:p>
            <a:pPr rtl="0"/>
            <a:r>
              <a:rPr lang="ja-jp">
                <a:solidFill>
                  <a:schemeClr val="bg1"/>
                </a:solidFill>
                <a:ea typeface="Meiryo" panose="020B0604030504040204" pitchFamily="34" charset="-128"/>
              </a:rPr>
              <a:t>クラウド コンピューティング</a:t>
            </a:r>
          </a:p>
        </p:txBody>
      </p:sp>
      <p:cxnSp>
        <p:nvCxnSpPr>
          <p:cNvPr id="7" name="Straight Connector 6">
            <a:extLst>
              <a:ext uri="{FF2B5EF4-FFF2-40B4-BE49-F238E27FC236}">
                <a16:creationId xmlns:a16="http://schemas.microsoft.com/office/drawing/2014/main" id="{E7AB47AA-A307-BA00-6CA9-C59F3CD72782}"/>
              </a:ext>
            </a:extLst>
          </p:cNvPr>
          <p:cNvCxnSpPr>
            <a:cxnSpLocks/>
          </p:cNvCxnSpPr>
          <p:nvPr/>
        </p:nvCxnSpPr>
        <p:spPr>
          <a:xfrm>
            <a:off x="366714" y="4179422"/>
            <a:ext cx="5514974" cy="0"/>
          </a:xfrm>
          <a:prstGeom prst="line">
            <a:avLst/>
          </a:prstGeom>
          <a:ln w="6350">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01B07F79-B497-3692-66EF-928803EE0292}"/>
              </a:ext>
            </a:extLst>
          </p:cNvPr>
          <p:cNvSpPr txBox="1"/>
          <p:nvPr/>
        </p:nvSpPr>
        <p:spPr>
          <a:xfrm>
            <a:off x="366714" y="4385671"/>
            <a:ext cx="5514974" cy="492443"/>
          </a:xfrm>
          <a:prstGeom prst="rect">
            <a:avLst/>
          </a:prstGeom>
          <a:noFill/>
        </p:spPr>
        <p:txBody>
          <a:bodyPr wrap="square" lIns="0" tIns="0" rIns="0" bIns="0" rtlCol="0">
            <a:spAutoFit/>
          </a:bodyPr>
          <a:lstStyle/>
          <a:p>
            <a:pPr rtl="0"/>
            <a:r>
              <a:rPr lang="ja-jp" sz="1600">
                <a:solidFill>
                  <a:schemeClr val="bg1"/>
                </a:solidFill>
                <a:latin typeface="Söhne"/>
                <a:ea typeface="Meiryo" panose="020B0604030504040204" pitchFamily="34" charset="-128"/>
                <a:cs typeface="Calibri" panose="020F0502020204030204"/>
              </a:rPr>
              <a:t>Autodesk Fusion は、製造業向けの産業クラウド プラットフォームです。</a:t>
            </a:r>
            <a:endParaRPr lang="en-US" sz="1600" dirty="0">
              <a:solidFill>
                <a:schemeClr val="bg1"/>
              </a:solidFill>
              <a:ea typeface="Meiryo" panose="020B0604030504040204" pitchFamily="34" charset="-128"/>
              <a:cs typeface="Calibri" panose="020F0502020204030204"/>
            </a:endParaRPr>
          </a:p>
        </p:txBody>
      </p:sp>
    </p:spTree>
    <p:extLst>
      <p:ext uri="{BB962C8B-B14F-4D97-AF65-F5344CB8AC3E}">
        <p14:creationId xmlns:p14="http://schemas.microsoft.com/office/powerpoint/2010/main" val="163004929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 name="Rectangle 75">
            <a:extLst>
              <a:ext uri="{FF2B5EF4-FFF2-40B4-BE49-F238E27FC236}">
                <a16:creationId xmlns:a16="http://schemas.microsoft.com/office/drawing/2014/main" id="{33F3EE81-7F4B-B159-D9ED-F446015747EB}"/>
              </a:ext>
            </a:extLst>
          </p:cNvPr>
          <p:cNvSpPr/>
          <p:nvPr/>
        </p:nvSpPr>
        <p:spPr>
          <a:xfrm>
            <a:off x="-1" y="1710960"/>
            <a:ext cx="4703764" cy="85471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1600" err="1">
              <a:ea typeface="Meiryo" panose="020B0604030504040204" pitchFamily="34" charset="-128"/>
            </a:endParaRPr>
          </a:p>
        </p:txBody>
      </p:sp>
      <p:sp>
        <p:nvSpPr>
          <p:cNvPr id="2" name="Title 1">
            <a:extLst>
              <a:ext uri="{FF2B5EF4-FFF2-40B4-BE49-F238E27FC236}">
                <a16:creationId xmlns:a16="http://schemas.microsoft.com/office/drawing/2014/main" id="{F0D335EE-98A8-7BBA-4AB5-8376F7C0EC64}"/>
              </a:ext>
            </a:extLst>
          </p:cNvPr>
          <p:cNvSpPr>
            <a:spLocks noGrp="1"/>
          </p:cNvSpPr>
          <p:nvPr>
            <p:ph type="title"/>
          </p:nvPr>
        </p:nvSpPr>
        <p:spPr>
          <a:xfrm>
            <a:off x="368300" y="365125"/>
            <a:ext cx="4071938" cy="1163395"/>
          </a:xfrm>
        </p:spPr>
        <p:txBody>
          <a:bodyPr rtlCol="0"/>
          <a:lstStyle/>
          <a:p>
            <a:pPr rtl="0"/>
            <a:r>
              <a:rPr lang="ja-jp" dirty="0">
                <a:ea typeface="Meiryo" panose="020B0604030504040204" pitchFamily="34" charset="-128"/>
              </a:rPr>
              <a:t>インダストリー </a:t>
            </a:r>
            <a:br>
              <a:rPr lang="en-US" altLang="ja-JP" dirty="0">
                <a:ea typeface="Meiryo" panose="020B0604030504040204" pitchFamily="34" charset="-128"/>
              </a:rPr>
            </a:br>
            <a:r>
              <a:rPr lang="ja-jp" dirty="0">
                <a:ea typeface="Meiryo" panose="020B0604030504040204" pitchFamily="34" charset="-128"/>
              </a:rPr>
              <a:t>クラウド接続データと</a:t>
            </a:r>
            <a:br>
              <a:rPr lang="en-US" altLang="ja-JP" dirty="0">
                <a:ea typeface="Meiryo" panose="020B0604030504040204" pitchFamily="34" charset="-128"/>
              </a:rPr>
            </a:br>
            <a:r>
              <a:rPr lang="ja-jp" dirty="0">
                <a:ea typeface="Meiryo" panose="020B0604030504040204" pitchFamily="34" charset="-128"/>
              </a:rPr>
              <a:t>コラボレーション</a:t>
            </a:r>
          </a:p>
        </p:txBody>
      </p:sp>
      <p:pic>
        <p:nvPicPr>
          <p:cNvPr id="38" name="Picture Placeholder 37" descr="A picture containing light, lit, dark&#10;&#10;Description automatically generated">
            <a:extLst>
              <a:ext uri="{FF2B5EF4-FFF2-40B4-BE49-F238E27FC236}">
                <a16:creationId xmlns:a16="http://schemas.microsoft.com/office/drawing/2014/main" id="{4EAD30C8-FF23-EE79-010A-BA271752C329}"/>
              </a:ext>
            </a:extLst>
          </p:cNvPr>
          <p:cNvPicPr>
            <a:picLocks noGrp="1" noChangeAspect="1"/>
          </p:cNvPicPr>
          <p:nvPr>
            <p:ph type="pic" sz="quarter" idx="15"/>
          </p:nvPr>
        </p:nvPicPr>
        <p:blipFill rotWithShape="1">
          <a:blip r:embed="rId3" cstate="print">
            <a:alphaModFix/>
            <a:extLst>
              <a:ext uri="{BEBA8EAE-BF5A-486C-A8C5-ECC9F3942E4B}">
                <a14:imgProps xmlns:a14="http://schemas.microsoft.com/office/drawing/2010/main">
                  <a14:imgLayer r:embed="rId4">
                    <a14:imgEffect>
                      <a14:brightnessContrast bright="-72000"/>
                    </a14:imgEffect>
                  </a14:imgLayer>
                </a14:imgProps>
              </a:ext>
              <a:ext uri="{28A0092B-C50C-407E-A947-70E740481C1C}">
                <a14:useLocalDpi xmlns:a14="http://schemas.microsoft.com/office/drawing/2010/main"/>
              </a:ext>
            </a:extLst>
          </a:blip>
          <a:srcRect l="59998" t="59862" r="7647" b="2645"/>
          <a:stretch/>
        </p:blipFill>
        <p:spPr>
          <a:xfrm>
            <a:off x="4703763" y="0"/>
            <a:ext cx="4438650" cy="5143500"/>
          </a:xfrm>
        </p:spPr>
      </p:pic>
      <p:sp>
        <p:nvSpPr>
          <p:cNvPr id="10" name="TextBox 9">
            <a:extLst>
              <a:ext uri="{FF2B5EF4-FFF2-40B4-BE49-F238E27FC236}">
                <a16:creationId xmlns:a16="http://schemas.microsoft.com/office/drawing/2014/main" id="{2A76CF18-9CE7-6896-0FEE-2F94A8408114}"/>
              </a:ext>
            </a:extLst>
          </p:cNvPr>
          <p:cNvSpPr txBox="1"/>
          <p:nvPr/>
        </p:nvSpPr>
        <p:spPr>
          <a:xfrm>
            <a:off x="1143000" y="1858500"/>
            <a:ext cx="3297238" cy="559630"/>
          </a:xfrm>
          <a:prstGeom prst="rect">
            <a:avLst/>
          </a:prstGeom>
          <a:noFill/>
        </p:spPr>
        <p:txBody>
          <a:bodyPr wrap="square" lIns="0" tIns="0" rIns="0" bIns="0" rtlCol="0" anchor="t">
            <a:noAutofit/>
          </a:bodyPr>
          <a:lstStyle/>
          <a:p>
            <a:pPr marL="0" marR="0" lvl="0" indent="0" algn="l" defTabSz="457200" rtl="0" eaLnBrk="1" fontAlgn="auto" latinLnBrk="0" hangingPunct="1">
              <a:lnSpc>
                <a:spcPct val="90000"/>
              </a:lnSpc>
              <a:spcAft>
                <a:spcPts val="200"/>
              </a:spcAft>
              <a:buClr>
                <a:srgbClr val="666666"/>
              </a:buClr>
              <a:buSzTx/>
              <a:buFontTx/>
              <a:buNone/>
              <a:tabLst/>
              <a:defRPr/>
            </a:pPr>
            <a:r>
              <a:rPr lang="ja-jp" sz="1400" b="1" i="0" u="none" strike="noStrike" kern="1200" cap="none" spc="0" normalizeH="0" noProof="0" dirty="0">
                <a:ln>
                  <a:noFill/>
                </a:ln>
                <a:effectLst/>
                <a:uLnTx/>
                <a:uFillTx/>
                <a:latin typeface="Artifakt ElementOfc"/>
                <a:ea typeface="Meiryo" panose="020B0604030504040204" pitchFamily="34" charset="-128"/>
                <a:cs typeface="+mn-cs"/>
              </a:rPr>
              <a:t>クラウドベースのプラットフォームは、ストレージ、データベース、コンピューティングだけに留まりません。</a:t>
            </a:r>
          </a:p>
          <a:p>
            <a:pPr marL="0" marR="0" lvl="0" indent="0" algn="l" defTabSz="457200" rtl="0" eaLnBrk="1" fontAlgn="auto" latinLnBrk="0" hangingPunct="1">
              <a:lnSpc>
                <a:spcPct val="90000"/>
              </a:lnSpc>
              <a:spcAft>
                <a:spcPts val="200"/>
              </a:spcAft>
              <a:buClr>
                <a:srgbClr val="666666"/>
              </a:buClr>
              <a:buSzTx/>
              <a:buFontTx/>
              <a:buNone/>
              <a:tabLst/>
              <a:defRPr/>
            </a:pPr>
            <a:r>
              <a:rPr lang="ja-jp" sz="1200" b="0" i="0" u="none" strike="noStrike" kern="1200" cap="none" spc="0" normalizeH="0" noProof="0" dirty="0">
                <a:ln>
                  <a:noFill/>
                </a:ln>
                <a:effectLst/>
                <a:uLnTx/>
                <a:uFillTx/>
                <a:latin typeface="Artifakt ElementOfc"/>
                <a:ea typeface="Meiryo" panose="020B0604030504040204" pitchFamily="34" charset="-128"/>
                <a:cs typeface="+mn-cs"/>
              </a:rPr>
              <a:t>コラボレーションにも役立ちます。 </a:t>
            </a:r>
            <a:endParaRPr kumimoji="0" lang="en-US" sz="1400" b="0" i="0" u="none" strike="noStrike" kern="1200" cap="none" spc="0" normalizeH="0" noProof="0" dirty="0">
              <a:ln>
                <a:noFill/>
              </a:ln>
              <a:effectLst/>
              <a:uLnTx/>
              <a:uFillTx/>
              <a:latin typeface="Artifakt ElementOfc"/>
              <a:ea typeface="Meiryo" panose="020B0604030504040204" pitchFamily="34" charset="-128"/>
              <a:cs typeface="+mn-cs"/>
            </a:endParaRPr>
          </a:p>
        </p:txBody>
      </p:sp>
      <p:grpSp>
        <p:nvGrpSpPr>
          <p:cNvPr id="33" name="Group 32">
            <a:extLst>
              <a:ext uri="{FF2B5EF4-FFF2-40B4-BE49-F238E27FC236}">
                <a16:creationId xmlns:a16="http://schemas.microsoft.com/office/drawing/2014/main" id="{82F1F539-B53A-1EA4-F8D7-3362899DB365}"/>
              </a:ext>
            </a:extLst>
          </p:cNvPr>
          <p:cNvGrpSpPr/>
          <p:nvPr/>
        </p:nvGrpSpPr>
        <p:grpSpPr>
          <a:xfrm>
            <a:off x="367602" y="2771376"/>
            <a:ext cx="4071048" cy="350648"/>
            <a:chOff x="367602" y="3179196"/>
            <a:chExt cx="4071048" cy="350648"/>
          </a:xfrm>
        </p:grpSpPr>
        <p:sp>
          <p:nvSpPr>
            <p:cNvPr id="15" name="Oval 14">
              <a:extLst>
                <a:ext uri="{FF2B5EF4-FFF2-40B4-BE49-F238E27FC236}">
                  <a16:creationId xmlns:a16="http://schemas.microsoft.com/office/drawing/2014/main" id="{5E5736D4-A658-9A23-1682-8F6C46334AE9}"/>
                </a:ext>
              </a:extLst>
            </p:cNvPr>
            <p:cNvSpPr/>
            <p:nvPr/>
          </p:nvSpPr>
          <p:spPr>
            <a:xfrm>
              <a:off x="367602" y="3179196"/>
              <a:ext cx="350648" cy="350648"/>
            </a:xfrm>
            <a:prstGeom prst="ellipse">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27432"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lang="ja-jp" sz="1200" b="1" i="0" u="none" strike="noStrike" kern="1200" cap="none" spc="0" normalizeH="0" noProof="0">
                  <a:ln>
                    <a:noFill/>
                  </a:ln>
                  <a:solidFill>
                    <a:srgbClr val="000000"/>
                  </a:solidFill>
                  <a:effectLst/>
                  <a:uLnTx/>
                  <a:uFillTx/>
                  <a:latin typeface="Artifakt ElementOfc"/>
                  <a:ea typeface="Meiryo" panose="020B0604030504040204" pitchFamily="34" charset="-128"/>
                  <a:cs typeface="+mn-cs"/>
                </a:rPr>
                <a:t>01</a:t>
              </a:r>
            </a:p>
          </p:txBody>
        </p:sp>
        <p:sp>
          <p:nvSpPr>
            <p:cNvPr id="16" name="Title 19">
              <a:extLst>
                <a:ext uri="{FF2B5EF4-FFF2-40B4-BE49-F238E27FC236}">
                  <a16:creationId xmlns:a16="http://schemas.microsoft.com/office/drawing/2014/main" id="{06A69CAE-BD02-B8A1-AC66-6554C5AAD91D}"/>
                </a:ext>
              </a:extLst>
            </p:cNvPr>
            <p:cNvSpPr txBox="1">
              <a:spLocks/>
            </p:cNvSpPr>
            <p:nvPr/>
          </p:nvSpPr>
          <p:spPr>
            <a:xfrm>
              <a:off x="880174" y="3209096"/>
              <a:ext cx="3558476" cy="290849"/>
            </a:xfrm>
            <a:prstGeom prst="rect">
              <a:avLst/>
            </a:prstGeom>
          </p:spPr>
          <p:txBody>
            <a:bodyPr vert="horz" wrap="square" lIns="0" tIns="0" rIns="0" bIns="0" rtlCol="0" anchor="ctr" anchorCtr="0">
              <a:noAutofit/>
            </a:bodyPr>
            <a:lstStyle>
              <a:lvl1pPr algn="l" defTabSz="685800" rtl="0" eaLnBrk="1" latinLnBrk="0" hangingPunct="1">
                <a:lnSpc>
                  <a:spcPct val="90000"/>
                </a:lnSpc>
                <a:spcBef>
                  <a:spcPct val="0"/>
                </a:spcBef>
                <a:buNone/>
                <a:defRPr sz="2800" kern="1200">
                  <a:solidFill>
                    <a:schemeClr val="tx1"/>
                  </a:solidFill>
                  <a:latin typeface="+mj-lt"/>
                  <a:ea typeface="+mj-ea"/>
                  <a:cs typeface="+mj-cs"/>
                </a:defRPr>
              </a:lvl1pPr>
            </a:lstStyle>
            <a:p>
              <a:pPr marL="0" marR="0" lvl="0" indent="0" algn="l" defTabSz="685800" rtl="0" eaLnBrk="1" fontAlgn="auto" latinLnBrk="0" hangingPunct="1">
                <a:lnSpc>
                  <a:spcPct val="90000"/>
                </a:lnSpc>
                <a:spcBef>
                  <a:spcPct val="0"/>
                </a:spcBef>
                <a:spcAft>
                  <a:spcPts val="0"/>
                </a:spcAft>
                <a:buClrTx/>
                <a:buSzTx/>
                <a:buFontTx/>
                <a:buNone/>
                <a:tabLst/>
                <a:defRPr/>
              </a:pPr>
              <a:r>
                <a:rPr lang="ja-jp" sz="1400" i="0" u="none" strike="noStrike" kern="1200" cap="none" spc="0" normalizeH="0" noProof="0">
                  <a:ln>
                    <a:noFill/>
                  </a:ln>
                  <a:solidFill>
                    <a:srgbClr val="000000"/>
                  </a:solidFill>
                  <a:effectLst/>
                  <a:uLnTx/>
                  <a:uFillTx/>
                  <a:latin typeface="Artifakt ElementOfc"/>
                  <a:ea typeface="Meiryo" panose="020B0604030504040204" pitchFamily="34" charset="-128"/>
                  <a:cs typeface="+mj-cs"/>
                </a:rPr>
                <a:t>データのアクセシビリティ </a:t>
              </a:r>
            </a:p>
          </p:txBody>
        </p:sp>
      </p:grpSp>
      <p:grpSp>
        <p:nvGrpSpPr>
          <p:cNvPr id="32" name="Group 31">
            <a:extLst>
              <a:ext uri="{FF2B5EF4-FFF2-40B4-BE49-F238E27FC236}">
                <a16:creationId xmlns:a16="http://schemas.microsoft.com/office/drawing/2014/main" id="{F0581303-C36C-4019-0BC9-FBB25D44F504}"/>
              </a:ext>
            </a:extLst>
          </p:cNvPr>
          <p:cNvGrpSpPr/>
          <p:nvPr/>
        </p:nvGrpSpPr>
        <p:grpSpPr>
          <a:xfrm>
            <a:off x="367602" y="3295561"/>
            <a:ext cx="4106000" cy="350648"/>
            <a:chOff x="367602" y="3623696"/>
            <a:chExt cx="4106000" cy="350648"/>
          </a:xfrm>
        </p:grpSpPr>
        <p:sp>
          <p:nvSpPr>
            <p:cNvPr id="30" name="Oval 29">
              <a:extLst>
                <a:ext uri="{FF2B5EF4-FFF2-40B4-BE49-F238E27FC236}">
                  <a16:creationId xmlns:a16="http://schemas.microsoft.com/office/drawing/2014/main" id="{A8899F72-972C-9DBD-365D-B9E67E325226}"/>
                </a:ext>
              </a:extLst>
            </p:cNvPr>
            <p:cNvSpPr/>
            <p:nvPr/>
          </p:nvSpPr>
          <p:spPr>
            <a:xfrm>
              <a:off x="367602" y="3623696"/>
              <a:ext cx="350648" cy="350648"/>
            </a:xfrm>
            <a:prstGeom prst="ellipse">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27432"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lang="ja-jp" sz="1200" b="1" i="0" u="none" strike="noStrike" kern="1200" cap="none" spc="0" normalizeH="0" noProof="0">
                  <a:ln>
                    <a:noFill/>
                  </a:ln>
                  <a:solidFill>
                    <a:srgbClr val="000000"/>
                  </a:solidFill>
                  <a:effectLst/>
                  <a:uLnTx/>
                  <a:uFillTx/>
                  <a:latin typeface="Artifakt ElementOfc"/>
                  <a:ea typeface="Meiryo" panose="020B0604030504040204" pitchFamily="34" charset="-128"/>
                  <a:cs typeface="+mn-cs"/>
                </a:rPr>
                <a:t>02</a:t>
              </a:r>
            </a:p>
          </p:txBody>
        </p:sp>
        <p:sp>
          <p:nvSpPr>
            <p:cNvPr id="31" name="Title 19">
              <a:extLst>
                <a:ext uri="{FF2B5EF4-FFF2-40B4-BE49-F238E27FC236}">
                  <a16:creationId xmlns:a16="http://schemas.microsoft.com/office/drawing/2014/main" id="{0952B95E-027C-96D2-CCB6-9C2881588D55}"/>
                </a:ext>
              </a:extLst>
            </p:cNvPr>
            <p:cNvSpPr txBox="1">
              <a:spLocks/>
            </p:cNvSpPr>
            <p:nvPr/>
          </p:nvSpPr>
          <p:spPr>
            <a:xfrm>
              <a:off x="880174" y="3653596"/>
              <a:ext cx="3593428" cy="290849"/>
            </a:xfrm>
            <a:prstGeom prst="rect">
              <a:avLst/>
            </a:prstGeom>
          </p:spPr>
          <p:txBody>
            <a:bodyPr vert="horz" wrap="square" lIns="0" tIns="0" rIns="0" bIns="0" rtlCol="0" anchor="ctr" anchorCtr="0">
              <a:noAutofit/>
            </a:bodyPr>
            <a:lstStyle>
              <a:lvl1pPr algn="l" defTabSz="685800" rtl="0" eaLnBrk="1" latinLnBrk="0" hangingPunct="1">
                <a:lnSpc>
                  <a:spcPct val="90000"/>
                </a:lnSpc>
                <a:spcBef>
                  <a:spcPct val="0"/>
                </a:spcBef>
                <a:buNone/>
                <a:defRPr sz="2800" kern="1200">
                  <a:solidFill>
                    <a:schemeClr val="tx1"/>
                  </a:solidFill>
                  <a:latin typeface="+mj-lt"/>
                  <a:ea typeface="+mj-ea"/>
                  <a:cs typeface="+mj-cs"/>
                </a:defRPr>
              </a:lvl1pPr>
            </a:lstStyle>
            <a:p>
              <a:pPr marL="0" marR="0" lvl="0" indent="0" algn="l" defTabSz="685800" rtl="0" eaLnBrk="1" fontAlgn="auto" latinLnBrk="0" hangingPunct="1">
                <a:lnSpc>
                  <a:spcPct val="90000"/>
                </a:lnSpc>
                <a:spcBef>
                  <a:spcPct val="0"/>
                </a:spcBef>
                <a:spcAft>
                  <a:spcPts val="0"/>
                </a:spcAft>
                <a:buClrTx/>
                <a:buSzTx/>
                <a:buFontTx/>
                <a:buNone/>
                <a:tabLst/>
                <a:defRPr/>
              </a:pPr>
              <a:r>
                <a:rPr lang="ja-jp" sz="1400" i="0" u="none" strike="noStrike" kern="1200" cap="none" spc="0" normalizeH="0" noProof="0">
                  <a:ln>
                    <a:noFill/>
                  </a:ln>
                  <a:solidFill>
                    <a:srgbClr val="000000"/>
                  </a:solidFill>
                  <a:effectLst/>
                  <a:uLnTx/>
                  <a:uFillTx/>
                  <a:latin typeface="Artifakt ElementOfc"/>
                  <a:ea typeface="Meiryo" panose="020B0604030504040204" pitchFamily="34" charset="-128"/>
                  <a:cs typeface="+mj-cs"/>
                </a:rPr>
                <a:t>リアルタイム コラボレーション </a:t>
              </a:r>
            </a:p>
          </p:txBody>
        </p:sp>
      </p:grpSp>
      <p:grpSp>
        <p:nvGrpSpPr>
          <p:cNvPr id="41" name="Group 40">
            <a:extLst>
              <a:ext uri="{FF2B5EF4-FFF2-40B4-BE49-F238E27FC236}">
                <a16:creationId xmlns:a16="http://schemas.microsoft.com/office/drawing/2014/main" id="{225BC917-4AD6-06D4-F4FE-3D6D1CC38170}"/>
              </a:ext>
            </a:extLst>
          </p:cNvPr>
          <p:cNvGrpSpPr/>
          <p:nvPr/>
        </p:nvGrpSpPr>
        <p:grpSpPr>
          <a:xfrm>
            <a:off x="367602" y="3819746"/>
            <a:ext cx="4071048" cy="350648"/>
            <a:chOff x="367602" y="3623696"/>
            <a:chExt cx="4071048" cy="350648"/>
          </a:xfrm>
        </p:grpSpPr>
        <p:sp>
          <p:nvSpPr>
            <p:cNvPr id="42" name="Oval 41">
              <a:extLst>
                <a:ext uri="{FF2B5EF4-FFF2-40B4-BE49-F238E27FC236}">
                  <a16:creationId xmlns:a16="http://schemas.microsoft.com/office/drawing/2014/main" id="{59A5BB1B-A599-7D17-267B-13C0B2E02E43}"/>
                </a:ext>
              </a:extLst>
            </p:cNvPr>
            <p:cNvSpPr/>
            <p:nvPr/>
          </p:nvSpPr>
          <p:spPr>
            <a:xfrm>
              <a:off x="367602" y="3623696"/>
              <a:ext cx="350648" cy="350648"/>
            </a:xfrm>
            <a:prstGeom prst="ellipse">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27432"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lang="ja-jp" sz="1200" b="1" i="0" u="none" strike="noStrike" kern="1200" cap="none" spc="0" normalizeH="0" noProof="0">
                  <a:ln>
                    <a:noFill/>
                  </a:ln>
                  <a:solidFill>
                    <a:srgbClr val="000000"/>
                  </a:solidFill>
                  <a:effectLst/>
                  <a:uLnTx/>
                  <a:uFillTx/>
                  <a:latin typeface="Artifakt ElementOfc"/>
                  <a:ea typeface="Meiryo" panose="020B0604030504040204" pitchFamily="34" charset="-128"/>
                  <a:cs typeface="+mn-cs"/>
                </a:rPr>
                <a:t>03</a:t>
              </a:r>
            </a:p>
          </p:txBody>
        </p:sp>
        <p:sp>
          <p:nvSpPr>
            <p:cNvPr id="43" name="Title 19">
              <a:extLst>
                <a:ext uri="{FF2B5EF4-FFF2-40B4-BE49-F238E27FC236}">
                  <a16:creationId xmlns:a16="http://schemas.microsoft.com/office/drawing/2014/main" id="{A88D18D7-2DDC-9952-3C6A-670842223D15}"/>
                </a:ext>
              </a:extLst>
            </p:cNvPr>
            <p:cNvSpPr txBox="1">
              <a:spLocks/>
            </p:cNvSpPr>
            <p:nvPr/>
          </p:nvSpPr>
          <p:spPr>
            <a:xfrm>
              <a:off x="880174" y="3653596"/>
              <a:ext cx="3558476" cy="290849"/>
            </a:xfrm>
            <a:prstGeom prst="rect">
              <a:avLst/>
            </a:prstGeom>
          </p:spPr>
          <p:txBody>
            <a:bodyPr vert="horz" wrap="square" lIns="0" tIns="0" rIns="0" bIns="0" rtlCol="0" anchor="ctr" anchorCtr="0">
              <a:noAutofit/>
            </a:bodyPr>
            <a:lstStyle>
              <a:lvl1pPr algn="l" defTabSz="685800" rtl="0" eaLnBrk="1" latinLnBrk="0" hangingPunct="1">
                <a:lnSpc>
                  <a:spcPct val="90000"/>
                </a:lnSpc>
                <a:spcBef>
                  <a:spcPct val="0"/>
                </a:spcBef>
                <a:buNone/>
                <a:defRPr sz="2800" kern="1200">
                  <a:solidFill>
                    <a:schemeClr val="tx1"/>
                  </a:solidFill>
                  <a:latin typeface="+mj-lt"/>
                  <a:ea typeface="+mj-ea"/>
                  <a:cs typeface="+mj-cs"/>
                </a:defRPr>
              </a:lvl1pPr>
            </a:lstStyle>
            <a:p>
              <a:pPr marL="0" marR="0" lvl="0" indent="0" algn="l" defTabSz="685800" rtl="0" eaLnBrk="1" fontAlgn="auto" latinLnBrk="0" hangingPunct="1">
                <a:lnSpc>
                  <a:spcPct val="90000"/>
                </a:lnSpc>
                <a:spcBef>
                  <a:spcPct val="0"/>
                </a:spcBef>
                <a:spcAft>
                  <a:spcPts val="0"/>
                </a:spcAft>
                <a:buClrTx/>
                <a:buSzTx/>
                <a:buFontTx/>
                <a:buNone/>
                <a:tabLst/>
                <a:defRPr/>
              </a:pPr>
              <a:r>
                <a:rPr lang="ja-jp" sz="1400" i="0" u="none" strike="noStrike" kern="1200" cap="none" spc="0" normalizeH="0" noProof="0">
                  <a:ln>
                    <a:noFill/>
                  </a:ln>
                  <a:solidFill>
                    <a:srgbClr val="000000"/>
                  </a:solidFill>
                  <a:effectLst/>
                  <a:uLnTx/>
                  <a:uFillTx/>
                  <a:latin typeface="Artifakt ElementOfc"/>
                  <a:ea typeface="Meiryo" panose="020B0604030504040204" pitchFamily="34" charset="-128"/>
                  <a:cs typeface="+mj-cs"/>
                </a:rPr>
                <a:t>バージョン管理</a:t>
              </a:r>
            </a:p>
          </p:txBody>
        </p:sp>
      </p:grpSp>
      <p:grpSp>
        <p:nvGrpSpPr>
          <p:cNvPr id="44" name="Group 43">
            <a:extLst>
              <a:ext uri="{FF2B5EF4-FFF2-40B4-BE49-F238E27FC236}">
                <a16:creationId xmlns:a16="http://schemas.microsoft.com/office/drawing/2014/main" id="{10119375-208D-C79C-D847-B1C6D0D28EE1}"/>
              </a:ext>
            </a:extLst>
          </p:cNvPr>
          <p:cNvGrpSpPr/>
          <p:nvPr/>
        </p:nvGrpSpPr>
        <p:grpSpPr>
          <a:xfrm>
            <a:off x="367602" y="4343931"/>
            <a:ext cx="4071048" cy="350648"/>
            <a:chOff x="367602" y="3623696"/>
            <a:chExt cx="4071048" cy="350648"/>
          </a:xfrm>
        </p:grpSpPr>
        <p:sp>
          <p:nvSpPr>
            <p:cNvPr id="45" name="Oval 44">
              <a:extLst>
                <a:ext uri="{FF2B5EF4-FFF2-40B4-BE49-F238E27FC236}">
                  <a16:creationId xmlns:a16="http://schemas.microsoft.com/office/drawing/2014/main" id="{12DE94CD-8FC8-E4F6-6EC6-6954A923B215}"/>
                </a:ext>
              </a:extLst>
            </p:cNvPr>
            <p:cNvSpPr/>
            <p:nvPr/>
          </p:nvSpPr>
          <p:spPr>
            <a:xfrm>
              <a:off x="367602" y="3623696"/>
              <a:ext cx="350648" cy="350648"/>
            </a:xfrm>
            <a:prstGeom prst="ellipse">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27432"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lang="ja-jp" sz="1200" b="1" i="0" u="none" strike="noStrike" kern="1200" cap="none" spc="0" normalizeH="0" noProof="0">
                  <a:ln>
                    <a:noFill/>
                  </a:ln>
                  <a:solidFill>
                    <a:srgbClr val="000000"/>
                  </a:solidFill>
                  <a:effectLst/>
                  <a:uLnTx/>
                  <a:uFillTx/>
                  <a:latin typeface="Artifakt ElementOfc"/>
                  <a:ea typeface="Meiryo" panose="020B0604030504040204" pitchFamily="34" charset="-128"/>
                  <a:cs typeface="+mn-cs"/>
                </a:rPr>
                <a:t>04</a:t>
              </a:r>
            </a:p>
          </p:txBody>
        </p:sp>
        <p:sp>
          <p:nvSpPr>
            <p:cNvPr id="46" name="Title 19">
              <a:extLst>
                <a:ext uri="{FF2B5EF4-FFF2-40B4-BE49-F238E27FC236}">
                  <a16:creationId xmlns:a16="http://schemas.microsoft.com/office/drawing/2014/main" id="{FA62A731-0092-8FEF-DBE0-A75AE6BC95C0}"/>
                </a:ext>
              </a:extLst>
            </p:cNvPr>
            <p:cNvSpPr txBox="1">
              <a:spLocks/>
            </p:cNvSpPr>
            <p:nvPr/>
          </p:nvSpPr>
          <p:spPr>
            <a:xfrm>
              <a:off x="880174" y="3653596"/>
              <a:ext cx="3558476" cy="290849"/>
            </a:xfrm>
            <a:prstGeom prst="rect">
              <a:avLst/>
            </a:prstGeom>
          </p:spPr>
          <p:txBody>
            <a:bodyPr vert="horz" wrap="square" lIns="0" tIns="0" rIns="0" bIns="0" rtlCol="0" anchor="ctr" anchorCtr="0">
              <a:noAutofit/>
            </a:bodyPr>
            <a:lstStyle>
              <a:lvl1pPr algn="l" defTabSz="685800" rtl="0" eaLnBrk="1" latinLnBrk="0" hangingPunct="1">
                <a:lnSpc>
                  <a:spcPct val="90000"/>
                </a:lnSpc>
                <a:spcBef>
                  <a:spcPct val="0"/>
                </a:spcBef>
                <a:buNone/>
                <a:defRPr sz="2800" kern="1200">
                  <a:solidFill>
                    <a:schemeClr val="tx1"/>
                  </a:solidFill>
                  <a:latin typeface="+mj-lt"/>
                  <a:ea typeface="+mj-ea"/>
                  <a:cs typeface="+mj-cs"/>
                </a:defRPr>
              </a:lvl1pPr>
            </a:lstStyle>
            <a:p>
              <a:pPr marL="0" marR="0" lvl="0" indent="0" algn="l" defTabSz="685800" rtl="0" eaLnBrk="1" fontAlgn="auto" latinLnBrk="0" hangingPunct="1">
                <a:lnSpc>
                  <a:spcPct val="90000"/>
                </a:lnSpc>
                <a:spcBef>
                  <a:spcPct val="0"/>
                </a:spcBef>
                <a:spcAft>
                  <a:spcPts val="0"/>
                </a:spcAft>
                <a:buClrTx/>
                <a:buSzTx/>
                <a:buFontTx/>
                <a:buNone/>
                <a:tabLst/>
                <a:defRPr/>
              </a:pPr>
              <a:r>
                <a:rPr lang="ja-jp" sz="1400" i="0" u="none" strike="noStrike" kern="1200" cap="none" spc="0" normalizeH="0" noProof="0">
                  <a:ln>
                    <a:noFill/>
                  </a:ln>
                  <a:solidFill>
                    <a:srgbClr val="000000"/>
                  </a:solidFill>
                  <a:effectLst/>
                  <a:uLnTx/>
                  <a:uFillTx/>
                  <a:latin typeface="Artifakt ElementOfc"/>
                  <a:ea typeface="Meiryo" panose="020B0604030504040204" pitchFamily="34" charset="-128"/>
                  <a:cs typeface="+mj-cs"/>
                </a:rPr>
                <a:t>デバイスの独立性</a:t>
              </a:r>
            </a:p>
          </p:txBody>
        </p:sp>
      </p:grpSp>
      <p:sp>
        <p:nvSpPr>
          <p:cNvPr id="55" name="TextBox 54">
            <a:extLst>
              <a:ext uri="{FF2B5EF4-FFF2-40B4-BE49-F238E27FC236}">
                <a16:creationId xmlns:a16="http://schemas.microsoft.com/office/drawing/2014/main" id="{0E793095-7AFD-E182-A4D3-D7798C140BE7}"/>
              </a:ext>
            </a:extLst>
          </p:cNvPr>
          <p:cNvSpPr txBox="1"/>
          <p:nvPr/>
        </p:nvSpPr>
        <p:spPr>
          <a:xfrm>
            <a:off x="5072062" y="770228"/>
            <a:ext cx="3703447" cy="758292"/>
          </a:xfrm>
          <a:prstGeom prst="rect">
            <a:avLst/>
          </a:prstGeom>
          <a:noFill/>
        </p:spPr>
        <p:txBody>
          <a:bodyPr wrap="square" lIns="0" tIns="0" rIns="0" bIns="0" rtlCol="0" anchor="t">
            <a:noAutofit/>
          </a:bodyPr>
          <a:lstStyle/>
          <a:p>
            <a:pPr marL="0" lvl="1" rtl="0">
              <a:lnSpc>
                <a:spcPct val="90000"/>
              </a:lnSpc>
              <a:spcAft>
                <a:spcPts val="600"/>
              </a:spcAft>
              <a:buClr>
                <a:schemeClr val="tx2"/>
              </a:buClr>
            </a:pPr>
            <a:r>
              <a:rPr lang="ja-jp" sz="1400" dirty="0">
                <a:solidFill>
                  <a:schemeClr val="bg1"/>
                </a:solidFill>
                <a:ea typeface="Meiryo" panose="020B0604030504040204" pitchFamily="34" charset="-128"/>
                <a:cs typeface="Arial"/>
              </a:rPr>
              <a:t>このプラットフォームの 1 つは、オートデスクのインダストリー クラウド、</a:t>
            </a:r>
            <a:r>
              <a:rPr lang="ja-jp" sz="1400" b="1" dirty="0">
                <a:solidFill>
                  <a:schemeClr val="bg1"/>
                </a:solidFill>
                <a:ea typeface="Meiryo" panose="020B0604030504040204" pitchFamily="34" charset="-128"/>
                <a:cs typeface="Arial"/>
              </a:rPr>
              <a:t>Autodesk Forma、Autodesk Fusion Manufacturing Cloud、Autodesk Flow です。 </a:t>
            </a:r>
          </a:p>
        </p:txBody>
      </p:sp>
      <p:grpSp>
        <p:nvGrpSpPr>
          <p:cNvPr id="61" name="Group 60">
            <a:extLst>
              <a:ext uri="{FF2B5EF4-FFF2-40B4-BE49-F238E27FC236}">
                <a16:creationId xmlns:a16="http://schemas.microsoft.com/office/drawing/2014/main" id="{EDFDD7B4-049B-E153-EDE0-9B222F1508D5}"/>
              </a:ext>
            </a:extLst>
          </p:cNvPr>
          <p:cNvGrpSpPr/>
          <p:nvPr/>
        </p:nvGrpSpPr>
        <p:grpSpPr>
          <a:xfrm>
            <a:off x="5072063" y="2162902"/>
            <a:ext cx="3678872" cy="498598"/>
            <a:chOff x="5096828" y="2634469"/>
            <a:chExt cx="3678872" cy="498598"/>
          </a:xfrm>
        </p:grpSpPr>
        <p:grpSp>
          <p:nvGrpSpPr>
            <p:cNvPr id="57" name="Group 56">
              <a:extLst>
                <a:ext uri="{FF2B5EF4-FFF2-40B4-BE49-F238E27FC236}">
                  <a16:creationId xmlns:a16="http://schemas.microsoft.com/office/drawing/2014/main" id="{6564D4F4-C031-2BFB-193B-AA4C93EFA915}"/>
                </a:ext>
              </a:extLst>
            </p:cNvPr>
            <p:cNvGrpSpPr>
              <a:grpSpLocks noChangeAspect="1"/>
            </p:cNvGrpSpPr>
            <p:nvPr/>
          </p:nvGrpSpPr>
          <p:grpSpPr>
            <a:xfrm rot="16200000">
              <a:off x="5096640" y="2636635"/>
              <a:ext cx="183255" cy="182880"/>
              <a:chOff x="10787062" y="3548063"/>
              <a:chExt cx="27116087" cy="27060525"/>
            </a:xfrm>
            <a:solidFill>
              <a:schemeClr val="accent1"/>
            </a:solidFill>
          </p:grpSpPr>
          <p:sp>
            <p:nvSpPr>
              <p:cNvPr id="59" name="Freeform 257">
                <a:extLst>
                  <a:ext uri="{FF2B5EF4-FFF2-40B4-BE49-F238E27FC236}">
                    <a16:creationId xmlns:a16="http://schemas.microsoft.com/office/drawing/2014/main" id="{2A157A97-377B-16CC-3067-6336B5A83125}"/>
                  </a:ext>
                </a:extLst>
              </p:cNvPr>
              <p:cNvSpPr>
                <a:spLocks noEditPoints="1"/>
              </p:cNvSpPr>
              <p:nvPr/>
            </p:nvSpPr>
            <p:spPr bwMode="auto">
              <a:xfrm>
                <a:off x="10787062" y="3548063"/>
                <a:ext cx="27116087" cy="27060525"/>
              </a:xfrm>
              <a:custGeom>
                <a:avLst/>
                <a:gdLst>
                  <a:gd name="T0" fmla="*/ 2872 w 2990"/>
                  <a:gd name="T1" fmla="*/ 913 h 2990"/>
                  <a:gd name="T2" fmla="*/ 2734 w 2990"/>
                  <a:gd name="T3" fmla="*/ 659 h 2990"/>
                  <a:gd name="T4" fmla="*/ 2552 w 2990"/>
                  <a:gd name="T5" fmla="*/ 438 h 2990"/>
                  <a:gd name="T6" fmla="*/ 2331 w 2990"/>
                  <a:gd name="T7" fmla="*/ 256 h 2990"/>
                  <a:gd name="T8" fmla="*/ 2077 w 2990"/>
                  <a:gd name="T9" fmla="*/ 118 h 2990"/>
                  <a:gd name="T10" fmla="*/ 1495 w 2990"/>
                  <a:gd name="T11" fmla="*/ 0 h 2990"/>
                  <a:gd name="T12" fmla="*/ 913 w 2990"/>
                  <a:gd name="T13" fmla="*/ 118 h 2990"/>
                  <a:gd name="T14" fmla="*/ 659 w 2990"/>
                  <a:gd name="T15" fmla="*/ 256 h 2990"/>
                  <a:gd name="T16" fmla="*/ 438 w 2990"/>
                  <a:gd name="T17" fmla="*/ 438 h 2990"/>
                  <a:gd name="T18" fmla="*/ 256 w 2990"/>
                  <a:gd name="T19" fmla="*/ 659 h 2990"/>
                  <a:gd name="T20" fmla="*/ 118 w 2990"/>
                  <a:gd name="T21" fmla="*/ 913 h 2990"/>
                  <a:gd name="T22" fmla="*/ 0 w 2990"/>
                  <a:gd name="T23" fmla="*/ 1495 h 2990"/>
                  <a:gd name="T24" fmla="*/ 118 w 2990"/>
                  <a:gd name="T25" fmla="*/ 2077 h 2990"/>
                  <a:gd name="T26" fmla="*/ 256 w 2990"/>
                  <a:gd name="T27" fmla="*/ 2331 h 2990"/>
                  <a:gd name="T28" fmla="*/ 438 w 2990"/>
                  <a:gd name="T29" fmla="*/ 2552 h 2990"/>
                  <a:gd name="T30" fmla="*/ 659 w 2990"/>
                  <a:gd name="T31" fmla="*/ 2734 h 2990"/>
                  <a:gd name="T32" fmla="*/ 913 w 2990"/>
                  <a:gd name="T33" fmla="*/ 2872 h 2990"/>
                  <a:gd name="T34" fmla="*/ 1495 w 2990"/>
                  <a:gd name="T35" fmla="*/ 2990 h 2990"/>
                  <a:gd name="T36" fmla="*/ 2077 w 2990"/>
                  <a:gd name="T37" fmla="*/ 2872 h 2990"/>
                  <a:gd name="T38" fmla="*/ 2331 w 2990"/>
                  <a:gd name="T39" fmla="*/ 2734 h 2990"/>
                  <a:gd name="T40" fmla="*/ 2552 w 2990"/>
                  <a:gd name="T41" fmla="*/ 2552 h 2990"/>
                  <a:gd name="T42" fmla="*/ 2734 w 2990"/>
                  <a:gd name="T43" fmla="*/ 2331 h 2990"/>
                  <a:gd name="T44" fmla="*/ 2872 w 2990"/>
                  <a:gd name="T45" fmla="*/ 2077 h 2990"/>
                  <a:gd name="T46" fmla="*/ 2990 w 2990"/>
                  <a:gd name="T47" fmla="*/ 1495 h 2990"/>
                  <a:gd name="T48" fmla="*/ 2872 w 2990"/>
                  <a:gd name="T49" fmla="*/ 913 h 2990"/>
                  <a:gd name="T50" fmla="*/ 2694 w 2990"/>
                  <a:gd name="T51" fmla="*/ 2002 h 2990"/>
                  <a:gd name="T52" fmla="*/ 2415 w 2990"/>
                  <a:gd name="T53" fmla="*/ 2415 h 2990"/>
                  <a:gd name="T54" fmla="*/ 2002 w 2990"/>
                  <a:gd name="T55" fmla="*/ 2694 h 2990"/>
                  <a:gd name="T56" fmla="*/ 1495 w 2990"/>
                  <a:gd name="T57" fmla="*/ 2797 h 2990"/>
                  <a:gd name="T58" fmla="*/ 988 w 2990"/>
                  <a:gd name="T59" fmla="*/ 2694 h 2990"/>
                  <a:gd name="T60" fmla="*/ 575 w 2990"/>
                  <a:gd name="T61" fmla="*/ 2415 h 2990"/>
                  <a:gd name="T62" fmla="*/ 296 w 2990"/>
                  <a:gd name="T63" fmla="*/ 2002 h 2990"/>
                  <a:gd name="T64" fmla="*/ 193 w 2990"/>
                  <a:gd name="T65" fmla="*/ 1495 h 2990"/>
                  <a:gd name="T66" fmla="*/ 296 w 2990"/>
                  <a:gd name="T67" fmla="*/ 988 h 2990"/>
                  <a:gd name="T68" fmla="*/ 575 w 2990"/>
                  <a:gd name="T69" fmla="*/ 575 h 2990"/>
                  <a:gd name="T70" fmla="*/ 988 w 2990"/>
                  <a:gd name="T71" fmla="*/ 296 h 2990"/>
                  <a:gd name="T72" fmla="*/ 1495 w 2990"/>
                  <a:gd name="T73" fmla="*/ 193 h 2990"/>
                  <a:gd name="T74" fmla="*/ 2002 w 2990"/>
                  <a:gd name="T75" fmla="*/ 296 h 2990"/>
                  <a:gd name="T76" fmla="*/ 2415 w 2990"/>
                  <a:gd name="T77" fmla="*/ 575 h 2990"/>
                  <a:gd name="T78" fmla="*/ 2694 w 2990"/>
                  <a:gd name="T79" fmla="*/ 988 h 2990"/>
                  <a:gd name="T80" fmla="*/ 2797 w 2990"/>
                  <a:gd name="T81" fmla="*/ 1495 h 2990"/>
                  <a:gd name="T82" fmla="*/ 2694 w 2990"/>
                  <a:gd name="T83" fmla="*/ 2002 h 29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990" h="2990">
                    <a:moveTo>
                      <a:pt x="2872" y="913"/>
                    </a:moveTo>
                    <a:cubicBezTo>
                      <a:pt x="2835" y="825"/>
                      <a:pt x="2788" y="739"/>
                      <a:pt x="2734" y="659"/>
                    </a:cubicBezTo>
                    <a:cubicBezTo>
                      <a:pt x="2681" y="580"/>
                      <a:pt x="2619" y="506"/>
                      <a:pt x="2552" y="438"/>
                    </a:cubicBezTo>
                    <a:cubicBezTo>
                      <a:pt x="2484" y="371"/>
                      <a:pt x="2410" y="309"/>
                      <a:pt x="2331" y="256"/>
                    </a:cubicBezTo>
                    <a:cubicBezTo>
                      <a:pt x="2251" y="202"/>
                      <a:pt x="2165" y="155"/>
                      <a:pt x="2077" y="118"/>
                    </a:cubicBezTo>
                    <a:cubicBezTo>
                      <a:pt x="1892" y="40"/>
                      <a:pt x="1697" y="0"/>
                      <a:pt x="1495" y="0"/>
                    </a:cubicBezTo>
                    <a:cubicBezTo>
                      <a:pt x="1293" y="0"/>
                      <a:pt x="1098" y="40"/>
                      <a:pt x="913" y="118"/>
                    </a:cubicBezTo>
                    <a:cubicBezTo>
                      <a:pt x="825" y="155"/>
                      <a:pt x="739" y="202"/>
                      <a:pt x="659" y="256"/>
                    </a:cubicBezTo>
                    <a:cubicBezTo>
                      <a:pt x="580" y="309"/>
                      <a:pt x="506" y="371"/>
                      <a:pt x="438" y="438"/>
                    </a:cubicBezTo>
                    <a:cubicBezTo>
                      <a:pt x="371" y="506"/>
                      <a:pt x="309" y="580"/>
                      <a:pt x="256" y="659"/>
                    </a:cubicBezTo>
                    <a:cubicBezTo>
                      <a:pt x="202" y="739"/>
                      <a:pt x="155" y="825"/>
                      <a:pt x="118" y="913"/>
                    </a:cubicBezTo>
                    <a:cubicBezTo>
                      <a:pt x="40" y="1098"/>
                      <a:pt x="0" y="1293"/>
                      <a:pt x="0" y="1495"/>
                    </a:cubicBezTo>
                    <a:cubicBezTo>
                      <a:pt x="0" y="1697"/>
                      <a:pt x="40" y="1892"/>
                      <a:pt x="118" y="2077"/>
                    </a:cubicBezTo>
                    <a:cubicBezTo>
                      <a:pt x="155" y="2165"/>
                      <a:pt x="202" y="2251"/>
                      <a:pt x="256" y="2331"/>
                    </a:cubicBezTo>
                    <a:cubicBezTo>
                      <a:pt x="309" y="2410"/>
                      <a:pt x="371" y="2484"/>
                      <a:pt x="438" y="2552"/>
                    </a:cubicBezTo>
                    <a:cubicBezTo>
                      <a:pt x="506" y="2619"/>
                      <a:pt x="580" y="2681"/>
                      <a:pt x="659" y="2734"/>
                    </a:cubicBezTo>
                    <a:cubicBezTo>
                      <a:pt x="739" y="2788"/>
                      <a:pt x="825" y="2835"/>
                      <a:pt x="913" y="2872"/>
                    </a:cubicBezTo>
                    <a:cubicBezTo>
                      <a:pt x="1098" y="2950"/>
                      <a:pt x="1293" y="2990"/>
                      <a:pt x="1495" y="2990"/>
                    </a:cubicBezTo>
                    <a:cubicBezTo>
                      <a:pt x="1697" y="2990"/>
                      <a:pt x="1892" y="2950"/>
                      <a:pt x="2077" y="2872"/>
                    </a:cubicBezTo>
                    <a:cubicBezTo>
                      <a:pt x="2165" y="2835"/>
                      <a:pt x="2251" y="2788"/>
                      <a:pt x="2331" y="2734"/>
                    </a:cubicBezTo>
                    <a:cubicBezTo>
                      <a:pt x="2410" y="2681"/>
                      <a:pt x="2484" y="2619"/>
                      <a:pt x="2552" y="2552"/>
                    </a:cubicBezTo>
                    <a:cubicBezTo>
                      <a:pt x="2619" y="2484"/>
                      <a:pt x="2681" y="2410"/>
                      <a:pt x="2734" y="2331"/>
                    </a:cubicBezTo>
                    <a:cubicBezTo>
                      <a:pt x="2788" y="2251"/>
                      <a:pt x="2835" y="2165"/>
                      <a:pt x="2872" y="2077"/>
                    </a:cubicBezTo>
                    <a:cubicBezTo>
                      <a:pt x="2950" y="1892"/>
                      <a:pt x="2990" y="1697"/>
                      <a:pt x="2990" y="1495"/>
                    </a:cubicBezTo>
                    <a:cubicBezTo>
                      <a:pt x="2990" y="1293"/>
                      <a:pt x="2950" y="1098"/>
                      <a:pt x="2872" y="913"/>
                    </a:cubicBezTo>
                    <a:close/>
                    <a:moveTo>
                      <a:pt x="2694" y="2002"/>
                    </a:moveTo>
                    <a:cubicBezTo>
                      <a:pt x="2629" y="2157"/>
                      <a:pt x="2535" y="2296"/>
                      <a:pt x="2415" y="2415"/>
                    </a:cubicBezTo>
                    <a:cubicBezTo>
                      <a:pt x="2296" y="2535"/>
                      <a:pt x="2157" y="2629"/>
                      <a:pt x="2002" y="2694"/>
                    </a:cubicBezTo>
                    <a:cubicBezTo>
                      <a:pt x="1841" y="2762"/>
                      <a:pt x="1671" y="2797"/>
                      <a:pt x="1495" y="2797"/>
                    </a:cubicBezTo>
                    <a:cubicBezTo>
                      <a:pt x="1319" y="2797"/>
                      <a:pt x="1149" y="2762"/>
                      <a:pt x="988" y="2694"/>
                    </a:cubicBezTo>
                    <a:cubicBezTo>
                      <a:pt x="833" y="2629"/>
                      <a:pt x="694" y="2535"/>
                      <a:pt x="575" y="2415"/>
                    </a:cubicBezTo>
                    <a:cubicBezTo>
                      <a:pt x="455" y="2296"/>
                      <a:pt x="361" y="2157"/>
                      <a:pt x="296" y="2002"/>
                    </a:cubicBezTo>
                    <a:cubicBezTo>
                      <a:pt x="228" y="1841"/>
                      <a:pt x="193" y="1671"/>
                      <a:pt x="193" y="1495"/>
                    </a:cubicBezTo>
                    <a:cubicBezTo>
                      <a:pt x="193" y="1319"/>
                      <a:pt x="228" y="1149"/>
                      <a:pt x="296" y="988"/>
                    </a:cubicBezTo>
                    <a:cubicBezTo>
                      <a:pt x="361" y="833"/>
                      <a:pt x="455" y="694"/>
                      <a:pt x="575" y="575"/>
                    </a:cubicBezTo>
                    <a:cubicBezTo>
                      <a:pt x="694" y="455"/>
                      <a:pt x="833" y="361"/>
                      <a:pt x="988" y="296"/>
                    </a:cubicBezTo>
                    <a:cubicBezTo>
                      <a:pt x="1149" y="228"/>
                      <a:pt x="1319" y="193"/>
                      <a:pt x="1495" y="193"/>
                    </a:cubicBezTo>
                    <a:cubicBezTo>
                      <a:pt x="1671" y="193"/>
                      <a:pt x="1841" y="228"/>
                      <a:pt x="2002" y="296"/>
                    </a:cubicBezTo>
                    <a:cubicBezTo>
                      <a:pt x="2157" y="361"/>
                      <a:pt x="2296" y="455"/>
                      <a:pt x="2415" y="575"/>
                    </a:cubicBezTo>
                    <a:cubicBezTo>
                      <a:pt x="2535" y="694"/>
                      <a:pt x="2629" y="833"/>
                      <a:pt x="2694" y="988"/>
                    </a:cubicBezTo>
                    <a:cubicBezTo>
                      <a:pt x="2762" y="1149"/>
                      <a:pt x="2797" y="1319"/>
                      <a:pt x="2797" y="1495"/>
                    </a:cubicBezTo>
                    <a:cubicBezTo>
                      <a:pt x="2797" y="1671"/>
                      <a:pt x="2762" y="1841"/>
                      <a:pt x="2694" y="2002"/>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sz="1200">
                  <a:ea typeface="Meiryo" panose="020B0604030504040204" pitchFamily="34" charset="-128"/>
                </a:endParaRPr>
              </a:p>
            </p:txBody>
          </p:sp>
          <p:sp>
            <p:nvSpPr>
              <p:cNvPr id="60" name="Freeform 258">
                <a:extLst>
                  <a:ext uri="{FF2B5EF4-FFF2-40B4-BE49-F238E27FC236}">
                    <a16:creationId xmlns:a16="http://schemas.microsoft.com/office/drawing/2014/main" id="{49907FDD-E0CC-C9E5-0289-A72A8EB7F063}"/>
                  </a:ext>
                </a:extLst>
              </p:cNvPr>
              <p:cNvSpPr>
                <a:spLocks/>
              </p:cNvSpPr>
              <p:nvPr/>
            </p:nvSpPr>
            <p:spPr bwMode="auto">
              <a:xfrm>
                <a:off x="18032414" y="10399714"/>
                <a:ext cx="12625390" cy="13357223"/>
              </a:xfrm>
              <a:custGeom>
                <a:avLst/>
                <a:gdLst>
                  <a:gd name="T0" fmla="*/ 4622 w 7953"/>
                  <a:gd name="T1" fmla="*/ 6368 h 8414"/>
                  <a:gd name="T2" fmla="*/ 4622 w 7953"/>
                  <a:gd name="T3" fmla="*/ 0 h 8414"/>
                  <a:gd name="T4" fmla="*/ 3331 w 7953"/>
                  <a:gd name="T5" fmla="*/ 0 h 8414"/>
                  <a:gd name="T6" fmla="*/ 3331 w 7953"/>
                  <a:gd name="T7" fmla="*/ 6368 h 8414"/>
                  <a:gd name="T8" fmla="*/ 795 w 7953"/>
                  <a:gd name="T9" fmla="*/ 4002 h 8414"/>
                  <a:gd name="T10" fmla="*/ 0 w 7953"/>
                  <a:gd name="T11" fmla="*/ 4846 h 8414"/>
                  <a:gd name="T12" fmla="*/ 3977 w 7953"/>
                  <a:gd name="T13" fmla="*/ 8414 h 8414"/>
                  <a:gd name="T14" fmla="*/ 7953 w 7953"/>
                  <a:gd name="T15" fmla="*/ 4846 h 8414"/>
                  <a:gd name="T16" fmla="*/ 7158 w 7953"/>
                  <a:gd name="T17" fmla="*/ 4002 h 8414"/>
                  <a:gd name="T18" fmla="*/ 4622 w 7953"/>
                  <a:gd name="T19" fmla="*/ 6368 h 84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953" h="8414">
                    <a:moveTo>
                      <a:pt x="4622" y="6368"/>
                    </a:moveTo>
                    <a:lnTo>
                      <a:pt x="4622" y="0"/>
                    </a:lnTo>
                    <a:lnTo>
                      <a:pt x="3331" y="0"/>
                    </a:lnTo>
                    <a:lnTo>
                      <a:pt x="3331" y="6368"/>
                    </a:lnTo>
                    <a:lnTo>
                      <a:pt x="795" y="4002"/>
                    </a:lnTo>
                    <a:lnTo>
                      <a:pt x="0" y="4846"/>
                    </a:lnTo>
                    <a:lnTo>
                      <a:pt x="3977" y="8414"/>
                    </a:lnTo>
                    <a:lnTo>
                      <a:pt x="7953" y="4846"/>
                    </a:lnTo>
                    <a:lnTo>
                      <a:pt x="7158" y="4002"/>
                    </a:lnTo>
                    <a:lnTo>
                      <a:pt x="4622" y="6368"/>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sz="1200">
                  <a:ea typeface="Meiryo" panose="020B0604030504040204" pitchFamily="34" charset="-128"/>
                </a:endParaRPr>
              </a:p>
            </p:txBody>
          </p:sp>
        </p:grpSp>
        <p:sp>
          <p:nvSpPr>
            <p:cNvPr id="58" name="TextBox 57">
              <a:extLst>
                <a:ext uri="{FF2B5EF4-FFF2-40B4-BE49-F238E27FC236}">
                  <a16:creationId xmlns:a16="http://schemas.microsoft.com/office/drawing/2014/main" id="{66FBA043-8D26-37F9-8DA8-12DEFF805874}"/>
                </a:ext>
              </a:extLst>
            </p:cNvPr>
            <p:cNvSpPr txBox="1"/>
            <p:nvPr/>
          </p:nvSpPr>
          <p:spPr>
            <a:xfrm>
              <a:off x="5410834" y="2634469"/>
              <a:ext cx="3364866" cy="498598"/>
            </a:xfrm>
            <a:prstGeom prst="rect">
              <a:avLst/>
            </a:prstGeom>
            <a:noFill/>
          </p:spPr>
          <p:txBody>
            <a:bodyPr wrap="square" lIns="0" tIns="0" rIns="0" bIns="0" rtlCol="0" anchor="t">
              <a:spAutoFit/>
            </a:bodyPr>
            <a:lstStyle/>
            <a:p>
              <a:pPr indent="-304165" rtl="0">
                <a:lnSpc>
                  <a:spcPct val="90000"/>
                </a:lnSpc>
              </a:pPr>
              <a:r>
                <a:rPr lang="ja-jp" sz="1200" b="1" dirty="0">
                  <a:solidFill>
                    <a:schemeClr val="accent1"/>
                  </a:solidFill>
                  <a:ea typeface="Meiryo" panose="020B0604030504040204" pitchFamily="34" charset="-128"/>
                  <a:cs typeface="Arial"/>
                </a:rPr>
                <a:t>Autodesk Forma</a:t>
              </a:r>
              <a:r>
                <a:rPr lang="ja-jp" sz="1200" dirty="0">
                  <a:solidFill>
                    <a:schemeClr val="bg1"/>
                  </a:solidFill>
                  <a:ea typeface="Meiryo" panose="020B0604030504040204" pitchFamily="34" charset="-128"/>
                  <a:cs typeface="Arial"/>
                </a:rPr>
                <a:t> は、建築、エンジニアリング、</a:t>
              </a:r>
              <a:br>
                <a:rPr lang="en-US" altLang="ja-JP" sz="1200" dirty="0">
                  <a:solidFill>
                    <a:schemeClr val="bg1"/>
                  </a:solidFill>
                  <a:ea typeface="Meiryo" panose="020B0604030504040204" pitchFamily="34" charset="-128"/>
                  <a:cs typeface="Arial"/>
                </a:rPr>
              </a:br>
              <a:r>
                <a:rPr lang="ja-jp" sz="1200" dirty="0">
                  <a:solidFill>
                    <a:schemeClr val="bg1"/>
                  </a:solidFill>
                  <a:ea typeface="Meiryo" panose="020B0604030504040204" pitchFamily="34" charset="-128"/>
                  <a:cs typeface="Arial"/>
                </a:rPr>
                <a:t>建設、およびオペレーションの各専門分野におけるチーム コラボレーションに使用されます。</a:t>
              </a:r>
            </a:p>
          </p:txBody>
        </p:sp>
      </p:grpSp>
      <p:grpSp>
        <p:nvGrpSpPr>
          <p:cNvPr id="62" name="Group 61">
            <a:extLst>
              <a:ext uri="{FF2B5EF4-FFF2-40B4-BE49-F238E27FC236}">
                <a16:creationId xmlns:a16="http://schemas.microsoft.com/office/drawing/2014/main" id="{FAD8C6D3-8AD0-B9D2-1721-CA1D27ADC32A}"/>
              </a:ext>
            </a:extLst>
          </p:cNvPr>
          <p:cNvGrpSpPr/>
          <p:nvPr/>
        </p:nvGrpSpPr>
        <p:grpSpPr>
          <a:xfrm>
            <a:off x="5072063" y="2990987"/>
            <a:ext cx="3544398" cy="503215"/>
            <a:chOff x="5096828" y="2634469"/>
            <a:chExt cx="3544398" cy="503215"/>
          </a:xfrm>
        </p:grpSpPr>
        <p:grpSp>
          <p:nvGrpSpPr>
            <p:cNvPr id="63" name="Group 62">
              <a:extLst>
                <a:ext uri="{FF2B5EF4-FFF2-40B4-BE49-F238E27FC236}">
                  <a16:creationId xmlns:a16="http://schemas.microsoft.com/office/drawing/2014/main" id="{F5BA6651-BD60-20CB-A38D-4926EEFE8F9F}"/>
                </a:ext>
              </a:extLst>
            </p:cNvPr>
            <p:cNvGrpSpPr>
              <a:grpSpLocks noChangeAspect="1"/>
            </p:cNvGrpSpPr>
            <p:nvPr/>
          </p:nvGrpSpPr>
          <p:grpSpPr>
            <a:xfrm rot="16200000">
              <a:off x="5096640" y="2636635"/>
              <a:ext cx="183255" cy="182880"/>
              <a:chOff x="10787062" y="3548063"/>
              <a:chExt cx="27116087" cy="27060525"/>
            </a:xfrm>
            <a:solidFill>
              <a:schemeClr val="accent1"/>
            </a:solidFill>
          </p:grpSpPr>
          <p:sp>
            <p:nvSpPr>
              <p:cNvPr id="65" name="Freeform 257">
                <a:extLst>
                  <a:ext uri="{FF2B5EF4-FFF2-40B4-BE49-F238E27FC236}">
                    <a16:creationId xmlns:a16="http://schemas.microsoft.com/office/drawing/2014/main" id="{AE4CA076-1003-AC59-3566-367187EA4307}"/>
                  </a:ext>
                </a:extLst>
              </p:cNvPr>
              <p:cNvSpPr>
                <a:spLocks noEditPoints="1"/>
              </p:cNvSpPr>
              <p:nvPr/>
            </p:nvSpPr>
            <p:spPr bwMode="auto">
              <a:xfrm>
                <a:off x="10787062" y="3548063"/>
                <a:ext cx="27116087" cy="27060525"/>
              </a:xfrm>
              <a:custGeom>
                <a:avLst/>
                <a:gdLst>
                  <a:gd name="T0" fmla="*/ 2872 w 2990"/>
                  <a:gd name="T1" fmla="*/ 913 h 2990"/>
                  <a:gd name="T2" fmla="*/ 2734 w 2990"/>
                  <a:gd name="T3" fmla="*/ 659 h 2990"/>
                  <a:gd name="T4" fmla="*/ 2552 w 2990"/>
                  <a:gd name="T5" fmla="*/ 438 h 2990"/>
                  <a:gd name="T6" fmla="*/ 2331 w 2990"/>
                  <a:gd name="T7" fmla="*/ 256 h 2990"/>
                  <a:gd name="T8" fmla="*/ 2077 w 2990"/>
                  <a:gd name="T9" fmla="*/ 118 h 2990"/>
                  <a:gd name="T10" fmla="*/ 1495 w 2990"/>
                  <a:gd name="T11" fmla="*/ 0 h 2990"/>
                  <a:gd name="T12" fmla="*/ 913 w 2990"/>
                  <a:gd name="T13" fmla="*/ 118 h 2990"/>
                  <a:gd name="T14" fmla="*/ 659 w 2990"/>
                  <a:gd name="T15" fmla="*/ 256 h 2990"/>
                  <a:gd name="T16" fmla="*/ 438 w 2990"/>
                  <a:gd name="T17" fmla="*/ 438 h 2990"/>
                  <a:gd name="T18" fmla="*/ 256 w 2990"/>
                  <a:gd name="T19" fmla="*/ 659 h 2990"/>
                  <a:gd name="T20" fmla="*/ 118 w 2990"/>
                  <a:gd name="T21" fmla="*/ 913 h 2990"/>
                  <a:gd name="T22" fmla="*/ 0 w 2990"/>
                  <a:gd name="T23" fmla="*/ 1495 h 2990"/>
                  <a:gd name="T24" fmla="*/ 118 w 2990"/>
                  <a:gd name="T25" fmla="*/ 2077 h 2990"/>
                  <a:gd name="T26" fmla="*/ 256 w 2990"/>
                  <a:gd name="T27" fmla="*/ 2331 h 2990"/>
                  <a:gd name="T28" fmla="*/ 438 w 2990"/>
                  <a:gd name="T29" fmla="*/ 2552 h 2990"/>
                  <a:gd name="T30" fmla="*/ 659 w 2990"/>
                  <a:gd name="T31" fmla="*/ 2734 h 2990"/>
                  <a:gd name="T32" fmla="*/ 913 w 2990"/>
                  <a:gd name="T33" fmla="*/ 2872 h 2990"/>
                  <a:gd name="T34" fmla="*/ 1495 w 2990"/>
                  <a:gd name="T35" fmla="*/ 2990 h 2990"/>
                  <a:gd name="T36" fmla="*/ 2077 w 2990"/>
                  <a:gd name="T37" fmla="*/ 2872 h 2990"/>
                  <a:gd name="T38" fmla="*/ 2331 w 2990"/>
                  <a:gd name="T39" fmla="*/ 2734 h 2990"/>
                  <a:gd name="T40" fmla="*/ 2552 w 2990"/>
                  <a:gd name="T41" fmla="*/ 2552 h 2990"/>
                  <a:gd name="T42" fmla="*/ 2734 w 2990"/>
                  <a:gd name="T43" fmla="*/ 2331 h 2990"/>
                  <a:gd name="T44" fmla="*/ 2872 w 2990"/>
                  <a:gd name="T45" fmla="*/ 2077 h 2990"/>
                  <a:gd name="T46" fmla="*/ 2990 w 2990"/>
                  <a:gd name="T47" fmla="*/ 1495 h 2990"/>
                  <a:gd name="T48" fmla="*/ 2872 w 2990"/>
                  <a:gd name="T49" fmla="*/ 913 h 2990"/>
                  <a:gd name="T50" fmla="*/ 2694 w 2990"/>
                  <a:gd name="T51" fmla="*/ 2002 h 2990"/>
                  <a:gd name="T52" fmla="*/ 2415 w 2990"/>
                  <a:gd name="T53" fmla="*/ 2415 h 2990"/>
                  <a:gd name="T54" fmla="*/ 2002 w 2990"/>
                  <a:gd name="T55" fmla="*/ 2694 h 2990"/>
                  <a:gd name="T56" fmla="*/ 1495 w 2990"/>
                  <a:gd name="T57" fmla="*/ 2797 h 2990"/>
                  <a:gd name="T58" fmla="*/ 988 w 2990"/>
                  <a:gd name="T59" fmla="*/ 2694 h 2990"/>
                  <a:gd name="T60" fmla="*/ 575 w 2990"/>
                  <a:gd name="T61" fmla="*/ 2415 h 2990"/>
                  <a:gd name="T62" fmla="*/ 296 w 2990"/>
                  <a:gd name="T63" fmla="*/ 2002 h 2990"/>
                  <a:gd name="T64" fmla="*/ 193 w 2990"/>
                  <a:gd name="T65" fmla="*/ 1495 h 2990"/>
                  <a:gd name="T66" fmla="*/ 296 w 2990"/>
                  <a:gd name="T67" fmla="*/ 988 h 2990"/>
                  <a:gd name="T68" fmla="*/ 575 w 2990"/>
                  <a:gd name="T69" fmla="*/ 575 h 2990"/>
                  <a:gd name="T70" fmla="*/ 988 w 2990"/>
                  <a:gd name="T71" fmla="*/ 296 h 2990"/>
                  <a:gd name="T72" fmla="*/ 1495 w 2990"/>
                  <a:gd name="T73" fmla="*/ 193 h 2990"/>
                  <a:gd name="T74" fmla="*/ 2002 w 2990"/>
                  <a:gd name="T75" fmla="*/ 296 h 2990"/>
                  <a:gd name="T76" fmla="*/ 2415 w 2990"/>
                  <a:gd name="T77" fmla="*/ 575 h 2990"/>
                  <a:gd name="T78" fmla="*/ 2694 w 2990"/>
                  <a:gd name="T79" fmla="*/ 988 h 2990"/>
                  <a:gd name="T80" fmla="*/ 2797 w 2990"/>
                  <a:gd name="T81" fmla="*/ 1495 h 2990"/>
                  <a:gd name="T82" fmla="*/ 2694 w 2990"/>
                  <a:gd name="T83" fmla="*/ 2002 h 29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990" h="2990">
                    <a:moveTo>
                      <a:pt x="2872" y="913"/>
                    </a:moveTo>
                    <a:cubicBezTo>
                      <a:pt x="2835" y="825"/>
                      <a:pt x="2788" y="739"/>
                      <a:pt x="2734" y="659"/>
                    </a:cubicBezTo>
                    <a:cubicBezTo>
                      <a:pt x="2681" y="580"/>
                      <a:pt x="2619" y="506"/>
                      <a:pt x="2552" y="438"/>
                    </a:cubicBezTo>
                    <a:cubicBezTo>
                      <a:pt x="2484" y="371"/>
                      <a:pt x="2410" y="309"/>
                      <a:pt x="2331" y="256"/>
                    </a:cubicBezTo>
                    <a:cubicBezTo>
                      <a:pt x="2251" y="202"/>
                      <a:pt x="2165" y="155"/>
                      <a:pt x="2077" y="118"/>
                    </a:cubicBezTo>
                    <a:cubicBezTo>
                      <a:pt x="1892" y="40"/>
                      <a:pt x="1697" y="0"/>
                      <a:pt x="1495" y="0"/>
                    </a:cubicBezTo>
                    <a:cubicBezTo>
                      <a:pt x="1293" y="0"/>
                      <a:pt x="1098" y="40"/>
                      <a:pt x="913" y="118"/>
                    </a:cubicBezTo>
                    <a:cubicBezTo>
                      <a:pt x="825" y="155"/>
                      <a:pt x="739" y="202"/>
                      <a:pt x="659" y="256"/>
                    </a:cubicBezTo>
                    <a:cubicBezTo>
                      <a:pt x="580" y="309"/>
                      <a:pt x="506" y="371"/>
                      <a:pt x="438" y="438"/>
                    </a:cubicBezTo>
                    <a:cubicBezTo>
                      <a:pt x="371" y="506"/>
                      <a:pt x="309" y="580"/>
                      <a:pt x="256" y="659"/>
                    </a:cubicBezTo>
                    <a:cubicBezTo>
                      <a:pt x="202" y="739"/>
                      <a:pt x="155" y="825"/>
                      <a:pt x="118" y="913"/>
                    </a:cubicBezTo>
                    <a:cubicBezTo>
                      <a:pt x="40" y="1098"/>
                      <a:pt x="0" y="1293"/>
                      <a:pt x="0" y="1495"/>
                    </a:cubicBezTo>
                    <a:cubicBezTo>
                      <a:pt x="0" y="1697"/>
                      <a:pt x="40" y="1892"/>
                      <a:pt x="118" y="2077"/>
                    </a:cubicBezTo>
                    <a:cubicBezTo>
                      <a:pt x="155" y="2165"/>
                      <a:pt x="202" y="2251"/>
                      <a:pt x="256" y="2331"/>
                    </a:cubicBezTo>
                    <a:cubicBezTo>
                      <a:pt x="309" y="2410"/>
                      <a:pt x="371" y="2484"/>
                      <a:pt x="438" y="2552"/>
                    </a:cubicBezTo>
                    <a:cubicBezTo>
                      <a:pt x="506" y="2619"/>
                      <a:pt x="580" y="2681"/>
                      <a:pt x="659" y="2734"/>
                    </a:cubicBezTo>
                    <a:cubicBezTo>
                      <a:pt x="739" y="2788"/>
                      <a:pt x="825" y="2835"/>
                      <a:pt x="913" y="2872"/>
                    </a:cubicBezTo>
                    <a:cubicBezTo>
                      <a:pt x="1098" y="2950"/>
                      <a:pt x="1293" y="2990"/>
                      <a:pt x="1495" y="2990"/>
                    </a:cubicBezTo>
                    <a:cubicBezTo>
                      <a:pt x="1697" y="2990"/>
                      <a:pt x="1892" y="2950"/>
                      <a:pt x="2077" y="2872"/>
                    </a:cubicBezTo>
                    <a:cubicBezTo>
                      <a:pt x="2165" y="2835"/>
                      <a:pt x="2251" y="2788"/>
                      <a:pt x="2331" y="2734"/>
                    </a:cubicBezTo>
                    <a:cubicBezTo>
                      <a:pt x="2410" y="2681"/>
                      <a:pt x="2484" y="2619"/>
                      <a:pt x="2552" y="2552"/>
                    </a:cubicBezTo>
                    <a:cubicBezTo>
                      <a:pt x="2619" y="2484"/>
                      <a:pt x="2681" y="2410"/>
                      <a:pt x="2734" y="2331"/>
                    </a:cubicBezTo>
                    <a:cubicBezTo>
                      <a:pt x="2788" y="2251"/>
                      <a:pt x="2835" y="2165"/>
                      <a:pt x="2872" y="2077"/>
                    </a:cubicBezTo>
                    <a:cubicBezTo>
                      <a:pt x="2950" y="1892"/>
                      <a:pt x="2990" y="1697"/>
                      <a:pt x="2990" y="1495"/>
                    </a:cubicBezTo>
                    <a:cubicBezTo>
                      <a:pt x="2990" y="1293"/>
                      <a:pt x="2950" y="1098"/>
                      <a:pt x="2872" y="913"/>
                    </a:cubicBezTo>
                    <a:close/>
                    <a:moveTo>
                      <a:pt x="2694" y="2002"/>
                    </a:moveTo>
                    <a:cubicBezTo>
                      <a:pt x="2629" y="2157"/>
                      <a:pt x="2535" y="2296"/>
                      <a:pt x="2415" y="2415"/>
                    </a:cubicBezTo>
                    <a:cubicBezTo>
                      <a:pt x="2296" y="2535"/>
                      <a:pt x="2157" y="2629"/>
                      <a:pt x="2002" y="2694"/>
                    </a:cubicBezTo>
                    <a:cubicBezTo>
                      <a:pt x="1841" y="2762"/>
                      <a:pt x="1671" y="2797"/>
                      <a:pt x="1495" y="2797"/>
                    </a:cubicBezTo>
                    <a:cubicBezTo>
                      <a:pt x="1319" y="2797"/>
                      <a:pt x="1149" y="2762"/>
                      <a:pt x="988" y="2694"/>
                    </a:cubicBezTo>
                    <a:cubicBezTo>
                      <a:pt x="833" y="2629"/>
                      <a:pt x="694" y="2535"/>
                      <a:pt x="575" y="2415"/>
                    </a:cubicBezTo>
                    <a:cubicBezTo>
                      <a:pt x="455" y="2296"/>
                      <a:pt x="361" y="2157"/>
                      <a:pt x="296" y="2002"/>
                    </a:cubicBezTo>
                    <a:cubicBezTo>
                      <a:pt x="228" y="1841"/>
                      <a:pt x="193" y="1671"/>
                      <a:pt x="193" y="1495"/>
                    </a:cubicBezTo>
                    <a:cubicBezTo>
                      <a:pt x="193" y="1319"/>
                      <a:pt x="228" y="1149"/>
                      <a:pt x="296" y="988"/>
                    </a:cubicBezTo>
                    <a:cubicBezTo>
                      <a:pt x="361" y="833"/>
                      <a:pt x="455" y="694"/>
                      <a:pt x="575" y="575"/>
                    </a:cubicBezTo>
                    <a:cubicBezTo>
                      <a:pt x="694" y="455"/>
                      <a:pt x="833" y="361"/>
                      <a:pt x="988" y="296"/>
                    </a:cubicBezTo>
                    <a:cubicBezTo>
                      <a:pt x="1149" y="228"/>
                      <a:pt x="1319" y="193"/>
                      <a:pt x="1495" y="193"/>
                    </a:cubicBezTo>
                    <a:cubicBezTo>
                      <a:pt x="1671" y="193"/>
                      <a:pt x="1841" y="228"/>
                      <a:pt x="2002" y="296"/>
                    </a:cubicBezTo>
                    <a:cubicBezTo>
                      <a:pt x="2157" y="361"/>
                      <a:pt x="2296" y="455"/>
                      <a:pt x="2415" y="575"/>
                    </a:cubicBezTo>
                    <a:cubicBezTo>
                      <a:pt x="2535" y="694"/>
                      <a:pt x="2629" y="833"/>
                      <a:pt x="2694" y="988"/>
                    </a:cubicBezTo>
                    <a:cubicBezTo>
                      <a:pt x="2762" y="1149"/>
                      <a:pt x="2797" y="1319"/>
                      <a:pt x="2797" y="1495"/>
                    </a:cubicBezTo>
                    <a:cubicBezTo>
                      <a:pt x="2797" y="1671"/>
                      <a:pt x="2762" y="1841"/>
                      <a:pt x="2694" y="2002"/>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sz="1200">
                  <a:ea typeface="Meiryo" panose="020B0604030504040204" pitchFamily="34" charset="-128"/>
                </a:endParaRPr>
              </a:p>
            </p:txBody>
          </p:sp>
          <p:sp>
            <p:nvSpPr>
              <p:cNvPr id="66" name="Freeform 258">
                <a:extLst>
                  <a:ext uri="{FF2B5EF4-FFF2-40B4-BE49-F238E27FC236}">
                    <a16:creationId xmlns:a16="http://schemas.microsoft.com/office/drawing/2014/main" id="{4A34652C-59BB-CFBA-D5BA-5A6E72609F90}"/>
                  </a:ext>
                </a:extLst>
              </p:cNvPr>
              <p:cNvSpPr>
                <a:spLocks/>
              </p:cNvSpPr>
              <p:nvPr/>
            </p:nvSpPr>
            <p:spPr bwMode="auto">
              <a:xfrm>
                <a:off x="18032414" y="10399714"/>
                <a:ext cx="12625390" cy="13357223"/>
              </a:xfrm>
              <a:custGeom>
                <a:avLst/>
                <a:gdLst>
                  <a:gd name="T0" fmla="*/ 4622 w 7953"/>
                  <a:gd name="T1" fmla="*/ 6368 h 8414"/>
                  <a:gd name="T2" fmla="*/ 4622 w 7953"/>
                  <a:gd name="T3" fmla="*/ 0 h 8414"/>
                  <a:gd name="T4" fmla="*/ 3331 w 7953"/>
                  <a:gd name="T5" fmla="*/ 0 h 8414"/>
                  <a:gd name="T6" fmla="*/ 3331 w 7953"/>
                  <a:gd name="T7" fmla="*/ 6368 h 8414"/>
                  <a:gd name="T8" fmla="*/ 795 w 7953"/>
                  <a:gd name="T9" fmla="*/ 4002 h 8414"/>
                  <a:gd name="T10" fmla="*/ 0 w 7953"/>
                  <a:gd name="T11" fmla="*/ 4846 h 8414"/>
                  <a:gd name="T12" fmla="*/ 3977 w 7953"/>
                  <a:gd name="T13" fmla="*/ 8414 h 8414"/>
                  <a:gd name="T14" fmla="*/ 7953 w 7953"/>
                  <a:gd name="T15" fmla="*/ 4846 h 8414"/>
                  <a:gd name="T16" fmla="*/ 7158 w 7953"/>
                  <a:gd name="T17" fmla="*/ 4002 h 8414"/>
                  <a:gd name="T18" fmla="*/ 4622 w 7953"/>
                  <a:gd name="T19" fmla="*/ 6368 h 84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953" h="8414">
                    <a:moveTo>
                      <a:pt x="4622" y="6368"/>
                    </a:moveTo>
                    <a:lnTo>
                      <a:pt x="4622" y="0"/>
                    </a:lnTo>
                    <a:lnTo>
                      <a:pt x="3331" y="0"/>
                    </a:lnTo>
                    <a:lnTo>
                      <a:pt x="3331" y="6368"/>
                    </a:lnTo>
                    <a:lnTo>
                      <a:pt x="795" y="4002"/>
                    </a:lnTo>
                    <a:lnTo>
                      <a:pt x="0" y="4846"/>
                    </a:lnTo>
                    <a:lnTo>
                      <a:pt x="3977" y="8414"/>
                    </a:lnTo>
                    <a:lnTo>
                      <a:pt x="7953" y="4846"/>
                    </a:lnTo>
                    <a:lnTo>
                      <a:pt x="7158" y="4002"/>
                    </a:lnTo>
                    <a:lnTo>
                      <a:pt x="4622" y="6368"/>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sz="1200">
                  <a:ea typeface="Meiryo" panose="020B0604030504040204" pitchFamily="34" charset="-128"/>
                </a:endParaRPr>
              </a:p>
            </p:txBody>
          </p:sp>
        </p:grpSp>
        <p:sp>
          <p:nvSpPr>
            <p:cNvPr id="64" name="TextBox 63">
              <a:extLst>
                <a:ext uri="{FF2B5EF4-FFF2-40B4-BE49-F238E27FC236}">
                  <a16:creationId xmlns:a16="http://schemas.microsoft.com/office/drawing/2014/main" id="{BBFA1BC2-98A2-C559-B4C4-E4197DD2D84E}"/>
                </a:ext>
              </a:extLst>
            </p:cNvPr>
            <p:cNvSpPr txBox="1"/>
            <p:nvPr/>
          </p:nvSpPr>
          <p:spPr>
            <a:xfrm>
              <a:off x="5410833" y="2634469"/>
              <a:ext cx="3230393" cy="503215"/>
            </a:xfrm>
            <a:prstGeom prst="rect">
              <a:avLst/>
            </a:prstGeom>
            <a:noFill/>
          </p:spPr>
          <p:txBody>
            <a:bodyPr wrap="square" lIns="0" tIns="0" rIns="0" bIns="0" rtlCol="0" anchor="t">
              <a:spAutoFit/>
            </a:bodyPr>
            <a:lstStyle/>
            <a:p>
              <a:pPr indent="-304165" rtl="0">
                <a:lnSpc>
                  <a:spcPct val="90000"/>
                </a:lnSpc>
              </a:pPr>
              <a:r>
                <a:rPr lang="ja-jp" sz="1200" b="1" dirty="0">
                  <a:solidFill>
                    <a:schemeClr val="accent1"/>
                  </a:solidFill>
                  <a:ea typeface="Meiryo" panose="020B0604030504040204" pitchFamily="34" charset="-128"/>
                  <a:cs typeface="Arial"/>
                </a:rPr>
                <a:t>Autodesk Fusion Manufacturing Cloud</a:t>
              </a:r>
              <a:r>
                <a:rPr lang="ja-jp" sz="1200" dirty="0">
                  <a:solidFill>
                    <a:schemeClr val="bg1"/>
                  </a:solidFill>
                  <a:ea typeface="Meiryo" panose="020B0604030504040204" pitchFamily="34" charset="-128"/>
                  <a:cs typeface="Arial"/>
                </a:rPr>
                <a:t> は、製造を専門とする製品であり、設計からライフサイクル全体を通じて、</a:t>
              </a:r>
              <a:r>
                <a:rPr lang="ja-JP" altLang="en-US" sz="1200" dirty="0">
                  <a:solidFill>
                    <a:schemeClr val="bg1"/>
                  </a:solidFill>
                  <a:ea typeface="Meiryo" panose="020B0604030504040204" pitchFamily="34" charset="-128"/>
                  <a:cs typeface="Arial"/>
                </a:rPr>
                <a:t>関係者間で繋がります。</a:t>
              </a:r>
              <a:r>
                <a:rPr lang="ja-jp" sz="1200" dirty="0">
                  <a:solidFill>
                    <a:schemeClr val="bg1"/>
                  </a:solidFill>
                  <a:ea typeface="Meiryo" panose="020B0604030504040204" pitchFamily="34" charset="-128"/>
                  <a:cs typeface="Arial"/>
                </a:rPr>
                <a:t> </a:t>
              </a:r>
            </a:p>
          </p:txBody>
        </p:sp>
      </p:grpSp>
      <p:grpSp>
        <p:nvGrpSpPr>
          <p:cNvPr id="75" name="Group 74">
            <a:extLst>
              <a:ext uri="{FF2B5EF4-FFF2-40B4-BE49-F238E27FC236}">
                <a16:creationId xmlns:a16="http://schemas.microsoft.com/office/drawing/2014/main" id="{924A6CBB-23D3-B93C-8465-A1F112C5ABCA}"/>
              </a:ext>
            </a:extLst>
          </p:cNvPr>
          <p:cNvGrpSpPr/>
          <p:nvPr/>
        </p:nvGrpSpPr>
        <p:grpSpPr>
          <a:xfrm>
            <a:off x="5072063" y="3819746"/>
            <a:ext cx="3678872" cy="498598"/>
            <a:chOff x="5072063" y="4291931"/>
            <a:chExt cx="3678872" cy="498598"/>
          </a:xfrm>
        </p:grpSpPr>
        <p:grpSp>
          <p:nvGrpSpPr>
            <p:cNvPr id="68" name="Group 67">
              <a:extLst>
                <a:ext uri="{FF2B5EF4-FFF2-40B4-BE49-F238E27FC236}">
                  <a16:creationId xmlns:a16="http://schemas.microsoft.com/office/drawing/2014/main" id="{57019469-7D43-0F5C-BC8A-06F88B5D40BC}"/>
                </a:ext>
              </a:extLst>
            </p:cNvPr>
            <p:cNvGrpSpPr>
              <a:grpSpLocks noChangeAspect="1"/>
            </p:cNvGrpSpPr>
            <p:nvPr/>
          </p:nvGrpSpPr>
          <p:grpSpPr>
            <a:xfrm rot="16200000">
              <a:off x="5071875" y="4345915"/>
              <a:ext cx="183255" cy="182880"/>
              <a:chOff x="10787062" y="3548063"/>
              <a:chExt cx="27116087" cy="27060525"/>
            </a:xfrm>
            <a:solidFill>
              <a:schemeClr val="accent1"/>
            </a:solidFill>
          </p:grpSpPr>
          <p:sp>
            <p:nvSpPr>
              <p:cNvPr id="70" name="Freeform 257">
                <a:extLst>
                  <a:ext uri="{FF2B5EF4-FFF2-40B4-BE49-F238E27FC236}">
                    <a16:creationId xmlns:a16="http://schemas.microsoft.com/office/drawing/2014/main" id="{C28485D2-40DC-10C6-886D-BC0BE358C3A2}"/>
                  </a:ext>
                </a:extLst>
              </p:cNvPr>
              <p:cNvSpPr>
                <a:spLocks noEditPoints="1"/>
              </p:cNvSpPr>
              <p:nvPr/>
            </p:nvSpPr>
            <p:spPr bwMode="auto">
              <a:xfrm>
                <a:off x="10787062" y="3548063"/>
                <a:ext cx="27116087" cy="27060525"/>
              </a:xfrm>
              <a:custGeom>
                <a:avLst/>
                <a:gdLst>
                  <a:gd name="T0" fmla="*/ 2872 w 2990"/>
                  <a:gd name="T1" fmla="*/ 913 h 2990"/>
                  <a:gd name="T2" fmla="*/ 2734 w 2990"/>
                  <a:gd name="T3" fmla="*/ 659 h 2990"/>
                  <a:gd name="T4" fmla="*/ 2552 w 2990"/>
                  <a:gd name="T5" fmla="*/ 438 h 2990"/>
                  <a:gd name="T6" fmla="*/ 2331 w 2990"/>
                  <a:gd name="T7" fmla="*/ 256 h 2990"/>
                  <a:gd name="T8" fmla="*/ 2077 w 2990"/>
                  <a:gd name="T9" fmla="*/ 118 h 2990"/>
                  <a:gd name="T10" fmla="*/ 1495 w 2990"/>
                  <a:gd name="T11" fmla="*/ 0 h 2990"/>
                  <a:gd name="T12" fmla="*/ 913 w 2990"/>
                  <a:gd name="T13" fmla="*/ 118 h 2990"/>
                  <a:gd name="T14" fmla="*/ 659 w 2990"/>
                  <a:gd name="T15" fmla="*/ 256 h 2990"/>
                  <a:gd name="T16" fmla="*/ 438 w 2990"/>
                  <a:gd name="T17" fmla="*/ 438 h 2990"/>
                  <a:gd name="T18" fmla="*/ 256 w 2990"/>
                  <a:gd name="T19" fmla="*/ 659 h 2990"/>
                  <a:gd name="T20" fmla="*/ 118 w 2990"/>
                  <a:gd name="T21" fmla="*/ 913 h 2990"/>
                  <a:gd name="T22" fmla="*/ 0 w 2990"/>
                  <a:gd name="T23" fmla="*/ 1495 h 2990"/>
                  <a:gd name="T24" fmla="*/ 118 w 2990"/>
                  <a:gd name="T25" fmla="*/ 2077 h 2990"/>
                  <a:gd name="T26" fmla="*/ 256 w 2990"/>
                  <a:gd name="T27" fmla="*/ 2331 h 2990"/>
                  <a:gd name="T28" fmla="*/ 438 w 2990"/>
                  <a:gd name="T29" fmla="*/ 2552 h 2990"/>
                  <a:gd name="T30" fmla="*/ 659 w 2990"/>
                  <a:gd name="T31" fmla="*/ 2734 h 2990"/>
                  <a:gd name="T32" fmla="*/ 913 w 2990"/>
                  <a:gd name="T33" fmla="*/ 2872 h 2990"/>
                  <a:gd name="T34" fmla="*/ 1495 w 2990"/>
                  <a:gd name="T35" fmla="*/ 2990 h 2990"/>
                  <a:gd name="T36" fmla="*/ 2077 w 2990"/>
                  <a:gd name="T37" fmla="*/ 2872 h 2990"/>
                  <a:gd name="T38" fmla="*/ 2331 w 2990"/>
                  <a:gd name="T39" fmla="*/ 2734 h 2990"/>
                  <a:gd name="T40" fmla="*/ 2552 w 2990"/>
                  <a:gd name="T41" fmla="*/ 2552 h 2990"/>
                  <a:gd name="T42" fmla="*/ 2734 w 2990"/>
                  <a:gd name="T43" fmla="*/ 2331 h 2990"/>
                  <a:gd name="T44" fmla="*/ 2872 w 2990"/>
                  <a:gd name="T45" fmla="*/ 2077 h 2990"/>
                  <a:gd name="T46" fmla="*/ 2990 w 2990"/>
                  <a:gd name="T47" fmla="*/ 1495 h 2990"/>
                  <a:gd name="T48" fmla="*/ 2872 w 2990"/>
                  <a:gd name="T49" fmla="*/ 913 h 2990"/>
                  <a:gd name="T50" fmla="*/ 2694 w 2990"/>
                  <a:gd name="T51" fmla="*/ 2002 h 2990"/>
                  <a:gd name="T52" fmla="*/ 2415 w 2990"/>
                  <a:gd name="T53" fmla="*/ 2415 h 2990"/>
                  <a:gd name="T54" fmla="*/ 2002 w 2990"/>
                  <a:gd name="T55" fmla="*/ 2694 h 2990"/>
                  <a:gd name="T56" fmla="*/ 1495 w 2990"/>
                  <a:gd name="T57" fmla="*/ 2797 h 2990"/>
                  <a:gd name="T58" fmla="*/ 988 w 2990"/>
                  <a:gd name="T59" fmla="*/ 2694 h 2990"/>
                  <a:gd name="T60" fmla="*/ 575 w 2990"/>
                  <a:gd name="T61" fmla="*/ 2415 h 2990"/>
                  <a:gd name="T62" fmla="*/ 296 w 2990"/>
                  <a:gd name="T63" fmla="*/ 2002 h 2990"/>
                  <a:gd name="T64" fmla="*/ 193 w 2990"/>
                  <a:gd name="T65" fmla="*/ 1495 h 2990"/>
                  <a:gd name="T66" fmla="*/ 296 w 2990"/>
                  <a:gd name="T67" fmla="*/ 988 h 2990"/>
                  <a:gd name="T68" fmla="*/ 575 w 2990"/>
                  <a:gd name="T69" fmla="*/ 575 h 2990"/>
                  <a:gd name="T70" fmla="*/ 988 w 2990"/>
                  <a:gd name="T71" fmla="*/ 296 h 2990"/>
                  <a:gd name="T72" fmla="*/ 1495 w 2990"/>
                  <a:gd name="T73" fmla="*/ 193 h 2990"/>
                  <a:gd name="T74" fmla="*/ 2002 w 2990"/>
                  <a:gd name="T75" fmla="*/ 296 h 2990"/>
                  <a:gd name="T76" fmla="*/ 2415 w 2990"/>
                  <a:gd name="T77" fmla="*/ 575 h 2990"/>
                  <a:gd name="T78" fmla="*/ 2694 w 2990"/>
                  <a:gd name="T79" fmla="*/ 988 h 2990"/>
                  <a:gd name="T80" fmla="*/ 2797 w 2990"/>
                  <a:gd name="T81" fmla="*/ 1495 h 2990"/>
                  <a:gd name="T82" fmla="*/ 2694 w 2990"/>
                  <a:gd name="T83" fmla="*/ 2002 h 29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990" h="2990">
                    <a:moveTo>
                      <a:pt x="2872" y="913"/>
                    </a:moveTo>
                    <a:cubicBezTo>
                      <a:pt x="2835" y="825"/>
                      <a:pt x="2788" y="739"/>
                      <a:pt x="2734" y="659"/>
                    </a:cubicBezTo>
                    <a:cubicBezTo>
                      <a:pt x="2681" y="580"/>
                      <a:pt x="2619" y="506"/>
                      <a:pt x="2552" y="438"/>
                    </a:cubicBezTo>
                    <a:cubicBezTo>
                      <a:pt x="2484" y="371"/>
                      <a:pt x="2410" y="309"/>
                      <a:pt x="2331" y="256"/>
                    </a:cubicBezTo>
                    <a:cubicBezTo>
                      <a:pt x="2251" y="202"/>
                      <a:pt x="2165" y="155"/>
                      <a:pt x="2077" y="118"/>
                    </a:cubicBezTo>
                    <a:cubicBezTo>
                      <a:pt x="1892" y="40"/>
                      <a:pt x="1697" y="0"/>
                      <a:pt x="1495" y="0"/>
                    </a:cubicBezTo>
                    <a:cubicBezTo>
                      <a:pt x="1293" y="0"/>
                      <a:pt x="1098" y="40"/>
                      <a:pt x="913" y="118"/>
                    </a:cubicBezTo>
                    <a:cubicBezTo>
                      <a:pt x="825" y="155"/>
                      <a:pt x="739" y="202"/>
                      <a:pt x="659" y="256"/>
                    </a:cubicBezTo>
                    <a:cubicBezTo>
                      <a:pt x="580" y="309"/>
                      <a:pt x="506" y="371"/>
                      <a:pt x="438" y="438"/>
                    </a:cubicBezTo>
                    <a:cubicBezTo>
                      <a:pt x="371" y="506"/>
                      <a:pt x="309" y="580"/>
                      <a:pt x="256" y="659"/>
                    </a:cubicBezTo>
                    <a:cubicBezTo>
                      <a:pt x="202" y="739"/>
                      <a:pt x="155" y="825"/>
                      <a:pt x="118" y="913"/>
                    </a:cubicBezTo>
                    <a:cubicBezTo>
                      <a:pt x="40" y="1098"/>
                      <a:pt x="0" y="1293"/>
                      <a:pt x="0" y="1495"/>
                    </a:cubicBezTo>
                    <a:cubicBezTo>
                      <a:pt x="0" y="1697"/>
                      <a:pt x="40" y="1892"/>
                      <a:pt x="118" y="2077"/>
                    </a:cubicBezTo>
                    <a:cubicBezTo>
                      <a:pt x="155" y="2165"/>
                      <a:pt x="202" y="2251"/>
                      <a:pt x="256" y="2331"/>
                    </a:cubicBezTo>
                    <a:cubicBezTo>
                      <a:pt x="309" y="2410"/>
                      <a:pt x="371" y="2484"/>
                      <a:pt x="438" y="2552"/>
                    </a:cubicBezTo>
                    <a:cubicBezTo>
                      <a:pt x="506" y="2619"/>
                      <a:pt x="580" y="2681"/>
                      <a:pt x="659" y="2734"/>
                    </a:cubicBezTo>
                    <a:cubicBezTo>
                      <a:pt x="739" y="2788"/>
                      <a:pt x="825" y="2835"/>
                      <a:pt x="913" y="2872"/>
                    </a:cubicBezTo>
                    <a:cubicBezTo>
                      <a:pt x="1098" y="2950"/>
                      <a:pt x="1293" y="2990"/>
                      <a:pt x="1495" y="2990"/>
                    </a:cubicBezTo>
                    <a:cubicBezTo>
                      <a:pt x="1697" y="2990"/>
                      <a:pt x="1892" y="2950"/>
                      <a:pt x="2077" y="2872"/>
                    </a:cubicBezTo>
                    <a:cubicBezTo>
                      <a:pt x="2165" y="2835"/>
                      <a:pt x="2251" y="2788"/>
                      <a:pt x="2331" y="2734"/>
                    </a:cubicBezTo>
                    <a:cubicBezTo>
                      <a:pt x="2410" y="2681"/>
                      <a:pt x="2484" y="2619"/>
                      <a:pt x="2552" y="2552"/>
                    </a:cubicBezTo>
                    <a:cubicBezTo>
                      <a:pt x="2619" y="2484"/>
                      <a:pt x="2681" y="2410"/>
                      <a:pt x="2734" y="2331"/>
                    </a:cubicBezTo>
                    <a:cubicBezTo>
                      <a:pt x="2788" y="2251"/>
                      <a:pt x="2835" y="2165"/>
                      <a:pt x="2872" y="2077"/>
                    </a:cubicBezTo>
                    <a:cubicBezTo>
                      <a:pt x="2950" y="1892"/>
                      <a:pt x="2990" y="1697"/>
                      <a:pt x="2990" y="1495"/>
                    </a:cubicBezTo>
                    <a:cubicBezTo>
                      <a:pt x="2990" y="1293"/>
                      <a:pt x="2950" y="1098"/>
                      <a:pt x="2872" y="913"/>
                    </a:cubicBezTo>
                    <a:close/>
                    <a:moveTo>
                      <a:pt x="2694" y="2002"/>
                    </a:moveTo>
                    <a:cubicBezTo>
                      <a:pt x="2629" y="2157"/>
                      <a:pt x="2535" y="2296"/>
                      <a:pt x="2415" y="2415"/>
                    </a:cubicBezTo>
                    <a:cubicBezTo>
                      <a:pt x="2296" y="2535"/>
                      <a:pt x="2157" y="2629"/>
                      <a:pt x="2002" y="2694"/>
                    </a:cubicBezTo>
                    <a:cubicBezTo>
                      <a:pt x="1841" y="2762"/>
                      <a:pt x="1671" y="2797"/>
                      <a:pt x="1495" y="2797"/>
                    </a:cubicBezTo>
                    <a:cubicBezTo>
                      <a:pt x="1319" y="2797"/>
                      <a:pt x="1149" y="2762"/>
                      <a:pt x="988" y="2694"/>
                    </a:cubicBezTo>
                    <a:cubicBezTo>
                      <a:pt x="833" y="2629"/>
                      <a:pt x="694" y="2535"/>
                      <a:pt x="575" y="2415"/>
                    </a:cubicBezTo>
                    <a:cubicBezTo>
                      <a:pt x="455" y="2296"/>
                      <a:pt x="361" y="2157"/>
                      <a:pt x="296" y="2002"/>
                    </a:cubicBezTo>
                    <a:cubicBezTo>
                      <a:pt x="228" y="1841"/>
                      <a:pt x="193" y="1671"/>
                      <a:pt x="193" y="1495"/>
                    </a:cubicBezTo>
                    <a:cubicBezTo>
                      <a:pt x="193" y="1319"/>
                      <a:pt x="228" y="1149"/>
                      <a:pt x="296" y="988"/>
                    </a:cubicBezTo>
                    <a:cubicBezTo>
                      <a:pt x="361" y="833"/>
                      <a:pt x="455" y="694"/>
                      <a:pt x="575" y="575"/>
                    </a:cubicBezTo>
                    <a:cubicBezTo>
                      <a:pt x="694" y="455"/>
                      <a:pt x="833" y="361"/>
                      <a:pt x="988" y="296"/>
                    </a:cubicBezTo>
                    <a:cubicBezTo>
                      <a:pt x="1149" y="228"/>
                      <a:pt x="1319" y="193"/>
                      <a:pt x="1495" y="193"/>
                    </a:cubicBezTo>
                    <a:cubicBezTo>
                      <a:pt x="1671" y="193"/>
                      <a:pt x="1841" y="228"/>
                      <a:pt x="2002" y="296"/>
                    </a:cubicBezTo>
                    <a:cubicBezTo>
                      <a:pt x="2157" y="361"/>
                      <a:pt x="2296" y="455"/>
                      <a:pt x="2415" y="575"/>
                    </a:cubicBezTo>
                    <a:cubicBezTo>
                      <a:pt x="2535" y="694"/>
                      <a:pt x="2629" y="833"/>
                      <a:pt x="2694" y="988"/>
                    </a:cubicBezTo>
                    <a:cubicBezTo>
                      <a:pt x="2762" y="1149"/>
                      <a:pt x="2797" y="1319"/>
                      <a:pt x="2797" y="1495"/>
                    </a:cubicBezTo>
                    <a:cubicBezTo>
                      <a:pt x="2797" y="1671"/>
                      <a:pt x="2762" y="1841"/>
                      <a:pt x="2694" y="2002"/>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sz="1200">
                  <a:ea typeface="Meiryo" panose="020B0604030504040204" pitchFamily="34" charset="-128"/>
                </a:endParaRPr>
              </a:p>
            </p:txBody>
          </p:sp>
          <p:sp>
            <p:nvSpPr>
              <p:cNvPr id="71" name="Freeform 258">
                <a:extLst>
                  <a:ext uri="{FF2B5EF4-FFF2-40B4-BE49-F238E27FC236}">
                    <a16:creationId xmlns:a16="http://schemas.microsoft.com/office/drawing/2014/main" id="{363879DF-7AD5-E879-7655-07E810DE8640}"/>
                  </a:ext>
                </a:extLst>
              </p:cNvPr>
              <p:cNvSpPr>
                <a:spLocks/>
              </p:cNvSpPr>
              <p:nvPr/>
            </p:nvSpPr>
            <p:spPr bwMode="auto">
              <a:xfrm>
                <a:off x="18032414" y="10399714"/>
                <a:ext cx="12625390" cy="13357223"/>
              </a:xfrm>
              <a:custGeom>
                <a:avLst/>
                <a:gdLst>
                  <a:gd name="T0" fmla="*/ 4622 w 7953"/>
                  <a:gd name="T1" fmla="*/ 6368 h 8414"/>
                  <a:gd name="T2" fmla="*/ 4622 w 7953"/>
                  <a:gd name="T3" fmla="*/ 0 h 8414"/>
                  <a:gd name="T4" fmla="*/ 3331 w 7953"/>
                  <a:gd name="T5" fmla="*/ 0 h 8414"/>
                  <a:gd name="T6" fmla="*/ 3331 w 7953"/>
                  <a:gd name="T7" fmla="*/ 6368 h 8414"/>
                  <a:gd name="T8" fmla="*/ 795 w 7953"/>
                  <a:gd name="T9" fmla="*/ 4002 h 8414"/>
                  <a:gd name="T10" fmla="*/ 0 w 7953"/>
                  <a:gd name="T11" fmla="*/ 4846 h 8414"/>
                  <a:gd name="T12" fmla="*/ 3977 w 7953"/>
                  <a:gd name="T13" fmla="*/ 8414 h 8414"/>
                  <a:gd name="T14" fmla="*/ 7953 w 7953"/>
                  <a:gd name="T15" fmla="*/ 4846 h 8414"/>
                  <a:gd name="T16" fmla="*/ 7158 w 7953"/>
                  <a:gd name="T17" fmla="*/ 4002 h 8414"/>
                  <a:gd name="T18" fmla="*/ 4622 w 7953"/>
                  <a:gd name="T19" fmla="*/ 6368 h 84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953" h="8414">
                    <a:moveTo>
                      <a:pt x="4622" y="6368"/>
                    </a:moveTo>
                    <a:lnTo>
                      <a:pt x="4622" y="0"/>
                    </a:lnTo>
                    <a:lnTo>
                      <a:pt x="3331" y="0"/>
                    </a:lnTo>
                    <a:lnTo>
                      <a:pt x="3331" y="6368"/>
                    </a:lnTo>
                    <a:lnTo>
                      <a:pt x="795" y="4002"/>
                    </a:lnTo>
                    <a:lnTo>
                      <a:pt x="0" y="4846"/>
                    </a:lnTo>
                    <a:lnTo>
                      <a:pt x="3977" y="8414"/>
                    </a:lnTo>
                    <a:lnTo>
                      <a:pt x="7953" y="4846"/>
                    </a:lnTo>
                    <a:lnTo>
                      <a:pt x="7158" y="4002"/>
                    </a:lnTo>
                    <a:lnTo>
                      <a:pt x="4622" y="6368"/>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sz="1200">
                  <a:ea typeface="Meiryo" panose="020B0604030504040204" pitchFamily="34" charset="-128"/>
                </a:endParaRPr>
              </a:p>
            </p:txBody>
          </p:sp>
        </p:grpSp>
        <p:sp>
          <p:nvSpPr>
            <p:cNvPr id="69" name="TextBox 68">
              <a:extLst>
                <a:ext uri="{FF2B5EF4-FFF2-40B4-BE49-F238E27FC236}">
                  <a16:creationId xmlns:a16="http://schemas.microsoft.com/office/drawing/2014/main" id="{EDB080B9-D4BF-877B-05D6-C6115B1118E7}"/>
                </a:ext>
              </a:extLst>
            </p:cNvPr>
            <p:cNvSpPr txBox="1"/>
            <p:nvPr/>
          </p:nvSpPr>
          <p:spPr>
            <a:xfrm>
              <a:off x="5386069" y="4291931"/>
              <a:ext cx="3364866" cy="498598"/>
            </a:xfrm>
            <a:prstGeom prst="rect">
              <a:avLst/>
            </a:prstGeom>
            <a:noFill/>
          </p:spPr>
          <p:txBody>
            <a:bodyPr wrap="square" lIns="0" tIns="0" rIns="0" bIns="0" rtlCol="0" anchor="t">
              <a:spAutoFit/>
            </a:bodyPr>
            <a:lstStyle/>
            <a:p>
              <a:pPr indent="-304165" rtl="0">
                <a:lnSpc>
                  <a:spcPct val="90000"/>
                </a:lnSpc>
              </a:pPr>
              <a:r>
                <a:rPr lang="ja-jp" sz="1200" b="1" dirty="0">
                  <a:solidFill>
                    <a:schemeClr val="accent1"/>
                  </a:solidFill>
                  <a:ea typeface="Meiryo" panose="020B0604030504040204" pitchFamily="34" charset="-128"/>
                  <a:cs typeface="Arial"/>
                </a:rPr>
                <a:t>Autodesk Flow</a:t>
              </a:r>
              <a:r>
                <a:rPr lang="ja-jp" sz="1200" dirty="0">
                  <a:solidFill>
                    <a:schemeClr val="bg1"/>
                  </a:solidFill>
                  <a:ea typeface="Meiryo" panose="020B0604030504040204" pitchFamily="34" charset="-128"/>
                  <a:cs typeface="Arial"/>
                </a:rPr>
                <a:t> は、メディアや</a:t>
              </a:r>
              <a:r>
                <a:rPr lang="ja-JP" altLang="en-US" sz="1200" dirty="0">
                  <a:solidFill>
                    <a:schemeClr val="bg1"/>
                  </a:solidFill>
                  <a:ea typeface="Meiryo" panose="020B0604030504040204" pitchFamily="34" charset="-128"/>
                  <a:cs typeface="Arial"/>
                </a:rPr>
                <a:t>エンターテインメント業界</a:t>
              </a:r>
              <a:r>
                <a:rPr lang="ja-jp" sz="1200" dirty="0">
                  <a:solidFill>
                    <a:schemeClr val="bg1"/>
                  </a:solidFill>
                  <a:ea typeface="Meiryo" panose="020B0604030504040204" pitchFamily="34" charset="-128"/>
                  <a:cs typeface="Arial"/>
                </a:rPr>
                <a:t>で制作チーム間のコラボレーションを強化するために使用されます。 </a:t>
              </a:r>
            </a:p>
          </p:txBody>
        </p:sp>
      </p:grpSp>
      <p:cxnSp>
        <p:nvCxnSpPr>
          <p:cNvPr id="72" name="Straight Connector 71">
            <a:extLst>
              <a:ext uri="{FF2B5EF4-FFF2-40B4-BE49-F238E27FC236}">
                <a16:creationId xmlns:a16="http://schemas.microsoft.com/office/drawing/2014/main" id="{3FDC7745-E724-C361-853B-E76CEFF65CF6}"/>
              </a:ext>
            </a:extLst>
          </p:cNvPr>
          <p:cNvCxnSpPr>
            <a:cxnSpLocks/>
          </p:cNvCxnSpPr>
          <p:nvPr/>
        </p:nvCxnSpPr>
        <p:spPr>
          <a:xfrm>
            <a:off x="5072062" y="1814416"/>
            <a:ext cx="3703447" cy="0"/>
          </a:xfrm>
          <a:prstGeom prst="line">
            <a:avLst/>
          </a:prstGeom>
          <a:ln w="63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nvGrpSpPr>
          <p:cNvPr id="4" name="Group 3">
            <a:extLst>
              <a:ext uri="{FF2B5EF4-FFF2-40B4-BE49-F238E27FC236}">
                <a16:creationId xmlns:a16="http://schemas.microsoft.com/office/drawing/2014/main" id="{5B286336-D915-5628-D2FC-2F39B159A2B6}"/>
              </a:ext>
            </a:extLst>
          </p:cNvPr>
          <p:cNvGrpSpPr/>
          <p:nvPr/>
        </p:nvGrpSpPr>
        <p:grpSpPr>
          <a:xfrm>
            <a:off x="366713" y="1847466"/>
            <a:ext cx="581698" cy="581698"/>
            <a:chOff x="366713" y="1847466"/>
            <a:chExt cx="581698" cy="581698"/>
          </a:xfrm>
        </p:grpSpPr>
        <p:sp>
          <p:nvSpPr>
            <p:cNvPr id="11" name="Oval 10">
              <a:extLst>
                <a:ext uri="{FF2B5EF4-FFF2-40B4-BE49-F238E27FC236}">
                  <a16:creationId xmlns:a16="http://schemas.microsoft.com/office/drawing/2014/main" id="{562EFCD7-3C6B-A64B-9D38-13A7752E81F2}"/>
                </a:ext>
              </a:extLst>
            </p:cNvPr>
            <p:cNvSpPr/>
            <p:nvPr/>
          </p:nvSpPr>
          <p:spPr>
            <a:xfrm flipH="1">
              <a:off x="366713" y="1847466"/>
              <a:ext cx="581698" cy="581698"/>
            </a:xfrm>
            <a:prstGeom prst="ellipse">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PH" sz="1600" b="0" i="0" u="none" strike="noStrike" kern="1200" cap="none" spc="0" normalizeH="0" noProof="0" err="1">
                <a:ln>
                  <a:noFill/>
                </a:ln>
                <a:solidFill>
                  <a:schemeClr val="tx1"/>
                </a:solidFill>
                <a:effectLst/>
                <a:uLnTx/>
                <a:uFillTx/>
                <a:latin typeface="Artifakt ElementOfc"/>
                <a:ea typeface="Meiryo" panose="020B0604030504040204" pitchFamily="34" charset="-128"/>
                <a:cs typeface="+mn-cs"/>
              </a:endParaRPr>
            </a:p>
          </p:txBody>
        </p:sp>
        <p:sp>
          <p:nvSpPr>
            <p:cNvPr id="3" name="Freeform 55">
              <a:extLst>
                <a:ext uri="{FF2B5EF4-FFF2-40B4-BE49-F238E27FC236}">
                  <a16:creationId xmlns:a16="http://schemas.microsoft.com/office/drawing/2014/main" id="{03C91CC2-4596-27E7-5E66-0DE1B6422233}"/>
                </a:ext>
              </a:extLst>
            </p:cNvPr>
            <p:cNvSpPr>
              <a:spLocks noChangeAspect="1" noEditPoints="1"/>
            </p:cNvSpPr>
            <p:nvPr/>
          </p:nvSpPr>
          <p:spPr bwMode="auto">
            <a:xfrm>
              <a:off x="474682" y="2006993"/>
              <a:ext cx="365760" cy="229306"/>
            </a:xfrm>
            <a:custGeom>
              <a:avLst/>
              <a:gdLst>
                <a:gd name="T0" fmla="*/ 4136 w 4190"/>
                <a:gd name="T1" fmla="*/ 1683 h 2632"/>
                <a:gd name="T2" fmla="*/ 3990 w 4190"/>
                <a:gd name="T3" fmla="*/ 1466 h 2632"/>
                <a:gd name="T4" fmla="*/ 3773 w 4190"/>
                <a:gd name="T5" fmla="*/ 1320 h 2632"/>
                <a:gd name="T6" fmla="*/ 3510 w 4190"/>
                <a:gd name="T7" fmla="*/ 1266 h 2632"/>
                <a:gd name="T8" fmla="*/ 3532 w 4190"/>
                <a:gd name="T9" fmla="*/ 1056 h 2632"/>
                <a:gd name="T10" fmla="*/ 3449 w 4190"/>
                <a:gd name="T11" fmla="*/ 645 h 2632"/>
                <a:gd name="T12" fmla="*/ 3223 w 4190"/>
                <a:gd name="T13" fmla="*/ 309 h 2632"/>
                <a:gd name="T14" fmla="*/ 2887 w 4190"/>
                <a:gd name="T15" fmla="*/ 83 h 2632"/>
                <a:gd name="T16" fmla="*/ 2476 w 4190"/>
                <a:gd name="T17" fmla="*/ 0 h 2632"/>
                <a:gd name="T18" fmla="*/ 1874 w 4190"/>
                <a:gd name="T19" fmla="*/ 189 h 2632"/>
                <a:gd name="T20" fmla="*/ 1648 w 4190"/>
                <a:gd name="T21" fmla="*/ 402 h 2632"/>
                <a:gd name="T22" fmla="*/ 1518 w 4190"/>
                <a:gd name="T23" fmla="*/ 614 h 2632"/>
                <a:gd name="T24" fmla="*/ 1271 w 4190"/>
                <a:gd name="T25" fmla="*/ 671 h 2632"/>
                <a:gd name="T26" fmla="*/ 1008 w 4190"/>
                <a:gd name="T27" fmla="*/ 831 h 2632"/>
                <a:gd name="T28" fmla="*/ 738 w 4190"/>
                <a:gd name="T29" fmla="*/ 1269 h 2632"/>
                <a:gd name="T30" fmla="*/ 683 w 4190"/>
                <a:gd name="T31" fmla="*/ 1266 h 2632"/>
                <a:gd name="T32" fmla="*/ 417 w 4190"/>
                <a:gd name="T33" fmla="*/ 1320 h 2632"/>
                <a:gd name="T34" fmla="*/ 200 w 4190"/>
                <a:gd name="T35" fmla="*/ 1466 h 2632"/>
                <a:gd name="T36" fmla="*/ 54 w 4190"/>
                <a:gd name="T37" fmla="*/ 1683 h 2632"/>
                <a:gd name="T38" fmla="*/ 0 w 4190"/>
                <a:gd name="T39" fmla="*/ 1949 h 2632"/>
                <a:gd name="T40" fmla="*/ 54 w 4190"/>
                <a:gd name="T41" fmla="*/ 2215 h 2632"/>
                <a:gd name="T42" fmla="*/ 200 w 4190"/>
                <a:gd name="T43" fmla="*/ 2432 h 2632"/>
                <a:gd name="T44" fmla="*/ 417 w 4190"/>
                <a:gd name="T45" fmla="*/ 2578 h 2632"/>
                <a:gd name="T46" fmla="*/ 683 w 4190"/>
                <a:gd name="T47" fmla="*/ 2632 h 2632"/>
                <a:gd name="T48" fmla="*/ 3507 w 4190"/>
                <a:gd name="T49" fmla="*/ 2632 h 2632"/>
                <a:gd name="T50" fmla="*/ 3773 w 4190"/>
                <a:gd name="T51" fmla="*/ 2578 h 2632"/>
                <a:gd name="T52" fmla="*/ 3990 w 4190"/>
                <a:gd name="T53" fmla="*/ 2432 h 2632"/>
                <a:gd name="T54" fmla="*/ 4136 w 4190"/>
                <a:gd name="T55" fmla="*/ 2215 h 2632"/>
                <a:gd name="T56" fmla="*/ 4190 w 4190"/>
                <a:gd name="T57" fmla="*/ 1949 h 2632"/>
                <a:gd name="T58" fmla="*/ 4136 w 4190"/>
                <a:gd name="T59" fmla="*/ 1683 h 2632"/>
                <a:gd name="T60" fmla="*/ 3851 w 4190"/>
                <a:gd name="T61" fmla="*/ 2293 h 2632"/>
                <a:gd name="T62" fmla="*/ 3507 w 4190"/>
                <a:gd name="T63" fmla="*/ 2435 h 2632"/>
                <a:gd name="T64" fmla="*/ 683 w 4190"/>
                <a:gd name="T65" fmla="*/ 2435 h 2632"/>
                <a:gd name="T66" fmla="*/ 339 w 4190"/>
                <a:gd name="T67" fmla="*/ 2293 h 2632"/>
                <a:gd name="T68" fmla="*/ 197 w 4190"/>
                <a:gd name="T69" fmla="*/ 1949 h 2632"/>
                <a:gd name="T70" fmla="*/ 339 w 4190"/>
                <a:gd name="T71" fmla="*/ 1605 h 2632"/>
                <a:gd name="T72" fmla="*/ 683 w 4190"/>
                <a:gd name="T73" fmla="*/ 1463 h 2632"/>
                <a:gd name="T74" fmla="*/ 793 w 4190"/>
                <a:gd name="T75" fmla="*/ 1477 h 2632"/>
                <a:gd name="T76" fmla="*/ 870 w 4190"/>
                <a:gd name="T77" fmla="*/ 1462 h 2632"/>
                <a:gd name="T78" fmla="*/ 912 w 4190"/>
                <a:gd name="T79" fmla="*/ 1395 h 2632"/>
                <a:gd name="T80" fmla="*/ 1138 w 4190"/>
                <a:gd name="T81" fmla="*/ 979 h 2632"/>
                <a:gd name="T82" fmla="*/ 1342 w 4190"/>
                <a:gd name="T83" fmla="*/ 854 h 2632"/>
                <a:gd name="T84" fmla="*/ 1585 w 4190"/>
                <a:gd name="T85" fmla="*/ 807 h 2632"/>
                <a:gd name="T86" fmla="*/ 1676 w 4190"/>
                <a:gd name="T87" fmla="*/ 744 h 2632"/>
                <a:gd name="T88" fmla="*/ 1802 w 4190"/>
                <a:gd name="T89" fmla="*/ 524 h 2632"/>
                <a:gd name="T90" fmla="*/ 1986 w 4190"/>
                <a:gd name="T91" fmla="*/ 350 h 2632"/>
                <a:gd name="T92" fmla="*/ 2476 w 4190"/>
                <a:gd name="T93" fmla="*/ 197 h 2632"/>
                <a:gd name="T94" fmla="*/ 2811 w 4190"/>
                <a:gd name="T95" fmla="*/ 264 h 2632"/>
                <a:gd name="T96" fmla="*/ 3084 w 4190"/>
                <a:gd name="T97" fmla="*/ 448 h 2632"/>
                <a:gd name="T98" fmla="*/ 3268 w 4190"/>
                <a:gd name="T99" fmla="*/ 722 h 2632"/>
                <a:gd name="T100" fmla="*/ 3336 w 4190"/>
                <a:gd name="T101" fmla="*/ 1056 h 2632"/>
                <a:gd name="T102" fmla="*/ 3284 w 4190"/>
                <a:gd name="T103" fmla="*/ 1347 h 2632"/>
                <a:gd name="T104" fmla="*/ 3303 w 4190"/>
                <a:gd name="T105" fmla="*/ 1446 h 2632"/>
                <a:gd name="T106" fmla="*/ 3398 w 4190"/>
                <a:gd name="T107" fmla="*/ 1476 h 2632"/>
                <a:gd name="T108" fmla="*/ 3507 w 4190"/>
                <a:gd name="T109" fmla="*/ 1463 h 2632"/>
                <a:gd name="T110" fmla="*/ 3851 w 4190"/>
                <a:gd name="T111" fmla="*/ 1605 h 2632"/>
                <a:gd name="T112" fmla="*/ 3993 w 4190"/>
                <a:gd name="T113" fmla="*/ 1949 h 2632"/>
                <a:gd name="T114" fmla="*/ 3851 w 4190"/>
                <a:gd name="T115" fmla="*/ 2293 h 2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190" h="2632">
                  <a:moveTo>
                    <a:pt x="4136" y="1683"/>
                  </a:moveTo>
                  <a:cubicBezTo>
                    <a:pt x="4102" y="1602"/>
                    <a:pt x="4053" y="1529"/>
                    <a:pt x="3990" y="1466"/>
                  </a:cubicBezTo>
                  <a:cubicBezTo>
                    <a:pt x="3927" y="1404"/>
                    <a:pt x="3854" y="1355"/>
                    <a:pt x="3773" y="1320"/>
                  </a:cubicBezTo>
                  <a:cubicBezTo>
                    <a:pt x="3690" y="1285"/>
                    <a:pt x="3601" y="1267"/>
                    <a:pt x="3510" y="1266"/>
                  </a:cubicBezTo>
                  <a:cubicBezTo>
                    <a:pt x="3525" y="1197"/>
                    <a:pt x="3532" y="1127"/>
                    <a:pt x="3532" y="1056"/>
                  </a:cubicBezTo>
                  <a:cubicBezTo>
                    <a:pt x="3532" y="914"/>
                    <a:pt x="3504" y="775"/>
                    <a:pt x="3449" y="645"/>
                  </a:cubicBezTo>
                  <a:cubicBezTo>
                    <a:pt x="3396" y="519"/>
                    <a:pt x="3320" y="406"/>
                    <a:pt x="3223" y="309"/>
                  </a:cubicBezTo>
                  <a:cubicBezTo>
                    <a:pt x="3126" y="212"/>
                    <a:pt x="3013" y="136"/>
                    <a:pt x="2887" y="83"/>
                  </a:cubicBezTo>
                  <a:cubicBezTo>
                    <a:pt x="2757" y="28"/>
                    <a:pt x="2619" y="0"/>
                    <a:pt x="2476" y="0"/>
                  </a:cubicBezTo>
                  <a:cubicBezTo>
                    <a:pt x="2259" y="0"/>
                    <a:pt x="2051" y="65"/>
                    <a:pt x="1874" y="189"/>
                  </a:cubicBezTo>
                  <a:cubicBezTo>
                    <a:pt x="1789" y="248"/>
                    <a:pt x="1713" y="320"/>
                    <a:pt x="1648" y="402"/>
                  </a:cubicBezTo>
                  <a:cubicBezTo>
                    <a:pt x="1596" y="467"/>
                    <a:pt x="1553" y="538"/>
                    <a:pt x="1518" y="614"/>
                  </a:cubicBezTo>
                  <a:cubicBezTo>
                    <a:pt x="1433" y="621"/>
                    <a:pt x="1350" y="640"/>
                    <a:pt x="1271" y="671"/>
                  </a:cubicBezTo>
                  <a:cubicBezTo>
                    <a:pt x="1174" y="709"/>
                    <a:pt x="1086" y="763"/>
                    <a:pt x="1008" y="831"/>
                  </a:cubicBezTo>
                  <a:cubicBezTo>
                    <a:pt x="876" y="948"/>
                    <a:pt x="782" y="1101"/>
                    <a:pt x="738" y="1269"/>
                  </a:cubicBezTo>
                  <a:cubicBezTo>
                    <a:pt x="719" y="1267"/>
                    <a:pt x="701" y="1266"/>
                    <a:pt x="683" y="1266"/>
                  </a:cubicBezTo>
                  <a:cubicBezTo>
                    <a:pt x="591" y="1266"/>
                    <a:pt x="501" y="1285"/>
                    <a:pt x="417" y="1320"/>
                  </a:cubicBezTo>
                  <a:cubicBezTo>
                    <a:pt x="336" y="1355"/>
                    <a:pt x="263" y="1404"/>
                    <a:pt x="200" y="1466"/>
                  </a:cubicBezTo>
                  <a:cubicBezTo>
                    <a:pt x="137" y="1529"/>
                    <a:pt x="88" y="1602"/>
                    <a:pt x="54" y="1683"/>
                  </a:cubicBezTo>
                  <a:cubicBezTo>
                    <a:pt x="18" y="1768"/>
                    <a:pt x="0" y="1857"/>
                    <a:pt x="0" y="1949"/>
                  </a:cubicBezTo>
                  <a:cubicBezTo>
                    <a:pt x="0" y="2041"/>
                    <a:pt x="18" y="2131"/>
                    <a:pt x="54" y="2215"/>
                  </a:cubicBezTo>
                  <a:cubicBezTo>
                    <a:pt x="88" y="2296"/>
                    <a:pt x="137" y="2369"/>
                    <a:pt x="200" y="2432"/>
                  </a:cubicBezTo>
                  <a:cubicBezTo>
                    <a:pt x="263" y="2495"/>
                    <a:pt x="336" y="2544"/>
                    <a:pt x="417" y="2578"/>
                  </a:cubicBezTo>
                  <a:cubicBezTo>
                    <a:pt x="501" y="2614"/>
                    <a:pt x="591" y="2632"/>
                    <a:pt x="683" y="2632"/>
                  </a:cubicBezTo>
                  <a:cubicBezTo>
                    <a:pt x="3507" y="2632"/>
                    <a:pt x="3507" y="2632"/>
                    <a:pt x="3507" y="2632"/>
                  </a:cubicBezTo>
                  <a:cubicBezTo>
                    <a:pt x="3599" y="2632"/>
                    <a:pt x="3689" y="2614"/>
                    <a:pt x="3773" y="2578"/>
                  </a:cubicBezTo>
                  <a:cubicBezTo>
                    <a:pt x="3854" y="2544"/>
                    <a:pt x="3927" y="2495"/>
                    <a:pt x="3990" y="2432"/>
                  </a:cubicBezTo>
                  <a:cubicBezTo>
                    <a:pt x="4053" y="2369"/>
                    <a:pt x="4102" y="2296"/>
                    <a:pt x="4136" y="2215"/>
                  </a:cubicBezTo>
                  <a:cubicBezTo>
                    <a:pt x="4172" y="2131"/>
                    <a:pt x="4190" y="2041"/>
                    <a:pt x="4190" y="1949"/>
                  </a:cubicBezTo>
                  <a:cubicBezTo>
                    <a:pt x="4190" y="1857"/>
                    <a:pt x="4172" y="1768"/>
                    <a:pt x="4136" y="1683"/>
                  </a:cubicBezTo>
                  <a:close/>
                  <a:moveTo>
                    <a:pt x="3851" y="2293"/>
                  </a:moveTo>
                  <a:cubicBezTo>
                    <a:pt x="3759" y="2385"/>
                    <a:pt x="3637" y="2435"/>
                    <a:pt x="3507" y="2435"/>
                  </a:cubicBezTo>
                  <a:cubicBezTo>
                    <a:pt x="683" y="2435"/>
                    <a:pt x="683" y="2435"/>
                    <a:pt x="683" y="2435"/>
                  </a:cubicBezTo>
                  <a:cubicBezTo>
                    <a:pt x="553" y="2435"/>
                    <a:pt x="431" y="2385"/>
                    <a:pt x="339" y="2293"/>
                  </a:cubicBezTo>
                  <a:cubicBezTo>
                    <a:pt x="247" y="2201"/>
                    <a:pt x="197" y="2079"/>
                    <a:pt x="197" y="1949"/>
                  </a:cubicBezTo>
                  <a:cubicBezTo>
                    <a:pt x="197" y="1819"/>
                    <a:pt x="247" y="1697"/>
                    <a:pt x="339" y="1605"/>
                  </a:cubicBezTo>
                  <a:cubicBezTo>
                    <a:pt x="431" y="1514"/>
                    <a:pt x="553" y="1463"/>
                    <a:pt x="683" y="1463"/>
                  </a:cubicBezTo>
                  <a:cubicBezTo>
                    <a:pt x="717" y="1463"/>
                    <a:pt x="753" y="1468"/>
                    <a:pt x="793" y="1477"/>
                  </a:cubicBezTo>
                  <a:cubicBezTo>
                    <a:pt x="820" y="1483"/>
                    <a:pt x="848" y="1478"/>
                    <a:pt x="870" y="1462"/>
                  </a:cubicBezTo>
                  <a:cubicBezTo>
                    <a:pt x="893" y="1447"/>
                    <a:pt x="908" y="1422"/>
                    <a:pt x="912" y="1395"/>
                  </a:cubicBezTo>
                  <a:cubicBezTo>
                    <a:pt x="936" y="1235"/>
                    <a:pt x="1016" y="1087"/>
                    <a:pt x="1138" y="979"/>
                  </a:cubicBezTo>
                  <a:cubicBezTo>
                    <a:pt x="1199" y="925"/>
                    <a:pt x="1268" y="883"/>
                    <a:pt x="1342" y="854"/>
                  </a:cubicBezTo>
                  <a:cubicBezTo>
                    <a:pt x="1420" y="824"/>
                    <a:pt x="1501" y="808"/>
                    <a:pt x="1585" y="807"/>
                  </a:cubicBezTo>
                  <a:cubicBezTo>
                    <a:pt x="1625" y="806"/>
                    <a:pt x="1661" y="782"/>
                    <a:pt x="1676" y="744"/>
                  </a:cubicBezTo>
                  <a:cubicBezTo>
                    <a:pt x="1707" y="665"/>
                    <a:pt x="1749" y="591"/>
                    <a:pt x="1802" y="524"/>
                  </a:cubicBezTo>
                  <a:cubicBezTo>
                    <a:pt x="1855" y="457"/>
                    <a:pt x="1917" y="399"/>
                    <a:pt x="1986" y="350"/>
                  </a:cubicBezTo>
                  <a:cubicBezTo>
                    <a:pt x="2130" y="250"/>
                    <a:pt x="2300" y="197"/>
                    <a:pt x="2476" y="197"/>
                  </a:cubicBezTo>
                  <a:cubicBezTo>
                    <a:pt x="2592" y="197"/>
                    <a:pt x="2705" y="219"/>
                    <a:pt x="2811" y="264"/>
                  </a:cubicBezTo>
                  <a:cubicBezTo>
                    <a:pt x="2913" y="307"/>
                    <a:pt x="3005" y="369"/>
                    <a:pt x="3084" y="448"/>
                  </a:cubicBezTo>
                  <a:cubicBezTo>
                    <a:pt x="3163" y="527"/>
                    <a:pt x="3225" y="619"/>
                    <a:pt x="3268" y="722"/>
                  </a:cubicBezTo>
                  <a:cubicBezTo>
                    <a:pt x="3313" y="827"/>
                    <a:pt x="3336" y="940"/>
                    <a:pt x="3336" y="1056"/>
                  </a:cubicBezTo>
                  <a:cubicBezTo>
                    <a:pt x="3336" y="1154"/>
                    <a:pt x="3318" y="1252"/>
                    <a:pt x="3284" y="1347"/>
                  </a:cubicBezTo>
                  <a:cubicBezTo>
                    <a:pt x="3272" y="1381"/>
                    <a:pt x="3279" y="1419"/>
                    <a:pt x="3303" y="1446"/>
                  </a:cubicBezTo>
                  <a:cubicBezTo>
                    <a:pt x="3327" y="1473"/>
                    <a:pt x="3363" y="1484"/>
                    <a:pt x="3398" y="1476"/>
                  </a:cubicBezTo>
                  <a:cubicBezTo>
                    <a:pt x="3438" y="1467"/>
                    <a:pt x="3473" y="1463"/>
                    <a:pt x="3507" y="1463"/>
                  </a:cubicBezTo>
                  <a:cubicBezTo>
                    <a:pt x="3637" y="1463"/>
                    <a:pt x="3759" y="1514"/>
                    <a:pt x="3851" y="1605"/>
                  </a:cubicBezTo>
                  <a:cubicBezTo>
                    <a:pt x="3943" y="1697"/>
                    <a:pt x="3993" y="1819"/>
                    <a:pt x="3993" y="1949"/>
                  </a:cubicBezTo>
                  <a:cubicBezTo>
                    <a:pt x="3993" y="2079"/>
                    <a:pt x="3943" y="2201"/>
                    <a:pt x="3851" y="2293"/>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ea typeface="Meiryo" panose="020B0604030504040204" pitchFamily="34" charset="-128"/>
              </a:endParaRPr>
            </a:p>
          </p:txBody>
        </p:sp>
      </p:grpSp>
    </p:spTree>
    <p:extLst>
      <p:ext uri="{BB962C8B-B14F-4D97-AF65-F5344CB8AC3E}">
        <p14:creationId xmlns:p14="http://schemas.microsoft.com/office/powerpoint/2010/main" val="142944856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light, lit, dark&#10;&#10;Description automatically generated">
            <a:extLst>
              <a:ext uri="{FF2B5EF4-FFF2-40B4-BE49-F238E27FC236}">
                <a16:creationId xmlns:a16="http://schemas.microsoft.com/office/drawing/2014/main" id="{FBDC48CF-C751-306F-E024-E044E1C69AC4}"/>
              </a:ext>
            </a:extLst>
          </p:cNvPr>
          <p:cNvPicPr>
            <a:picLocks noChangeAspect="1"/>
          </p:cNvPicPr>
          <p:nvPr/>
        </p:nvPicPr>
        <p:blipFill rotWithShape="1">
          <a:blip r:embed="rId3" cstate="print">
            <a:alphaModFix/>
            <a:extLst>
              <a:ext uri="{BEBA8EAE-BF5A-486C-A8C5-ECC9F3942E4B}">
                <a14:imgProps xmlns:a14="http://schemas.microsoft.com/office/drawing/2010/main">
                  <a14:imgLayer r:embed="rId4">
                    <a14:imgEffect>
                      <a14:brightnessContrast bright="-72000"/>
                    </a14:imgEffect>
                  </a14:imgLayer>
                </a14:imgProps>
              </a:ext>
              <a:ext uri="{28A0092B-C50C-407E-A947-70E740481C1C}">
                <a14:useLocalDpi xmlns:a14="http://schemas.microsoft.com/office/drawing/2010/main"/>
              </a:ext>
            </a:extLst>
          </a:blip>
          <a:srcRect l="62603" t="54069" r="8534"/>
          <a:stretch/>
        </p:blipFill>
        <p:spPr>
          <a:xfrm>
            <a:off x="1" y="0"/>
            <a:ext cx="3232150" cy="5143500"/>
          </a:xfrm>
          <a:prstGeom prst="rect">
            <a:avLst/>
          </a:prstGeom>
        </p:spPr>
      </p:pic>
      <p:sp>
        <p:nvSpPr>
          <p:cNvPr id="6" name="Title 1">
            <a:extLst>
              <a:ext uri="{FF2B5EF4-FFF2-40B4-BE49-F238E27FC236}">
                <a16:creationId xmlns:a16="http://schemas.microsoft.com/office/drawing/2014/main" id="{08FBF684-2538-99D9-24EC-6891F16A04D7}"/>
              </a:ext>
            </a:extLst>
          </p:cNvPr>
          <p:cNvSpPr txBox="1">
            <a:spLocks/>
          </p:cNvSpPr>
          <p:nvPr/>
        </p:nvSpPr>
        <p:spPr>
          <a:xfrm>
            <a:off x="368490" y="1522402"/>
            <a:ext cx="2616010" cy="1329595"/>
          </a:xfrm>
          <a:prstGeom prst="rect">
            <a:avLst/>
          </a:prstGeom>
        </p:spPr>
        <p:txBody>
          <a:bodyPr vert="horz" wrap="square" lIns="0" tIns="0" rIns="0" bIns="0" rtlCol="0" anchor="t" anchorCtr="0">
            <a:spAutoFit/>
          </a:bodyPr>
          <a:lstStyle>
            <a:lvl1pPr algn="l" defTabSz="685800" rtl="0" eaLnBrk="1" latinLnBrk="0" hangingPunct="1">
              <a:lnSpc>
                <a:spcPct val="90000"/>
              </a:lnSpc>
              <a:spcBef>
                <a:spcPct val="0"/>
              </a:spcBef>
              <a:buNone/>
              <a:defRPr sz="2800" b="1" i="0" kern="1200">
                <a:solidFill>
                  <a:schemeClr val="tx1"/>
                </a:solidFill>
                <a:latin typeface="+mj-lt"/>
                <a:ea typeface="+mj-ea"/>
                <a:cs typeface="+mj-cs"/>
              </a:defRPr>
            </a:lvl1pPr>
          </a:lstStyle>
          <a:p>
            <a:pPr rtl="0"/>
            <a:r>
              <a:rPr lang="ja-jp" sz="3200" dirty="0">
                <a:solidFill>
                  <a:schemeClr val="bg1"/>
                </a:solidFill>
                <a:ea typeface="Meiryo" panose="020B0604030504040204" pitchFamily="34" charset="-128"/>
              </a:rPr>
              <a:t>クラウド コンピューティングの利点</a:t>
            </a:r>
          </a:p>
        </p:txBody>
      </p:sp>
      <p:sp>
        <p:nvSpPr>
          <p:cNvPr id="54" name="Title 5">
            <a:extLst>
              <a:ext uri="{FF2B5EF4-FFF2-40B4-BE49-F238E27FC236}">
                <a16:creationId xmlns:a16="http://schemas.microsoft.com/office/drawing/2014/main" id="{C10F2AA5-59CB-95BC-CA73-293B548A79A5}"/>
              </a:ext>
            </a:extLst>
          </p:cNvPr>
          <p:cNvSpPr txBox="1">
            <a:spLocks/>
          </p:cNvSpPr>
          <p:nvPr/>
        </p:nvSpPr>
        <p:spPr>
          <a:xfrm>
            <a:off x="4260056" y="3249756"/>
            <a:ext cx="4516342" cy="644629"/>
          </a:xfrm>
          <a:prstGeom prst="rect">
            <a:avLst/>
          </a:prstGeom>
        </p:spPr>
        <p:txBody>
          <a:bodyPr wrap="square" lIns="0" tIns="0" rIns="0" bIns="27432" rtlCol="0" anchor="ctr" anchorCtr="0">
            <a:noAutofit/>
          </a:bodyPr>
          <a:lstStyle>
            <a:lvl1pPr algn="l" defTabSz="685800" rtl="0" eaLnBrk="1" latinLnBrk="0" hangingPunct="1">
              <a:lnSpc>
                <a:spcPct val="100000"/>
              </a:lnSpc>
              <a:spcBef>
                <a:spcPct val="0"/>
              </a:spcBef>
              <a:buNone/>
              <a:defRPr sz="2800" kern="1200">
                <a:solidFill>
                  <a:schemeClr val="tx1"/>
                </a:solidFill>
                <a:latin typeface="+mj-lt"/>
                <a:ea typeface="+mj-ea"/>
                <a:cs typeface="+mj-cs"/>
              </a:defRPr>
            </a:lvl1pPr>
          </a:lstStyle>
          <a:p>
            <a:pPr marL="0" lvl="1" defTabSz="685800" rtl="0">
              <a:spcBef>
                <a:spcPct val="0"/>
              </a:spcBef>
              <a:spcAft>
                <a:spcPts val="300"/>
              </a:spcAft>
            </a:pPr>
            <a:r>
              <a:rPr lang="ja-jp" sz="1200" b="1" dirty="0">
                <a:ea typeface="Meiryo" panose="020B0604030504040204" pitchFamily="34" charset="-128"/>
                <a:cs typeface="+mj-cs"/>
              </a:rPr>
              <a:t>*セキュリティ</a:t>
            </a:r>
            <a:br>
              <a:rPr lang="en-US" sz="1200" b="1" dirty="0">
                <a:ea typeface="Meiryo" panose="020B0604030504040204" pitchFamily="34" charset="-128"/>
                <a:cs typeface="+mj-cs"/>
              </a:rPr>
            </a:br>
            <a:r>
              <a:rPr lang="ja-jp" sz="1100" dirty="0">
                <a:ea typeface="Meiryo" panose="020B0604030504040204" pitchFamily="34" charset="-128"/>
                <a:cs typeface="+mj-cs"/>
              </a:rPr>
              <a:t>プロバイダは、ユーザーデータを保護するためのさまざまなセキュリティ機能を提供します。これらの機能には、暗号化、アクセス制御、</a:t>
            </a:r>
            <a:br>
              <a:rPr lang="en-US" altLang="ja-JP" sz="1100" dirty="0">
                <a:ea typeface="Meiryo" panose="020B0604030504040204" pitchFamily="34" charset="-128"/>
                <a:cs typeface="+mj-cs"/>
              </a:rPr>
            </a:br>
            <a:r>
              <a:rPr lang="ja-jp" sz="1100" dirty="0">
                <a:ea typeface="Meiryo" panose="020B0604030504040204" pitchFamily="34" charset="-128"/>
                <a:cs typeface="+mj-cs"/>
              </a:rPr>
              <a:t>侵入検知システムが含まれます。 </a:t>
            </a:r>
            <a:endParaRPr lang="en-US" sz="1200" dirty="0">
              <a:ea typeface="Meiryo" panose="020B0604030504040204" pitchFamily="34" charset="-128"/>
              <a:cs typeface="+mj-cs"/>
            </a:endParaRPr>
          </a:p>
        </p:txBody>
      </p:sp>
      <p:sp>
        <p:nvSpPr>
          <p:cNvPr id="10" name="Title 5">
            <a:extLst>
              <a:ext uri="{FF2B5EF4-FFF2-40B4-BE49-F238E27FC236}">
                <a16:creationId xmlns:a16="http://schemas.microsoft.com/office/drawing/2014/main" id="{F721B2BA-8620-A641-BFC0-21DAF3197C99}"/>
              </a:ext>
            </a:extLst>
          </p:cNvPr>
          <p:cNvSpPr txBox="1">
            <a:spLocks/>
          </p:cNvSpPr>
          <p:nvPr/>
        </p:nvSpPr>
        <p:spPr>
          <a:xfrm>
            <a:off x="4260056" y="391405"/>
            <a:ext cx="4516342" cy="493475"/>
          </a:xfrm>
          <a:prstGeom prst="rect">
            <a:avLst/>
          </a:prstGeom>
        </p:spPr>
        <p:txBody>
          <a:bodyPr wrap="square" lIns="0" tIns="0" rIns="0" bIns="27432" rtlCol="0" anchor="ctr" anchorCtr="0">
            <a:noAutofit/>
          </a:bodyPr>
          <a:lstStyle>
            <a:lvl1pPr algn="l" defTabSz="685800" rtl="0" eaLnBrk="1" latinLnBrk="0" hangingPunct="1">
              <a:lnSpc>
                <a:spcPct val="100000"/>
              </a:lnSpc>
              <a:spcBef>
                <a:spcPct val="0"/>
              </a:spcBef>
              <a:buNone/>
              <a:defRPr sz="2800" kern="1200">
                <a:solidFill>
                  <a:schemeClr val="tx1"/>
                </a:solidFill>
                <a:latin typeface="+mj-lt"/>
                <a:ea typeface="+mj-ea"/>
                <a:cs typeface="+mj-cs"/>
              </a:defRPr>
            </a:lvl1pPr>
          </a:lstStyle>
          <a:p>
            <a:pPr marL="0" lvl="1" defTabSz="685800" rtl="0">
              <a:spcBef>
                <a:spcPct val="0"/>
              </a:spcBef>
              <a:spcAft>
                <a:spcPts val="300"/>
              </a:spcAft>
            </a:pPr>
            <a:r>
              <a:rPr lang="ja-jp" sz="1200" b="1" dirty="0">
                <a:ea typeface="Meiryo" panose="020B0604030504040204" pitchFamily="34" charset="-128"/>
                <a:cs typeface="+mj-cs"/>
              </a:rPr>
              <a:t>拡張性</a:t>
            </a:r>
            <a:br>
              <a:rPr lang="en-US" sz="1400" b="1" dirty="0">
                <a:ea typeface="Meiryo" panose="020B0604030504040204" pitchFamily="34" charset="-128"/>
                <a:cs typeface="+mj-cs"/>
              </a:rPr>
            </a:br>
            <a:r>
              <a:rPr lang="ja-jp" sz="1100" dirty="0">
                <a:ea typeface="Meiryo" panose="020B0604030504040204" pitchFamily="34" charset="-128"/>
                <a:cs typeface="+mj-cs"/>
              </a:rPr>
              <a:t>ユーザーは必要に応じてコンピューティング リソースを簡単に</a:t>
            </a:r>
            <a:br>
              <a:rPr lang="en-US" sz="1100" dirty="0">
                <a:ea typeface="Meiryo" panose="020B0604030504040204" pitchFamily="34" charset="-128"/>
                <a:cs typeface="+mj-cs"/>
              </a:rPr>
            </a:br>
            <a:r>
              <a:rPr lang="ja-jp" sz="1100" dirty="0">
                <a:ea typeface="Meiryo" panose="020B0604030504040204" pitchFamily="34" charset="-128"/>
                <a:cs typeface="+mj-cs"/>
              </a:rPr>
              <a:t>増減できます。 </a:t>
            </a:r>
            <a:endParaRPr lang="en-US" sz="1400" dirty="0">
              <a:ea typeface="Meiryo" panose="020B0604030504040204" pitchFamily="34" charset="-128"/>
              <a:cs typeface="+mj-cs"/>
            </a:endParaRPr>
          </a:p>
        </p:txBody>
      </p:sp>
      <p:cxnSp>
        <p:nvCxnSpPr>
          <p:cNvPr id="39" name="Straight Connector 38">
            <a:extLst>
              <a:ext uri="{FF2B5EF4-FFF2-40B4-BE49-F238E27FC236}">
                <a16:creationId xmlns:a16="http://schemas.microsoft.com/office/drawing/2014/main" id="{92FAC871-EA76-9012-456A-817D7E93A1C0}"/>
              </a:ext>
            </a:extLst>
          </p:cNvPr>
          <p:cNvCxnSpPr>
            <a:cxnSpLocks/>
          </p:cNvCxnSpPr>
          <p:nvPr/>
        </p:nvCxnSpPr>
        <p:spPr>
          <a:xfrm flipH="1">
            <a:off x="3514661" y="1077130"/>
            <a:ext cx="5261737" cy="0"/>
          </a:xfrm>
          <a:prstGeom prst="line">
            <a:avLst/>
          </a:prstGeom>
          <a:ln w="63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53F8E639-3932-55F3-4C1C-4D36718AA09B}"/>
              </a:ext>
            </a:extLst>
          </p:cNvPr>
          <p:cNvCxnSpPr>
            <a:cxnSpLocks/>
          </p:cNvCxnSpPr>
          <p:nvPr/>
        </p:nvCxnSpPr>
        <p:spPr>
          <a:xfrm flipH="1">
            <a:off x="3514661" y="4055165"/>
            <a:ext cx="5261737" cy="0"/>
          </a:xfrm>
          <a:prstGeom prst="line">
            <a:avLst/>
          </a:prstGeom>
          <a:ln w="63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44" name="Title 5">
            <a:extLst>
              <a:ext uri="{FF2B5EF4-FFF2-40B4-BE49-F238E27FC236}">
                <a16:creationId xmlns:a16="http://schemas.microsoft.com/office/drawing/2014/main" id="{8ADFF21E-A315-0B72-A476-DF6463D52279}"/>
              </a:ext>
            </a:extLst>
          </p:cNvPr>
          <p:cNvSpPr txBox="1">
            <a:spLocks/>
          </p:cNvSpPr>
          <p:nvPr/>
        </p:nvSpPr>
        <p:spPr>
          <a:xfrm>
            <a:off x="4260055" y="1237910"/>
            <a:ext cx="4577469" cy="812310"/>
          </a:xfrm>
          <a:prstGeom prst="rect">
            <a:avLst/>
          </a:prstGeom>
        </p:spPr>
        <p:txBody>
          <a:bodyPr wrap="square" lIns="0" tIns="0" rIns="0" bIns="27432" rtlCol="0" anchor="ctr" anchorCtr="0">
            <a:noAutofit/>
          </a:bodyPr>
          <a:lstStyle>
            <a:lvl1pPr algn="l" defTabSz="685800" rtl="0" eaLnBrk="1" latinLnBrk="0" hangingPunct="1">
              <a:lnSpc>
                <a:spcPct val="100000"/>
              </a:lnSpc>
              <a:spcBef>
                <a:spcPct val="0"/>
              </a:spcBef>
              <a:buNone/>
              <a:defRPr sz="2800" kern="1200">
                <a:solidFill>
                  <a:schemeClr val="tx1"/>
                </a:solidFill>
                <a:latin typeface="+mj-lt"/>
                <a:ea typeface="+mj-ea"/>
                <a:cs typeface="+mj-cs"/>
              </a:defRPr>
            </a:lvl1pPr>
          </a:lstStyle>
          <a:p>
            <a:pPr marL="0" lvl="1" defTabSz="685800" rtl="0">
              <a:spcBef>
                <a:spcPct val="0"/>
              </a:spcBef>
              <a:spcAft>
                <a:spcPts val="300"/>
              </a:spcAft>
            </a:pPr>
            <a:r>
              <a:rPr lang="ja-jp" sz="1200" b="1" dirty="0">
                <a:ea typeface="Meiryo" panose="020B0604030504040204" pitchFamily="34" charset="-128"/>
                <a:cs typeface="+mj-cs"/>
              </a:rPr>
              <a:t>信頼性</a:t>
            </a:r>
            <a:br>
              <a:rPr lang="en-US" sz="1400" b="1" dirty="0">
                <a:ea typeface="Meiryo" panose="020B0604030504040204" pitchFamily="34" charset="-128"/>
                <a:cs typeface="+mj-cs"/>
              </a:rPr>
            </a:br>
            <a:r>
              <a:rPr lang="ja-jp" sz="1100" dirty="0">
                <a:ea typeface="Meiryo" panose="020B0604030504040204" pitchFamily="34" charset="-128"/>
                <a:cs typeface="+mj-cs"/>
              </a:rPr>
              <a:t>ユーザーは、</a:t>
            </a:r>
            <a:r>
              <a:rPr lang="ja-JP" altLang="en-US" sz="1100" dirty="0">
                <a:ea typeface="Meiryo" panose="020B0604030504040204" pitchFamily="34" charset="-128"/>
                <a:cs typeface="+mj-cs"/>
              </a:rPr>
              <a:t>必要な時に自信をもってデータを使用することができます</a:t>
            </a:r>
            <a:r>
              <a:rPr lang="ja-jp" sz="1100" dirty="0">
                <a:ea typeface="Meiryo" panose="020B0604030504040204" pitchFamily="34" charset="-128"/>
                <a:cs typeface="+mj-cs"/>
              </a:rPr>
              <a:t>。クラウド コンピューティング プロバイダは通常、世界中に複数のデータ センターを持っています。1 つのデータ センターがダウンしても、</a:t>
            </a:r>
            <a:br>
              <a:rPr lang="en-US" altLang="ja-JP" sz="1100" dirty="0">
                <a:ea typeface="Meiryo" panose="020B0604030504040204" pitchFamily="34" charset="-128"/>
                <a:cs typeface="+mj-cs"/>
              </a:rPr>
            </a:br>
            <a:r>
              <a:rPr lang="ja-jp" sz="1100" dirty="0">
                <a:ea typeface="Meiryo" panose="020B0604030504040204" pitchFamily="34" charset="-128"/>
                <a:cs typeface="+mj-cs"/>
              </a:rPr>
              <a:t>別のデータ センターが引き続きサービスを提供できます。 </a:t>
            </a:r>
            <a:endParaRPr lang="en-US" sz="1400" dirty="0">
              <a:ea typeface="Meiryo" panose="020B0604030504040204" pitchFamily="34" charset="-128"/>
              <a:cs typeface="+mj-cs"/>
            </a:endParaRPr>
          </a:p>
        </p:txBody>
      </p:sp>
      <p:sp>
        <p:nvSpPr>
          <p:cNvPr id="51" name="Title 5">
            <a:extLst>
              <a:ext uri="{FF2B5EF4-FFF2-40B4-BE49-F238E27FC236}">
                <a16:creationId xmlns:a16="http://schemas.microsoft.com/office/drawing/2014/main" id="{A0103158-4F14-F171-1772-C2498E18606A}"/>
              </a:ext>
            </a:extLst>
          </p:cNvPr>
          <p:cNvSpPr txBox="1">
            <a:spLocks/>
          </p:cNvSpPr>
          <p:nvPr/>
        </p:nvSpPr>
        <p:spPr>
          <a:xfrm>
            <a:off x="4260056" y="2403251"/>
            <a:ext cx="4516342" cy="493475"/>
          </a:xfrm>
          <a:prstGeom prst="rect">
            <a:avLst/>
          </a:prstGeom>
        </p:spPr>
        <p:txBody>
          <a:bodyPr wrap="square" lIns="0" tIns="0" rIns="0" bIns="27432" rtlCol="0" anchor="ctr" anchorCtr="0">
            <a:noAutofit/>
          </a:bodyPr>
          <a:lstStyle>
            <a:lvl1pPr algn="l" defTabSz="685800" rtl="0" eaLnBrk="1" latinLnBrk="0" hangingPunct="1">
              <a:lnSpc>
                <a:spcPct val="100000"/>
              </a:lnSpc>
              <a:spcBef>
                <a:spcPct val="0"/>
              </a:spcBef>
              <a:buNone/>
              <a:defRPr sz="2800" kern="1200">
                <a:solidFill>
                  <a:schemeClr val="tx1"/>
                </a:solidFill>
                <a:latin typeface="+mj-lt"/>
                <a:ea typeface="+mj-ea"/>
                <a:cs typeface="+mj-cs"/>
              </a:defRPr>
            </a:lvl1pPr>
          </a:lstStyle>
          <a:p>
            <a:pPr marL="0" lvl="1" defTabSz="685800" rtl="0">
              <a:spcBef>
                <a:spcPct val="0"/>
              </a:spcBef>
              <a:spcAft>
                <a:spcPts val="300"/>
              </a:spcAft>
            </a:pPr>
            <a:r>
              <a:rPr lang="ja-jp" sz="1200" b="1" dirty="0">
                <a:ea typeface="Meiryo" panose="020B0604030504040204" pitchFamily="34" charset="-128"/>
                <a:cs typeface="+mj-cs"/>
              </a:rPr>
              <a:t>相互接続性</a:t>
            </a:r>
            <a:br>
              <a:rPr lang="en-US" sz="1200" b="1" dirty="0">
                <a:ea typeface="Meiryo" panose="020B0604030504040204" pitchFamily="34" charset="-128"/>
                <a:cs typeface="+mj-cs"/>
              </a:rPr>
            </a:br>
            <a:r>
              <a:rPr lang="ja-jp" sz="1100" dirty="0">
                <a:ea typeface="Meiryo" panose="020B0604030504040204" pitchFamily="34" charset="-128"/>
                <a:cs typeface="+mj-cs"/>
              </a:rPr>
              <a:t>ユーザーは、さまざまなシステム</a:t>
            </a:r>
            <a:r>
              <a:rPr lang="ja-JP" altLang="en-US" sz="1100" dirty="0">
                <a:ea typeface="Meiryo" panose="020B0604030504040204" pitchFamily="34" charset="-128"/>
                <a:cs typeface="+mj-cs"/>
              </a:rPr>
              <a:t>を介し、全体を通して</a:t>
            </a:r>
            <a:r>
              <a:rPr lang="ja-jp" sz="1100" dirty="0">
                <a:ea typeface="Meiryo" panose="020B0604030504040204" pitchFamily="34" charset="-128"/>
                <a:cs typeface="+mj-cs"/>
              </a:rPr>
              <a:t>シームレスにデータをリンクし、よりスマートな意思決定を行い、リアルタイムで</a:t>
            </a:r>
            <a:br>
              <a:rPr lang="en-US" altLang="ja-JP" sz="1100" dirty="0">
                <a:ea typeface="Meiryo" panose="020B0604030504040204" pitchFamily="34" charset="-128"/>
                <a:cs typeface="+mj-cs"/>
              </a:rPr>
            </a:br>
            <a:r>
              <a:rPr lang="ja-jp" sz="1100" dirty="0">
                <a:ea typeface="Meiryo" panose="020B0604030504040204" pitchFamily="34" charset="-128"/>
                <a:cs typeface="+mj-cs"/>
              </a:rPr>
              <a:t>コラボレーションを行うことができます。 </a:t>
            </a:r>
            <a:endParaRPr lang="en-US" sz="1200" dirty="0">
              <a:ea typeface="Meiryo" panose="020B0604030504040204" pitchFamily="34" charset="-128"/>
              <a:cs typeface="+mj-cs"/>
            </a:endParaRPr>
          </a:p>
        </p:txBody>
      </p:sp>
      <p:sp>
        <p:nvSpPr>
          <p:cNvPr id="58" name="Title 5">
            <a:extLst>
              <a:ext uri="{FF2B5EF4-FFF2-40B4-BE49-F238E27FC236}">
                <a16:creationId xmlns:a16="http://schemas.microsoft.com/office/drawing/2014/main" id="{04F87211-99AD-5538-09BF-98122F8D1E44}"/>
              </a:ext>
            </a:extLst>
          </p:cNvPr>
          <p:cNvSpPr txBox="1">
            <a:spLocks/>
          </p:cNvSpPr>
          <p:nvPr/>
        </p:nvSpPr>
        <p:spPr>
          <a:xfrm>
            <a:off x="4260056" y="4247415"/>
            <a:ext cx="4516342" cy="493475"/>
          </a:xfrm>
          <a:prstGeom prst="rect">
            <a:avLst/>
          </a:prstGeom>
        </p:spPr>
        <p:txBody>
          <a:bodyPr wrap="square" lIns="0" tIns="0" rIns="0" bIns="27432" rtlCol="0" anchor="ctr" anchorCtr="0">
            <a:noAutofit/>
          </a:bodyPr>
          <a:lstStyle>
            <a:lvl1pPr algn="l" defTabSz="685800" rtl="0" eaLnBrk="1" latinLnBrk="0" hangingPunct="1">
              <a:lnSpc>
                <a:spcPct val="100000"/>
              </a:lnSpc>
              <a:spcBef>
                <a:spcPct val="0"/>
              </a:spcBef>
              <a:buNone/>
              <a:defRPr sz="2800" kern="1200">
                <a:solidFill>
                  <a:schemeClr val="tx1"/>
                </a:solidFill>
                <a:latin typeface="+mj-lt"/>
                <a:ea typeface="+mj-ea"/>
                <a:cs typeface="+mj-cs"/>
              </a:defRPr>
            </a:lvl1pPr>
          </a:lstStyle>
          <a:p>
            <a:pPr marL="0" lvl="1" defTabSz="685800" rtl="0">
              <a:spcBef>
                <a:spcPct val="0"/>
              </a:spcBef>
              <a:spcAft>
                <a:spcPts val="300"/>
              </a:spcAft>
            </a:pPr>
            <a:r>
              <a:rPr lang="ja-jp" sz="1200" b="1" dirty="0">
                <a:ea typeface="Meiryo" panose="020B0604030504040204" pitchFamily="34" charset="-128"/>
                <a:cs typeface="+mj-cs"/>
              </a:rPr>
              <a:t>データ管理</a:t>
            </a:r>
            <a:br>
              <a:rPr lang="en-US" sz="1200" b="1" dirty="0">
                <a:ea typeface="Meiryo" panose="020B0604030504040204" pitchFamily="34" charset="-128"/>
                <a:cs typeface="+mj-cs"/>
              </a:rPr>
            </a:br>
            <a:r>
              <a:rPr lang="ja-jp" sz="1100" dirty="0">
                <a:ea typeface="Meiryo" panose="020B0604030504040204" pitchFamily="34" charset="-128"/>
                <a:cs typeface="+mj-cs"/>
              </a:rPr>
              <a:t>大規模なデータ セットを管理し、複数の関係者がリアルタイムで</a:t>
            </a:r>
            <a:br>
              <a:rPr lang="en-US" altLang="ja-JP" sz="1100" dirty="0">
                <a:ea typeface="Meiryo" panose="020B0604030504040204" pitchFamily="34" charset="-128"/>
                <a:cs typeface="+mj-cs"/>
              </a:rPr>
            </a:br>
            <a:r>
              <a:rPr lang="ja-jp" sz="1100" dirty="0">
                <a:ea typeface="Meiryo" panose="020B0604030504040204" pitchFamily="34" charset="-128"/>
                <a:cs typeface="+mj-cs"/>
              </a:rPr>
              <a:t>シームレスに共同作業を行うことができます。 </a:t>
            </a:r>
            <a:endParaRPr lang="en-US" sz="1200" dirty="0">
              <a:ea typeface="Meiryo" panose="020B0604030504040204" pitchFamily="34" charset="-128"/>
              <a:cs typeface="+mj-cs"/>
            </a:endParaRPr>
          </a:p>
        </p:txBody>
      </p:sp>
      <p:cxnSp>
        <p:nvCxnSpPr>
          <p:cNvPr id="59" name="Straight Connector 58">
            <a:extLst>
              <a:ext uri="{FF2B5EF4-FFF2-40B4-BE49-F238E27FC236}">
                <a16:creationId xmlns:a16="http://schemas.microsoft.com/office/drawing/2014/main" id="{3EAC2E88-58DB-A0D7-E3F3-F6B55AF61C10}"/>
              </a:ext>
            </a:extLst>
          </p:cNvPr>
          <p:cNvCxnSpPr>
            <a:cxnSpLocks/>
          </p:cNvCxnSpPr>
          <p:nvPr/>
        </p:nvCxnSpPr>
        <p:spPr>
          <a:xfrm flipH="1">
            <a:off x="3514661" y="2211000"/>
            <a:ext cx="5261737" cy="0"/>
          </a:xfrm>
          <a:prstGeom prst="line">
            <a:avLst/>
          </a:prstGeom>
          <a:ln w="63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89351A41-99F5-D5A2-B8DC-CD660A40ABA3}"/>
              </a:ext>
            </a:extLst>
          </p:cNvPr>
          <p:cNvCxnSpPr>
            <a:cxnSpLocks/>
          </p:cNvCxnSpPr>
          <p:nvPr/>
        </p:nvCxnSpPr>
        <p:spPr>
          <a:xfrm flipH="1">
            <a:off x="3514661" y="3088976"/>
            <a:ext cx="5261737" cy="0"/>
          </a:xfrm>
          <a:prstGeom prst="line">
            <a:avLst/>
          </a:prstGeom>
          <a:ln w="63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61" name="Title 19">
            <a:extLst>
              <a:ext uri="{FF2B5EF4-FFF2-40B4-BE49-F238E27FC236}">
                <a16:creationId xmlns:a16="http://schemas.microsoft.com/office/drawing/2014/main" id="{1754032C-023B-E27D-D5EE-6CFF9619637B}"/>
              </a:ext>
            </a:extLst>
          </p:cNvPr>
          <p:cNvSpPr txBox="1">
            <a:spLocks/>
          </p:cNvSpPr>
          <p:nvPr/>
        </p:nvSpPr>
        <p:spPr>
          <a:xfrm>
            <a:off x="368490" y="3024586"/>
            <a:ext cx="2389950" cy="781585"/>
          </a:xfrm>
          <a:prstGeom prst="rect">
            <a:avLst/>
          </a:prstGeom>
        </p:spPr>
        <p:txBody>
          <a:bodyPr vert="horz" wrap="square" lIns="0" tIns="0" rIns="0" bIns="0" rtlCol="0" anchor="ctr" anchorCtr="0">
            <a:noAutofit/>
          </a:bodyPr>
          <a:lstStyle>
            <a:lvl1pPr algn="l" defTabSz="685800" rtl="0" eaLnBrk="1" latinLnBrk="0" hangingPunct="1">
              <a:lnSpc>
                <a:spcPct val="90000"/>
              </a:lnSpc>
              <a:spcBef>
                <a:spcPct val="0"/>
              </a:spcBef>
              <a:buNone/>
              <a:defRPr sz="2800" kern="1200">
                <a:solidFill>
                  <a:schemeClr val="tx1"/>
                </a:solidFill>
                <a:latin typeface="+mj-lt"/>
                <a:ea typeface="+mj-ea"/>
                <a:cs typeface="+mj-cs"/>
              </a:defRPr>
            </a:lvl1pPr>
          </a:lstStyle>
          <a:p>
            <a:pPr rtl="0">
              <a:lnSpc>
                <a:spcPct val="100000"/>
              </a:lnSpc>
            </a:pPr>
            <a:r>
              <a:rPr lang="ja-jp" sz="1600" b="1" dirty="0">
                <a:solidFill>
                  <a:schemeClr val="accent1"/>
                </a:solidFill>
                <a:latin typeface="+mn-lt"/>
                <a:ea typeface="Meiryo" panose="020B0604030504040204" pitchFamily="34" charset="-128"/>
              </a:rPr>
              <a:t>クラウド コンピューティングの利点は次のとおりです。 </a:t>
            </a:r>
          </a:p>
        </p:txBody>
      </p:sp>
      <p:grpSp>
        <p:nvGrpSpPr>
          <p:cNvPr id="63" name="Group 62">
            <a:extLst>
              <a:ext uri="{FF2B5EF4-FFF2-40B4-BE49-F238E27FC236}">
                <a16:creationId xmlns:a16="http://schemas.microsoft.com/office/drawing/2014/main" id="{780CAFF7-6601-A95B-D15C-8D1EBCD4FEA5}"/>
              </a:ext>
            </a:extLst>
          </p:cNvPr>
          <p:cNvGrpSpPr/>
          <p:nvPr/>
        </p:nvGrpSpPr>
        <p:grpSpPr>
          <a:xfrm>
            <a:off x="3514661" y="359934"/>
            <a:ext cx="556416" cy="556416"/>
            <a:chOff x="3514661" y="359934"/>
            <a:chExt cx="556416" cy="556416"/>
          </a:xfrm>
        </p:grpSpPr>
        <p:sp>
          <p:nvSpPr>
            <p:cNvPr id="9" name="Oval 8">
              <a:extLst>
                <a:ext uri="{FF2B5EF4-FFF2-40B4-BE49-F238E27FC236}">
                  <a16:creationId xmlns:a16="http://schemas.microsoft.com/office/drawing/2014/main" id="{56D9977F-DA6B-32F3-FB35-8ACD5D98107A}"/>
                </a:ext>
              </a:extLst>
            </p:cNvPr>
            <p:cNvSpPr/>
            <p:nvPr/>
          </p:nvSpPr>
          <p:spPr>
            <a:xfrm>
              <a:off x="3514661" y="359934"/>
              <a:ext cx="556416" cy="556416"/>
            </a:xfrm>
            <a:prstGeom prst="ellipse">
              <a:avLst/>
            </a:prstGeom>
            <a:solidFill>
              <a:schemeClr val="bg1"/>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PH" sz="1600" dirty="0" err="1">
                <a:ea typeface="Meiryo" panose="020B0604030504040204" pitchFamily="34" charset="-128"/>
              </a:endParaRPr>
            </a:p>
          </p:txBody>
        </p:sp>
        <p:grpSp>
          <p:nvGrpSpPr>
            <p:cNvPr id="2" name="Group 1">
              <a:extLst>
                <a:ext uri="{FF2B5EF4-FFF2-40B4-BE49-F238E27FC236}">
                  <a16:creationId xmlns:a16="http://schemas.microsoft.com/office/drawing/2014/main" id="{4064BC3E-732C-D72A-EB9C-5AB523C8A98A}"/>
                </a:ext>
              </a:extLst>
            </p:cNvPr>
            <p:cNvGrpSpPr>
              <a:grpSpLocks noChangeAspect="1"/>
            </p:cNvGrpSpPr>
            <p:nvPr/>
          </p:nvGrpSpPr>
          <p:grpSpPr>
            <a:xfrm>
              <a:off x="3672007" y="511205"/>
              <a:ext cx="241725" cy="253874"/>
              <a:chOff x="10753725" y="3776662"/>
              <a:chExt cx="24541162" cy="25774652"/>
            </a:xfrm>
            <a:solidFill>
              <a:schemeClr val="tx1"/>
            </a:solidFill>
          </p:grpSpPr>
          <p:sp>
            <p:nvSpPr>
              <p:cNvPr id="3" name="Freeform 112">
                <a:extLst>
                  <a:ext uri="{FF2B5EF4-FFF2-40B4-BE49-F238E27FC236}">
                    <a16:creationId xmlns:a16="http://schemas.microsoft.com/office/drawing/2014/main" id="{5F4A1AA4-B0F3-4D91-4C4E-278A67B0AD71}"/>
                  </a:ext>
                </a:extLst>
              </p:cNvPr>
              <p:cNvSpPr>
                <a:spLocks/>
              </p:cNvSpPr>
              <p:nvPr/>
            </p:nvSpPr>
            <p:spPr bwMode="auto">
              <a:xfrm>
                <a:off x="26606499" y="3776662"/>
                <a:ext cx="8688388" cy="8669339"/>
              </a:xfrm>
              <a:custGeom>
                <a:avLst/>
                <a:gdLst>
                  <a:gd name="T0" fmla="*/ 743 w 5473"/>
                  <a:gd name="T1" fmla="*/ 5461 h 5461"/>
                  <a:gd name="T2" fmla="*/ 4433 w 5473"/>
                  <a:gd name="T3" fmla="*/ 1779 h 5461"/>
                  <a:gd name="T4" fmla="*/ 4525 w 5473"/>
                  <a:gd name="T5" fmla="*/ 4606 h 5461"/>
                  <a:gd name="T6" fmla="*/ 5473 w 5473"/>
                  <a:gd name="T7" fmla="*/ 4578 h 5461"/>
                  <a:gd name="T8" fmla="*/ 5245 w 5473"/>
                  <a:gd name="T9" fmla="*/ 228 h 5461"/>
                  <a:gd name="T10" fmla="*/ 880 w 5473"/>
                  <a:gd name="T11" fmla="*/ 0 h 5461"/>
                  <a:gd name="T12" fmla="*/ 851 w 5473"/>
                  <a:gd name="T13" fmla="*/ 946 h 5461"/>
                  <a:gd name="T14" fmla="*/ 3685 w 5473"/>
                  <a:gd name="T15" fmla="*/ 1038 h 5461"/>
                  <a:gd name="T16" fmla="*/ 0 w 5473"/>
                  <a:gd name="T17" fmla="*/ 4715 h 5461"/>
                  <a:gd name="T18" fmla="*/ 743 w 5473"/>
                  <a:gd name="T19" fmla="*/ 5461 h 54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473" h="5461">
                    <a:moveTo>
                      <a:pt x="743" y="5461"/>
                    </a:moveTo>
                    <a:lnTo>
                      <a:pt x="4433" y="1779"/>
                    </a:lnTo>
                    <a:lnTo>
                      <a:pt x="4525" y="4606"/>
                    </a:lnTo>
                    <a:lnTo>
                      <a:pt x="5473" y="4578"/>
                    </a:lnTo>
                    <a:lnTo>
                      <a:pt x="5245" y="228"/>
                    </a:lnTo>
                    <a:lnTo>
                      <a:pt x="880" y="0"/>
                    </a:lnTo>
                    <a:lnTo>
                      <a:pt x="851" y="946"/>
                    </a:lnTo>
                    <a:lnTo>
                      <a:pt x="3685" y="1038"/>
                    </a:lnTo>
                    <a:lnTo>
                      <a:pt x="0" y="4715"/>
                    </a:lnTo>
                    <a:lnTo>
                      <a:pt x="743" y="5461"/>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ea typeface="Meiryo" panose="020B0604030504040204" pitchFamily="34" charset="-128"/>
                </a:endParaRPr>
              </a:p>
            </p:txBody>
          </p:sp>
          <p:sp>
            <p:nvSpPr>
              <p:cNvPr id="5" name="Freeform 113">
                <a:extLst>
                  <a:ext uri="{FF2B5EF4-FFF2-40B4-BE49-F238E27FC236}">
                    <a16:creationId xmlns:a16="http://schemas.microsoft.com/office/drawing/2014/main" id="{4E0565EF-377F-8207-77B6-182F34C7373B}"/>
                  </a:ext>
                </a:extLst>
              </p:cNvPr>
              <p:cNvSpPr>
                <a:spLocks/>
              </p:cNvSpPr>
              <p:nvPr/>
            </p:nvSpPr>
            <p:spPr bwMode="auto">
              <a:xfrm>
                <a:off x="10753725" y="3776662"/>
                <a:ext cx="8688388" cy="8669339"/>
              </a:xfrm>
              <a:custGeom>
                <a:avLst/>
                <a:gdLst>
                  <a:gd name="T0" fmla="*/ 4622 w 5473"/>
                  <a:gd name="T1" fmla="*/ 946 h 5461"/>
                  <a:gd name="T2" fmla="*/ 4593 w 5473"/>
                  <a:gd name="T3" fmla="*/ 0 h 5461"/>
                  <a:gd name="T4" fmla="*/ 228 w 5473"/>
                  <a:gd name="T5" fmla="*/ 228 h 5461"/>
                  <a:gd name="T6" fmla="*/ 0 w 5473"/>
                  <a:gd name="T7" fmla="*/ 4578 h 5461"/>
                  <a:gd name="T8" fmla="*/ 948 w 5473"/>
                  <a:gd name="T9" fmla="*/ 4606 h 5461"/>
                  <a:gd name="T10" fmla="*/ 1040 w 5473"/>
                  <a:gd name="T11" fmla="*/ 1779 h 5461"/>
                  <a:gd name="T12" fmla="*/ 4730 w 5473"/>
                  <a:gd name="T13" fmla="*/ 5461 h 5461"/>
                  <a:gd name="T14" fmla="*/ 5473 w 5473"/>
                  <a:gd name="T15" fmla="*/ 4715 h 5461"/>
                  <a:gd name="T16" fmla="*/ 1788 w 5473"/>
                  <a:gd name="T17" fmla="*/ 1038 h 5461"/>
                  <a:gd name="T18" fmla="*/ 4622 w 5473"/>
                  <a:gd name="T19" fmla="*/ 946 h 54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473" h="5461">
                    <a:moveTo>
                      <a:pt x="4622" y="946"/>
                    </a:moveTo>
                    <a:lnTo>
                      <a:pt x="4593" y="0"/>
                    </a:lnTo>
                    <a:lnTo>
                      <a:pt x="228" y="228"/>
                    </a:lnTo>
                    <a:lnTo>
                      <a:pt x="0" y="4578"/>
                    </a:lnTo>
                    <a:lnTo>
                      <a:pt x="948" y="4606"/>
                    </a:lnTo>
                    <a:lnTo>
                      <a:pt x="1040" y="1779"/>
                    </a:lnTo>
                    <a:lnTo>
                      <a:pt x="4730" y="5461"/>
                    </a:lnTo>
                    <a:lnTo>
                      <a:pt x="5473" y="4715"/>
                    </a:lnTo>
                    <a:lnTo>
                      <a:pt x="1788" y="1038"/>
                    </a:lnTo>
                    <a:lnTo>
                      <a:pt x="4622" y="946"/>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ea typeface="Meiryo" panose="020B0604030504040204" pitchFamily="34" charset="-128"/>
                </a:endParaRPr>
              </a:p>
            </p:txBody>
          </p:sp>
          <p:sp>
            <p:nvSpPr>
              <p:cNvPr id="7" name="Freeform 114">
                <a:extLst>
                  <a:ext uri="{FF2B5EF4-FFF2-40B4-BE49-F238E27FC236}">
                    <a16:creationId xmlns:a16="http://schemas.microsoft.com/office/drawing/2014/main" id="{95603674-5D5D-723C-3B3D-2AD9C41CFC13}"/>
                  </a:ext>
                </a:extLst>
              </p:cNvPr>
              <p:cNvSpPr>
                <a:spLocks/>
              </p:cNvSpPr>
              <p:nvPr/>
            </p:nvSpPr>
            <p:spPr bwMode="auto">
              <a:xfrm>
                <a:off x="26606499" y="20881975"/>
                <a:ext cx="8688388" cy="8669339"/>
              </a:xfrm>
              <a:custGeom>
                <a:avLst/>
                <a:gdLst>
                  <a:gd name="T0" fmla="*/ 4433 w 5473"/>
                  <a:gd name="T1" fmla="*/ 3682 h 5461"/>
                  <a:gd name="T2" fmla="*/ 743 w 5473"/>
                  <a:gd name="T3" fmla="*/ 0 h 5461"/>
                  <a:gd name="T4" fmla="*/ 0 w 5473"/>
                  <a:gd name="T5" fmla="*/ 746 h 5461"/>
                  <a:gd name="T6" fmla="*/ 3685 w 5473"/>
                  <a:gd name="T7" fmla="*/ 4423 h 5461"/>
                  <a:gd name="T8" fmla="*/ 851 w 5473"/>
                  <a:gd name="T9" fmla="*/ 4515 h 5461"/>
                  <a:gd name="T10" fmla="*/ 880 w 5473"/>
                  <a:gd name="T11" fmla="*/ 5461 h 5461"/>
                  <a:gd name="T12" fmla="*/ 5245 w 5473"/>
                  <a:gd name="T13" fmla="*/ 5233 h 5461"/>
                  <a:gd name="T14" fmla="*/ 5473 w 5473"/>
                  <a:gd name="T15" fmla="*/ 883 h 5461"/>
                  <a:gd name="T16" fmla="*/ 4525 w 5473"/>
                  <a:gd name="T17" fmla="*/ 855 h 5461"/>
                  <a:gd name="T18" fmla="*/ 4433 w 5473"/>
                  <a:gd name="T19" fmla="*/ 3682 h 54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473" h="5461">
                    <a:moveTo>
                      <a:pt x="4433" y="3682"/>
                    </a:moveTo>
                    <a:lnTo>
                      <a:pt x="743" y="0"/>
                    </a:lnTo>
                    <a:lnTo>
                      <a:pt x="0" y="746"/>
                    </a:lnTo>
                    <a:lnTo>
                      <a:pt x="3685" y="4423"/>
                    </a:lnTo>
                    <a:lnTo>
                      <a:pt x="851" y="4515"/>
                    </a:lnTo>
                    <a:lnTo>
                      <a:pt x="880" y="5461"/>
                    </a:lnTo>
                    <a:lnTo>
                      <a:pt x="5245" y="5233"/>
                    </a:lnTo>
                    <a:lnTo>
                      <a:pt x="5473" y="883"/>
                    </a:lnTo>
                    <a:lnTo>
                      <a:pt x="4525" y="855"/>
                    </a:lnTo>
                    <a:lnTo>
                      <a:pt x="4433" y="3682"/>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ea typeface="Meiryo" panose="020B0604030504040204" pitchFamily="34" charset="-128"/>
                </a:endParaRPr>
              </a:p>
            </p:txBody>
          </p:sp>
          <p:sp>
            <p:nvSpPr>
              <p:cNvPr id="8" name="Freeform 115">
                <a:extLst>
                  <a:ext uri="{FF2B5EF4-FFF2-40B4-BE49-F238E27FC236}">
                    <a16:creationId xmlns:a16="http://schemas.microsoft.com/office/drawing/2014/main" id="{82248DEB-F935-A8EA-CCC9-244F178CB7F3}"/>
                  </a:ext>
                </a:extLst>
              </p:cNvPr>
              <p:cNvSpPr>
                <a:spLocks/>
              </p:cNvSpPr>
              <p:nvPr/>
            </p:nvSpPr>
            <p:spPr bwMode="auto">
              <a:xfrm>
                <a:off x="10753725" y="20881975"/>
                <a:ext cx="8688388" cy="8669339"/>
              </a:xfrm>
              <a:custGeom>
                <a:avLst/>
                <a:gdLst>
                  <a:gd name="T0" fmla="*/ 4730 w 5473"/>
                  <a:gd name="T1" fmla="*/ 0 h 5461"/>
                  <a:gd name="T2" fmla="*/ 1040 w 5473"/>
                  <a:gd name="T3" fmla="*/ 3682 h 5461"/>
                  <a:gd name="T4" fmla="*/ 948 w 5473"/>
                  <a:gd name="T5" fmla="*/ 855 h 5461"/>
                  <a:gd name="T6" fmla="*/ 0 w 5473"/>
                  <a:gd name="T7" fmla="*/ 883 h 5461"/>
                  <a:gd name="T8" fmla="*/ 228 w 5473"/>
                  <a:gd name="T9" fmla="*/ 5233 h 5461"/>
                  <a:gd name="T10" fmla="*/ 4593 w 5473"/>
                  <a:gd name="T11" fmla="*/ 5461 h 5461"/>
                  <a:gd name="T12" fmla="*/ 4622 w 5473"/>
                  <a:gd name="T13" fmla="*/ 4515 h 5461"/>
                  <a:gd name="T14" fmla="*/ 1788 w 5473"/>
                  <a:gd name="T15" fmla="*/ 4423 h 5461"/>
                  <a:gd name="T16" fmla="*/ 5473 w 5473"/>
                  <a:gd name="T17" fmla="*/ 746 h 5461"/>
                  <a:gd name="T18" fmla="*/ 4730 w 5473"/>
                  <a:gd name="T19" fmla="*/ 0 h 54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473" h="5461">
                    <a:moveTo>
                      <a:pt x="4730" y="0"/>
                    </a:moveTo>
                    <a:lnTo>
                      <a:pt x="1040" y="3682"/>
                    </a:lnTo>
                    <a:lnTo>
                      <a:pt x="948" y="855"/>
                    </a:lnTo>
                    <a:lnTo>
                      <a:pt x="0" y="883"/>
                    </a:lnTo>
                    <a:lnTo>
                      <a:pt x="228" y="5233"/>
                    </a:lnTo>
                    <a:lnTo>
                      <a:pt x="4593" y="5461"/>
                    </a:lnTo>
                    <a:lnTo>
                      <a:pt x="4622" y="4515"/>
                    </a:lnTo>
                    <a:lnTo>
                      <a:pt x="1788" y="4423"/>
                    </a:lnTo>
                    <a:lnTo>
                      <a:pt x="5473" y="746"/>
                    </a:lnTo>
                    <a:lnTo>
                      <a:pt x="473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ea typeface="Meiryo" panose="020B0604030504040204" pitchFamily="34" charset="-128"/>
                </a:endParaRPr>
              </a:p>
            </p:txBody>
          </p:sp>
        </p:grpSp>
      </p:grpSp>
      <p:grpSp>
        <p:nvGrpSpPr>
          <p:cNvPr id="62" name="Group 61">
            <a:extLst>
              <a:ext uri="{FF2B5EF4-FFF2-40B4-BE49-F238E27FC236}">
                <a16:creationId xmlns:a16="http://schemas.microsoft.com/office/drawing/2014/main" id="{217862DF-82C0-6C17-0485-2941388EF530}"/>
              </a:ext>
            </a:extLst>
          </p:cNvPr>
          <p:cNvGrpSpPr/>
          <p:nvPr/>
        </p:nvGrpSpPr>
        <p:grpSpPr>
          <a:xfrm>
            <a:off x="3514661" y="1237910"/>
            <a:ext cx="556416" cy="556416"/>
            <a:chOff x="3514661" y="1237910"/>
            <a:chExt cx="556416" cy="556416"/>
          </a:xfrm>
        </p:grpSpPr>
        <p:sp>
          <p:nvSpPr>
            <p:cNvPr id="43" name="Oval 42">
              <a:extLst>
                <a:ext uri="{FF2B5EF4-FFF2-40B4-BE49-F238E27FC236}">
                  <a16:creationId xmlns:a16="http://schemas.microsoft.com/office/drawing/2014/main" id="{53A5D574-3507-E916-0615-B6DA96A03AC9}"/>
                </a:ext>
              </a:extLst>
            </p:cNvPr>
            <p:cNvSpPr/>
            <p:nvPr/>
          </p:nvSpPr>
          <p:spPr>
            <a:xfrm>
              <a:off x="3514661" y="1237910"/>
              <a:ext cx="556416" cy="556416"/>
            </a:xfrm>
            <a:prstGeom prst="ellipse">
              <a:avLst/>
            </a:prstGeom>
            <a:solidFill>
              <a:schemeClr val="bg1"/>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PH" sz="1600" dirty="0" err="1">
                <a:ea typeface="Meiryo" panose="020B0604030504040204" pitchFamily="34" charset="-128"/>
              </a:endParaRPr>
            </a:p>
          </p:txBody>
        </p:sp>
        <p:grpSp>
          <p:nvGrpSpPr>
            <p:cNvPr id="17" name="Group 16">
              <a:extLst>
                <a:ext uri="{FF2B5EF4-FFF2-40B4-BE49-F238E27FC236}">
                  <a16:creationId xmlns:a16="http://schemas.microsoft.com/office/drawing/2014/main" id="{0BC20FB1-1403-7A6E-2F47-072548EF9B77}"/>
                </a:ext>
              </a:extLst>
            </p:cNvPr>
            <p:cNvGrpSpPr>
              <a:grpSpLocks noChangeAspect="1"/>
            </p:cNvGrpSpPr>
            <p:nvPr/>
          </p:nvGrpSpPr>
          <p:grpSpPr>
            <a:xfrm>
              <a:off x="3687006" y="1356316"/>
              <a:ext cx="211727" cy="319604"/>
              <a:chOff x="13041313" y="912813"/>
              <a:chExt cx="20208876" cy="30505401"/>
            </a:xfrm>
            <a:solidFill>
              <a:schemeClr val="tx1"/>
            </a:solidFill>
          </p:grpSpPr>
          <p:sp>
            <p:nvSpPr>
              <p:cNvPr id="18" name="Freeform 16">
                <a:extLst>
                  <a:ext uri="{FF2B5EF4-FFF2-40B4-BE49-F238E27FC236}">
                    <a16:creationId xmlns:a16="http://schemas.microsoft.com/office/drawing/2014/main" id="{47FFB8F5-CD87-FA0F-063F-C1A857918A69}"/>
                  </a:ext>
                </a:extLst>
              </p:cNvPr>
              <p:cNvSpPr>
                <a:spLocks noEditPoints="1"/>
              </p:cNvSpPr>
              <p:nvPr/>
            </p:nvSpPr>
            <p:spPr bwMode="auto">
              <a:xfrm>
                <a:off x="17930813" y="11636376"/>
                <a:ext cx="11183938" cy="9610725"/>
              </a:xfrm>
              <a:custGeom>
                <a:avLst/>
                <a:gdLst>
                  <a:gd name="T0" fmla="*/ 594 w 1233"/>
                  <a:gd name="T1" fmla="*/ 1048 h 1062"/>
                  <a:gd name="T2" fmla="*/ 632 w 1233"/>
                  <a:gd name="T3" fmla="*/ 1062 h 1062"/>
                  <a:gd name="T4" fmla="*/ 673 w 1233"/>
                  <a:gd name="T5" fmla="*/ 1046 h 1062"/>
                  <a:gd name="T6" fmla="*/ 1140 w 1233"/>
                  <a:gd name="T7" fmla="*/ 581 h 1062"/>
                  <a:gd name="T8" fmla="*/ 1233 w 1233"/>
                  <a:gd name="T9" fmla="*/ 345 h 1062"/>
                  <a:gd name="T10" fmla="*/ 1132 w 1233"/>
                  <a:gd name="T11" fmla="*/ 101 h 1062"/>
                  <a:gd name="T12" fmla="*/ 888 w 1233"/>
                  <a:gd name="T13" fmla="*/ 0 h 1062"/>
                  <a:gd name="T14" fmla="*/ 616 w 1233"/>
                  <a:gd name="T15" fmla="*/ 132 h 1062"/>
                  <a:gd name="T16" fmla="*/ 345 w 1233"/>
                  <a:gd name="T17" fmla="*/ 0 h 1062"/>
                  <a:gd name="T18" fmla="*/ 101 w 1233"/>
                  <a:gd name="T19" fmla="*/ 101 h 1062"/>
                  <a:gd name="T20" fmla="*/ 0 w 1233"/>
                  <a:gd name="T21" fmla="*/ 345 h 1062"/>
                  <a:gd name="T22" fmla="*/ 43 w 1233"/>
                  <a:gd name="T23" fmla="*/ 499 h 1062"/>
                  <a:gd name="T24" fmla="*/ 118 w 1233"/>
                  <a:gd name="T25" fmla="*/ 604 h 1062"/>
                  <a:gd name="T26" fmla="*/ 594 w 1233"/>
                  <a:gd name="T27" fmla="*/ 1048 h 1062"/>
                  <a:gd name="T28" fmla="*/ 345 w 1233"/>
                  <a:gd name="T29" fmla="*/ 115 h 1062"/>
                  <a:gd name="T30" fmla="*/ 562 w 1233"/>
                  <a:gd name="T31" fmla="*/ 270 h 1062"/>
                  <a:gd name="T32" fmla="*/ 616 w 1233"/>
                  <a:gd name="T33" fmla="*/ 309 h 1062"/>
                  <a:gd name="T34" fmla="*/ 671 w 1233"/>
                  <a:gd name="T35" fmla="*/ 270 h 1062"/>
                  <a:gd name="T36" fmla="*/ 888 w 1233"/>
                  <a:gd name="T37" fmla="*/ 115 h 1062"/>
                  <a:gd name="T38" fmla="*/ 1117 w 1233"/>
                  <a:gd name="T39" fmla="*/ 345 h 1062"/>
                  <a:gd name="T40" fmla="*/ 1056 w 1233"/>
                  <a:gd name="T41" fmla="*/ 500 h 1062"/>
                  <a:gd name="T42" fmla="*/ 1056 w 1233"/>
                  <a:gd name="T43" fmla="*/ 500 h 1062"/>
                  <a:gd name="T44" fmla="*/ 630 w 1233"/>
                  <a:gd name="T45" fmla="*/ 925 h 1062"/>
                  <a:gd name="T46" fmla="*/ 203 w 1233"/>
                  <a:gd name="T47" fmla="*/ 526 h 1062"/>
                  <a:gd name="T48" fmla="*/ 116 w 1233"/>
                  <a:gd name="T49" fmla="*/ 345 h 1062"/>
                  <a:gd name="T50" fmla="*/ 345 w 1233"/>
                  <a:gd name="T51" fmla="*/ 115 h 10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233" h="1062">
                    <a:moveTo>
                      <a:pt x="594" y="1048"/>
                    </a:moveTo>
                    <a:cubicBezTo>
                      <a:pt x="605" y="1058"/>
                      <a:pt x="619" y="1062"/>
                      <a:pt x="632" y="1062"/>
                    </a:cubicBezTo>
                    <a:cubicBezTo>
                      <a:pt x="647" y="1062"/>
                      <a:pt x="662" y="1057"/>
                      <a:pt x="673" y="1046"/>
                    </a:cubicBezTo>
                    <a:cubicBezTo>
                      <a:pt x="676" y="1042"/>
                      <a:pt x="1026" y="698"/>
                      <a:pt x="1140" y="581"/>
                    </a:cubicBezTo>
                    <a:cubicBezTo>
                      <a:pt x="1200" y="519"/>
                      <a:pt x="1233" y="435"/>
                      <a:pt x="1233" y="345"/>
                    </a:cubicBezTo>
                    <a:cubicBezTo>
                      <a:pt x="1233" y="253"/>
                      <a:pt x="1197" y="166"/>
                      <a:pt x="1132" y="101"/>
                    </a:cubicBezTo>
                    <a:cubicBezTo>
                      <a:pt x="1067" y="36"/>
                      <a:pt x="980" y="0"/>
                      <a:pt x="888" y="0"/>
                    </a:cubicBezTo>
                    <a:cubicBezTo>
                      <a:pt x="780" y="0"/>
                      <a:pt x="681" y="50"/>
                      <a:pt x="616" y="132"/>
                    </a:cubicBezTo>
                    <a:cubicBezTo>
                      <a:pt x="552" y="50"/>
                      <a:pt x="453" y="0"/>
                      <a:pt x="345" y="0"/>
                    </a:cubicBezTo>
                    <a:cubicBezTo>
                      <a:pt x="253" y="0"/>
                      <a:pt x="166" y="36"/>
                      <a:pt x="101" y="101"/>
                    </a:cubicBezTo>
                    <a:cubicBezTo>
                      <a:pt x="36" y="166"/>
                      <a:pt x="0" y="253"/>
                      <a:pt x="0" y="345"/>
                    </a:cubicBezTo>
                    <a:cubicBezTo>
                      <a:pt x="0" y="394"/>
                      <a:pt x="14" y="446"/>
                      <a:pt x="43" y="499"/>
                    </a:cubicBezTo>
                    <a:cubicBezTo>
                      <a:pt x="69" y="548"/>
                      <a:pt x="101" y="586"/>
                      <a:pt x="118" y="604"/>
                    </a:cubicBezTo>
                    <a:cubicBezTo>
                      <a:pt x="228" y="724"/>
                      <a:pt x="579" y="1035"/>
                      <a:pt x="594" y="1048"/>
                    </a:cubicBezTo>
                    <a:close/>
                    <a:moveTo>
                      <a:pt x="345" y="115"/>
                    </a:moveTo>
                    <a:cubicBezTo>
                      <a:pt x="443" y="115"/>
                      <a:pt x="530" y="177"/>
                      <a:pt x="562" y="270"/>
                    </a:cubicBezTo>
                    <a:cubicBezTo>
                      <a:pt x="570" y="293"/>
                      <a:pt x="592" y="309"/>
                      <a:pt x="616" y="309"/>
                    </a:cubicBezTo>
                    <a:cubicBezTo>
                      <a:pt x="641" y="309"/>
                      <a:pt x="663" y="293"/>
                      <a:pt x="671" y="270"/>
                    </a:cubicBezTo>
                    <a:cubicBezTo>
                      <a:pt x="703" y="177"/>
                      <a:pt x="790" y="115"/>
                      <a:pt x="888" y="115"/>
                    </a:cubicBezTo>
                    <a:cubicBezTo>
                      <a:pt x="1014" y="115"/>
                      <a:pt x="1117" y="218"/>
                      <a:pt x="1117" y="345"/>
                    </a:cubicBezTo>
                    <a:cubicBezTo>
                      <a:pt x="1117" y="405"/>
                      <a:pt x="1096" y="460"/>
                      <a:pt x="1056" y="500"/>
                    </a:cubicBezTo>
                    <a:cubicBezTo>
                      <a:pt x="1056" y="500"/>
                      <a:pt x="1056" y="500"/>
                      <a:pt x="1056" y="500"/>
                    </a:cubicBezTo>
                    <a:cubicBezTo>
                      <a:pt x="966" y="594"/>
                      <a:pt x="725" y="832"/>
                      <a:pt x="630" y="925"/>
                    </a:cubicBezTo>
                    <a:cubicBezTo>
                      <a:pt x="533" y="839"/>
                      <a:pt x="287" y="618"/>
                      <a:pt x="203" y="526"/>
                    </a:cubicBezTo>
                    <a:cubicBezTo>
                      <a:pt x="161" y="480"/>
                      <a:pt x="116" y="408"/>
                      <a:pt x="116" y="345"/>
                    </a:cubicBezTo>
                    <a:cubicBezTo>
                      <a:pt x="116" y="218"/>
                      <a:pt x="218" y="115"/>
                      <a:pt x="345" y="115"/>
                    </a:cubicBezTo>
                    <a:close/>
                  </a:path>
                </a:pathLst>
              </a:custGeom>
              <a:grpFill/>
              <a:ln w="9525">
                <a:noFill/>
                <a:round/>
                <a:headEnd/>
                <a:tailEnd/>
              </a:ln>
            </p:spPr>
            <p:style>
              <a:lnRef idx="2">
                <a:schemeClr val="accent2">
                  <a:shade val="50000"/>
                </a:schemeClr>
              </a:lnRef>
              <a:fillRef idx="1">
                <a:schemeClr val="accent2"/>
              </a:fillRef>
              <a:effectRef idx="0">
                <a:schemeClr val="accent2"/>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ea typeface="Meiryo" panose="020B0604030504040204" pitchFamily="34" charset="-128"/>
                </a:endParaRPr>
              </a:p>
            </p:txBody>
          </p:sp>
          <p:sp>
            <p:nvSpPr>
              <p:cNvPr id="19" name="Freeform 17">
                <a:extLst>
                  <a:ext uri="{FF2B5EF4-FFF2-40B4-BE49-F238E27FC236}">
                    <a16:creationId xmlns:a16="http://schemas.microsoft.com/office/drawing/2014/main" id="{4E51EDD0-B3EE-6C6D-4F2E-EC9E2D73471F}"/>
                  </a:ext>
                </a:extLst>
              </p:cNvPr>
              <p:cNvSpPr>
                <a:spLocks noEditPoints="1"/>
              </p:cNvSpPr>
              <p:nvPr/>
            </p:nvSpPr>
            <p:spPr bwMode="auto">
              <a:xfrm>
                <a:off x="13041313" y="22005926"/>
                <a:ext cx="19864388" cy="9412288"/>
              </a:xfrm>
              <a:custGeom>
                <a:avLst/>
                <a:gdLst>
                  <a:gd name="T0" fmla="*/ 2097 w 2190"/>
                  <a:gd name="T1" fmla="*/ 41 h 1040"/>
                  <a:gd name="T2" fmla="*/ 2096 w 2190"/>
                  <a:gd name="T3" fmla="*/ 41 h 1040"/>
                  <a:gd name="T4" fmla="*/ 1880 w 2190"/>
                  <a:gd name="T5" fmla="*/ 81 h 1040"/>
                  <a:gd name="T6" fmla="*/ 1493 w 2190"/>
                  <a:gd name="T7" fmla="*/ 545 h 1040"/>
                  <a:gd name="T8" fmla="*/ 1477 w 2190"/>
                  <a:gd name="T9" fmla="*/ 542 h 1040"/>
                  <a:gd name="T10" fmla="*/ 1508 w 2190"/>
                  <a:gd name="T11" fmla="*/ 430 h 1040"/>
                  <a:gd name="T12" fmla="*/ 1283 w 2190"/>
                  <a:gd name="T13" fmla="*/ 205 h 1040"/>
                  <a:gd name="T14" fmla="*/ 864 w 2190"/>
                  <a:gd name="T15" fmla="*/ 205 h 1040"/>
                  <a:gd name="T16" fmla="*/ 618 w 2190"/>
                  <a:gd name="T17" fmla="*/ 74 h 1040"/>
                  <a:gd name="T18" fmla="*/ 368 w 2190"/>
                  <a:gd name="T19" fmla="*/ 66 h 1040"/>
                  <a:gd name="T20" fmla="*/ 120 w 2190"/>
                  <a:gd name="T21" fmla="*/ 146 h 1040"/>
                  <a:gd name="T22" fmla="*/ 106 w 2190"/>
                  <a:gd name="T23" fmla="*/ 146 h 1040"/>
                  <a:gd name="T24" fmla="*/ 106 w 2190"/>
                  <a:gd name="T25" fmla="*/ 72 h 1040"/>
                  <a:gd name="T26" fmla="*/ 53 w 2190"/>
                  <a:gd name="T27" fmla="*/ 19 h 1040"/>
                  <a:gd name="T28" fmla="*/ 0 w 2190"/>
                  <a:gd name="T29" fmla="*/ 72 h 1040"/>
                  <a:gd name="T30" fmla="*/ 0 w 2190"/>
                  <a:gd name="T31" fmla="*/ 866 h 1040"/>
                  <a:gd name="T32" fmla="*/ 53 w 2190"/>
                  <a:gd name="T33" fmla="*/ 919 h 1040"/>
                  <a:gd name="T34" fmla="*/ 106 w 2190"/>
                  <a:gd name="T35" fmla="*/ 866 h 1040"/>
                  <a:gd name="T36" fmla="*/ 106 w 2190"/>
                  <a:gd name="T37" fmla="*/ 801 h 1040"/>
                  <a:gd name="T38" fmla="*/ 314 w 2190"/>
                  <a:gd name="T39" fmla="*/ 801 h 1040"/>
                  <a:gd name="T40" fmla="*/ 901 w 2190"/>
                  <a:gd name="T41" fmla="*/ 1018 h 1040"/>
                  <a:gd name="T42" fmla="*/ 1026 w 2190"/>
                  <a:gd name="T43" fmla="*/ 1040 h 1040"/>
                  <a:gd name="T44" fmla="*/ 1086 w 2190"/>
                  <a:gd name="T45" fmla="*/ 1035 h 1040"/>
                  <a:gd name="T46" fmla="*/ 1661 w 2190"/>
                  <a:gd name="T47" fmla="*/ 938 h 1040"/>
                  <a:gd name="T48" fmla="*/ 1817 w 2190"/>
                  <a:gd name="T49" fmla="*/ 832 h 1040"/>
                  <a:gd name="T50" fmla="*/ 2158 w 2190"/>
                  <a:gd name="T51" fmla="*/ 281 h 1040"/>
                  <a:gd name="T52" fmla="*/ 2178 w 2190"/>
                  <a:gd name="T53" fmla="*/ 148 h 1040"/>
                  <a:gd name="T54" fmla="*/ 2097 w 2190"/>
                  <a:gd name="T55" fmla="*/ 41 h 1040"/>
                  <a:gd name="T56" fmla="*/ 2068 w 2190"/>
                  <a:gd name="T57" fmla="*/ 225 h 1040"/>
                  <a:gd name="T58" fmla="*/ 1727 w 2190"/>
                  <a:gd name="T59" fmla="*/ 777 h 1040"/>
                  <a:gd name="T60" fmla="*/ 1643 w 2190"/>
                  <a:gd name="T61" fmla="*/ 833 h 1040"/>
                  <a:gd name="T62" fmla="*/ 1069 w 2190"/>
                  <a:gd name="T63" fmla="*/ 931 h 1040"/>
                  <a:gd name="T64" fmla="*/ 938 w 2190"/>
                  <a:gd name="T65" fmla="*/ 918 h 1040"/>
                  <a:gd name="T66" fmla="*/ 342 w 2190"/>
                  <a:gd name="T67" fmla="*/ 698 h 1040"/>
                  <a:gd name="T68" fmla="*/ 324 w 2190"/>
                  <a:gd name="T69" fmla="*/ 695 h 1040"/>
                  <a:gd name="T70" fmla="*/ 106 w 2190"/>
                  <a:gd name="T71" fmla="*/ 695 h 1040"/>
                  <a:gd name="T72" fmla="*/ 106 w 2190"/>
                  <a:gd name="T73" fmla="*/ 252 h 1040"/>
                  <a:gd name="T74" fmla="*/ 134 w 2190"/>
                  <a:gd name="T75" fmla="*/ 252 h 1040"/>
                  <a:gd name="T76" fmla="*/ 160 w 2190"/>
                  <a:gd name="T77" fmla="*/ 245 h 1040"/>
                  <a:gd name="T78" fmla="*/ 384 w 2190"/>
                  <a:gd name="T79" fmla="*/ 171 h 1040"/>
                  <a:gd name="T80" fmla="*/ 593 w 2190"/>
                  <a:gd name="T81" fmla="*/ 177 h 1040"/>
                  <a:gd name="T82" fmla="*/ 806 w 2190"/>
                  <a:gd name="T83" fmla="*/ 296 h 1040"/>
                  <a:gd name="T84" fmla="*/ 843 w 2190"/>
                  <a:gd name="T85" fmla="*/ 311 h 1040"/>
                  <a:gd name="T86" fmla="*/ 1283 w 2190"/>
                  <a:gd name="T87" fmla="*/ 311 h 1040"/>
                  <a:gd name="T88" fmla="*/ 1402 w 2190"/>
                  <a:gd name="T89" fmla="*/ 430 h 1040"/>
                  <a:gd name="T90" fmla="*/ 1342 w 2190"/>
                  <a:gd name="T91" fmla="*/ 532 h 1040"/>
                  <a:gd name="T92" fmla="*/ 1339 w 2190"/>
                  <a:gd name="T93" fmla="*/ 534 h 1040"/>
                  <a:gd name="T94" fmla="*/ 1283 w 2190"/>
                  <a:gd name="T95" fmla="*/ 549 h 1040"/>
                  <a:gd name="T96" fmla="*/ 840 w 2190"/>
                  <a:gd name="T97" fmla="*/ 549 h 1040"/>
                  <a:gd name="T98" fmla="*/ 787 w 2190"/>
                  <a:gd name="T99" fmla="*/ 601 h 1040"/>
                  <a:gd name="T100" fmla="*/ 840 w 2190"/>
                  <a:gd name="T101" fmla="*/ 654 h 1040"/>
                  <a:gd name="T102" fmla="*/ 1283 w 2190"/>
                  <a:gd name="T103" fmla="*/ 654 h 1040"/>
                  <a:gd name="T104" fmla="*/ 1376 w 2190"/>
                  <a:gd name="T105" fmla="*/ 634 h 1040"/>
                  <a:gd name="T106" fmla="*/ 1507 w 2190"/>
                  <a:gd name="T107" fmla="*/ 654 h 1040"/>
                  <a:gd name="T108" fmla="*/ 1556 w 2190"/>
                  <a:gd name="T109" fmla="*/ 635 h 1040"/>
                  <a:gd name="T110" fmla="*/ 1961 w 2190"/>
                  <a:gd name="T111" fmla="*/ 148 h 1040"/>
                  <a:gd name="T112" fmla="*/ 2044 w 2190"/>
                  <a:gd name="T113" fmla="*/ 133 h 1040"/>
                  <a:gd name="T114" fmla="*/ 2044 w 2190"/>
                  <a:gd name="T115" fmla="*/ 133 h 1040"/>
                  <a:gd name="T116" fmla="*/ 2076 w 2190"/>
                  <a:gd name="T117" fmla="*/ 174 h 1040"/>
                  <a:gd name="T118" fmla="*/ 2068 w 2190"/>
                  <a:gd name="T119" fmla="*/ 225 h 10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190" h="1040">
                    <a:moveTo>
                      <a:pt x="2097" y="41"/>
                    </a:moveTo>
                    <a:cubicBezTo>
                      <a:pt x="2096" y="41"/>
                      <a:pt x="2096" y="41"/>
                      <a:pt x="2096" y="41"/>
                    </a:cubicBezTo>
                    <a:cubicBezTo>
                      <a:pt x="2024" y="0"/>
                      <a:pt x="1933" y="17"/>
                      <a:pt x="1880" y="81"/>
                    </a:cubicBezTo>
                    <a:cubicBezTo>
                      <a:pt x="1493" y="545"/>
                      <a:pt x="1493" y="545"/>
                      <a:pt x="1493" y="545"/>
                    </a:cubicBezTo>
                    <a:cubicBezTo>
                      <a:pt x="1477" y="542"/>
                      <a:pt x="1477" y="542"/>
                      <a:pt x="1477" y="542"/>
                    </a:cubicBezTo>
                    <a:cubicBezTo>
                      <a:pt x="1497" y="509"/>
                      <a:pt x="1508" y="471"/>
                      <a:pt x="1508" y="430"/>
                    </a:cubicBezTo>
                    <a:cubicBezTo>
                      <a:pt x="1508" y="306"/>
                      <a:pt x="1407" y="205"/>
                      <a:pt x="1283" y="205"/>
                    </a:cubicBezTo>
                    <a:cubicBezTo>
                      <a:pt x="864" y="205"/>
                      <a:pt x="864" y="205"/>
                      <a:pt x="864" y="205"/>
                    </a:cubicBezTo>
                    <a:cubicBezTo>
                      <a:pt x="792" y="140"/>
                      <a:pt x="710" y="95"/>
                      <a:pt x="618" y="74"/>
                    </a:cubicBezTo>
                    <a:cubicBezTo>
                      <a:pt x="540" y="55"/>
                      <a:pt x="456" y="53"/>
                      <a:pt x="368" y="66"/>
                    </a:cubicBezTo>
                    <a:cubicBezTo>
                      <a:pt x="248" y="85"/>
                      <a:pt x="154" y="129"/>
                      <a:pt x="120" y="146"/>
                    </a:cubicBezTo>
                    <a:cubicBezTo>
                      <a:pt x="106" y="146"/>
                      <a:pt x="106" y="146"/>
                      <a:pt x="106" y="146"/>
                    </a:cubicBezTo>
                    <a:cubicBezTo>
                      <a:pt x="106" y="72"/>
                      <a:pt x="106" y="72"/>
                      <a:pt x="106" y="72"/>
                    </a:cubicBezTo>
                    <a:cubicBezTo>
                      <a:pt x="106" y="42"/>
                      <a:pt x="82" y="19"/>
                      <a:pt x="53" y="19"/>
                    </a:cubicBezTo>
                    <a:cubicBezTo>
                      <a:pt x="23" y="19"/>
                      <a:pt x="0" y="42"/>
                      <a:pt x="0" y="72"/>
                    </a:cubicBezTo>
                    <a:cubicBezTo>
                      <a:pt x="0" y="866"/>
                      <a:pt x="0" y="866"/>
                      <a:pt x="0" y="866"/>
                    </a:cubicBezTo>
                    <a:cubicBezTo>
                      <a:pt x="0" y="896"/>
                      <a:pt x="23" y="919"/>
                      <a:pt x="53" y="919"/>
                    </a:cubicBezTo>
                    <a:cubicBezTo>
                      <a:pt x="82" y="919"/>
                      <a:pt x="106" y="896"/>
                      <a:pt x="106" y="866"/>
                    </a:cubicBezTo>
                    <a:cubicBezTo>
                      <a:pt x="106" y="801"/>
                      <a:pt x="106" y="801"/>
                      <a:pt x="106" y="801"/>
                    </a:cubicBezTo>
                    <a:cubicBezTo>
                      <a:pt x="314" y="801"/>
                      <a:pt x="314" y="801"/>
                      <a:pt x="314" y="801"/>
                    </a:cubicBezTo>
                    <a:cubicBezTo>
                      <a:pt x="901" y="1018"/>
                      <a:pt x="901" y="1018"/>
                      <a:pt x="901" y="1018"/>
                    </a:cubicBezTo>
                    <a:cubicBezTo>
                      <a:pt x="941" y="1033"/>
                      <a:pt x="984" y="1040"/>
                      <a:pt x="1026" y="1040"/>
                    </a:cubicBezTo>
                    <a:cubicBezTo>
                      <a:pt x="1046" y="1040"/>
                      <a:pt x="1066" y="1038"/>
                      <a:pt x="1086" y="1035"/>
                    </a:cubicBezTo>
                    <a:cubicBezTo>
                      <a:pt x="1661" y="938"/>
                      <a:pt x="1661" y="938"/>
                      <a:pt x="1661" y="938"/>
                    </a:cubicBezTo>
                    <a:cubicBezTo>
                      <a:pt x="1726" y="927"/>
                      <a:pt x="1783" y="888"/>
                      <a:pt x="1817" y="832"/>
                    </a:cubicBezTo>
                    <a:cubicBezTo>
                      <a:pt x="2158" y="281"/>
                      <a:pt x="2158" y="281"/>
                      <a:pt x="2158" y="281"/>
                    </a:cubicBezTo>
                    <a:cubicBezTo>
                      <a:pt x="2183" y="241"/>
                      <a:pt x="2190" y="193"/>
                      <a:pt x="2178" y="148"/>
                    </a:cubicBezTo>
                    <a:cubicBezTo>
                      <a:pt x="2166" y="102"/>
                      <a:pt x="2138" y="64"/>
                      <a:pt x="2097" y="41"/>
                    </a:cubicBezTo>
                    <a:close/>
                    <a:moveTo>
                      <a:pt x="2068" y="225"/>
                    </a:moveTo>
                    <a:cubicBezTo>
                      <a:pt x="1727" y="777"/>
                      <a:pt x="1727" y="777"/>
                      <a:pt x="1727" y="777"/>
                    </a:cubicBezTo>
                    <a:cubicBezTo>
                      <a:pt x="1709" y="807"/>
                      <a:pt x="1678" y="827"/>
                      <a:pt x="1643" y="833"/>
                    </a:cubicBezTo>
                    <a:cubicBezTo>
                      <a:pt x="1069" y="931"/>
                      <a:pt x="1069" y="931"/>
                      <a:pt x="1069" y="931"/>
                    </a:cubicBezTo>
                    <a:cubicBezTo>
                      <a:pt x="1025" y="938"/>
                      <a:pt x="980" y="934"/>
                      <a:pt x="938" y="918"/>
                    </a:cubicBezTo>
                    <a:cubicBezTo>
                      <a:pt x="342" y="698"/>
                      <a:pt x="342" y="698"/>
                      <a:pt x="342" y="698"/>
                    </a:cubicBezTo>
                    <a:cubicBezTo>
                      <a:pt x="336" y="696"/>
                      <a:pt x="330" y="695"/>
                      <a:pt x="324" y="695"/>
                    </a:cubicBezTo>
                    <a:cubicBezTo>
                      <a:pt x="106" y="695"/>
                      <a:pt x="106" y="695"/>
                      <a:pt x="106" y="695"/>
                    </a:cubicBezTo>
                    <a:cubicBezTo>
                      <a:pt x="106" y="252"/>
                      <a:pt x="106" y="252"/>
                      <a:pt x="106" y="252"/>
                    </a:cubicBezTo>
                    <a:cubicBezTo>
                      <a:pt x="134" y="252"/>
                      <a:pt x="134" y="252"/>
                      <a:pt x="134" y="252"/>
                    </a:cubicBezTo>
                    <a:cubicBezTo>
                      <a:pt x="143" y="252"/>
                      <a:pt x="152" y="250"/>
                      <a:pt x="160" y="245"/>
                    </a:cubicBezTo>
                    <a:cubicBezTo>
                      <a:pt x="161" y="245"/>
                      <a:pt x="255" y="191"/>
                      <a:pt x="384" y="171"/>
                    </a:cubicBezTo>
                    <a:cubicBezTo>
                      <a:pt x="459" y="159"/>
                      <a:pt x="529" y="161"/>
                      <a:pt x="593" y="177"/>
                    </a:cubicBezTo>
                    <a:cubicBezTo>
                      <a:pt x="673" y="196"/>
                      <a:pt x="745" y="236"/>
                      <a:pt x="806" y="296"/>
                    </a:cubicBezTo>
                    <a:cubicBezTo>
                      <a:pt x="816" y="305"/>
                      <a:pt x="829" y="311"/>
                      <a:pt x="843" y="311"/>
                    </a:cubicBezTo>
                    <a:cubicBezTo>
                      <a:pt x="1283" y="311"/>
                      <a:pt x="1283" y="311"/>
                      <a:pt x="1283" y="311"/>
                    </a:cubicBezTo>
                    <a:cubicBezTo>
                      <a:pt x="1348" y="311"/>
                      <a:pt x="1402" y="364"/>
                      <a:pt x="1402" y="430"/>
                    </a:cubicBezTo>
                    <a:cubicBezTo>
                      <a:pt x="1402" y="473"/>
                      <a:pt x="1378" y="512"/>
                      <a:pt x="1342" y="532"/>
                    </a:cubicBezTo>
                    <a:cubicBezTo>
                      <a:pt x="1341" y="533"/>
                      <a:pt x="1340" y="534"/>
                      <a:pt x="1339" y="534"/>
                    </a:cubicBezTo>
                    <a:cubicBezTo>
                      <a:pt x="1323" y="543"/>
                      <a:pt x="1303" y="549"/>
                      <a:pt x="1283" y="549"/>
                    </a:cubicBezTo>
                    <a:cubicBezTo>
                      <a:pt x="840" y="549"/>
                      <a:pt x="840" y="549"/>
                      <a:pt x="840" y="549"/>
                    </a:cubicBezTo>
                    <a:cubicBezTo>
                      <a:pt x="810" y="549"/>
                      <a:pt x="787" y="572"/>
                      <a:pt x="787" y="601"/>
                    </a:cubicBezTo>
                    <a:cubicBezTo>
                      <a:pt x="787" y="631"/>
                      <a:pt x="810" y="654"/>
                      <a:pt x="840" y="654"/>
                    </a:cubicBezTo>
                    <a:cubicBezTo>
                      <a:pt x="1283" y="654"/>
                      <a:pt x="1283" y="654"/>
                      <a:pt x="1283" y="654"/>
                    </a:cubicBezTo>
                    <a:cubicBezTo>
                      <a:pt x="1316" y="654"/>
                      <a:pt x="1348" y="647"/>
                      <a:pt x="1376" y="634"/>
                    </a:cubicBezTo>
                    <a:cubicBezTo>
                      <a:pt x="1507" y="654"/>
                      <a:pt x="1507" y="654"/>
                      <a:pt x="1507" y="654"/>
                    </a:cubicBezTo>
                    <a:cubicBezTo>
                      <a:pt x="1526" y="657"/>
                      <a:pt x="1544" y="650"/>
                      <a:pt x="1556" y="635"/>
                    </a:cubicBezTo>
                    <a:cubicBezTo>
                      <a:pt x="1961" y="148"/>
                      <a:pt x="1961" y="148"/>
                      <a:pt x="1961" y="148"/>
                    </a:cubicBezTo>
                    <a:cubicBezTo>
                      <a:pt x="1982" y="124"/>
                      <a:pt x="2016" y="118"/>
                      <a:pt x="2044" y="133"/>
                    </a:cubicBezTo>
                    <a:cubicBezTo>
                      <a:pt x="2044" y="133"/>
                      <a:pt x="2044" y="133"/>
                      <a:pt x="2044" y="133"/>
                    </a:cubicBezTo>
                    <a:cubicBezTo>
                      <a:pt x="2060" y="142"/>
                      <a:pt x="2071" y="157"/>
                      <a:pt x="2076" y="174"/>
                    </a:cubicBezTo>
                    <a:cubicBezTo>
                      <a:pt x="2080" y="192"/>
                      <a:pt x="2077" y="210"/>
                      <a:pt x="2068" y="225"/>
                    </a:cubicBezTo>
                    <a:close/>
                  </a:path>
                </a:pathLst>
              </a:custGeom>
              <a:grpFill/>
              <a:ln w="9525">
                <a:noFill/>
                <a:round/>
                <a:headEnd/>
                <a:tailEnd/>
              </a:ln>
            </p:spPr>
            <p:style>
              <a:lnRef idx="2">
                <a:schemeClr val="accent2">
                  <a:shade val="50000"/>
                </a:schemeClr>
              </a:lnRef>
              <a:fillRef idx="1">
                <a:schemeClr val="accent2"/>
              </a:fillRef>
              <a:effectRef idx="0">
                <a:schemeClr val="accent2"/>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ea typeface="Meiryo" panose="020B0604030504040204" pitchFamily="34" charset="-128"/>
                </a:endParaRPr>
              </a:p>
            </p:txBody>
          </p:sp>
          <p:sp>
            <p:nvSpPr>
              <p:cNvPr id="20" name="Freeform 18">
                <a:extLst>
                  <a:ext uri="{FF2B5EF4-FFF2-40B4-BE49-F238E27FC236}">
                    <a16:creationId xmlns:a16="http://schemas.microsoft.com/office/drawing/2014/main" id="{185DC0BF-E4CF-1357-016F-CD805F34D288}"/>
                  </a:ext>
                </a:extLst>
              </p:cNvPr>
              <p:cNvSpPr>
                <a:spLocks noEditPoints="1"/>
              </p:cNvSpPr>
              <p:nvPr/>
            </p:nvSpPr>
            <p:spPr bwMode="auto">
              <a:xfrm>
                <a:off x="13385801" y="912813"/>
                <a:ext cx="19864388" cy="9283700"/>
              </a:xfrm>
              <a:custGeom>
                <a:avLst/>
                <a:gdLst>
                  <a:gd name="T0" fmla="*/ 2137 w 2190"/>
                  <a:gd name="T1" fmla="*/ 126 h 1026"/>
                  <a:gd name="T2" fmla="*/ 2084 w 2190"/>
                  <a:gd name="T3" fmla="*/ 179 h 1026"/>
                  <a:gd name="T4" fmla="*/ 2084 w 2190"/>
                  <a:gd name="T5" fmla="*/ 244 h 1026"/>
                  <a:gd name="T6" fmla="*/ 1876 w 2190"/>
                  <a:gd name="T7" fmla="*/ 244 h 1026"/>
                  <a:gd name="T8" fmla="*/ 1289 w 2190"/>
                  <a:gd name="T9" fmla="*/ 27 h 1026"/>
                  <a:gd name="T10" fmla="*/ 1104 w 2190"/>
                  <a:gd name="T11" fmla="*/ 10 h 1026"/>
                  <a:gd name="T12" fmla="*/ 529 w 2190"/>
                  <a:gd name="T13" fmla="*/ 107 h 1026"/>
                  <a:gd name="T14" fmla="*/ 373 w 2190"/>
                  <a:gd name="T15" fmla="*/ 213 h 1026"/>
                  <a:gd name="T16" fmla="*/ 32 w 2190"/>
                  <a:gd name="T17" fmla="*/ 764 h 1026"/>
                  <a:gd name="T18" fmla="*/ 12 w 2190"/>
                  <a:gd name="T19" fmla="*/ 897 h 1026"/>
                  <a:gd name="T20" fmla="*/ 93 w 2190"/>
                  <a:gd name="T21" fmla="*/ 1004 h 1026"/>
                  <a:gd name="T22" fmla="*/ 94 w 2190"/>
                  <a:gd name="T23" fmla="*/ 1004 h 1026"/>
                  <a:gd name="T24" fmla="*/ 178 w 2190"/>
                  <a:gd name="T25" fmla="*/ 1026 h 1026"/>
                  <a:gd name="T26" fmla="*/ 310 w 2190"/>
                  <a:gd name="T27" fmla="*/ 964 h 1026"/>
                  <a:gd name="T28" fmla="*/ 697 w 2190"/>
                  <a:gd name="T29" fmla="*/ 500 h 1026"/>
                  <a:gd name="T30" fmla="*/ 713 w 2190"/>
                  <a:gd name="T31" fmla="*/ 503 h 1026"/>
                  <a:gd name="T32" fmla="*/ 682 w 2190"/>
                  <a:gd name="T33" fmla="*/ 615 h 1026"/>
                  <a:gd name="T34" fmla="*/ 907 w 2190"/>
                  <a:gd name="T35" fmla="*/ 840 h 1026"/>
                  <a:gd name="T36" fmla="*/ 1326 w 2190"/>
                  <a:gd name="T37" fmla="*/ 840 h 1026"/>
                  <a:gd name="T38" fmla="*/ 1572 w 2190"/>
                  <a:gd name="T39" fmla="*/ 971 h 1026"/>
                  <a:gd name="T40" fmla="*/ 1712 w 2190"/>
                  <a:gd name="T41" fmla="*/ 987 h 1026"/>
                  <a:gd name="T42" fmla="*/ 1822 w 2190"/>
                  <a:gd name="T43" fmla="*/ 979 h 1026"/>
                  <a:gd name="T44" fmla="*/ 2070 w 2190"/>
                  <a:gd name="T45" fmla="*/ 899 h 1026"/>
                  <a:gd name="T46" fmla="*/ 2084 w 2190"/>
                  <a:gd name="T47" fmla="*/ 899 h 1026"/>
                  <a:gd name="T48" fmla="*/ 2084 w 2190"/>
                  <a:gd name="T49" fmla="*/ 973 h 1026"/>
                  <a:gd name="T50" fmla="*/ 2137 w 2190"/>
                  <a:gd name="T51" fmla="*/ 1026 h 1026"/>
                  <a:gd name="T52" fmla="*/ 2190 w 2190"/>
                  <a:gd name="T53" fmla="*/ 973 h 1026"/>
                  <a:gd name="T54" fmla="*/ 2190 w 2190"/>
                  <a:gd name="T55" fmla="*/ 179 h 1026"/>
                  <a:gd name="T56" fmla="*/ 2137 w 2190"/>
                  <a:gd name="T57" fmla="*/ 126 h 1026"/>
                  <a:gd name="T58" fmla="*/ 2056 w 2190"/>
                  <a:gd name="T59" fmla="*/ 793 h 1026"/>
                  <a:gd name="T60" fmla="*/ 2030 w 2190"/>
                  <a:gd name="T61" fmla="*/ 800 h 1026"/>
                  <a:gd name="T62" fmla="*/ 1806 w 2190"/>
                  <a:gd name="T63" fmla="*/ 874 h 1026"/>
                  <a:gd name="T64" fmla="*/ 1597 w 2190"/>
                  <a:gd name="T65" fmla="*/ 868 h 1026"/>
                  <a:gd name="T66" fmla="*/ 1384 w 2190"/>
                  <a:gd name="T67" fmla="*/ 749 h 1026"/>
                  <a:gd name="T68" fmla="*/ 1347 w 2190"/>
                  <a:gd name="T69" fmla="*/ 734 h 1026"/>
                  <a:gd name="T70" fmla="*/ 907 w 2190"/>
                  <a:gd name="T71" fmla="*/ 734 h 1026"/>
                  <a:gd name="T72" fmla="*/ 788 w 2190"/>
                  <a:gd name="T73" fmla="*/ 615 h 1026"/>
                  <a:gd name="T74" fmla="*/ 847 w 2190"/>
                  <a:gd name="T75" fmla="*/ 513 h 1026"/>
                  <a:gd name="T76" fmla="*/ 851 w 2190"/>
                  <a:gd name="T77" fmla="*/ 511 h 1026"/>
                  <a:gd name="T78" fmla="*/ 907 w 2190"/>
                  <a:gd name="T79" fmla="*/ 496 h 1026"/>
                  <a:gd name="T80" fmla="*/ 1350 w 2190"/>
                  <a:gd name="T81" fmla="*/ 496 h 1026"/>
                  <a:gd name="T82" fmla="*/ 1403 w 2190"/>
                  <a:gd name="T83" fmla="*/ 444 h 1026"/>
                  <a:gd name="T84" fmla="*/ 1350 w 2190"/>
                  <a:gd name="T85" fmla="*/ 391 h 1026"/>
                  <a:gd name="T86" fmla="*/ 907 w 2190"/>
                  <a:gd name="T87" fmla="*/ 391 h 1026"/>
                  <a:gd name="T88" fmla="*/ 814 w 2190"/>
                  <a:gd name="T89" fmla="*/ 411 h 1026"/>
                  <a:gd name="T90" fmla="*/ 683 w 2190"/>
                  <a:gd name="T91" fmla="*/ 391 h 1026"/>
                  <a:gd name="T92" fmla="*/ 634 w 2190"/>
                  <a:gd name="T93" fmla="*/ 410 h 1026"/>
                  <a:gd name="T94" fmla="*/ 229 w 2190"/>
                  <a:gd name="T95" fmla="*/ 897 h 1026"/>
                  <a:gd name="T96" fmla="*/ 146 w 2190"/>
                  <a:gd name="T97" fmla="*/ 912 h 1026"/>
                  <a:gd name="T98" fmla="*/ 146 w 2190"/>
                  <a:gd name="T99" fmla="*/ 912 h 1026"/>
                  <a:gd name="T100" fmla="*/ 114 w 2190"/>
                  <a:gd name="T101" fmla="*/ 871 h 1026"/>
                  <a:gd name="T102" fmla="*/ 122 w 2190"/>
                  <a:gd name="T103" fmla="*/ 820 h 1026"/>
                  <a:gd name="T104" fmla="*/ 463 w 2190"/>
                  <a:gd name="T105" fmla="*/ 268 h 1026"/>
                  <a:gd name="T106" fmla="*/ 547 w 2190"/>
                  <a:gd name="T107" fmla="*/ 212 h 1026"/>
                  <a:gd name="T108" fmla="*/ 1121 w 2190"/>
                  <a:gd name="T109" fmla="*/ 114 h 1026"/>
                  <a:gd name="T110" fmla="*/ 1252 w 2190"/>
                  <a:gd name="T111" fmla="*/ 127 h 1026"/>
                  <a:gd name="T112" fmla="*/ 1848 w 2190"/>
                  <a:gd name="T113" fmla="*/ 347 h 1026"/>
                  <a:gd name="T114" fmla="*/ 1866 w 2190"/>
                  <a:gd name="T115" fmla="*/ 350 h 1026"/>
                  <a:gd name="T116" fmla="*/ 2084 w 2190"/>
                  <a:gd name="T117" fmla="*/ 350 h 1026"/>
                  <a:gd name="T118" fmla="*/ 2084 w 2190"/>
                  <a:gd name="T119" fmla="*/ 793 h 1026"/>
                  <a:gd name="T120" fmla="*/ 2056 w 2190"/>
                  <a:gd name="T121" fmla="*/ 793 h 10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190" h="1026">
                    <a:moveTo>
                      <a:pt x="2137" y="126"/>
                    </a:moveTo>
                    <a:cubicBezTo>
                      <a:pt x="2108" y="126"/>
                      <a:pt x="2084" y="149"/>
                      <a:pt x="2084" y="179"/>
                    </a:cubicBezTo>
                    <a:cubicBezTo>
                      <a:pt x="2084" y="244"/>
                      <a:pt x="2084" y="244"/>
                      <a:pt x="2084" y="244"/>
                    </a:cubicBezTo>
                    <a:cubicBezTo>
                      <a:pt x="1876" y="244"/>
                      <a:pt x="1876" y="244"/>
                      <a:pt x="1876" y="244"/>
                    </a:cubicBezTo>
                    <a:cubicBezTo>
                      <a:pt x="1289" y="27"/>
                      <a:pt x="1289" y="27"/>
                      <a:pt x="1289" y="27"/>
                    </a:cubicBezTo>
                    <a:cubicBezTo>
                      <a:pt x="1230" y="5"/>
                      <a:pt x="1166" y="0"/>
                      <a:pt x="1104" y="10"/>
                    </a:cubicBezTo>
                    <a:cubicBezTo>
                      <a:pt x="529" y="107"/>
                      <a:pt x="529" y="107"/>
                      <a:pt x="529" y="107"/>
                    </a:cubicBezTo>
                    <a:cubicBezTo>
                      <a:pt x="464" y="118"/>
                      <a:pt x="407" y="157"/>
                      <a:pt x="373" y="213"/>
                    </a:cubicBezTo>
                    <a:cubicBezTo>
                      <a:pt x="32" y="764"/>
                      <a:pt x="32" y="764"/>
                      <a:pt x="32" y="764"/>
                    </a:cubicBezTo>
                    <a:cubicBezTo>
                      <a:pt x="7" y="804"/>
                      <a:pt x="0" y="852"/>
                      <a:pt x="12" y="897"/>
                    </a:cubicBezTo>
                    <a:cubicBezTo>
                      <a:pt x="24" y="943"/>
                      <a:pt x="52" y="981"/>
                      <a:pt x="93" y="1004"/>
                    </a:cubicBezTo>
                    <a:cubicBezTo>
                      <a:pt x="94" y="1004"/>
                      <a:pt x="94" y="1004"/>
                      <a:pt x="94" y="1004"/>
                    </a:cubicBezTo>
                    <a:cubicBezTo>
                      <a:pt x="120" y="1019"/>
                      <a:pt x="149" y="1026"/>
                      <a:pt x="178" y="1026"/>
                    </a:cubicBezTo>
                    <a:cubicBezTo>
                      <a:pt x="228" y="1026"/>
                      <a:pt x="276" y="1005"/>
                      <a:pt x="310" y="964"/>
                    </a:cubicBezTo>
                    <a:cubicBezTo>
                      <a:pt x="697" y="500"/>
                      <a:pt x="697" y="500"/>
                      <a:pt x="697" y="500"/>
                    </a:cubicBezTo>
                    <a:cubicBezTo>
                      <a:pt x="713" y="503"/>
                      <a:pt x="713" y="503"/>
                      <a:pt x="713" y="503"/>
                    </a:cubicBezTo>
                    <a:cubicBezTo>
                      <a:pt x="693" y="536"/>
                      <a:pt x="682" y="574"/>
                      <a:pt x="682" y="615"/>
                    </a:cubicBezTo>
                    <a:cubicBezTo>
                      <a:pt x="682" y="739"/>
                      <a:pt x="783" y="840"/>
                      <a:pt x="907" y="840"/>
                    </a:cubicBezTo>
                    <a:cubicBezTo>
                      <a:pt x="1326" y="840"/>
                      <a:pt x="1326" y="840"/>
                      <a:pt x="1326" y="840"/>
                    </a:cubicBezTo>
                    <a:cubicBezTo>
                      <a:pt x="1398" y="905"/>
                      <a:pt x="1480" y="950"/>
                      <a:pt x="1572" y="971"/>
                    </a:cubicBezTo>
                    <a:cubicBezTo>
                      <a:pt x="1617" y="982"/>
                      <a:pt x="1664" y="987"/>
                      <a:pt x="1712" y="987"/>
                    </a:cubicBezTo>
                    <a:cubicBezTo>
                      <a:pt x="1748" y="987"/>
                      <a:pt x="1785" y="984"/>
                      <a:pt x="1822" y="979"/>
                    </a:cubicBezTo>
                    <a:cubicBezTo>
                      <a:pt x="1942" y="960"/>
                      <a:pt x="2036" y="916"/>
                      <a:pt x="2070" y="899"/>
                    </a:cubicBezTo>
                    <a:cubicBezTo>
                      <a:pt x="2084" y="899"/>
                      <a:pt x="2084" y="899"/>
                      <a:pt x="2084" y="899"/>
                    </a:cubicBezTo>
                    <a:cubicBezTo>
                      <a:pt x="2084" y="973"/>
                      <a:pt x="2084" y="973"/>
                      <a:pt x="2084" y="973"/>
                    </a:cubicBezTo>
                    <a:cubicBezTo>
                      <a:pt x="2084" y="1003"/>
                      <a:pt x="2108" y="1026"/>
                      <a:pt x="2137" y="1026"/>
                    </a:cubicBezTo>
                    <a:cubicBezTo>
                      <a:pt x="2167" y="1026"/>
                      <a:pt x="2190" y="1003"/>
                      <a:pt x="2190" y="973"/>
                    </a:cubicBezTo>
                    <a:cubicBezTo>
                      <a:pt x="2190" y="179"/>
                      <a:pt x="2190" y="179"/>
                      <a:pt x="2190" y="179"/>
                    </a:cubicBezTo>
                    <a:cubicBezTo>
                      <a:pt x="2190" y="149"/>
                      <a:pt x="2167" y="126"/>
                      <a:pt x="2137" y="126"/>
                    </a:cubicBezTo>
                    <a:close/>
                    <a:moveTo>
                      <a:pt x="2056" y="793"/>
                    </a:moveTo>
                    <a:cubicBezTo>
                      <a:pt x="2047" y="793"/>
                      <a:pt x="2038" y="795"/>
                      <a:pt x="2030" y="800"/>
                    </a:cubicBezTo>
                    <a:cubicBezTo>
                      <a:pt x="2029" y="800"/>
                      <a:pt x="1935" y="854"/>
                      <a:pt x="1806" y="874"/>
                    </a:cubicBezTo>
                    <a:cubicBezTo>
                      <a:pt x="1732" y="886"/>
                      <a:pt x="1661" y="884"/>
                      <a:pt x="1597" y="868"/>
                    </a:cubicBezTo>
                    <a:cubicBezTo>
                      <a:pt x="1517" y="849"/>
                      <a:pt x="1445" y="809"/>
                      <a:pt x="1384" y="749"/>
                    </a:cubicBezTo>
                    <a:cubicBezTo>
                      <a:pt x="1374" y="740"/>
                      <a:pt x="1361" y="734"/>
                      <a:pt x="1347" y="734"/>
                    </a:cubicBezTo>
                    <a:cubicBezTo>
                      <a:pt x="907" y="734"/>
                      <a:pt x="907" y="734"/>
                      <a:pt x="907" y="734"/>
                    </a:cubicBezTo>
                    <a:cubicBezTo>
                      <a:pt x="842" y="734"/>
                      <a:pt x="788" y="681"/>
                      <a:pt x="788" y="615"/>
                    </a:cubicBezTo>
                    <a:cubicBezTo>
                      <a:pt x="788" y="572"/>
                      <a:pt x="812" y="533"/>
                      <a:pt x="847" y="513"/>
                    </a:cubicBezTo>
                    <a:cubicBezTo>
                      <a:pt x="849" y="512"/>
                      <a:pt x="850" y="511"/>
                      <a:pt x="851" y="511"/>
                    </a:cubicBezTo>
                    <a:cubicBezTo>
                      <a:pt x="867" y="502"/>
                      <a:pt x="887" y="496"/>
                      <a:pt x="907" y="496"/>
                    </a:cubicBezTo>
                    <a:cubicBezTo>
                      <a:pt x="1350" y="496"/>
                      <a:pt x="1350" y="496"/>
                      <a:pt x="1350" y="496"/>
                    </a:cubicBezTo>
                    <a:cubicBezTo>
                      <a:pt x="1380" y="496"/>
                      <a:pt x="1403" y="473"/>
                      <a:pt x="1403" y="444"/>
                    </a:cubicBezTo>
                    <a:cubicBezTo>
                      <a:pt x="1403" y="414"/>
                      <a:pt x="1380" y="391"/>
                      <a:pt x="1350" y="391"/>
                    </a:cubicBezTo>
                    <a:cubicBezTo>
                      <a:pt x="907" y="391"/>
                      <a:pt x="907" y="391"/>
                      <a:pt x="907" y="391"/>
                    </a:cubicBezTo>
                    <a:cubicBezTo>
                      <a:pt x="874" y="391"/>
                      <a:pt x="842" y="398"/>
                      <a:pt x="814" y="411"/>
                    </a:cubicBezTo>
                    <a:cubicBezTo>
                      <a:pt x="683" y="391"/>
                      <a:pt x="683" y="391"/>
                      <a:pt x="683" y="391"/>
                    </a:cubicBezTo>
                    <a:cubicBezTo>
                      <a:pt x="665" y="388"/>
                      <a:pt x="646" y="395"/>
                      <a:pt x="634" y="410"/>
                    </a:cubicBezTo>
                    <a:cubicBezTo>
                      <a:pt x="229" y="897"/>
                      <a:pt x="229" y="897"/>
                      <a:pt x="229" y="897"/>
                    </a:cubicBezTo>
                    <a:cubicBezTo>
                      <a:pt x="208" y="921"/>
                      <a:pt x="174" y="927"/>
                      <a:pt x="146" y="912"/>
                    </a:cubicBezTo>
                    <a:cubicBezTo>
                      <a:pt x="146" y="912"/>
                      <a:pt x="146" y="912"/>
                      <a:pt x="146" y="912"/>
                    </a:cubicBezTo>
                    <a:cubicBezTo>
                      <a:pt x="130" y="903"/>
                      <a:pt x="119" y="888"/>
                      <a:pt x="114" y="871"/>
                    </a:cubicBezTo>
                    <a:cubicBezTo>
                      <a:pt x="110" y="853"/>
                      <a:pt x="113" y="835"/>
                      <a:pt x="122" y="820"/>
                    </a:cubicBezTo>
                    <a:cubicBezTo>
                      <a:pt x="463" y="268"/>
                      <a:pt x="463" y="268"/>
                      <a:pt x="463" y="268"/>
                    </a:cubicBezTo>
                    <a:cubicBezTo>
                      <a:pt x="481" y="238"/>
                      <a:pt x="512" y="218"/>
                      <a:pt x="547" y="212"/>
                    </a:cubicBezTo>
                    <a:cubicBezTo>
                      <a:pt x="1121" y="114"/>
                      <a:pt x="1121" y="114"/>
                      <a:pt x="1121" y="114"/>
                    </a:cubicBezTo>
                    <a:cubicBezTo>
                      <a:pt x="1165" y="107"/>
                      <a:pt x="1210" y="111"/>
                      <a:pt x="1252" y="127"/>
                    </a:cubicBezTo>
                    <a:cubicBezTo>
                      <a:pt x="1848" y="347"/>
                      <a:pt x="1848" y="347"/>
                      <a:pt x="1848" y="347"/>
                    </a:cubicBezTo>
                    <a:cubicBezTo>
                      <a:pt x="1854" y="349"/>
                      <a:pt x="1860" y="350"/>
                      <a:pt x="1866" y="350"/>
                    </a:cubicBezTo>
                    <a:cubicBezTo>
                      <a:pt x="2084" y="350"/>
                      <a:pt x="2084" y="350"/>
                      <a:pt x="2084" y="350"/>
                    </a:cubicBezTo>
                    <a:cubicBezTo>
                      <a:pt x="2084" y="793"/>
                      <a:pt x="2084" y="793"/>
                      <a:pt x="2084" y="793"/>
                    </a:cubicBezTo>
                    <a:lnTo>
                      <a:pt x="2056" y="793"/>
                    </a:lnTo>
                    <a:close/>
                  </a:path>
                </a:pathLst>
              </a:custGeom>
              <a:grpFill/>
              <a:ln w="9525">
                <a:noFill/>
                <a:round/>
                <a:headEnd/>
                <a:tailEnd/>
              </a:ln>
            </p:spPr>
            <p:style>
              <a:lnRef idx="2">
                <a:schemeClr val="accent2">
                  <a:shade val="50000"/>
                </a:schemeClr>
              </a:lnRef>
              <a:fillRef idx="1">
                <a:schemeClr val="accent2"/>
              </a:fillRef>
              <a:effectRef idx="0">
                <a:schemeClr val="accent2"/>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ea typeface="Meiryo" panose="020B0604030504040204" pitchFamily="34" charset="-128"/>
                </a:endParaRPr>
              </a:p>
            </p:txBody>
          </p:sp>
        </p:grpSp>
      </p:grpSp>
      <p:grpSp>
        <p:nvGrpSpPr>
          <p:cNvPr id="52" name="Group 51">
            <a:extLst>
              <a:ext uri="{FF2B5EF4-FFF2-40B4-BE49-F238E27FC236}">
                <a16:creationId xmlns:a16="http://schemas.microsoft.com/office/drawing/2014/main" id="{A8B186C8-998C-A79E-E734-526124D8865A}"/>
              </a:ext>
            </a:extLst>
          </p:cNvPr>
          <p:cNvGrpSpPr/>
          <p:nvPr/>
        </p:nvGrpSpPr>
        <p:grpSpPr>
          <a:xfrm>
            <a:off x="3514661" y="2371780"/>
            <a:ext cx="556416" cy="556416"/>
            <a:chOff x="3514661" y="2371780"/>
            <a:chExt cx="556416" cy="556416"/>
          </a:xfrm>
        </p:grpSpPr>
        <p:sp>
          <p:nvSpPr>
            <p:cNvPr id="50" name="Oval 49">
              <a:extLst>
                <a:ext uri="{FF2B5EF4-FFF2-40B4-BE49-F238E27FC236}">
                  <a16:creationId xmlns:a16="http://schemas.microsoft.com/office/drawing/2014/main" id="{A34A1A80-D2D3-B14C-D2B2-B40C836036FB}"/>
                </a:ext>
              </a:extLst>
            </p:cNvPr>
            <p:cNvSpPr/>
            <p:nvPr/>
          </p:nvSpPr>
          <p:spPr>
            <a:xfrm>
              <a:off x="3514661" y="2371780"/>
              <a:ext cx="556416" cy="556416"/>
            </a:xfrm>
            <a:prstGeom prst="ellipse">
              <a:avLst/>
            </a:prstGeom>
            <a:solidFill>
              <a:schemeClr val="bg1"/>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PH" sz="1600" dirty="0" err="1">
                <a:ea typeface="Meiryo" panose="020B0604030504040204" pitchFamily="34" charset="-128"/>
              </a:endParaRPr>
            </a:p>
          </p:txBody>
        </p:sp>
        <p:sp>
          <p:nvSpPr>
            <p:cNvPr id="22" name="Graphic 57">
              <a:extLst>
                <a:ext uri="{FF2B5EF4-FFF2-40B4-BE49-F238E27FC236}">
                  <a16:creationId xmlns:a16="http://schemas.microsoft.com/office/drawing/2014/main" id="{84E345EE-4C18-B47A-1F23-EDF8AFD7AE3C}"/>
                </a:ext>
              </a:extLst>
            </p:cNvPr>
            <p:cNvSpPr>
              <a:spLocks noChangeAspect="1"/>
            </p:cNvSpPr>
            <p:nvPr/>
          </p:nvSpPr>
          <p:spPr>
            <a:xfrm>
              <a:off x="3649837" y="2489538"/>
              <a:ext cx="286065" cy="320901"/>
            </a:xfrm>
            <a:custGeom>
              <a:avLst/>
              <a:gdLst>
                <a:gd name="connsiteX0" fmla="*/ 579403 w 615597"/>
                <a:gd name="connsiteY0" fmla="*/ 435293 h 690562"/>
                <a:gd name="connsiteX1" fmla="*/ 579403 w 615597"/>
                <a:gd name="connsiteY1" fmla="*/ 255270 h 690562"/>
                <a:gd name="connsiteX2" fmla="*/ 582260 w 615597"/>
                <a:gd name="connsiteY2" fmla="*/ 254318 h 690562"/>
                <a:gd name="connsiteX3" fmla="*/ 603215 w 615597"/>
                <a:gd name="connsiteY3" fmla="*/ 175260 h 690562"/>
                <a:gd name="connsiteX4" fmla="*/ 603215 w 615597"/>
                <a:gd name="connsiteY4" fmla="*/ 175260 h 690562"/>
                <a:gd name="connsiteX5" fmla="*/ 524158 w 615597"/>
                <a:gd name="connsiteY5" fmla="*/ 154305 h 690562"/>
                <a:gd name="connsiteX6" fmla="*/ 518443 w 615597"/>
                <a:gd name="connsiteY6" fmla="*/ 158115 h 690562"/>
                <a:gd name="connsiteX7" fmla="*/ 367948 w 615597"/>
                <a:gd name="connsiteY7" fmla="*/ 71437 h 690562"/>
                <a:gd name="connsiteX8" fmla="*/ 362233 w 615597"/>
                <a:gd name="connsiteY8" fmla="*/ 28575 h 690562"/>
                <a:gd name="connsiteX9" fmla="*/ 326990 w 615597"/>
                <a:gd name="connsiteY9" fmla="*/ 1905 h 690562"/>
                <a:gd name="connsiteX10" fmla="*/ 283175 w 615597"/>
                <a:gd name="connsiteY10" fmla="*/ 7620 h 690562"/>
                <a:gd name="connsiteX11" fmla="*/ 256505 w 615597"/>
                <a:gd name="connsiteY11" fmla="*/ 42862 h 690562"/>
                <a:gd name="connsiteX12" fmla="*/ 256505 w 615597"/>
                <a:gd name="connsiteY12" fmla="*/ 71437 h 690562"/>
                <a:gd name="connsiteX13" fmla="*/ 99343 w 615597"/>
                <a:gd name="connsiteY13" fmla="*/ 161925 h 690562"/>
                <a:gd name="connsiteX14" fmla="*/ 72673 w 615597"/>
                <a:gd name="connsiteY14" fmla="*/ 145732 h 690562"/>
                <a:gd name="connsiteX15" fmla="*/ 28858 w 615597"/>
                <a:gd name="connsiteY15" fmla="*/ 151448 h 690562"/>
                <a:gd name="connsiteX16" fmla="*/ 7903 w 615597"/>
                <a:gd name="connsiteY16" fmla="*/ 230505 h 690562"/>
                <a:gd name="connsiteX17" fmla="*/ 43145 w 615597"/>
                <a:gd name="connsiteY17" fmla="*/ 257175 h 690562"/>
                <a:gd name="connsiteX18" fmla="*/ 46003 w 615597"/>
                <a:gd name="connsiteY18" fmla="*/ 257175 h 690562"/>
                <a:gd name="connsiteX19" fmla="*/ 46003 w 615597"/>
                <a:gd name="connsiteY19" fmla="*/ 432435 h 690562"/>
                <a:gd name="connsiteX20" fmla="*/ 33620 w 615597"/>
                <a:gd name="connsiteY20" fmla="*/ 438150 h 690562"/>
                <a:gd name="connsiteX21" fmla="*/ 6950 w 615597"/>
                <a:gd name="connsiteY21" fmla="*/ 473393 h 690562"/>
                <a:gd name="connsiteX22" fmla="*/ 10760 w 615597"/>
                <a:gd name="connsiteY22" fmla="*/ 516255 h 690562"/>
                <a:gd name="connsiteX23" fmla="*/ 46003 w 615597"/>
                <a:gd name="connsiteY23" fmla="*/ 542925 h 690562"/>
                <a:gd name="connsiteX24" fmla="*/ 61243 w 615597"/>
                <a:gd name="connsiteY24" fmla="*/ 544830 h 690562"/>
                <a:gd name="connsiteX25" fmla="*/ 89818 w 615597"/>
                <a:gd name="connsiteY25" fmla="*/ 537210 h 690562"/>
                <a:gd name="connsiteX26" fmla="*/ 98390 w 615597"/>
                <a:gd name="connsiteY26" fmla="*/ 531495 h 690562"/>
                <a:gd name="connsiteX27" fmla="*/ 255553 w 615597"/>
                <a:gd name="connsiteY27" fmla="*/ 621983 h 690562"/>
                <a:gd name="connsiteX28" fmla="*/ 262220 w 615597"/>
                <a:gd name="connsiteY28" fmla="*/ 661988 h 690562"/>
                <a:gd name="connsiteX29" fmla="*/ 297463 w 615597"/>
                <a:gd name="connsiteY29" fmla="*/ 688658 h 690562"/>
                <a:gd name="connsiteX30" fmla="*/ 312703 w 615597"/>
                <a:gd name="connsiteY30" fmla="*/ 690563 h 690562"/>
                <a:gd name="connsiteX31" fmla="*/ 341278 w 615597"/>
                <a:gd name="connsiteY31" fmla="*/ 682943 h 690562"/>
                <a:gd name="connsiteX32" fmla="*/ 368900 w 615597"/>
                <a:gd name="connsiteY32" fmla="*/ 621983 h 690562"/>
                <a:gd name="connsiteX33" fmla="*/ 522253 w 615597"/>
                <a:gd name="connsiteY33" fmla="*/ 533400 h 690562"/>
                <a:gd name="connsiteX34" fmla="*/ 558448 w 615597"/>
                <a:gd name="connsiteY34" fmla="*/ 545783 h 690562"/>
                <a:gd name="connsiteX35" fmla="*/ 587023 w 615597"/>
                <a:gd name="connsiteY35" fmla="*/ 538163 h 690562"/>
                <a:gd name="connsiteX36" fmla="*/ 613693 w 615597"/>
                <a:gd name="connsiteY36" fmla="*/ 502920 h 690562"/>
                <a:gd name="connsiteX37" fmla="*/ 607978 w 615597"/>
                <a:gd name="connsiteY37" fmla="*/ 459105 h 690562"/>
                <a:gd name="connsiteX38" fmla="*/ 579403 w 615597"/>
                <a:gd name="connsiteY38" fmla="*/ 435293 h 690562"/>
                <a:gd name="connsiteX39" fmla="*/ 288890 w 615597"/>
                <a:gd name="connsiteY39" fmla="*/ 580073 h 690562"/>
                <a:gd name="connsiteX40" fmla="*/ 282223 w 615597"/>
                <a:gd name="connsiteY40" fmla="*/ 582930 h 690562"/>
                <a:gd name="connsiteX41" fmla="*/ 276508 w 615597"/>
                <a:gd name="connsiteY41" fmla="*/ 586740 h 690562"/>
                <a:gd name="connsiteX42" fmla="*/ 275555 w 615597"/>
                <a:gd name="connsiteY42" fmla="*/ 587693 h 690562"/>
                <a:gd name="connsiteX43" fmla="*/ 271745 w 615597"/>
                <a:gd name="connsiteY43" fmla="*/ 591503 h 690562"/>
                <a:gd name="connsiteX44" fmla="*/ 270793 w 615597"/>
                <a:gd name="connsiteY44" fmla="*/ 591503 h 690562"/>
                <a:gd name="connsiteX45" fmla="*/ 116488 w 615597"/>
                <a:gd name="connsiteY45" fmla="*/ 502920 h 690562"/>
                <a:gd name="connsiteX46" fmla="*/ 116488 w 615597"/>
                <a:gd name="connsiteY46" fmla="*/ 502920 h 690562"/>
                <a:gd name="connsiteX47" fmla="*/ 117440 w 615597"/>
                <a:gd name="connsiteY47" fmla="*/ 478155 h 690562"/>
                <a:gd name="connsiteX48" fmla="*/ 271745 w 615597"/>
                <a:gd name="connsiteY48" fmla="*/ 388620 h 690562"/>
                <a:gd name="connsiteX49" fmla="*/ 293653 w 615597"/>
                <a:gd name="connsiteY49" fmla="*/ 401003 h 690562"/>
                <a:gd name="connsiteX50" fmla="*/ 293653 w 615597"/>
                <a:gd name="connsiteY50" fmla="*/ 577215 h 690562"/>
                <a:gd name="connsiteX51" fmla="*/ 289843 w 615597"/>
                <a:gd name="connsiteY51" fmla="*/ 579120 h 690562"/>
                <a:gd name="connsiteX52" fmla="*/ 288890 w 615597"/>
                <a:gd name="connsiteY52" fmla="*/ 580073 h 690562"/>
                <a:gd name="connsiteX53" fmla="*/ 79340 w 615597"/>
                <a:gd name="connsiteY53" fmla="*/ 433388 h 690562"/>
                <a:gd name="connsiteX54" fmla="*/ 78388 w 615597"/>
                <a:gd name="connsiteY54" fmla="*/ 433388 h 690562"/>
                <a:gd name="connsiteX55" fmla="*/ 78388 w 615597"/>
                <a:gd name="connsiteY55" fmla="*/ 254318 h 690562"/>
                <a:gd name="connsiteX56" fmla="*/ 78388 w 615597"/>
                <a:gd name="connsiteY56" fmla="*/ 254318 h 690562"/>
                <a:gd name="connsiteX57" fmla="*/ 83150 w 615597"/>
                <a:gd name="connsiteY57" fmla="*/ 251460 h 690562"/>
                <a:gd name="connsiteX58" fmla="*/ 85055 w 615597"/>
                <a:gd name="connsiteY58" fmla="*/ 250507 h 690562"/>
                <a:gd name="connsiteX59" fmla="*/ 85055 w 615597"/>
                <a:gd name="connsiteY59" fmla="*/ 250507 h 690562"/>
                <a:gd name="connsiteX60" fmla="*/ 90770 w 615597"/>
                <a:gd name="connsiteY60" fmla="*/ 246698 h 690562"/>
                <a:gd name="connsiteX61" fmla="*/ 91723 w 615597"/>
                <a:gd name="connsiteY61" fmla="*/ 245745 h 690562"/>
                <a:gd name="connsiteX62" fmla="*/ 95533 w 615597"/>
                <a:gd name="connsiteY62" fmla="*/ 242888 h 690562"/>
                <a:gd name="connsiteX63" fmla="*/ 96485 w 615597"/>
                <a:gd name="connsiteY63" fmla="*/ 241935 h 690562"/>
                <a:gd name="connsiteX64" fmla="*/ 254600 w 615597"/>
                <a:gd name="connsiteY64" fmla="*/ 333375 h 690562"/>
                <a:gd name="connsiteX65" fmla="*/ 254600 w 615597"/>
                <a:gd name="connsiteY65" fmla="*/ 358140 h 690562"/>
                <a:gd name="connsiteX66" fmla="*/ 101248 w 615597"/>
                <a:gd name="connsiteY66" fmla="*/ 446722 h 690562"/>
                <a:gd name="connsiteX67" fmla="*/ 100295 w 615597"/>
                <a:gd name="connsiteY67" fmla="*/ 445770 h 690562"/>
                <a:gd name="connsiteX68" fmla="*/ 97438 w 615597"/>
                <a:gd name="connsiteY68" fmla="*/ 442913 h 690562"/>
                <a:gd name="connsiteX69" fmla="*/ 95533 w 615597"/>
                <a:gd name="connsiteY69" fmla="*/ 441008 h 690562"/>
                <a:gd name="connsiteX70" fmla="*/ 91723 w 615597"/>
                <a:gd name="connsiteY70" fmla="*/ 438150 h 690562"/>
                <a:gd name="connsiteX71" fmla="*/ 89818 w 615597"/>
                <a:gd name="connsiteY71" fmla="*/ 437197 h 690562"/>
                <a:gd name="connsiteX72" fmla="*/ 85055 w 615597"/>
                <a:gd name="connsiteY72" fmla="*/ 434340 h 690562"/>
                <a:gd name="connsiteX73" fmla="*/ 83150 w 615597"/>
                <a:gd name="connsiteY73" fmla="*/ 433388 h 690562"/>
                <a:gd name="connsiteX74" fmla="*/ 79340 w 615597"/>
                <a:gd name="connsiteY74" fmla="*/ 433388 h 690562"/>
                <a:gd name="connsiteX75" fmla="*/ 114583 w 615597"/>
                <a:gd name="connsiteY75" fmla="*/ 206693 h 690562"/>
                <a:gd name="connsiteX76" fmla="*/ 114583 w 615597"/>
                <a:gd name="connsiteY76" fmla="*/ 206693 h 690562"/>
                <a:gd name="connsiteX77" fmla="*/ 114583 w 615597"/>
                <a:gd name="connsiteY77" fmla="*/ 191453 h 690562"/>
                <a:gd name="connsiteX78" fmla="*/ 274603 w 615597"/>
                <a:gd name="connsiteY78" fmla="*/ 99060 h 690562"/>
                <a:gd name="connsiteX79" fmla="*/ 275555 w 615597"/>
                <a:gd name="connsiteY79" fmla="*/ 99060 h 690562"/>
                <a:gd name="connsiteX80" fmla="*/ 278413 w 615597"/>
                <a:gd name="connsiteY80" fmla="*/ 101918 h 690562"/>
                <a:gd name="connsiteX81" fmla="*/ 279365 w 615597"/>
                <a:gd name="connsiteY81" fmla="*/ 102870 h 690562"/>
                <a:gd name="connsiteX82" fmla="*/ 283175 w 615597"/>
                <a:gd name="connsiteY82" fmla="*/ 104775 h 690562"/>
                <a:gd name="connsiteX83" fmla="*/ 284128 w 615597"/>
                <a:gd name="connsiteY83" fmla="*/ 104775 h 690562"/>
                <a:gd name="connsiteX84" fmla="*/ 295558 w 615597"/>
                <a:gd name="connsiteY84" fmla="*/ 109537 h 690562"/>
                <a:gd name="connsiteX85" fmla="*/ 295558 w 615597"/>
                <a:gd name="connsiteY85" fmla="*/ 289560 h 690562"/>
                <a:gd name="connsiteX86" fmla="*/ 284128 w 615597"/>
                <a:gd name="connsiteY86" fmla="*/ 294323 h 690562"/>
                <a:gd name="connsiteX87" fmla="*/ 273650 w 615597"/>
                <a:gd name="connsiteY87" fmla="*/ 301943 h 690562"/>
                <a:gd name="connsiteX88" fmla="*/ 114583 w 615597"/>
                <a:gd name="connsiteY88" fmla="*/ 210503 h 690562"/>
                <a:gd name="connsiteX89" fmla="*/ 114583 w 615597"/>
                <a:gd name="connsiteY89" fmla="*/ 210503 h 690562"/>
                <a:gd name="connsiteX90" fmla="*/ 114583 w 615597"/>
                <a:gd name="connsiteY90" fmla="*/ 206693 h 690562"/>
                <a:gd name="connsiteX91" fmla="*/ 323180 w 615597"/>
                <a:gd name="connsiteY91" fmla="*/ 366713 h 690562"/>
                <a:gd name="connsiteX92" fmla="*/ 305083 w 615597"/>
                <a:gd name="connsiteY92" fmla="*/ 368618 h 690562"/>
                <a:gd name="connsiteX93" fmla="*/ 290795 w 615597"/>
                <a:gd name="connsiteY93" fmla="*/ 358140 h 690562"/>
                <a:gd name="connsiteX94" fmla="*/ 288890 w 615597"/>
                <a:gd name="connsiteY94" fmla="*/ 340043 h 690562"/>
                <a:gd name="connsiteX95" fmla="*/ 299368 w 615597"/>
                <a:gd name="connsiteY95" fmla="*/ 325755 h 690562"/>
                <a:gd name="connsiteX96" fmla="*/ 310798 w 615597"/>
                <a:gd name="connsiteY96" fmla="*/ 322898 h 690562"/>
                <a:gd name="connsiteX97" fmla="*/ 310798 w 615597"/>
                <a:gd name="connsiteY97" fmla="*/ 322898 h 690562"/>
                <a:gd name="connsiteX98" fmla="*/ 310798 w 615597"/>
                <a:gd name="connsiteY98" fmla="*/ 322898 h 690562"/>
                <a:gd name="connsiteX99" fmla="*/ 316513 w 615597"/>
                <a:gd name="connsiteY99" fmla="*/ 323850 h 690562"/>
                <a:gd name="connsiteX100" fmla="*/ 330800 w 615597"/>
                <a:gd name="connsiteY100" fmla="*/ 334328 h 690562"/>
                <a:gd name="connsiteX101" fmla="*/ 323180 w 615597"/>
                <a:gd name="connsiteY101" fmla="*/ 366713 h 690562"/>
                <a:gd name="connsiteX102" fmla="*/ 536540 w 615597"/>
                <a:gd name="connsiteY102" fmla="*/ 434340 h 690562"/>
                <a:gd name="connsiteX103" fmla="*/ 534635 w 615597"/>
                <a:gd name="connsiteY103" fmla="*/ 435293 h 690562"/>
                <a:gd name="connsiteX104" fmla="*/ 527968 w 615597"/>
                <a:gd name="connsiteY104" fmla="*/ 439103 h 690562"/>
                <a:gd name="connsiteX105" fmla="*/ 523205 w 615597"/>
                <a:gd name="connsiteY105" fmla="*/ 441960 h 690562"/>
                <a:gd name="connsiteX106" fmla="*/ 522253 w 615597"/>
                <a:gd name="connsiteY106" fmla="*/ 441960 h 690562"/>
                <a:gd name="connsiteX107" fmla="*/ 518443 w 615597"/>
                <a:gd name="connsiteY107" fmla="*/ 445770 h 690562"/>
                <a:gd name="connsiteX108" fmla="*/ 518443 w 615597"/>
                <a:gd name="connsiteY108" fmla="*/ 445770 h 690562"/>
                <a:gd name="connsiteX109" fmla="*/ 367948 w 615597"/>
                <a:gd name="connsiteY109" fmla="*/ 359093 h 690562"/>
                <a:gd name="connsiteX110" fmla="*/ 367948 w 615597"/>
                <a:gd name="connsiteY110" fmla="*/ 334328 h 690562"/>
                <a:gd name="connsiteX111" fmla="*/ 516538 w 615597"/>
                <a:gd name="connsiteY111" fmla="*/ 248603 h 690562"/>
                <a:gd name="connsiteX112" fmla="*/ 516538 w 615597"/>
                <a:gd name="connsiteY112" fmla="*/ 248603 h 690562"/>
                <a:gd name="connsiteX113" fmla="*/ 521300 w 615597"/>
                <a:gd name="connsiteY113" fmla="*/ 252413 h 690562"/>
                <a:gd name="connsiteX114" fmla="*/ 523205 w 615597"/>
                <a:gd name="connsiteY114" fmla="*/ 253365 h 690562"/>
                <a:gd name="connsiteX115" fmla="*/ 527015 w 615597"/>
                <a:gd name="connsiteY115" fmla="*/ 255270 h 690562"/>
                <a:gd name="connsiteX116" fmla="*/ 529873 w 615597"/>
                <a:gd name="connsiteY116" fmla="*/ 257175 h 690562"/>
                <a:gd name="connsiteX117" fmla="*/ 532730 w 615597"/>
                <a:gd name="connsiteY117" fmla="*/ 258128 h 690562"/>
                <a:gd name="connsiteX118" fmla="*/ 537493 w 615597"/>
                <a:gd name="connsiteY118" fmla="*/ 260032 h 690562"/>
                <a:gd name="connsiteX119" fmla="*/ 539398 w 615597"/>
                <a:gd name="connsiteY119" fmla="*/ 260032 h 690562"/>
                <a:gd name="connsiteX120" fmla="*/ 544160 w 615597"/>
                <a:gd name="connsiteY120" fmla="*/ 260985 h 690562"/>
                <a:gd name="connsiteX121" fmla="*/ 544160 w 615597"/>
                <a:gd name="connsiteY121" fmla="*/ 432435 h 690562"/>
                <a:gd name="connsiteX122" fmla="*/ 536540 w 615597"/>
                <a:gd name="connsiteY122" fmla="*/ 434340 h 690562"/>
                <a:gd name="connsiteX123" fmla="*/ 552733 w 615597"/>
                <a:gd name="connsiteY123" fmla="*/ 180023 h 690562"/>
                <a:gd name="connsiteX124" fmla="*/ 572735 w 615597"/>
                <a:gd name="connsiteY124" fmla="*/ 191453 h 690562"/>
                <a:gd name="connsiteX125" fmla="*/ 564163 w 615597"/>
                <a:gd name="connsiteY125" fmla="*/ 222885 h 690562"/>
                <a:gd name="connsiteX126" fmla="*/ 555590 w 615597"/>
                <a:gd name="connsiteY126" fmla="*/ 225743 h 690562"/>
                <a:gd name="connsiteX127" fmla="*/ 554638 w 615597"/>
                <a:gd name="connsiteY127" fmla="*/ 225743 h 690562"/>
                <a:gd name="connsiteX128" fmla="*/ 546065 w 615597"/>
                <a:gd name="connsiteY128" fmla="*/ 224790 h 690562"/>
                <a:gd name="connsiteX129" fmla="*/ 545113 w 615597"/>
                <a:gd name="connsiteY129" fmla="*/ 224790 h 690562"/>
                <a:gd name="connsiteX130" fmla="*/ 543208 w 615597"/>
                <a:gd name="connsiteY130" fmla="*/ 223838 h 690562"/>
                <a:gd name="connsiteX131" fmla="*/ 541303 w 615597"/>
                <a:gd name="connsiteY131" fmla="*/ 222885 h 690562"/>
                <a:gd name="connsiteX132" fmla="*/ 540350 w 615597"/>
                <a:gd name="connsiteY132" fmla="*/ 221932 h 690562"/>
                <a:gd name="connsiteX133" fmla="*/ 533683 w 615597"/>
                <a:gd name="connsiteY133" fmla="*/ 215265 h 690562"/>
                <a:gd name="connsiteX134" fmla="*/ 532730 w 615597"/>
                <a:gd name="connsiteY134" fmla="*/ 213360 h 690562"/>
                <a:gd name="connsiteX135" fmla="*/ 530825 w 615597"/>
                <a:gd name="connsiteY135" fmla="*/ 209550 h 690562"/>
                <a:gd name="connsiteX136" fmla="*/ 530825 w 615597"/>
                <a:gd name="connsiteY136" fmla="*/ 208598 h 690562"/>
                <a:gd name="connsiteX137" fmla="*/ 529873 w 615597"/>
                <a:gd name="connsiteY137" fmla="*/ 205740 h 690562"/>
                <a:gd name="connsiteX138" fmla="*/ 529873 w 615597"/>
                <a:gd name="connsiteY138" fmla="*/ 204788 h 690562"/>
                <a:gd name="connsiteX139" fmla="*/ 530825 w 615597"/>
                <a:gd name="connsiteY139" fmla="*/ 196215 h 690562"/>
                <a:gd name="connsiteX140" fmla="*/ 530825 w 615597"/>
                <a:gd name="connsiteY140" fmla="*/ 195263 h 690562"/>
                <a:gd name="connsiteX141" fmla="*/ 531778 w 615597"/>
                <a:gd name="connsiteY141" fmla="*/ 192405 h 690562"/>
                <a:gd name="connsiteX142" fmla="*/ 532730 w 615597"/>
                <a:gd name="connsiteY142" fmla="*/ 191453 h 690562"/>
                <a:gd name="connsiteX143" fmla="*/ 534635 w 615597"/>
                <a:gd name="connsiteY143" fmla="*/ 189548 h 690562"/>
                <a:gd name="connsiteX144" fmla="*/ 535588 w 615597"/>
                <a:gd name="connsiteY144" fmla="*/ 188595 h 690562"/>
                <a:gd name="connsiteX145" fmla="*/ 542255 w 615597"/>
                <a:gd name="connsiteY145" fmla="*/ 182880 h 690562"/>
                <a:gd name="connsiteX146" fmla="*/ 552733 w 615597"/>
                <a:gd name="connsiteY146" fmla="*/ 180023 h 690562"/>
                <a:gd name="connsiteX147" fmla="*/ 497488 w 615597"/>
                <a:gd name="connsiteY147" fmla="*/ 186690 h 690562"/>
                <a:gd name="connsiteX148" fmla="*/ 496535 w 615597"/>
                <a:gd name="connsiteY148" fmla="*/ 191453 h 690562"/>
                <a:gd name="connsiteX149" fmla="*/ 495583 w 615597"/>
                <a:gd name="connsiteY149" fmla="*/ 196215 h 690562"/>
                <a:gd name="connsiteX150" fmla="*/ 495583 w 615597"/>
                <a:gd name="connsiteY150" fmla="*/ 200978 h 690562"/>
                <a:gd name="connsiteX151" fmla="*/ 495583 w 615597"/>
                <a:gd name="connsiteY151" fmla="*/ 204788 h 690562"/>
                <a:gd name="connsiteX152" fmla="*/ 495583 w 615597"/>
                <a:gd name="connsiteY152" fmla="*/ 209550 h 690562"/>
                <a:gd name="connsiteX153" fmla="*/ 495583 w 615597"/>
                <a:gd name="connsiteY153" fmla="*/ 212407 h 690562"/>
                <a:gd name="connsiteX154" fmla="*/ 496535 w 615597"/>
                <a:gd name="connsiteY154" fmla="*/ 218123 h 690562"/>
                <a:gd name="connsiteX155" fmla="*/ 496535 w 615597"/>
                <a:gd name="connsiteY155" fmla="*/ 219075 h 690562"/>
                <a:gd name="connsiteX156" fmla="*/ 349850 w 615597"/>
                <a:gd name="connsiteY156" fmla="*/ 303848 h 690562"/>
                <a:gd name="connsiteX157" fmla="*/ 327943 w 615597"/>
                <a:gd name="connsiteY157" fmla="*/ 291465 h 690562"/>
                <a:gd name="connsiteX158" fmla="*/ 327943 w 615597"/>
                <a:gd name="connsiteY158" fmla="*/ 111443 h 690562"/>
                <a:gd name="connsiteX159" fmla="*/ 329848 w 615597"/>
                <a:gd name="connsiteY159" fmla="*/ 110490 h 690562"/>
                <a:gd name="connsiteX160" fmla="*/ 332705 w 615597"/>
                <a:gd name="connsiteY160" fmla="*/ 109537 h 690562"/>
                <a:gd name="connsiteX161" fmla="*/ 338420 w 615597"/>
                <a:gd name="connsiteY161" fmla="*/ 106680 h 690562"/>
                <a:gd name="connsiteX162" fmla="*/ 338420 w 615597"/>
                <a:gd name="connsiteY162" fmla="*/ 106680 h 690562"/>
                <a:gd name="connsiteX163" fmla="*/ 340325 w 615597"/>
                <a:gd name="connsiteY163" fmla="*/ 105728 h 690562"/>
                <a:gd name="connsiteX164" fmla="*/ 343183 w 615597"/>
                <a:gd name="connsiteY164" fmla="*/ 103823 h 690562"/>
                <a:gd name="connsiteX165" fmla="*/ 346040 w 615597"/>
                <a:gd name="connsiteY165" fmla="*/ 100965 h 690562"/>
                <a:gd name="connsiteX166" fmla="*/ 346993 w 615597"/>
                <a:gd name="connsiteY166" fmla="*/ 100012 h 690562"/>
                <a:gd name="connsiteX167" fmla="*/ 495583 w 615597"/>
                <a:gd name="connsiteY167" fmla="*/ 185738 h 690562"/>
                <a:gd name="connsiteX168" fmla="*/ 497488 w 615597"/>
                <a:gd name="connsiteY168" fmla="*/ 186690 h 690562"/>
                <a:gd name="connsiteX169" fmla="*/ 300320 w 615597"/>
                <a:gd name="connsiteY169" fmla="*/ 36195 h 690562"/>
                <a:gd name="connsiteX170" fmla="*/ 311750 w 615597"/>
                <a:gd name="connsiteY170" fmla="*/ 33337 h 690562"/>
                <a:gd name="connsiteX171" fmla="*/ 317465 w 615597"/>
                <a:gd name="connsiteY171" fmla="*/ 34290 h 690562"/>
                <a:gd name="connsiteX172" fmla="*/ 331753 w 615597"/>
                <a:gd name="connsiteY172" fmla="*/ 44768 h 690562"/>
                <a:gd name="connsiteX173" fmla="*/ 330800 w 615597"/>
                <a:gd name="connsiteY173" fmla="*/ 69533 h 690562"/>
                <a:gd name="connsiteX174" fmla="*/ 328895 w 615597"/>
                <a:gd name="connsiteY174" fmla="*/ 72390 h 690562"/>
                <a:gd name="connsiteX175" fmla="*/ 327943 w 615597"/>
                <a:gd name="connsiteY175" fmla="*/ 73343 h 690562"/>
                <a:gd name="connsiteX176" fmla="*/ 324133 w 615597"/>
                <a:gd name="connsiteY176" fmla="*/ 76200 h 690562"/>
                <a:gd name="connsiteX177" fmla="*/ 324133 w 615597"/>
                <a:gd name="connsiteY177" fmla="*/ 76200 h 690562"/>
                <a:gd name="connsiteX178" fmla="*/ 320323 w 615597"/>
                <a:gd name="connsiteY178" fmla="*/ 78105 h 690562"/>
                <a:gd name="connsiteX179" fmla="*/ 320323 w 615597"/>
                <a:gd name="connsiteY179" fmla="*/ 78105 h 690562"/>
                <a:gd name="connsiteX180" fmla="*/ 312703 w 615597"/>
                <a:gd name="connsiteY180" fmla="*/ 79057 h 690562"/>
                <a:gd name="connsiteX181" fmla="*/ 302225 w 615597"/>
                <a:gd name="connsiteY181" fmla="*/ 76200 h 690562"/>
                <a:gd name="connsiteX182" fmla="*/ 301273 w 615597"/>
                <a:gd name="connsiteY182" fmla="*/ 76200 h 690562"/>
                <a:gd name="connsiteX183" fmla="*/ 297463 w 615597"/>
                <a:gd name="connsiteY183" fmla="*/ 73343 h 690562"/>
                <a:gd name="connsiteX184" fmla="*/ 296510 w 615597"/>
                <a:gd name="connsiteY184" fmla="*/ 72390 h 690562"/>
                <a:gd name="connsiteX185" fmla="*/ 293653 w 615597"/>
                <a:gd name="connsiteY185" fmla="*/ 68580 h 690562"/>
                <a:gd name="connsiteX186" fmla="*/ 292700 w 615597"/>
                <a:gd name="connsiteY186" fmla="*/ 67628 h 690562"/>
                <a:gd name="connsiteX187" fmla="*/ 300320 w 615597"/>
                <a:gd name="connsiteY187" fmla="*/ 36195 h 690562"/>
                <a:gd name="connsiteX188" fmla="*/ 36478 w 615597"/>
                <a:gd name="connsiteY188" fmla="*/ 212407 h 690562"/>
                <a:gd name="connsiteX189" fmla="*/ 45050 w 615597"/>
                <a:gd name="connsiteY189" fmla="*/ 180975 h 690562"/>
                <a:gd name="connsiteX190" fmla="*/ 56480 w 615597"/>
                <a:gd name="connsiteY190" fmla="*/ 178118 h 690562"/>
                <a:gd name="connsiteX191" fmla="*/ 76483 w 615597"/>
                <a:gd name="connsiteY191" fmla="*/ 189548 h 690562"/>
                <a:gd name="connsiteX192" fmla="*/ 76483 w 615597"/>
                <a:gd name="connsiteY192" fmla="*/ 189548 h 690562"/>
                <a:gd name="connsiteX193" fmla="*/ 77435 w 615597"/>
                <a:gd name="connsiteY193" fmla="*/ 192405 h 690562"/>
                <a:gd name="connsiteX194" fmla="*/ 78388 w 615597"/>
                <a:gd name="connsiteY194" fmla="*/ 196215 h 690562"/>
                <a:gd name="connsiteX195" fmla="*/ 78388 w 615597"/>
                <a:gd name="connsiteY195" fmla="*/ 197168 h 690562"/>
                <a:gd name="connsiteX196" fmla="*/ 78388 w 615597"/>
                <a:gd name="connsiteY196" fmla="*/ 201930 h 690562"/>
                <a:gd name="connsiteX197" fmla="*/ 78388 w 615597"/>
                <a:gd name="connsiteY197" fmla="*/ 202882 h 690562"/>
                <a:gd name="connsiteX198" fmla="*/ 75530 w 615597"/>
                <a:gd name="connsiteY198" fmla="*/ 213360 h 690562"/>
                <a:gd name="connsiteX199" fmla="*/ 75530 w 615597"/>
                <a:gd name="connsiteY199" fmla="*/ 214313 h 690562"/>
                <a:gd name="connsiteX200" fmla="*/ 72673 w 615597"/>
                <a:gd name="connsiteY200" fmla="*/ 218123 h 690562"/>
                <a:gd name="connsiteX201" fmla="*/ 71720 w 615597"/>
                <a:gd name="connsiteY201" fmla="*/ 219075 h 690562"/>
                <a:gd name="connsiteX202" fmla="*/ 66958 w 615597"/>
                <a:gd name="connsiteY202" fmla="*/ 222885 h 690562"/>
                <a:gd name="connsiteX203" fmla="*/ 66958 w 615597"/>
                <a:gd name="connsiteY203" fmla="*/ 222885 h 690562"/>
                <a:gd name="connsiteX204" fmla="*/ 66005 w 615597"/>
                <a:gd name="connsiteY204" fmla="*/ 222885 h 690562"/>
                <a:gd name="connsiteX205" fmla="*/ 61243 w 615597"/>
                <a:gd name="connsiteY205" fmla="*/ 224790 h 690562"/>
                <a:gd name="connsiteX206" fmla="*/ 58385 w 615597"/>
                <a:gd name="connsiteY206" fmla="*/ 225743 h 690562"/>
                <a:gd name="connsiteX207" fmla="*/ 36478 w 615597"/>
                <a:gd name="connsiteY207" fmla="*/ 212407 h 690562"/>
                <a:gd name="connsiteX208" fmla="*/ 72673 w 615597"/>
                <a:gd name="connsiteY208" fmla="*/ 507683 h 690562"/>
                <a:gd name="connsiteX209" fmla="*/ 54575 w 615597"/>
                <a:gd name="connsiteY209" fmla="*/ 509588 h 690562"/>
                <a:gd name="connsiteX210" fmla="*/ 40288 w 615597"/>
                <a:gd name="connsiteY210" fmla="*/ 499110 h 690562"/>
                <a:gd name="connsiteX211" fmla="*/ 38383 w 615597"/>
                <a:gd name="connsiteY211" fmla="*/ 481013 h 690562"/>
                <a:gd name="connsiteX212" fmla="*/ 48860 w 615597"/>
                <a:gd name="connsiteY212" fmla="*/ 466725 h 690562"/>
                <a:gd name="connsiteX213" fmla="*/ 60290 w 615597"/>
                <a:gd name="connsiteY213" fmla="*/ 463868 h 690562"/>
                <a:gd name="connsiteX214" fmla="*/ 60290 w 615597"/>
                <a:gd name="connsiteY214" fmla="*/ 463868 h 690562"/>
                <a:gd name="connsiteX215" fmla="*/ 60290 w 615597"/>
                <a:gd name="connsiteY215" fmla="*/ 463868 h 690562"/>
                <a:gd name="connsiteX216" fmla="*/ 66005 w 615597"/>
                <a:gd name="connsiteY216" fmla="*/ 464820 h 690562"/>
                <a:gd name="connsiteX217" fmla="*/ 68863 w 615597"/>
                <a:gd name="connsiteY217" fmla="*/ 465772 h 690562"/>
                <a:gd name="connsiteX218" fmla="*/ 70768 w 615597"/>
                <a:gd name="connsiteY218" fmla="*/ 466725 h 690562"/>
                <a:gd name="connsiteX219" fmla="*/ 72673 w 615597"/>
                <a:gd name="connsiteY219" fmla="*/ 467678 h 690562"/>
                <a:gd name="connsiteX220" fmla="*/ 76483 w 615597"/>
                <a:gd name="connsiteY220" fmla="*/ 470535 h 690562"/>
                <a:gd name="connsiteX221" fmla="*/ 76483 w 615597"/>
                <a:gd name="connsiteY221" fmla="*/ 470535 h 690562"/>
                <a:gd name="connsiteX222" fmla="*/ 78388 w 615597"/>
                <a:gd name="connsiteY222" fmla="*/ 472440 h 690562"/>
                <a:gd name="connsiteX223" fmla="*/ 79340 w 615597"/>
                <a:gd name="connsiteY223" fmla="*/ 473393 h 690562"/>
                <a:gd name="connsiteX224" fmla="*/ 80293 w 615597"/>
                <a:gd name="connsiteY224" fmla="*/ 475297 h 690562"/>
                <a:gd name="connsiteX225" fmla="*/ 80293 w 615597"/>
                <a:gd name="connsiteY225" fmla="*/ 476250 h 690562"/>
                <a:gd name="connsiteX226" fmla="*/ 80293 w 615597"/>
                <a:gd name="connsiteY226" fmla="*/ 477203 h 690562"/>
                <a:gd name="connsiteX227" fmla="*/ 81245 w 615597"/>
                <a:gd name="connsiteY227" fmla="*/ 494347 h 690562"/>
                <a:gd name="connsiteX228" fmla="*/ 81245 w 615597"/>
                <a:gd name="connsiteY228" fmla="*/ 495300 h 690562"/>
                <a:gd name="connsiteX229" fmla="*/ 79340 w 615597"/>
                <a:gd name="connsiteY229" fmla="*/ 500063 h 690562"/>
                <a:gd name="connsiteX230" fmla="*/ 72673 w 615597"/>
                <a:gd name="connsiteY230" fmla="*/ 507683 h 690562"/>
                <a:gd name="connsiteX231" fmla="*/ 323180 w 615597"/>
                <a:gd name="connsiteY231" fmla="*/ 653415 h 690562"/>
                <a:gd name="connsiteX232" fmla="*/ 305083 w 615597"/>
                <a:gd name="connsiteY232" fmla="*/ 655320 h 690562"/>
                <a:gd name="connsiteX233" fmla="*/ 290795 w 615597"/>
                <a:gd name="connsiteY233" fmla="*/ 644843 h 690562"/>
                <a:gd name="connsiteX234" fmla="*/ 288890 w 615597"/>
                <a:gd name="connsiteY234" fmla="*/ 627698 h 690562"/>
                <a:gd name="connsiteX235" fmla="*/ 290795 w 615597"/>
                <a:gd name="connsiteY235" fmla="*/ 622935 h 690562"/>
                <a:gd name="connsiteX236" fmla="*/ 294605 w 615597"/>
                <a:gd name="connsiteY236" fmla="*/ 618173 h 690562"/>
                <a:gd name="connsiteX237" fmla="*/ 295558 w 615597"/>
                <a:gd name="connsiteY237" fmla="*/ 617220 h 690562"/>
                <a:gd name="connsiteX238" fmla="*/ 300320 w 615597"/>
                <a:gd name="connsiteY238" fmla="*/ 613410 h 690562"/>
                <a:gd name="connsiteX239" fmla="*/ 311750 w 615597"/>
                <a:gd name="connsiteY239" fmla="*/ 610553 h 690562"/>
                <a:gd name="connsiteX240" fmla="*/ 311750 w 615597"/>
                <a:gd name="connsiteY240" fmla="*/ 610553 h 690562"/>
                <a:gd name="connsiteX241" fmla="*/ 318418 w 615597"/>
                <a:gd name="connsiteY241" fmla="*/ 611505 h 690562"/>
                <a:gd name="connsiteX242" fmla="*/ 321275 w 615597"/>
                <a:gd name="connsiteY242" fmla="*/ 612458 h 690562"/>
                <a:gd name="connsiteX243" fmla="*/ 322228 w 615597"/>
                <a:gd name="connsiteY243" fmla="*/ 613410 h 690562"/>
                <a:gd name="connsiteX244" fmla="*/ 325085 w 615597"/>
                <a:gd name="connsiteY244" fmla="*/ 615315 h 690562"/>
                <a:gd name="connsiteX245" fmla="*/ 325085 w 615597"/>
                <a:gd name="connsiteY245" fmla="*/ 615315 h 690562"/>
                <a:gd name="connsiteX246" fmla="*/ 327943 w 615597"/>
                <a:gd name="connsiteY246" fmla="*/ 618173 h 690562"/>
                <a:gd name="connsiteX247" fmla="*/ 327943 w 615597"/>
                <a:gd name="connsiteY247" fmla="*/ 618173 h 690562"/>
                <a:gd name="connsiteX248" fmla="*/ 330800 w 615597"/>
                <a:gd name="connsiteY248" fmla="*/ 621983 h 690562"/>
                <a:gd name="connsiteX249" fmla="*/ 330800 w 615597"/>
                <a:gd name="connsiteY249" fmla="*/ 621983 h 690562"/>
                <a:gd name="connsiteX250" fmla="*/ 323180 w 615597"/>
                <a:gd name="connsiteY250" fmla="*/ 653415 h 690562"/>
                <a:gd name="connsiteX251" fmla="*/ 351755 w 615597"/>
                <a:gd name="connsiteY251" fmla="*/ 592455 h 690562"/>
                <a:gd name="connsiteX252" fmla="*/ 334610 w 615597"/>
                <a:gd name="connsiteY252" fmla="*/ 581025 h 690562"/>
                <a:gd name="connsiteX253" fmla="*/ 334610 w 615597"/>
                <a:gd name="connsiteY253" fmla="*/ 581025 h 690562"/>
                <a:gd name="connsiteX254" fmla="*/ 328895 w 615597"/>
                <a:gd name="connsiteY254" fmla="*/ 579120 h 690562"/>
                <a:gd name="connsiteX255" fmla="*/ 328895 w 615597"/>
                <a:gd name="connsiteY255" fmla="*/ 579120 h 690562"/>
                <a:gd name="connsiteX256" fmla="*/ 328895 w 615597"/>
                <a:gd name="connsiteY256" fmla="*/ 401955 h 690562"/>
                <a:gd name="connsiteX257" fmla="*/ 340325 w 615597"/>
                <a:gd name="connsiteY257" fmla="*/ 397193 h 690562"/>
                <a:gd name="connsiteX258" fmla="*/ 350803 w 615597"/>
                <a:gd name="connsiteY258" fmla="*/ 389572 h 690562"/>
                <a:gd name="connsiteX259" fmla="*/ 501298 w 615597"/>
                <a:gd name="connsiteY259" fmla="*/ 476250 h 690562"/>
                <a:gd name="connsiteX260" fmla="*/ 501298 w 615597"/>
                <a:gd name="connsiteY260" fmla="*/ 477203 h 690562"/>
                <a:gd name="connsiteX261" fmla="*/ 500345 w 615597"/>
                <a:gd name="connsiteY261" fmla="*/ 483870 h 690562"/>
                <a:gd name="connsiteX262" fmla="*/ 500345 w 615597"/>
                <a:gd name="connsiteY262" fmla="*/ 484822 h 690562"/>
                <a:gd name="connsiteX263" fmla="*/ 501298 w 615597"/>
                <a:gd name="connsiteY263" fmla="*/ 499110 h 690562"/>
                <a:gd name="connsiteX264" fmla="*/ 501298 w 615597"/>
                <a:gd name="connsiteY264" fmla="*/ 499110 h 690562"/>
                <a:gd name="connsiteX265" fmla="*/ 503203 w 615597"/>
                <a:gd name="connsiteY265" fmla="*/ 505778 h 690562"/>
                <a:gd name="connsiteX266" fmla="*/ 503203 w 615597"/>
                <a:gd name="connsiteY266" fmla="*/ 506730 h 690562"/>
                <a:gd name="connsiteX267" fmla="*/ 351755 w 615597"/>
                <a:gd name="connsiteY267" fmla="*/ 592455 h 690562"/>
                <a:gd name="connsiteX268" fmla="*/ 579403 w 615597"/>
                <a:gd name="connsiteY268" fmla="*/ 494347 h 690562"/>
                <a:gd name="connsiteX269" fmla="*/ 568925 w 615597"/>
                <a:gd name="connsiteY269" fmla="*/ 508635 h 690562"/>
                <a:gd name="connsiteX270" fmla="*/ 537493 w 615597"/>
                <a:gd name="connsiteY270" fmla="*/ 500063 h 690562"/>
                <a:gd name="connsiteX271" fmla="*/ 535588 w 615597"/>
                <a:gd name="connsiteY271" fmla="*/ 497205 h 690562"/>
                <a:gd name="connsiteX272" fmla="*/ 535588 w 615597"/>
                <a:gd name="connsiteY272" fmla="*/ 496253 h 690562"/>
                <a:gd name="connsiteX273" fmla="*/ 534635 w 615597"/>
                <a:gd name="connsiteY273" fmla="*/ 493395 h 690562"/>
                <a:gd name="connsiteX274" fmla="*/ 534635 w 615597"/>
                <a:gd name="connsiteY274" fmla="*/ 491490 h 690562"/>
                <a:gd name="connsiteX275" fmla="*/ 534635 w 615597"/>
                <a:gd name="connsiteY275" fmla="*/ 488633 h 690562"/>
                <a:gd name="connsiteX276" fmla="*/ 534635 w 615597"/>
                <a:gd name="connsiteY276" fmla="*/ 486728 h 690562"/>
                <a:gd name="connsiteX277" fmla="*/ 534635 w 615597"/>
                <a:gd name="connsiteY277" fmla="*/ 483870 h 690562"/>
                <a:gd name="connsiteX278" fmla="*/ 534635 w 615597"/>
                <a:gd name="connsiteY278" fmla="*/ 481965 h 690562"/>
                <a:gd name="connsiteX279" fmla="*/ 535588 w 615597"/>
                <a:gd name="connsiteY279" fmla="*/ 479108 h 690562"/>
                <a:gd name="connsiteX280" fmla="*/ 536540 w 615597"/>
                <a:gd name="connsiteY280" fmla="*/ 477203 h 690562"/>
                <a:gd name="connsiteX281" fmla="*/ 537493 w 615597"/>
                <a:gd name="connsiteY281" fmla="*/ 476250 h 690562"/>
                <a:gd name="connsiteX282" fmla="*/ 540350 w 615597"/>
                <a:gd name="connsiteY282" fmla="*/ 472440 h 690562"/>
                <a:gd name="connsiteX283" fmla="*/ 541303 w 615597"/>
                <a:gd name="connsiteY283" fmla="*/ 471488 h 690562"/>
                <a:gd name="connsiteX284" fmla="*/ 546065 w 615597"/>
                <a:gd name="connsiteY284" fmla="*/ 468630 h 690562"/>
                <a:gd name="connsiteX285" fmla="*/ 548923 w 615597"/>
                <a:gd name="connsiteY285" fmla="*/ 466725 h 690562"/>
                <a:gd name="connsiteX286" fmla="*/ 549875 w 615597"/>
                <a:gd name="connsiteY286" fmla="*/ 466725 h 690562"/>
                <a:gd name="connsiteX287" fmla="*/ 552733 w 615597"/>
                <a:gd name="connsiteY287" fmla="*/ 465772 h 690562"/>
                <a:gd name="connsiteX288" fmla="*/ 553685 w 615597"/>
                <a:gd name="connsiteY288" fmla="*/ 465772 h 690562"/>
                <a:gd name="connsiteX289" fmla="*/ 556543 w 615597"/>
                <a:gd name="connsiteY289" fmla="*/ 465772 h 690562"/>
                <a:gd name="connsiteX290" fmla="*/ 557495 w 615597"/>
                <a:gd name="connsiteY290" fmla="*/ 465772 h 690562"/>
                <a:gd name="connsiteX291" fmla="*/ 561305 w 615597"/>
                <a:gd name="connsiteY291" fmla="*/ 465772 h 690562"/>
                <a:gd name="connsiteX292" fmla="*/ 561305 w 615597"/>
                <a:gd name="connsiteY292" fmla="*/ 465772 h 690562"/>
                <a:gd name="connsiteX293" fmla="*/ 578450 w 615597"/>
                <a:gd name="connsiteY293" fmla="*/ 477203 h 690562"/>
                <a:gd name="connsiteX294" fmla="*/ 578450 w 615597"/>
                <a:gd name="connsiteY294" fmla="*/ 477203 h 690562"/>
                <a:gd name="connsiteX295" fmla="*/ 579403 w 615597"/>
                <a:gd name="connsiteY295" fmla="*/ 494347 h 690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Lst>
              <a:rect l="l" t="t" r="r" b="b"/>
              <a:pathLst>
                <a:path w="615597" h="690562">
                  <a:moveTo>
                    <a:pt x="579403" y="435293"/>
                  </a:moveTo>
                  <a:lnTo>
                    <a:pt x="579403" y="255270"/>
                  </a:lnTo>
                  <a:cubicBezTo>
                    <a:pt x="580355" y="255270"/>
                    <a:pt x="581308" y="254318"/>
                    <a:pt x="582260" y="254318"/>
                  </a:cubicBezTo>
                  <a:cubicBezTo>
                    <a:pt x="609883" y="238125"/>
                    <a:pt x="619408" y="202882"/>
                    <a:pt x="603215" y="175260"/>
                  </a:cubicBezTo>
                  <a:cubicBezTo>
                    <a:pt x="603215" y="175260"/>
                    <a:pt x="603215" y="175260"/>
                    <a:pt x="603215" y="175260"/>
                  </a:cubicBezTo>
                  <a:cubicBezTo>
                    <a:pt x="587023" y="147638"/>
                    <a:pt x="551780" y="138113"/>
                    <a:pt x="524158" y="154305"/>
                  </a:cubicBezTo>
                  <a:cubicBezTo>
                    <a:pt x="522253" y="155257"/>
                    <a:pt x="520348" y="156210"/>
                    <a:pt x="518443" y="158115"/>
                  </a:cubicBezTo>
                  <a:lnTo>
                    <a:pt x="367948" y="71437"/>
                  </a:lnTo>
                  <a:cubicBezTo>
                    <a:pt x="371758" y="57150"/>
                    <a:pt x="369853" y="41910"/>
                    <a:pt x="362233" y="28575"/>
                  </a:cubicBezTo>
                  <a:cubicBezTo>
                    <a:pt x="354613" y="15240"/>
                    <a:pt x="342230" y="5715"/>
                    <a:pt x="326990" y="1905"/>
                  </a:cubicBezTo>
                  <a:cubicBezTo>
                    <a:pt x="311750" y="-1905"/>
                    <a:pt x="296510" y="0"/>
                    <a:pt x="283175" y="7620"/>
                  </a:cubicBezTo>
                  <a:cubicBezTo>
                    <a:pt x="269840" y="15240"/>
                    <a:pt x="260315" y="27623"/>
                    <a:pt x="256505" y="42862"/>
                  </a:cubicBezTo>
                  <a:cubicBezTo>
                    <a:pt x="253648" y="52387"/>
                    <a:pt x="253648" y="61912"/>
                    <a:pt x="256505" y="71437"/>
                  </a:cubicBezTo>
                  <a:lnTo>
                    <a:pt x="99343" y="161925"/>
                  </a:lnTo>
                  <a:cubicBezTo>
                    <a:pt x="91723" y="154305"/>
                    <a:pt x="83150" y="148590"/>
                    <a:pt x="72673" y="145732"/>
                  </a:cubicBezTo>
                  <a:cubicBezTo>
                    <a:pt x="57433" y="141923"/>
                    <a:pt x="42193" y="143828"/>
                    <a:pt x="28858" y="151448"/>
                  </a:cubicBezTo>
                  <a:cubicBezTo>
                    <a:pt x="1235" y="167640"/>
                    <a:pt x="-8290" y="202882"/>
                    <a:pt x="7903" y="230505"/>
                  </a:cubicBezTo>
                  <a:cubicBezTo>
                    <a:pt x="15523" y="243840"/>
                    <a:pt x="27905" y="253365"/>
                    <a:pt x="43145" y="257175"/>
                  </a:cubicBezTo>
                  <a:cubicBezTo>
                    <a:pt x="44098" y="257175"/>
                    <a:pt x="45050" y="257175"/>
                    <a:pt x="46003" y="257175"/>
                  </a:cubicBezTo>
                  <a:lnTo>
                    <a:pt x="46003" y="432435"/>
                  </a:lnTo>
                  <a:cubicBezTo>
                    <a:pt x="42193" y="433388"/>
                    <a:pt x="37430" y="435293"/>
                    <a:pt x="33620" y="438150"/>
                  </a:cubicBezTo>
                  <a:cubicBezTo>
                    <a:pt x="20285" y="445770"/>
                    <a:pt x="10760" y="458153"/>
                    <a:pt x="6950" y="473393"/>
                  </a:cubicBezTo>
                  <a:cubicBezTo>
                    <a:pt x="283" y="487680"/>
                    <a:pt x="2188" y="502920"/>
                    <a:pt x="10760" y="516255"/>
                  </a:cubicBezTo>
                  <a:cubicBezTo>
                    <a:pt x="18380" y="529590"/>
                    <a:pt x="30763" y="539115"/>
                    <a:pt x="46003" y="542925"/>
                  </a:cubicBezTo>
                  <a:cubicBezTo>
                    <a:pt x="50765" y="543878"/>
                    <a:pt x="56480" y="544830"/>
                    <a:pt x="61243" y="544830"/>
                  </a:cubicBezTo>
                  <a:cubicBezTo>
                    <a:pt x="71720" y="544830"/>
                    <a:pt x="81245" y="541973"/>
                    <a:pt x="89818" y="537210"/>
                  </a:cubicBezTo>
                  <a:cubicBezTo>
                    <a:pt x="92675" y="535305"/>
                    <a:pt x="95533" y="533400"/>
                    <a:pt x="98390" y="531495"/>
                  </a:cubicBezTo>
                  <a:lnTo>
                    <a:pt x="255553" y="621983"/>
                  </a:lnTo>
                  <a:cubicBezTo>
                    <a:pt x="252695" y="635318"/>
                    <a:pt x="255553" y="649605"/>
                    <a:pt x="262220" y="661988"/>
                  </a:cubicBezTo>
                  <a:cubicBezTo>
                    <a:pt x="269840" y="675323"/>
                    <a:pt x="282223" y="684848"/>
                    <a:pt x="297463" y="688658"/>
                  </a:cubicBezTo>
                  <a:cubicBezTo>
                    <a:pt x="302225" y="689610"/>
                    <a:pt x="307940" y="690563"/>
                    <a:pt x="312703" y="690563"/>
                  </a:cubicBezTo>
                  <a:cubicBezTo>
                    <a:pt x="323180" y="690563"/>
                    <a:pt x="332705" y="687705"/>
                    <a:pt x="341278" y="682943"/>
                  </a:cubicBezTo>
                  <a:cubicBezTo>
                    <a:pt x="363185" y="670560"/>
                    <a:pt x="373663" y="645795"/>
                    <a:pt x="368900" y="621983"/>
                  </a:cubicBezTo>
                  <a:lnTo>
                    <a:pt x="522253" y="533400"/>
                  </a:lnTo>
                  <a:cubicBezTo>
                    <a:pt x="532730" y="541020"/>
                    <a:pt x="545113" y="545783"/>
                    <a:pt x="558448" y="545783"/>
                  </a:cubicBezTo>
                  <a:cubicBezTo>
                    <a:pt x="567973" y="545783"/>
                    <a:pt x="578450" y="542925"/>
                    <a:pt x="587023" y="538163"/>
                  </a:cubicBezTo>
                  <a:cubicBezTo>
                    <a:pt x="600358" y="530543"/>
                    <a:pt x="609883" y="518160"/>
                    <a:pt x="613693" y="502920"/>
                  </a:cubicBezTo>
                  <a:cubicBezTo>
                    <a:pt x="617503" y="487680"/>
                    <a:pt x="615598" y="472440"/>
                    <a:pt x="607978" y="459105"/>
                  </a:cubicBezTo>
                  <a:cubicBezTo>
                    <a:pt x="601310" y="448628"/>
                    <a:pt x="590833" y="440055"/>
                    <a:pt x="579403" y="435293"/>
                  </a:cubicBezTo>
                  <a:close/>
                  <a:moveTo>
                    <a:pt x="288890" y="580073"/>
                  </a:moveTo>
                  <a:cubicBezTo>
                    <a:pt x="286985" y="581025"/>
                    <a:pt x="285080" y="581978"/>
                    <a:pt x="282223" y="582930"/>
                  </a:cubicBezTo>
                  <a:cubicBezTo>
                    <a:pt x="280318" y="583883"/>
                    <a:pt x="278413" y="585788"/>
                    <a:pt x="276508" y="586740"/>
                  </a:cubicBezTo>
                  <a:cubicBezTo>
                    <a:pt x="276508" y="586740"/>
                    <a:pt x="275555" y="587693"/>
                    <a:pt x="275555" y="587693"/>
                  </a:cubicBezTo>
                  <a:cubicBezTo>
                    <a:pt x="273650" y="588645"/>
                    <a:pt x="272698" y="589598"/>
                    <a:pt x="271745" y="591503"/>
                  </a:cubicBezTo>
                  <a:cubicBezTo>
                    <a:pt x="271745" y="591503"/>
                    <a:pt x="271745" y="591503"/>
                    <a:pt x="270793" y="591503"/>
                  </a:cubicBezTo>
                  <a:lnTo>
                    <a:pt x="116488" y="502920"/>
                  </a:lnTo>
                  <a:cubicBezTo>
                    <a:pt x="116488" y="502920"/>
                    <a:pt x="116488" y="502920"/>
                    <a:pt x="116488" y="502920"/>
                  </a:cubicBezTo>
                  <a:cubicBezTo>
                    <a:pt x="118393" y="495300"/>
                    <a:pt x="119345" y="486728"/>
                    <a:pt x="117440" y="478155"/>
                  </a:cubicBezTo>
                  <a:lnTo>
                    <a:pt x="271745" y="388620"/>
                  </a:lnTo>
                  <a:cubicBezTo>
                    <a:pt x="278413" y="394335"/>
                    <a:pt x="285080" y="398145"/>
                    <a:pt x="293653" y="401003"/>
                  </a:cubicBezTo>
                  <a:lnTo>
                    <a:pt x="293653" y="577215"/>
                  </a:lnTo>
                  <a:cubicBezTo>
                    <a:pt x="292700" y="577215"/>
                    <a:pt x="290795" y="578168"/>
                    <a:pt x="289843" y="579120"/>
                  </a:cubicBezTo>
                  <a:cubicBezTo>
                    <a:pt x="289843" y="580073"/>
                    <a:pt x="288890" y="580073"/>
                    <a:pt x="288890" y="580073"/>
                  </a:cubicBezTo>
                  <a:close/>
                  <a:moveTo>
                    <a:pt x="79340" y="433388"/>
                  </a:moveTo>
                  <a:cubicBezTo>
                    <a:pt x="79340" y="433388"/>
                    <a:pt x="78388" y="433388"/>
                    <a:pt x="78388" y="433388"/>
                  </a:cubicBezTo>
                  <a:lnTo>
                    <a:pt x="78388" y="254318"/>
                  </a:lnTo>
                  <a:cubicBezTo>
                    <a:pt x="78388" y="254318"/>
                    <a:pt x="78388" y="254318"/>
                    <a:pt x="78388" y="254318"/>
                  </a:cubicBezTo>
                  <a:cubicBezTo>
                    <a:pt x="80293" y="253365"/>
                    <a:pt x="82198" y="252413"/>
                    <a:pt x="83150" y="251460"/>
                  </a:cubicBezTo>
                  <a:cubicBezTo>
                    <a:pt x="84103" y="251460"/>
                    <a:pt x="84103" y="250507"/>
                    <a:pt x="85055" y="250507"/>
                  </a:cubicBezTo>
                  <a:cubicBezTo>
                    <a:pt x="85055" y="250507"/>
                    <a:pt x="85055" y="250507"/>
                    <a:pt x="85055" y="250507"/>
                  </a:cubicBezTo>
                  <a:cubicBezTo>
                    <a:pt x="86960" y="249555"/>
                    <a:pt x="88865" y="248603"/>
                    <a:pt x="90770" y="246698"/>
                  </a:cubicBezTo>
                  <a:cubicBezTo>
                    <a:pt x="90770" y="246698"/>
                    <a:pt x="91723" y="245745"/>
                    <a:pt x="91723" y="245745"/>
                  </a:cubicBezTo>
                  <a:cubicBezTo>
                    <a:pt x="92675" y="244793"/>
                    <a:pt x="94580" y="243840"/>
                    <a:pt x="95533" y="242888"/>
                  </a:cubicBezTo>
                  <a:cubicBezTo>
                    <a:pt x="95533" y="242888"/>
                    <a:pt x="95533" y="242888"/>
                    <a:pt x="96485" y="241935"/>
                  </a:cubicBezTo>
                  <a:lnTo>
                    <a:pt x="254600" y="333375"/>
                  </a:lnTo>
                  <a:cubicBezTo>
                    <a:pt x="252695" y="341948"/>
                    <a:pt x="252695" y="350520"/>
                    <a:pt x="254600" y="358140"/>
                  </a:cubicBezTo>
                  <a:lnTo>
                    <a:pt x="101248" y="446722"/>
                  </a:lnTo>
                  <a:cubicBezTo>
                    <a:pt x="101248" y="446722"/>
                    <a:pt x="100295" y="445770"/>
                    <a:pt x="100295" y="445770"/>
                  </a:cubicBezTo>
                  <a:cubicBezTo>
                    <a:pt x="99343" y="444818"/>
                    <a:pt x="98390" y="443865"/>
                    <a:pt x="97438" y="442913"/>
                  </a:cubicBezTo>
                  <a:cubicBezTo>
                    <a:pt x="96485" y="441960"/>
                    <a:pt x="96485" y="441960"/>
                    <a:pt x="95533" y="441008"/>
                  </a:cubicBezTo>
                  <a:cubicBezTo>
                    <a:pt x="94580" y="440055"/>
                    <a:pt x="92675" y="439103"/>
                    <a:pt x="91723" y="438150"/>
                  </a:cubicBezTo>
                  <a:cubicBezTo>
                    <a:pt x="90770" y="438150"/>
                    <a:pt x="90770" y="437197"/>
                    <a:pt x="89818" y="437197"/>
                  </a:cubicBezTo>
                  <a:cubicBezTo>
                    <a:pt x="87913" y="436245"/>
                    <a:pt x="86960" y="435293"/>
                    <a:pt x="85055" y="434340"/>
                  </a:cubicBezTo>
                  <a:cubicBezTo>
                    <a:pt x="84103" y="434340"/>
                    <a:pt x="83150" y="433388"/>
                    <a:pt x="83150" y="433388"/>
                  </a:cubicBezTo>
                  <a:cubicBezTo>
                    <a:pt x="82198" y="434340"/>
                    <a:pt x="81245" y="433388"/>
                    <a:pt x="79340" y="433388"/>
                  </a:cubicBezTo>
                  <a:close/>
                  <a:moveTo>
                    <a:pt x="114583" y="206693"/>
                  </a:moveTo>
                  <a:cubicBezTo>
                    <a:pt x="114583" y="206693"/>
                    <a:pt x="114583" y="206693"/>
                    <a:pt x="114583" y="206693"/>
                  </a:cubicBezTo>
                  <a:cubicBezTo>
                    <a:pt x="115535" y="201930"/>
                    <a:pt x="114583" y="196215"/>
                    <a:pt x="114583" y="191453"/>
                  </a:cubicBezTo>
                  <a:lnTo>
                    <a:pt x="274603" y="99060"/>
                  </a:lnTo>
                  <a:cubicBezTo>
                    <a:pt x="274603" y="99060"/>
                    <a:pt x="274603" y="99060"/>
                    <a:pt x="275555" y="99060"/>
                  </a:cubicBezTo>
                  <a:cubicBezTo>
                    <a:pt x="276508" y="100012"/>
                    <a:pt x="277460" y="100965"/>
                    <a:pt x="278413" y="101918"/>
                  </a:cubicBezTo>
                  <a:cubicBezTo>
                    <a:pt x="278413" y="101918"/>
                    <a:pt x="279365" y="101918"/>
                    <a:pt x="279365" y="102870"/>
                  </a:cubicBezTo>
                  <a:cubicBezTo>
                    <a:pt x="280318" y="103823"/>
                    <a:pt x="281270" y="104775"/>
                    <a:pt x="283175" y="104775"/>
                  </a:cubicBezTo>
                  <a:cubicBezTo>
                    <a:pt x="283175" y="104775"/>
                    <a:pt x="284128" y="104775"/>
                    <a:pt x="284128" y="104775"/>
                  </a:cubicBezTo>
                  <a:cubicBezTo>
                    <a:pt x="287938" y="106680"/>
                    <a:pt x="291748" y="108585"/>
                    <a:pt x="295558" y="109537"/>
                  </a:cubicBezTo>
                  <a:lnTo>
                    <a:pt x="295558" y="289560"/>
                  </a:lnTo>
                  <a:cubicBezTo>
                    <a:pt x="291748" y="290513"/>
                    <a:pt x="287938" y="292418"/>
                    <a:pt x="284128" y="294323"/>
                  </a:cubicBezTo>
                  <a:cubicBezTo>
                    <a:pt x="280318" y="296228"/>
                    <a:pt x="277460" y="299085"/>
                    <a:pt x="273650" y="301943"/>
                  </a:cubicBezTo>
                  <a:lnTo>
                    <a:pt x="114583" y="210503"/>
                  </a:lnTo>
                  <a:cubicBezTo>
                    <a:pt x="114583" y="210503"/>
                    <a:pt x="114583" y="210503"/>
                    <a:pt x="114583" y="210503"/>
                  </a:cubicBezTo>
                  <a:cubicBezTo>
                    <a:pt x="113630" y="210503"/>
                    <a:pt x="113630" y="208598"/>
                    <a:pt x="114583" y="206693"/>
                  </a:cubicBezTo>
                  <a:close/>
                  <a:moveTo>
                    <a:pt x="323180" y="366713"/>
                  </a:moveTo>
                  <a:cubicBezTo>
                    <a:pt x="317465" y="369570"/>
                    <a:pt x="311750" y="370523"/>
                    <a:pt x="305083" y="368618"/>
                  </a:cubicBezTo>
                  <a:cubicBezTo>
                    <a:pt x="299368" y="366713"/>
                    <a:pt x="293653" y="362903"/>
                    <a:pt x="290795" y="358140"/>
                  </a:cubicBezTo>
                  <a:cubicBezTo>
                    <a:pt x="287938" y="352425"/>
                    <a:pt x="286985" y="346710"/>
                    <a:pt x="288890" y="340043"/>
                  </a:cubicBezTo>
                  <a:cubicBezTo>
                    <a:pt x="290795" y="334328"/>
                    <a:pt x="294605" y="328613"/>
                    <a:pt x="299368" y="325755"/>
                  </a:cubicBezTo>
                  <a:cubicBezTo>
                    <a:pt x="303178" y="323850"/>
                    <a:pt x="306988" y="322898"/>
                    <a:pt x="310798" y="322898"/>
                  </a:cubicBezTo>
                  <a:cubicBezTo>
                    <a:pt x="310798" y="322898"/>
                    <a:pt x="310798" y="322898"/>
                    <a:pt x="310798" y="322898"/>
                  </a:cubicBezTo>
                  <a:cubicBezTo>
                    <a:pt x="310798" y="322898"/>
                    <a:pt x="310798" y="322898"/>
                    <a:pt x="310798" y="322898"/>
                  </a:cubicBezTo>
                  <a:cubicBezTo>
                    <a:pt x="312703" y="322898"/>
                    <a:pt x="314608" y="322898"/>
                    <a:pt x="316513" y="323850"/>
                  </a:cubicBezTo>
                  <a:cubicBezTo>
                    <a:pt x="322228" y="325755"/>
                    <a:pt x="327943" y="329565"/>
                    <a:pt x="330800" y="334328"/>
                  </a:cubicBezTo>
                  <a:cubicBezTo>
                    <a:pt x="338420" y="345758"/>
                    <a:pt x="334610" y="360045"/>
                    <a:pt x="323180" y="366713"/>
                  </a:cubicBezTo>
                  <a:close/>
                  <a:moveTo>
                    <a:pt x="536540" y="434340"/>
                  </a:moveTo>
                  <a:cubicBezTo>
                    <a:pt x="535588" y="434340"/>
                    <a:pt x="535588" y="434340"/>
                    <a:pt x="534635" y="435293"/>
                  </a:cubicBezTo>
                  <a:cubicBezTo>
                    <a:pt x="531778" y="436245"/>
                    <a:pt x="529873" y="437197"/>
                    <a:pt x="527968" y="439103"/>
                  </a:cubicBezTo>
                  <a:cubicBezTo>
                    <a:pt x="526063" y="440055"/>
                    <a:pt x="524158" y="441008"/>
                    <a:pt x="523205" y="441960"/>
                  </a:cubicBezTo>
                  <a:cubicBezTo>
                    <a:pt x="523205" y="441960"/>
                    <a:pt x="523205" y="441960"/>
                    <a:pt x="522253" y="441960"/>
                  </a:cubicBezTo>
                  <a:cubicBezTo>
                    <a:pt x="520348" y="442913"/>
                    <a:pt x="519395" y="443865"/>
                    <a:pt x="518443" y="445770"/>
                  </a:cubicBezTo>
                  <a:cubicBezTo>
                    <a:pt x="518443" y="445770"/>
                    <a:pt x="518443" y="445770"/>
                    <a:pt x="518443" y="445770"/>
                  </a:cubicBezTo>
                  <a:lnTo>
                    <a:pt x="367948" y="359093"/>
                  </a:lnTo>
                  <a:cubicBezTo>
                    <a:pt x="369853" y="350520"/>
                    <a:pt x="369853" y="341948"/>
                    <a:pt x="367948" y="334328"/>
                  </a:cubicBezTo>
                  <a:lnTo>
                    <a:pt x="516538" y="248603"/>
                  </a:lnTo>
                  <a:cubicBezTo>
                    <a:pt x="516538" y="248603"/>
                    <a:pt x="516538" y="248603"/>
                    <a:pt x="516538" y="248603"/>
                  </a:cubicBezTo>
                  <a:cubicBezTo>
                    <a:pt x="518443" y="249555"/>
                    <a:pt x="519395" y="251460"/>
                    <a:pt x="521300" y="252413"/>
                  </a:cubicBezTo>
                  <a:cubicBezTo>
                    <a:pt x="522253" y="252413"/>
                    <a:pt x="522253" y="253365"/>
                    <a:pt x="523205" y="253365"/>
                  </a:cubicBezTo>
                  <a:cubicBezTo>
                    <a:pt x="524158" y="254318"/>
                    <a:pt x="526063" y="255270"/>
                    <a:pt x="527015" y="255270"/>
                  </a:cubicBezTo>
                  <a:cubicBezTo>
                    <a:pt x="527968" y="256223"/>
                    <a:pt x="528920" y="256223"/>
                    <a:pt x="529873" y="257175"/>
                  </a:cubicBezTo>
                  <a:cubicBezTo>
                    <a:pt x="530825" y="257175"/>
                    <a:pt x="531778" y="258128"/>
                    <a:pt x="532730" y="258128"/>
                  </a:cubicBezTo>
                  <a:cubicBezTo>
                    <a:pt x="534635" y="259080"/>
                    <a:pt x="535588" y="259080"/>
                    <a:pt x="537493" y="260032"/>
                  </a:cubicBezTo>
                  <a:cubicBezTo>
                    <a:pt x="538445" y="260032"/>
                    <a:pt x="538445" y="260032"/>
                    <a:pt x="539398" y="260032"/>
                  </a:cubicBezTo>
                  <a:cubicBezTo>
                    <a:pt x="541303" y="260032"/>
                    <a:pt x="542255" y="260985"/>
                    <a:pt x="544160" y="260985"/>
                  </a:cubicBezTo>
                  <a:lnTo>
                    <a:pt x="544160" y="432435"/>
                  </a:lnTo>
                  <a:cubicBezTo>
                    <a:pt x="542255" y="432435"/>
                    <a:pt x="539398" y="433388"/>
                    <a:pt x="536540" y="434340"/>
                  </a:cubicBezTo>
                  <a:close/>
                  <a:moveTo>
                    <a:pt x="552733" y="180023"/>
                  </a:moveTo>
                  <a:cubicBezTo>
                    <a:pt x="560353" y="180023"/>
                    <a:pt x="568925" y="183832"/>
                    <a:pt x="572735" y="191453"/>
                  </a:cubicBezTo>
                  <a:cubicBezTo>
                    <a:pt x="579403" y="202882"/>
                    <a:pt x="575593" y="217170"/>
                    <a:pt x="564163" y="222885"/>
                  </a:cubicBezTo>
                  <a:cubicBezTo>
                    <a:pt x="561305" y="224790"/>
                    <a:pt x="558448" y="225743"/>
                    <a:pt x="555590" y="225743"/>
                  </a:cubicBezTo>
                  <a:cubicBezTo>
                    <a:pt x="555590" y="225743"/>
                    <a:pt x="554638" y="225743"/>
                    <a:pt x="554638" y="225743"/>
                  </a:cubicBezTo>
                  <a:cubicBezTo>
                    <a:pt x="551780" y="225743"/>
                    <a:pt x="548923" y="225743"/>
                    <a:pt x="546065" y="224790"/>
                  </a:cubicBezTo>
                  <a:cubicBezTo>
                    <a:pt x="546065" y="224790"/>
                    <a:pt x="545113" y="224790"/>
                    <a:pt x="545113" y="224790"/>
                  </a:cubicBezTo>
                  <a:cubicBezTo>
                    <a:pt x="544160" y="224790"/>
                    <a:pt x="543208" y="223838"/>
                    <a:pt x="543208" y="223838"/>
                  </a:cubicBezTo>
                  <a:cubicBezTo>
                    <a:pt x="542255" y="223838"/>
                    <a:pt x="542255" y="222885"/>
                    <a:pt x="541303" y="222885"/>
                  </a:cubicBezTo>
                  <a:cubicBezTo>
                    <a:pt x="541303" y="222885"/>
                    <a:pt x="540350" y="222885"/>
                    <a:pt x="540350" y="221932"/>
                  </a:cubicBezTo>
                  <a:cubicBezTo>
                    <a:pt x="537493" y="220028"/>
                    <a:pt x="535588" y="218123"/>
                    <a:pt x="533683" y="215265"/>
                  </a:cubicBezTo>
                  <a:cubicBezTo>
                    <a:pt x="533683" y="215265"/>
                    <a:pt x="532730" y="214313"/>
                    <a:pt x="532730" y="213360"/>
                  </a:cubicBezTo>
                  <a:cubicBezTo>
                    <a:pt x="531778" y="212407"/>
                    <a:pt x="531778" y="210503"/>
                    <a:pt x="530825" y="209550"/>
                  </a:cubicBezTo>
                  <a:cubicBezTo>
                    <a:pt x="530825" y="209550"/>
                    <a:pt x="530825" y="208598"/>
                    <a:pt x="530825" y="208598"/>
                  </a:cubicBezTo>
                  <a:cubicBezTo>
                    <a:pt x="530825" y="207645"/>
                    <a:pt x="529873" y="206693"/>
                    <a:pt x="529873" y="205740"/>
                  </a:cubicBezTo>
                  <a:cubicBezTo>
                    <a:pt x="529873" y="205740"/>
                    <a:pt x="529873" y="204788"/>
                    <a:pt x="529873" y="204788"/>
                  </a:cubicBezTo>
                  <a:cubicBezTo>
                    <a:pt x="529873" y="201930"/>
                    <a:pt x="529873" y="199073"/>
                    <a:pt x="530825" y="196215"/>
                  </a:cubicBezTo>
                  <a:cubicBezTo>
                    <a:pt x="530825" y="196215"/>
                    <a:pt x="530825" y="195263"/>
                    <a:pt x="530825" y="195263"/>
                  </a:cubicBezTo>
                  <a:cubicBezTo>
                    <a:pt x="530825" y="194310"/>
                    <a:pt x="531778" y="193357"/>
                    <a:pt x="531778" y="192405"/>
                  </a:cubicBezTo>
                  <a:cubicBezTo>
                    <a:pt x="531778" y="192405"/>
                    <a:pt x="531778" y="191453"/>
                    <a:pt x="532730" y="191453"/>
                  </a:cubicBezTo>
                  <a:cubicBezTo>
                    <a:pt x="532730" y="190500"/>
                    <a:pt x="533683" y="189548"/>
                    <a:pt x="534635" y="189548"/>
                  </a:cubicBezTo>
                  <a:cubicBezTo>
                    <a:pt x="534635" y="189548"/>
                    <a:pt x="535588" y="188595"/>
                    <a:pt x="535588" y="188595"/>
                  </a:cubicBezTo>
                  <a:cubicBezTo>
                    <a:pt x="537493" y="186690"/>
                    <a:pt x="539398" y="183832"/>
                    <a:pt x="542255" y="182880"/>
                  </a:cubicBezTo>
                  <a:cubicBezTo>
                    <a:pt x="545113" y="180975"/>
                    <a:pt x="548923" y="180023"/>
                    <a:pt x="552733" y="180023"/>
                  </a:cubicBezTo>
                  <a:close/>
                  <a:moveTo>
                    <a:pt x="497488" y="186690"/>
                  </a:moveTo>
                  <a:cubicBezTo>
                    <a:pt x="497488" y="188595"/>
                    <a:pt x="496535" y="189548"/>
                    <a:pt x="496535" y="191453"/>
                  </a:cubicBezTo>
                  <a:cubicBezTo>
                    <a:pt x="496535" y="193357"/>
                    <a:pt x="495583" y="194310"/>
                    <a:pt x="495583" y="196215"/>
                  </a:cubicBezTo>
                  <a:cubicBezTo>
                    <a:pt x="495583" y="198120"/>
                    <a:pt x="495583" y="199073"/>
                    <a:pt x="495583" y="200978"/>
                  </a:cubicBezTo>
                  <a:cubicBezTo>
                    <a:pt x="495583" y="201930"/>
                    <a:pt x="495583" y="202882"/>
                    <a:pt x="495583" y="204788"/>
                  </a:cubicBezTo>
                  <a:cubicBezTo>
                    <a:pt x="495583" y="206693"/>
                    <a:pt x="495583" y="208598"/>
                    <a:pt x="495583" y="209550"/>
                  </a:cubicBezTo>
                  <a:cubicBezTo>
                    <a:pt x="495583" y="210503"/>
                    <a:pt x="495583" y="211455"/>
                    <a:pt x="495583" y="212407"/>
                  </a:cubicBezTo>
                  <a:cubicBezTo>
                    <a:pt x="495583" y="214313"/>
                    <a:pt x="496535" y="216218"/>
                    <a:pt x="496535" y="218123"/>
                  </a:cubicBezTo>
                  <a:cubicBezTo>
                    <a:pt x="496535" y="218123"/>
                    <a:pt x="496535" y="219075"/>
                    <a:pt x="496535" y="219075"/>
                  </a:cubicBezTo>
                  <a:lnTo>
                    <a:pt x="349850" y="303848"/>
                  </a:lnTo>
                  <a:cubicBezTo>
                    <a:pt x="343183" y="298133"/>
                    <a:pt x="336515" y="294323"/>
                    <a:pt x="327943" y="291465"/>
                  </a:cubicBezTo>
                  <a:lnTo>
                    <a:pt x="327943" y="111443"/>
                  </a:lnTo>
                  <a:cubicBezTo>
                    <a:pt x="328895" y="111443"/>
                    <a:pt x="329848" y="110490"/>
                    <a:pt x="329848" y="110490"/>
                  </a:cubicBezTo>
                  <a:cubicBezTo>
                    <a:pt x="330800" y="110490"/>
                    <a:pt x="331753" y="109537"/>
                    <a:pt x="332705" y="109537"/>
                  </a:cubicBezTo>
                  <a:cubicBezTo>
                    <a:pt x="334610" y="108585"/>
                    <a:pt x="336515" y="107632"/>
                    <a:pt x="338420" y="106680"/>
                  </a:cubicBezTo>
                  <a:cubicBezTo>
                    <a:pt x="338420" y="106680"/>
                    <a:pt x="338420" y="106680"/>
                    <a:pt x="338420" y="106680"/>
                  </a:cubicBezTo>
                  <a:cubicBezTo>
                    <a:pt x="339373" y="106680"/>
                    <a:pt x="339373" y="105728"/>
                    <a:pt x="340325" y="105728"/>
                  </a:cubicBezTo>
                  <a:cubicBezTo>
                    <a:pt x="341278" y="104775"/>
                    <a:pt x="342230" y="104775"/>
                    <a:pt x="343183" y="103823"/>
                  </a:cubicBezTo>
                  <a:cubicBezTo>
                    <a:pt x="344135" y="102870"/>
                    <a:pt x="345088" y="101918"/>
                    <a:pt x="346040" y="100965"/>
                  </a:cubicBezTo>
                  <a:cubicBezTo>
                    <a:pt x="346040" y="100965"/>
                    <a:pt x="346993" y="100012"/>
                    <a:pt x="346993" y="100012"/>
                  </a:cubicBezTo>
                  <a:lnTo>
                    <a:pt x="495583" y="185738"/>
                  </a:lnTo>
                  <a:cubicBezTo>
                    <a:pt x="497488" y="185738"/>
                    <a:pt x="497488" y="186690"/>
                    <a:pt x="497488" y="186690"/>
                  </a:cubicBezTo>
                  <a:close/>
                  <a:moveTo>
                    <a:pt x="300320" y="36195"/>
                  </a:moveTo>
                  <a:cubicBezTo>
                    <a:pt x="304130" y="34290"/>
                    <a:pt x="307940" y="33337"/>
                    <a:pt x="311750" y="33337"/>
                  </a:cubicBezTo>
                  <a:cubicBezTo>
                    <a:pt x="313655" y="33337"/>
                    <a:pt x="315560" y="33337"/>
                    <a:pt x="317465" y="34290"/>
                  </a:cubicBezTo>
                  <a:cubicBezTo>
                    <a:pt x="323180" y="36195"/>
                    <a:pt x="328895" y="40005"/>
                    <a:pt x="331753" y="44768"/>
                  </a:cubicBezTo>
                  <a:cubicBezTo>
                    <a:pt x="336515" y="52387"/>
                    <a:pt x="335563" y="61912"/>
                    <a:pt x="330800" y="69533"/>
                  </a:cubicBezTo>
                  <a:cubicBezTo>
                    <a:pt x="329848" y="70485"/>
                    <a:pt x="328895" y="71437"/>
                    <a:pt x="328895" y="72390"/>
                  </a:cubicBezTo>
                  <a:cubicBezTo>
                    <a:pt x="328895" y="72390"/>
                    <a:pt x="327943" y="73343"/>
                    <a:pt x="327943" y="73343"/>
                  </a:cubicBezTo>
                  <a:cubicBezTo>
                    <a:pt x="326990" y="74295"/>
                    <a:pt x="325085" y="75248"/>
                    <a:pt x="324133" y="76200"/>
                  </a:cubicBezTo>
                  <a:cubicBezTo>
                    <a:pt x="324133" y="76200"/>
                    <a:pt x="324133" y="76200"/>
                    <a:pt x="324133" y="76200"/>
                  </a:cubicBezTo>
                  <a:cubicBezTo>
                    <a:pt x="323180" y="77153"/>
                    <a:pt x="321275" y="77153"/>
                    <a:pt x="320323" y="78105"/>
                  </a:cubicBezTo>
                  <a:cubicBezTo>
                    <a:pt x="320323" y="78105"/>
                    <a:pt x="320323" y="78105"/>
                    <a:pt x="320323" y="78105"/>
                  </a:cubicBezTo>
                  <a:cubicBezTo>
                    <a:pt x="317465" y="79057"/>
                    <a:pt x="315560" y="79057"/>
                    <a:pt x="312703" y="79057"/>
                  </a:cubicBezTo>
                  <a:cubicBezTo>
                    <a:pt x="308893" y="79057"/>
                    <a:pt x="305083" y="78105"/>
                    <a:pt x="302225" y="76200"/>
                  </a:cubicBezTo>
                  <a:cubicBezTo>
                    <a:pt x="302225" y="76200"/>
                    <a:pt x="302225" y="76200"/>
                    <a:pt x="301273" y="76200"/>
                  </a:cubicBezTo>
                  <a:cubicBezTo>
                    <a:pt x="300320" y="75248"/>
                    <a:pt x="298415" y="74295"/>
                    <a:pt x="297463" y="73343"/>
                  </a:cubicBezTo>
                  <a:cubicBezTo>
                    <a:pt x="297463" y="73343"/>
                    <a:pt x="296510" y="73343"/>
                    <a:pt x="296510" y="72390"/>
                  </a:cubicBezTo>
                  <a:cubicBezTo>
                    <a:pt x="295558" y="71437"/>
                    <a:pt x="294605" y="69533"/>
                    <a:pt x="293653" y="68580"/>
                  </a:cubicBezTo>
                  <a:cubicBezTo>
                    <a:pt x="293653" y="68580"/>
                    <a:pt x="293653" y="67628"/>
                    <a:pt x="292700" y="67628"/>
                  </a:cubicBezTo>
                  <a:cubicBezTo>
                    <a:pt x="285080" y="56198"/>
                    <a:pt x="288890" y="41910"/>
                    <a:pt x="300320" y="36195"/>
                  </a:cubicBezTo>
                  <a:close/>
                  <a:moveTo>
                    <a:pt x="36478" y="212407"/>
                  </a:moveTo>
                  <a:cubicBezTo>
                    <a:pt x="29810" y="200978"/>
                    <a:pt x="33620" y="186690"/>
                    <a:pt x="45050" y="180975"/>
                  </a:cubicBezTo>
                  <a:cubicBezTo>
                    <a:pt x="48860" y="179070"/>
                    <a:pt x="52670" y="178118"/>
                    <a:pt x="56480" y="178118"/>
                  </a:cubicBezTo>
                  <a:cubicBezTo>
                    <a:pt x="64100" y="178118"/>
                    <a:pt x="72673" y="181928"/>
                    <a:pt x="76483" y="189548"/>
                  </a:cubicBezTo>
                  <a:cubicBezTo>
                    <a:pt x="76483" y="189548"/>
                    <a:pt x="76483" y="189548"/>
                    <a:pt x="76483" y="189548"/>
                  </a:cubicBezTo>
                  <a:cubicBezTo>
                    <a:pt x="76483" y="190500"/>
                    <a:pt x="77435" y="191453"/>
                    <a:pt x="77435" y="192405"/>
                  </a:cubicBezTo>
                  <a:cubicBezTo>
                    <a:pt x="78388" y="193357"/>
                    <a:pt x="78388" y="195263"/>
                    <a:pt x="78388" y="196215"/>
                  </a:cubicBezTo>
                  <a:cubicBezTo>
                    <a:pt x="78388" y="196215"/>
                    <a:pt x="78388" y="197168"/>
                    <a:pt x="78388" y="197168"/>
                  </a:cubicBezTo>
                  <a:cubicBezTo>
                    <a:pt x="78388" y="199073"/>
                    <a:pt x="78388" y="200025"/>
                    <a:pt x="78388" y="201930"/>
                  </a:cubicBezTo>
                  <a:cubicBezTo>
                    <a:pt x="78388" y="201930"/>
                    <a:pt x="78388" y="201930"/>
                    <a:pt x="78388" y="202882"/>
                  </a:cubicBezTo>
                  <a:cubicBezTo>
                    <a:pt x="78388" y="206693"/>
                    <a:pt x="77435" y="209550"/>
                    <a:pt x="75530" y="213360"/>
                  </a:cubicBezTo>
                  <a:cubicBezTo>
                    <a:pt x="75530" y="213360"/>
                    <a:pt x="75530" y="213360"/>
                    <a:pt x="75530" y="214313"/>
                  </a:cubicBezTo>
                  <a:cubicBezTo>
                    <a:pt x="74578" y="216218"/>
                    <a:pt x="73625" y="217170"/>
                    <a:pt x="72673" y="218123"/>
                  </a:cubicBezTo>
                  <a:cubicBezTo>
                    <a:pt x="72673" y="218123"/>
                    <a:pt x="71720" y="219075"/>
                    <a:pt x="71720" y="219075"/>
                  </a:cubicBezTo>
                  <a:cubicBezTo>
                    <a:pt x="70768" y="220028"/>
                    <a:pt x="68863" y="221932"/>
                    <a:pt x="66958" y="222885"/>
                  </a:cubicBezTo>
                  <a:cubicBezTo>
                    <a:pt x="66958" y="222885"/>
                    <a:pt x="66958" y="222885"/>
                    <a:pt x="66958" y="222885"/>
                  </a:cubicBezTo>
                  <a:cubicBezTo>
                    <a:pt x="66958" y="222885"/>
                    <a:pt x="66005" y="222885"/>
                    <a:pt x="66005" y="222885"/>
                  </a:cubicBezTo>
                  <a:cubicBezTo>
                    <a:pt x="64100" y="223838"/>
                    <a:pt x="62195" y="224790"/>
                    <a:pt x="61243" y="224790"/>
                  </a:cubicBezTo>
                  <a:cubicBezTo>
                    <a:pt x="60290" y="224790"/>
                    <a:pt x="59338" y="225743"/>
                    <a:pt x="58385" y="225743"/>
                  </a:cubicBezTo>
                  <a:cubicBezTo>
                    <a:pt x="50765" y="224790"/>
                    <a:pt x="41240" y="220980"/>
                    <a:pt x="36478" y="212407"/>
                  </a:cubicBezTo>
                  <a:close/>
                  <a:moveTo>
                    <a:pt x="72673" y="507683"/>
                  </a:moveTo>
                  <a:cubicBezTo>
                    <a:pt x="66958" y="510540"/>
                    <a:pt x="61243" y="511493"/>
                    <a:pt x="54575" y="509588"/>
                  </a:cubicBezTo>
                  <a:cubicBezTo>
                    <a:pt x="48860" y="507683"/>
                    <a:pt x="43145" y="503872"/>
                    <a:pt x="40288" y="499110"/>
                  </a:cubicBezTo>
                  <a:cubicBezTo>
                    <a:pt x="37430" y="493395"/>
                    <a:pt x="36478" y="487680"/>
                    <a:pt x="38383" y="481013"/>
                  </a:cubicBezTo>
                  <a:cubicBezTo>
                    <a:pt x="40288" y="475297"/>
                    <a:pt x="44098" y="469583"/>
                    <a:pt x="48860" y="466725"/>
                  </a:cubicBezTo>
                  <a:cubicBezTo>
                    <a:pt x="52670" y="464820"/>
                    <a:pt x="56480" y="463868"/>
                    <a:pt x="60290" y="463868"/>
                  </a:cubicBezTo>
                  <a:cubicBezTo>
                    <a:pt x="60290" y="463868"/>
                    <a:pt x="60290" y="463868"/>
                    <a:pt x="60290" y="463868"/>
                  </a:cubicBezTo>
                  <a:cubicBezTo>
                    <a:pt x="60290" y="463868"/>
                    <a:pt x="60290" y="463868"/>
                    <a:pt x="60290" y="463868"/>
                  </a:cubicBezTo>
                  <a:cubicBezTo>
                    <a:pt x="62195" y="463868"/>
                    <a:pt x="64100" y="463868"/>
                    <a:pt x="66005" y="464820"/>
                  </a:cubicBezTo>
                  <a:cubicBezTo>
                    <a:pt x="66958" y="464820"/>
                    <a:pt x="67910" y="465772"/>
                    <a:pt x="68863" y="465772"/>
                  </a:cubicBezTo>
                  <a:cubicBezTo>
                    <a:pt x="69815" y="465772"/>
                    <a:pt x="69815" y="466725"/>
                    <a:pt x="70768" y="466725"/>
                  </a:cubicBezTo>
                  <a:cubicBezTo>
                    <a:pt x="71720" y="466725"/>
                    <a:pt x="71720" y="467678"/>
                    <a:pt x="72673" y="467678"/>
                  </a:cubicBezTo>
                  <a:cubicBezTo>
                    <a:pt x="73625" y="468630"/>
                    <a:pt x="74578" y="469583"/>
                    <a:pt x="76483" y="470535"/>
                  </a:cubicBezTo>
                  <a:cubicBezTo>
                    <a:pt x="76483" y="470535"/>
                    <a:pt x="76483" y="470535"/>
                    <a:pt x="76483" y="470535"/>
                  </a:cubicBezTo>
                  <a:cubicBezTo>
                    <a:pt x="77435" y="471488"/>
                    <a:pt x="77435" y="471488"/>
                    <a:pt x="78388" y="472440"/>
                  </a:cubicBezTo>
                  <a:cubicBezTo>
                    <a:pt x="78388" y="472440"/>
                    <a:pt x="78388" y="473393"/>
                    <a:pt x="79340" y="473393"/>
                  </a:cubicBezTo>
                  <a:cubicBezTo>
                    <a:pt x="79340" y="474345"/>
                    <a:pt x="80293" y="474345"/>
                    <a:pt x="80293" y="475297"/>
                  </a:cubicBezTo>
                  <a:cubicBezTo>
                    <a:pt x="80293" y="475297"/>
                    <a:pt x="80293" y="475297"/>
                    <a:pt x="80293" y="476250"/>
                  </a:cubicBezTo>
                  <a:cubicBezTo>
                    <a:pt x="80293" y="476250"/>
                    <a:pt x="80293" y="476250"/>
                    <a:pt x="80293" y="477203"/>
                  </a:cubicBezTo>
                  <a:cubicBezTo>
                    <a:pt x="83150" y="482918"/>
                    <a:pt x="83150" y="488633"/>
                    <a:pt x="81245" y="494347"/>
                  </a:cubicBezTo>
                  <a:cubicBezTo>
                    <a:pt x="81245" y="494347"/>
                    <a:pt x="81245" y="494347"/>
                    <a:pt x="81245" y="495300"/>
                  </a:cubicBezTo>
                  <a:cubicBezTo>
                    <a:pt x="80293" y="497205"/>
                    <a:pt x="80293" y="498158"/>
                    <a:pt x="79340" y="500063"/>
                  </a:cubicBezTo>
                  <a:cubicBezTo>
                    <a:pt x="78388" y="502920"/>
                    <a:pt x="75530" y="505778"/>
                    <a:pt x="72673" y="507683"/>
                  </a:cubicBezTo>
                  <a:close/>
                  <a:moveTo>
                    <a:pt x="323180" y="653415"/>
                  </a:moveTo>
                  <a:cubicBezTo>
                    <a:pt x="317465" y="656273"/>
                    <a:pt x="311750" y="657225"/>
                    <a:pt x="305083" y="655320"/>
                  </a:cubicBezTo>
                  <a:cubicBezTo>
                    <a:pt x="299368" y="653415"/>
                    <a:pt x="293653" y="649605"/>
                    <a:pt x="290795" y="644843"/>
                  </a:cubicBezTo>
                  <a:cubicBezTo>
                    <a:pt x="287938" y="640080"/>
                    <a:pt x="287938" y="633413"/>
                    <a:pt x="288890" y="627698"/>
                  </a:cubicBezTo>
                  <a:cubicBezTo>
                    <a:pt x="288890" y="625793"/>
                    <a:pt x="289843" y="623888"/>
                    <a:pt x="290795" y="622935"/>
                  </a:cubicBezTo>
                  <a:cubicBezTo>
                    <a:pt x="291748" y="621030"/>
                    <a:pt x="292700" y="620078"/>
                    <a:pt x="294605" y="618173"/>
                  </a:cubicBezTo>
                  <a:cubicBezTo>
                    <a:pt x="294605" y="618173"/>
                    <a:pt x="295558" y="617220"/>
                    <a:pt x="295558" y="617220"/>
                  </a:cubicBezTo>
                  <a:cubicBezTo>
                    <a:pt x="296510" y="616268"/>
                    <a:pt x="298415" y="614363"/>
                    <a:pt x="300320" y="613410"/>
                  </a:cubicBezTo>
                  <a:cubicBezTo>
                    <a:pt x="304130" y="611505"/>
                    <a:pt x="307940" y="610553"/>
                    <a:pt x="311750" y="610553"/>
                  </a:cubicBezTo>
                  <a:cubicBezTo>
                    <a:pt x="311750" y="610553"/>
                    <a:pt x="311750" y="610553"/>
                    <a:pt x="311750" y="610553"/>
                  </a:cubicBezTo>
                  <a:cubicBezTo>
                    <a:pt x="314608" y="610553"/>
                    <a:pt x="316513" y="610553"/>
                    <a:pt x="318418" y="611505"/>
                  </a:cubicBezTo>
                  <a:cubicBezTo>
                    <a:pt x="319370" y="611505"/>
                    <a:pt x="320323" y="612458"/>
                    <a:pt x="321275" y="612458"/>
                  </a:cubicBezTo>
                  <a:cubicBezTo>
                    <a:pt x="321275" y="612458"/>
                    <a:pt x="322228" y="612458"/>
                    <a:pt x="322228" y="613410"/>
                  </a:cubicBezTo>
                  <a:cubicBezTo>
                    <a:pt x="323180" y="614363"/>
                    <a:pt x="324133" y="614363"/>
                    <a:pt x="325085" y="615315"/>
                  </a:cubicBezTo>
                  <a:cubicBezTo>
                    <a:pt x="325085" y="615315"/>
                    <a:pt x="325085" y="615315"/>
                    <a:pt x="325085" y="615315"/>
                  </a:cubicBezTo>
                  <a:cubicBezTo>
                    <a:pt x="326038" y="616268"/>
                    <a:pt x="326990" y="617220"/>
                    <a:pt x="327943" y="618173"/>
                  </a:cubicBezTo>
                  <a:cubicBezTo>
                    <a:pt x="327943" y="618173"/>
                    <a:pt x="327943" y="618173"/>
                    <a:pt x="327943" y="618173"/>
                  </a:cubicBezTo>
                  <a:cubicBezTo>
                    <a:pt x="328895" y="619125"/>
                    <a:pt x="329848" y="620078"/>
                    <a:pt x="330800" y="621983"/>
                  </a:cubicBezTo>
                  <a:cubicBezTo>
                    <a:pt x="330800" y="621983"/>
                    <a:pt x="330800" y="621983"/>
                    <a:pt x="330800" y="621983"/>
                  </a:cubicBezTo>
                  <a:cubicBezTo>
                    <a:pt x="338420" y="633413"/>
                    <a:pt x="334610" y="647700"/>
                    <a:pt x="323180" y="653415"/>
                  </a:cubicBezTo>
                  <a:close/>
                  <a:moveTo>
                    <a:pt x="351755" y="592455"/>
                  </a:moveTo>
                  <a:cubicBezTo>
                    <a:pt x="346993" y="587693"/>
                    <a:pt x="341278" y="583883"/>
                    <a:pt x="334610" y="581025"/>
                  </a:cubicBezTo>
                  <a:cubicBezTo>
                    <a:pt x="334610" y="581025"/>
                    <a:pt x="334610" y="581025"/>
                    <a:pt x="334610" y="581025"/>
                  </a:cubicBezTo>
                  <a:cubicBezTo>
                    <a:pt x="332705" y="580073"/>
                    <a:pt x="330800" y="579120"/>
                    <a:pt x="328895" y="579120"/>
                  </a:cubicBezTo>
                  <a:cubicBezTo>
                    <a:pt x="328895" y="579120"/>
                    <a:pt x="328895" y="579120"/>
                    <a:pt x="328895" y="579120"/>
                  </a:cubicBezTo>
                  <a:lnTo>
                    <a:pt x="328895" y="401955"/>
                  </a:lnTo>
                  <a:cubicBezTo>
                    <a:pt x="332705" y="401003"/>
                    <a:pt x="336515" y="399097"/>
                    <a:pt x="340325" y="397193"/>
                  </a:cubicBezTo>
                  <a:cubicBezTo>
                    <a:pt x="344135" y="395288"/>
                    <a:pt x="347945" y="392430"/>
                    <a:pt x="350803" y="389572"/>
                  </a:cubicBezTo>
                  <a:lnTo>
                    <a:pt x="501298" y="476250"/>
                  </a:lnTo>
                  <a:cubicBezTo>
                    <a:pt x="501298" y="476250"/>
                    <a:pt x="501298" y="476250"/>
                    <a:pt x="501298" y="477203"/>
                  </a:cubicBezTo>
                  <a:cubicBezTo>
                    <a:pt x="500345" y="479108"/>
                    <a:pt x="500345" y="481965"/>
                    <a:pt x="500345" y="483870"/>
                  </a:cubicBezTo>
                  <a:cubicBezTo>
                    <a:pt x="500345" y="483870"/>
                    <a:pt x="500345" y="483870"/>
                    <a:pt x="500345" y="484822"/>
                  </a:cubicBezTo>
                  <a:cubicBezTo>
                    <a:pt x="500345" y="489585"/>
                    <a:pt x="500345" y="494347"/>
                    <a:pt x="501298" y="499110"/>
                  </a:cubicBezTo>
                  <a:cubicBezTo>
                    <a:pt x="501298" y="499110"/>
                    <a:pt x="501298" y="499110"/>
                    <a:pt x="501298" y="499110"/>
                  </a:cubicBezTo>
                  <a:cubicBezTo>
                    <a:pt x="501298" y="501015"/>
                    <a:pt x="502250" y="503872"/>
                    <a:pt x="503203" y="505778"/>
                  </a:cubicBezTo>
                  <a:cubicBezTo>
                    <a:pt x="503203" y="505778"/>
                    <a:pt x="503203" y="505778"/>
                    <a:pt x="503203" y="506730"/>
                  </a:cubicBezTo>
                  <a:lnTo>
                    <a:pt x="351755" y="592455"/>
                  </a:lnTo>
                  <a:close/>
                  <a:moveTo>
                    <a:pt x="579403" y="494347"/>
                  </a:moveTo>
                  <a:cubicBezTo>
                    <a:pt x="577498" y="500063"/>
                    <a:pt x="573688" y="505778"/>
                    <a:pt x="568925" y="508635"/>
                  </a:cubicBezTo>
                  <a:cubicBezTo>
                    <a:pt x="557495" y="515303"/>
                    <a:pt x="543208" y="511493"/>
                    <a:pt x="537493" y="500063"/>
                  </a:cubicBezTo>
                  <a:cubicBezTo>
                    <a:pt x="536540" y="499110"/>
                    <a:pt x="535588" y="498158"/>
                    <a:pt x="535588" y="497205"/>
                  </a:cubicBezTo>
                  <a:cubicBezTo>
                    <a:pt x="535588" y="497205"/>
                    <a:pt x="535588" y="496253"/>
                    <a:pt x="535588" y="496253"/>
                  </a:cubicBezTo>
                  <a:cubicBezTo>
                    <a:pt x="535588" y="495300"/>
                    <a:pt x="534635" y="494347"/>
                    <a:pt x="534635" y="493395"/>
                  </a:cubicBezTo>
                  <a:cubicBezTo>
                    <a:pt x="534635" y="492443"/>
                    <a:pt x="534635" y="492443"/>
                    <a:pt x="534635" y="491490"/>
                  </a:cubicBezTo>
                  <a:cubicBezTo>
                    <a:pt x="534635" y="490538"/>
                    <a:pt x="534635" y="489585"/>
                    <a:pt x="534635" y="488633"/>
                  </a:cubicBezTo>
                  <a:cubicBezTo>
                    <a:pt x="534635" y="487680"/>
                    <a:pt x="534635" y="487680"/>
                    <a:pt x="534635" y="486728"/>
                  </a:cubicBezTo>
                  <a:cubicBezTo>
                    <a:pt x="534635" y="485775"/>
                    <a:pt x="534635" y="484822"/>
                    <a:pt x="534635" y="483870"/>
                  </a:cubicBezTo>
                  <a:cubicBezTo>
                    <a:pt x="534635" y="482918"/>
                    <a:pt x="534635" y="482918"/>
                    <a:pt x="534635" y="481965"/>
                  </a:cubicBezTo>
                  <a:cubicBezTo>
                    <a:pt x="534635" y="481013"/>
                    <a:pt x="535588" y="480060"/>
                    <a:pt x="535588" y="479108"/>
                  </a:cubicBezTo>
                  <a:cubicBezTo>
                    <a:pt x="535588" y="478155"/>
                    <a:pt x="536540" y="478155"/>
                    <a:pt x="536540" y="477203"/>
                  </a:cubicBezTo>
                  <a:cubicBezTo>
                    <a:pt x="536540" y="477203"/>
                    <a:pt x="537493" y="476250"/>
                    <a:pt x="537493" y="476250"/>
                  </a:cubicBezTo>
                  <a:cubicBezTo>
                    <a:pt x="538445" y="475297"/>
                    <a:pt x="539398" y="474345"/>
                    <a:pt x="540350" y="472440"/>
                  </a:cubicBezTo>
                  <a:cubicBezTo>
                    <a:pt x="540350" y="472440"/>
                    <a:pt x="541303" y="471488"/>
                    <a:pt x="541303" y="471488"/>
                  </a:cubicBezTo>
                  <a:cubicBezTo>
                    <a:pt x="542255" y="470535"/>
                    <a:pt x="544160" y="469583"/>
                    <a:pt x="546065" y="468630"/>
                  </a:cubicBezTo>
                  <a:cubicBezTo>
                    <a:pt x="547018" y="467678"/>
                    <a:pt x="547970" y="467678"/>
                    <a:pt x="548923" y="466725"/>
                  </a:cubicBezTo>
                  <a:cubicBezTo>
                    <a:pt x="548923" y="466725"/>
                    <a:pt x="549875" y="466725"/>
                    <a:pt x="549875" y="466725"/>
                  </a:cubicBezTo>
                  <a:cubicBezTo>
                    <a:pt x="550828" y="466725"/>
                    <a:pt x="551780" y="465772"/>
                    <a:pt x="552733" y="465772"/>
                  </a:cubicBezTo>
                  <a:cubicBezTo>
                    <a:pt x="552733" y="465772"/>
                    <a:pt x="553685" y="465772"/>
                    <a:pt x="553685" y="465772"/>
                  </a:cubicBezTo>
                  <a:cubicBezTo>
                    <a:pt x="554638" y="465772"/>
                    <a:pt x="555590" y="465772"/>
                    <a:pt x="556543" y="465772"/>
                  </a:cubicBezTo>
                  <a:cubicBezTo>
                    <a:pt x="556543" y="465772"/>
                    <a:pt x="556543" y="465772"/>
                    <a:pt x="557495" y="465772"/>
                  </a:cubicBezTo>
                  <a:cubicBezTo>
                    <a:pt x="558448" y="465772"/>
                    <a:pt x="559400" y="465772"/>
                    <a:pt x="561305" y="465772"/>
                  </a:cubicBezTo>
                  <a:cubicBezTo>
                    <a:pt x="561305" y="465772"/>
                    <a:pt x="561305" y="465772"/>
                    <a:pt x="561305" y="465772"/>
                  </a:cubicBezTo>
                  <a:cubicBezTo>
                    <a:pt x="567973" y="466725"/>
                    <a:pt x="574640" y="470535"/>
                    <a:pt x="578450" y="477203"/>
                  </a:cubicBezTo>
                  <a:cubicBezTo>
                    <a:pt x="578450" y="477203"/>
                    <a:pt x="578450" y="477203"/>
                    <a:pt x="578450" y="477203"/>
                  </a:cubicBezTo>
                  <a:cubicBezTo>
                    <a:pt x="580355" y="482918"/>
                    <a:pt x="581308" y="488633"/>
                    <a:pt x="579403" y="494347"/>
                  </a:cubicBezTo>
                  <a:close/>
                </a:path>
              </a:pathLst>
            </a:custGeom>
            <a:solidFill>
              <a:schemeClr val="tx1"/>
            </a:solidFill>
            <a:ln w="9525" cap="flat">
              <a:noFill/>
              <a:prstDash val="solid"/>
              <a:miter/>
            </a:ln>
          </p:spPr>
          <p:txBody>
            <a:bodyPr rtlCol="0" anchor="ctr"/>
            <a:lstStyle/>
            <a:p>
              <a:pPr rtl="0"/>
              <a:endParaRPr lang="en-US">
                <a:ea typeface="Meiryo" panose="020B0604030504040204" pitchFamily="34" charset="-128"/>
              </a:endParaRPr>
            </a:p>
          </p:txBody>
        </p:sp>
      </p:grpSp>
      <p:grpSp>
        <p:nvGrpSpPr>
          <p:cNvPr id="46" name="Group 45">
            <a:extLst>
              <a:ext uri="{FF2B5EF4-FFF2-40B4-BE49-F238E27FC236}">
                <a16:creationId xmlns:a16="http://schemas.microsoft.com/office/drawing/2014/main" id="{B7A31F26-834D-57E7-68BB-43D1DB06CE9C}"/>
              </a:ext>
            </a:extLst>
          </p:cNvPr>
          <p:cNvGrpSpPr/>
          <p:nvPr/>
        </p:nvGrpSpPr>
        <p:grpSpPr>
          <a:xfrm>
            <a:off x="3514661" y="3249756"/>
            <a:ext cx="556416" cy="556416"/>
            <a:chOff x="3514661" y="3249756"/>
            <a:chExt cx="556416" cy="556416"/>
          </a:xfrm>
        </p:grpSpPr>
        <p:sp>
          <p:nvSpPr>
            <p:cNvPr id="53" name="Oval 52">
              <a:extLst>
                <a:ext uri="{FF2B5EF4-FFF2-40B4-BE49-F238E27FC236}">
                  <a16:creationId xmlns:a16="http://schemas.microsoft.com/office/drawing/2014/main" id="{0C9E3320-D5CE-0D20-2F39-AF5009857FB8}"/>
                </a:ext>
              </a:extLst>
            </p:cNvPr>
            <p:cNvSpPr/>
            <p:nvPr/>
          </p:nvSpPr>
          <p:spPr>
            <a:xfrm>
              <a:off x="3514661" y="3249756"/>
              <a:ext cx="556416" cy="556416"/>
            </a:xfrm>
            <a:prstGeom prst="ellipse">
              <a:avLst/>
            </a:prstGeom>
            <a:solidFill>
              <a:schemeClr val="bg1"/>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PH" sz="1600" dirty="0" err="1">
                <a:ea typeface="Meiryo" panose="020B0604030504040204" pitchFamily="34" charset="-128"/>
              </a:endParaRPr>
            </a:p>
          </p:txBody>
        </p:sp>
        <p:grpSp>
          <p:nvGrpSpPr>
            <p:cNvPr id="24" name="Graphic 104">
              <a:extLst>
                <a:ext uri="{FF2B5EF4-FFF2-40B4-BE49-F238E27FC236}">
                  <a16:creationId xmlns:a16="http://schemas.microsoft.com/office/drawing/2014/main" id="{BA03043F-F129-C347-4219-55B12722EB6E}"/>
                </a:ext>
              </a:extLst>
            </p:cNvPr>
            <p:cNvGrpSpPr>
              <a:grpSpLocks noChangeAspect="1"/>
            </p:cNvGrpSpPr>
            <p:nvPr/>
          </p:nvGrpSpPr>
          <p:grpSpPr>
            <a:xfrm>
              <a:off x="3650254" y="3390804"/>
              <a:ext cx="285230" cy="274320"/>
              <a:chOff x="3288029" y="1337310"/>
              <a:chExt cx="2567070" cy="2468880"/>
            </a:xfrm>
            <a:solidFill>
              <a:schemeClr val="tx1"/>
            </a:solidFill>
          </p:grpSpPr>
          <p:sp>
            <p:nvSpPr>
              <p:cNvPr id="25" name="Freeform 106">
                <a:extLst>
                  <a:ext uri="{FF2B5EF4-FFF2-40B4-BE49-F238E27FC236}">
                    <a16:creationId xmlns:a16="http://schemas.microsoft.com/office/drawing/2014/main" id="{BE9DBF37-F829-9F45-0FFC-04369C54FD4D}"/>
                  </a:ext>
                </a:extLst>
              </p:cNvPr>
              <p:cNvSpPr/>
              <p:nvPr/>
            </p:nvSpPr>
            <p:spPr>
              <a:xfrm>
                <a:off x="3288029" y="1337310"/>
                <a:ext cx="2567070" cy="2468880"/>
              </a:xfrm>
              <a:custGeom>
                <a:avLst/>
                <a:gdLst>
                  <a:gd name="connsiteX0" fmla="*/ 2566988 w 2567070"/>
                  <a:gd name="connsiteY0" fmla="*/ 1417320 h 2468880"/>
                  <a:gd name="connsiteX1" fmla="*/ 2566988 w 2567070"/>
                  <a:gd name="connsiteY1" fmla="*/ 479107 h 2468880"/>
                  <a:gd name="connsiteX2" fmla="*/ 2550795 w 2567070"/>
                  <a:gd name="connsiteY2" fmla="*/ 441960 h 2468880"/>
                  <a:gd name="connsiteX3" fmla="*/ 2512695 w 2567070"/>
                  <a:gd name="connsiteY3" fmla="*/ 426720 h 2468880"/>
                  <a:gd name="connsiteX4" fmla="*/ 1602105 w 2567070"/>
                  <a:gd name="connsiteY4" fmla="*/ 14288 h 2468880"/>
                  <a:gd name="connsiteX5" fmla="*/ 1530668 w 2567070"/>
                  <a:gd name="connsiteY5" fmla="*/ 14288 h 2468880"/>
                  <a:gd name="connsiteX6" fmla="*/ 620078 w 2567070"/>
                  <a:gd name="connsiteY6" fmla="*/ 426720 h 2468880"/>
                  <a:gd name="connsiteX7" fmla="*/ 581978 w 2567070"/>
                  <a:gd name="connsiteY7" fmla="*/ 441960 h 2468880"/>
                  <a:gd name="connsiteX8" fmla="*/ 565785 w 2567070"/>
                  <a:gd name="connsiteY8" fmla="*/ 479107 h 2468880"/>
                  <a:gd name="connsiteX9" fmla="*/ 565785 w 2567070"/>
                  <a:gd name="connsiteY9" fmla="*/ 1082040 h 2468880"/>
                  <a:gd name="connsiteX10" fmla="*/ 564833 w 2567070"/>
                  <a:gd name="connsiteY10" fmla="*/ 1082040 h 2468880"/>
                  <a:gd name="connsiteX11" fmla="*/ 0 w 2567070"/>
                  <a:gd name="connsiteY11" fmla="*/ 1312545 h 2468880"/>
                  <a:gd name="connsiteX12" fmla="*/ 0 w 2567070"/>
                  <a:gd name="connsiteY12" fmla="*/ 2196465 h 2468880"/>
                  <a:gd name="connsiteX13" fmla="*/ 565785 w 2567070"/>
                  <a:gd name="connsiteY13" fmla="*/ 2426970 h 2468880"/>
                  <a:gd name="connsiteX14" fmla="*/ 565785 w 2567070"/>
                  <a:gd name="connsiteY14" fmla="*/ 2426970 h 2468880"/>
                  <a:gd name="connsiteX15" fmla="*/ 568643 w 2567070"/>
                  <a:gd name="connsiteY15" fmla="*/ 2426970 h 2468880"/>
                  <a:gd name="connsiteX16" fmla="*/ 1122998 w 2567070"/>
                  <a:gd name="connsiteY16" fmla="*/ 2244090 h 2468880"/>
                  <a:gd name="connsiteX17" fmla="*/ 1546860 w 2567070"/>
                  <a:gd name="connsiteY17" fmla="*/ 2465070 h 2468880"/>
                  <a:gd name="connsiteX18" fmla="*/ 1566863 w 2567070"/>
                  <a:gd name="connsiteY18" fmla="*/ 2468880 h 2468880"/>
                  <a:gd name="connsiteX19" fmla="*/ 1586865 w 2567070"/>
                  <a:gd name="connsiteY19" fmla="*/ 2465070 h 2468880"/>
                  <a:gd name="connsiteX20" fmla="*/ 2566988 w 2567070"/>
                  <a:gd name="connsiteY20" fmla="*/ 1417320 h 2468880"/>
                  <a:gd name="connsiteX21" fmla="*/ 563880 w 2567070"/>
                  <a:gd name="connsiteY21" fmla="*/ 1176337 h 2468880"/>
                  <a:gd name="connsiteX22" fmla="*/ 567690 w 2567070"/>
                  <a:gd name="connsiteY22" fmla="*/ 1176337 h 2468880"/>
                  <a:gd name="connsiteX23" fmla="*/ 1038225 w 2567070"/>
                  <a:gd name="connsiteY23" fmla="*/ 1311593 h 2468880"/>
                  <a:gd name="connsiteX24" fmla="*/ 570548 w 2567070"/>
                  <a:gd name="connsiteY24" fmla="*/ 1446847 h 2468880"/>
                  <a:gd name="connsiteX25" fmla="*/ 567690 w 2567070"/>
                  <a:gd name="connsiteY25" fmla="*/ 1446847 h 2468880"/>
                  <a:gd name="connsiteX26" fmla="*/ 565785 w 2567070"/>
                  <a:gd name="connsiteY26" fmla="*/ 1446847 h 2468880"/>
                  <a:gd name="connsiteX27" fmla="*/ 95250 w 2567070"/>
                  <a:gd name="connsiteY27" fmla="*/ 1311593 h 2468880"/>
                  <a:gd name="connsiteX28" fmla="*/ 563880 w 2567070"/>
                  <a:gd name="connsiteY28" fmla="*/ 1176337 h 2468880"/>
                  <a:gd name="connsiteX29" fmla="*/ 1039178 w 2567070"/>
                  <a:gd name="connsiteY29" fmla="*/ 1599247 h 2468880"/>
                  <a:gd name="connsiteX30" fmla="*/ 567690 w 2567070"/>
                  <a:gd name="connsiteY30" fmla="*/ 1734503 h 2468880"/>
                  <a:gd name="connsiteX31" fmla="*/ 566738 w 2567070"/>
                  <a:gd name="connsiteY31" fmla="*/ 1734503 h 2468880"/>
                  <a:gd name="connsiteX32" fmla="*/ 96203 w 2567070"/>
                  <a:gd name="connsiteY32" fmla="*/ 1599247 h 2468880"/>
                  <a:gd name="connsiteX33" fmla="*/ 96203 w 2567070"/>
                  <a:gd name="connsiteY33" fmla="*/ 1443990 h 2468880"/>
                  <a:gd name="connsiteX34" fmla="*/ 567690 w 2567070"/>
                  <a:gd name="connsiteY34" fmla="*/ 1543050 h 2468880"/>
                  <a:gd name="connsiteX35" fmla="*/ 568643 w 2567070"/>
                  <a:gd name="connsiteY35" fmla="*/ 1543050 h 2468880"/>
                  <a:gd name="connsiteX36" fmla="*/ 570548 w 2567070"/>
                  <a:gd name="connsiteY36" fmla="*/ 1543050 h 2468880"/>
                  <a:gd name="connsiteX37" fmla="*/ 1040130 w 2567070"/>
                  <a:gd name="connsiteY37" fmla="*/ 1443990 h 2468880"/>
                  <a:gd name="connsiteX38" fmla="*/ 1040130 w 2567070"/>
                  <a:gd name="connsiteY38" fmla="*/ 1599247 h 2468880"/>
                  <a:gd name="connsiteX39" fmla="*/ 96203 w 2567070"/>
                  <a:gd name="connsiteY39" fmla="*/ 1730693 h 2468880"/>
                  <a:gd name="connsiteX40" fmla="*/ 567690 w 2567070"/>
                  <a:gd name="connsiteY40" fmla="*/ 1829753 h 2468880"/>
                  <a:gd name="connsiteX41" fmla="*/ 568643 w 2567070"/>
                  <a:gd name="connsiteY41" fmla="*/ 1829753 h 2468880"/>
                  <a:gd name="connsiteX42" fmla="*/ 570548 w 2567070"/>
                  <a:gd name="connsiteY42" fmla="*/ 1829753 h 2468880"/>
                  <a:gd name="connsiteX43" fmla="*/ 1040130 w 2567070"/>
                  <a:gd name="connsiteY43" fmla="*/ 1730693 h 2468880"/>
                  <a:gd name="connsiteX44" fmla="*/ 1040130 w 2567070"/>
                  <a:gd name="connsiteY44" fmla="*/ 1906905 h 2468880"/>
                  <a:gd name="connsiteX45" fmla="*/ 569595 w 2567070"/>
                  <a:gd name="connsiteY45" fmla="*/ 2042160 h 2468880"/>
                  <a:gd name="connsiteX46" fmla="*/ 568643 w 2567070"/>
                  <a:gd name="connsiteY46" fmla="*/ 2042160 h 2468880"/>
                  <a:gd name="connsiteX47" fmla="*/ 98108 w 2567070"/>
                  <a:gd name="connsiteY47" fmla="*/ 1906905 h 2468880"/>
                  <a:gd name="connsiteX48" fmla="*/ 98108 w 2567070"/>
                  <a:gd name="connsiteY48" fmla="*/ 1730693 h 2468880"/>
                  <a:gd name="connsiteX49" fmla="*/ 569595 w 2567070"/>
                  <a:gd name="connsiteY49" fmla="*/ 2331720 h 2468880"/>
                  <a:gd name="connsiteX50" fmla="*/ 566738 w 2567070"/>
                  <a:gd name="connsiteY50" fmla="*/ 2331720 h 2468880"/>
                  <a:gd name="connsiteX51" fmla="*/ 96203 w 2567070"/>
                  <a:gd name="connsiteY51" fmla="*/ 2196465 h 2468880"/>
                  <a:gd name="connsiteX52" fmla="*/ 96203 w 2567070"/>
                  <a:gd name="connsiteY52" fmla="*/ 2039303 h 2468880"/>
                  <a:gd name="connsiteX53" fmla="*/ 567690 w 2567070"/>
                  <a:gd name="connsiteY53" fmla="*/ 2138363 h 2468880"/>
                  <a:gd name="connsiteX54" fmla="*/ 567690 w 2567070"/>
                  <a:gd name="connsiteY54" fmla="*/ 2138363 h 2468880"/>
                  <a:gd name="connsiteX55" fmla="*/ 569595 w 2567070"/>
                  <a:gd name="connsiteY55" fmla="*/ 2138363 h 2468880"/>
                  <a:gd name="connsiteX56" fmla="*/ 1039178 w 2567070"/>
                  <a:gd name="connsiteY56" fmla="*/ 2039303 h 2468880"/>
                  <a:gd name="connsiteX57" fmla="*/ 1039178 w 2567070"/>
                  <a:gd name="connsiteY57" fmla="*/ 2196465 h 2468880"/>
                  <a:gd name="connsiteX58" fmla="*/ 569595 w 2567070"/>
                  <a:gd name="connsiteY58" fmla="*/ 2331720 h 2468880"/>
                  <a:gd name="connsiteX59" fmla="*/ 1566863 w 2567070"/>
                  <a:gd name="connsiteY59" fmla="*/ 2359343 h 2468880"/>
                  <a:gd name="connsiteX60" fmla="*/ 1134428 w 2567070"/>
                  <a:gd name="connsiteY60" fmla="*/ 2124075 h 2468880"/>
                  <a:gd name="connsiteX61" fmla="*/ 1134428 w 2567070"/>
                  <a:gd name="connsiteY61" fmla="*/ 1311593 h 2468880"/>
                  <a:gd name="connsiteX62" fmla="*/ 671513 w 2567070"/>
                  <a:gd name="connsiteY62" fmla="*/ 1084898 h 2468880"/>
                  <a:gd name="connsiteX63" fmla="*/ 671513 w 2567070"/>
                  <a:gd name="connsiteY63" fmla="*/ 530543 h 2468880"/>
                  <a:gd name="connsiteX64" fmla="*/ 1566863 w 2567070"/>
                  <a:gd name="connsiteY64" fmla="*/ 121920 h 2468880"/>
                  <a:gd name="connsiteX65" fmla="*/ 2462213 w 2567070"/>
                  <a:gd name="connsiteY65" fmla="*/ 529590 h 2468880"/>
                  <a:gd name="connsiteX66" fmla="*/ 2462213 w 2567070"/>
                  <a:gd name="connsiteY66" fmla="*/ 1417320 h 2468880"/>
                  <a:gd name="connsiteX67" fmla="*/ 1566863 w 2567070"/>
                  <a:gd name="connsiteY67" fmla="*/ 2359343 h 2468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2567070" h="2468880">
                    <a:moveTo>
                      <a:pt x="2566988" y="1417320"/>
                    </a:moveTo>
                    <a:lnTo>
                      <a:pt x="2566988" y="479107"/>
                    </a:lnTo>
                    <a:cubicBezTo>
                      <a:pt x="2566988" y="464820"/>
                      <a:pt x="2561273" y="451485"/>
                      <a:pt x="2550795" y="441960"/>
                    </a:cubicBezTo>
                    <a:cubicBezTo>
                      <a:pt x="2540318" y="432435"/>
                      <a:pt x="2526983" y="426720"/>
                      <a:pt x="2512695" y="426720"/>
                    </a:cubicBezTo>
                    <a:cubicBezTo>
                      <a:pt x="2089785" y="436245"/>
                      <a:pt x="1708785" y="113348"/>
                      <a:pt x="1602105" y="14288"/>
                    </a:cubicBezTo>
                    <a:cubicBezTo>
                      <a:pt x="1582102" y="-4763"/>
                      <a:pt x="1550670" y="-4763"/>
                      <a:pt x="1530668" y="14288"/>
                    </a:cubicBezTo>
                    <a:cubicBezTo>
                      <a:pt x="1423988" y="114300"/>
                      <a:pt x="1042035" y="438150"/>
                      <a:pt x="620078" y="426720"/>
                    </a:cubicBezTo>
                    <a:cubicBezTo>
                      <a:pt x="605790" y="425768"/>
                      <a:pt x="592455" y="431482"/>
                      <a:pt x="581978" y="441960"/>
                    </a:cubicBezTo>
                    <a:cubicBezTo>
                      <a:pt x="571500" y="451485"/>
                      <a:pt x="565785" y="465773"/>
                      <a:pt x="565785" y="479107"/>
                    </a:cubicBezTo>
                    <a:lnTo>
                      <a:pt x="565785" y="1082040"/>
                    </a:lnTo>
                    <a:cubicBezTo>
                      <a:pt x="565785" y="1082040"/>
                      <a:pt x="565785" y="1082040"/>
                      <a:pt x="564833" y="1082040"/>
                    </a:cubicBezTo>
                    <a:cubicBezTo>
                      <a:pt x="283845" y="1083945"/>
                      <a:pt x="0" y="1163955"/>
                      <a:pt x="0" y="1312545"/>
                    </a:cubicBezTo>
                    <a:lnTo>
                      <a:pt x="0" y="2196465"/>
                    </a:lnTo>
                    <a:cubicBezTo>
                      <a:pt x="0" y="2345055"/>
                      <a:pt x="284798" y="2425065"/>
                      <a:pt x="565785" y="2426970"/>
                    </a:cubicBezTo>
                    <a:cubicBezTo>
                      <a:pt x="565785" y="2426970"/>
                      <a:pt x="565785" y="2426970"/>
                      <a:pt x="565785" y="2426970"/>
                    </a:cubicBezTo>
                    <a:cubicBezTo>
                      <a:pt x="566738" y="2426970"/>
                      <a:pt x="567690" y="2426970"/>
                      <a:pt x="568643" y="2426970"/>
                    </a:cubicBezTo>
                    <a:cubicBezTo>
                      <a:pt x="817245" y="2425065"/>
                      <a:pt x="1068705" y="2362200"/>
                      <a:pt x="1122998" y="2244090"/>
                    </a:cubicBezTo>
                    <a:cubicBezTo>
                      <a:pt x="1223010" y="2309813"/>
                      <a:pt x="1363980" y="2390775"/>
                      <a:pt x="1546860" y="2465070"/>
                    </a:cubicBezTo>
                    <a:cubicBezTo>
                      <a:pt x="1553527" y="2467928"/>
                      <a:pt x="1560195" y="2468880"/>
                      <a:pt x="1566863" y="2468880"/>
                    </a:cubicBezTo>
                    <a:cubicBezTo>
                      <a:pt x="1573530" y="2468880"/>
                      <a:pt x="1580198" y="2467928"/>
                      <a:pt x="1586865" y="2465070"/>
                    </a:cubicBezTo>
                    <a:cubicBezTo>
                      <a:pt x="2575560" y="2063115"/>
                      <a:pt x="2567940" y="1442085"/>
                      <a:pt x="2566988" y="1417320"/>
                    </a:cubicBezTo>
                    <a:close/>
                    <a:moveTo>
                      <a:pt x="563880" y="1176337"/>
                    </a:moveTo>
                    <a:cubicBezTo>
                      <a:pt x="564833" y="1176337"/>
                      <a:pt x="566738" y="1176337"/>
                      <a:pt x="567690" y="1176337"/>
                    </a:cubicBezTo>
                    <a:cubicBezTo>
                      <a:pt x="872490" y="1178243"/>
                      <a:pt x="1038225" y="1266825"/>
                      <a:pt x="1038225" y="1311593"/>
                    </a:cubicBezTo>
                    <a:cubicBezTo>
                      <a:pt x="1038225" y="1356360"/>
                      <a:pt x="872490" y="1444943"/>
                      <a:pt x="570548" y="1446847"/>
                    </a:cubicBezTo>
                    <a:cubicBezTo>
                      <a:pt x="569595" y="1446847"/>
                      <a:pt x="568643" y="1446847"/>
                      <a:pt x="567690" y="1446847"/>
                    </a:cubicBezTo>
                    <a:cubicBezTo>
                      <a:pt x="566738" y="1446847"/>
                      <a:pt x="566738" y="1446847"/>
                      <a:pt x="565785" y="1446847"/>
                    </a:cubicBezTo>
                    <a:cubicBezTo>
                      <a:pt x="260985" y="1444943"/>
                      <a:pt x="95250" y="1356360"/>
                      <a:pt x="95250" y="1311593"/>
                    </a:cubicBezTo>
                    <a:cubicBezTo>
                      <a:pt x="95250" y="1266825"/>
                      <a:pt x="261938" y="1179195"/>
                      <a:pt x="563880" y="1176337"/>
                    </a:cubicBezTo>
                    <a:close/>
                    <a:moveTo>
                      <a:pt x="1039178" y="1599247"/>
                    </a:moveTo>
                    <a:cubicBezTo>
                      <a:pt x="1039178" y="1644015"/>
                      <a:pt x="873443" y="1731645"/>
                      <a:pt x="567690" y="1734503"/>
                    </a:cubicBezTo>
                    <a:cubicBezTo>
                      <a:pt x="567690" y="1734503"/>
                      <a:pt x="566738" y="1734503"/>
                      <a:pt x="566738" y="1734503"/>
                    </a:cubicBezTo>
                    <a:cubicBezTo>
                      <a:pt x="261938" y="1732597"/>
                      <a:pt x="96203" y="1644015"/>
                      <a:pt x="96203" y="1599247"/>
                    </a:cubicBezTo>
                    <a:lnTo>
                      <a:pt x="96203" y="1443990"/>
                    </a:lnTo>
                    <a:cubicBezTo>
                      <a:pt x="202883" y="1507808"/>
                      <a:pt x="385763" y="1541145"/>
                      <a:pt x="567690" y="1543050"/>
                    </a:cubicBezTo>
                    <a:cubicBezTo>
                      <a:pt x="567690" y="1543050"/>
                      <a:pt x="567690" y="1543050"/>
                      <a:pt x="568643" y="1543050"/>
                    </a:cubicBezTo>
                    <a:cubicBezTo>
                      <a:pt x="569595" y="1543050"/>
                      <a:pt x="569595" y="1543050"/>
                      <a:pt x="570548" y="1543050"/>
                    </a:cubicBezTo>
                    <a:cubicBezTo>
                      <a:pt x="751523" y="1542097"/>
                      <a:pt x="933450" y="1507808"/>
                      <a:pt x="1040130" y="1443990"/>
                    </a:cubicBezTo>
                    <a:lnTo>
                      <a:pt x="1040130" y="1599247"/>
                    </a:lnTo>
                    <a:close/>
                    <a:moveTo>
                      <a:pt x="96203" y="1730693"/>
                    </a:moveTo>
                    <a:cubicBezTo>
                      <a:pt x="202883" y="1794510"/>
                      <a:pt x="385763" y="1827847"/>
                      <a:pt x="567690" y="1829753"/>
                    </a:cubicBezTo>
                    <a:cubicBezTo>
                      <a:pt x="567690" y="1829753"/>
                      <a:pt x="567690" y="1829753"/>
                      <a:pt x="568643" y="1829753"/>
                    </a:cubicBezTo>
                    <a:cubicBezTo>
                      <a:pt x="569595" y="1829753"/>
                      <a:pt x="569595" y="1829753"/>
                      <a:pt x="570548" y="1829753"/>
                    </a:cubicBezTo>
                    <a:cubicBezTo>
                      <a:pt x="751523" y="1827847"/>
                      <a:pt x="933450" y="1794510"/>
                      <a:pt x="1040130" y="1730693"/>
                    </a:cubicBezTo>
                    <a:lnTo>
                      <a:pt x="1040130" y="1906905"/>
                    </a:lnTo>
                    <a:cubicBezTo>
                      <a:pt x="1040130" y="1951672"/>
                      <a:pt x="874395" y="2039303"/>
                      <a:pt x="569595" y="2042160"/>
                    </a:cubicBezTo>
                    <a:cubicBezTo>
                      <a:pt x="569595" y="2042160"/>
                      <a:pt x="568643" y="2042160"/>
                      <a:pt x="568643" y="2042160"/>
                    </a:cubicBezTo>
                    <a:cubicBezTo>
                      <a:pt x="263842" y="2040255"/>
                      <a:pt x="98108" y="1951672"/>
                      <a:pt x="98108" y="1906905"/>
                    </a:cubicBezTo>
                    <a:lnTo>
                      <a:pt x="98108" y="1730693"/>
                    </a:lnTo>
                    <a:close/>
                    <a:moveTo>
                      <a:pt x="569595" y="2331720"/>
                    </a:moveTo>
                    <a:cubicBezTo>
                      <a:pt x="568643" y="2331720"/>
                      <a:pt x="567690" y="2331720"/>
                      <a:pt x="566738" y="2331720"/>
                    </a:cubicBezTo>
                    <a:cubicBezTo>
                      <a:pt x="261938" y="2329815"/>
                      <a:pt x="96203" y="2241233"/>
                      <a:pt x="96203" y="2196465"/>
                    </a:cubicBezTo>
                    <a:lnTo>
                      <a:pt x="96203" y="2039303"/>
                    </a:lnTo>
                    <a:cubicBezTo>
                      <a:pt x="202883" y="2103120"/>
                      <a:pt x="385763" y="2136458"/>
                      <a:pt x="567690" y="2138363"/>
                    </a:cubicBezTo>
                    <a:cubicBezTo>
                      <a:pt x="567690" y="2138363"/>
                      <a:pt x="567690" y="2138363"/>
                      <a:pt x="567690" y="2138363"/>
                    </a:cubicBezTo>
                    <a:cubicBezTo>
                      <a:pt x="568643" y="2138363"/>
                      <a:pt x="568643" y="2138363"/>
                      <a:pt x="569595" y="2138363"/>
                    </a:cubicBezTo>
                    <a:cubicBezTo>
                      <a:pt x="750570" y="2136458"/>
                      <a:pt x="932498" y="2103120"/>
                      <a:pt x="1039178" y="2039303"/>
                    </a:cubicBezTo>
                    <a:lnTo>
                      <a:pt x="1039178" y="2196465"/>
                    </a:lnTo>
                    <a:cubicBezTo>
                      <a:pt x="1039178" y="2241233"/>
                      <a:pt x="872490" y="2328863"/>
                      <a:pt x="569595" y="2331720"/>
                    </a:cubicBezTo>
                    <a:close/>
                    <a:moveTo>
                      <a:pt x="1566863" y="2359343"/>
                    </a:moveTo>
                    <a:cubicBezTo>
                      <a:pt x="1370648" y="2277428"/>
                      <a:pt x="1225868" y="2188845"/>
                      <a:pt x="1134428" y="2124075"/>
                    </a:cubicBezTo>
                    <a:lnTo>
                      <a:pt x="1134428" y="1311593"/>
                    </a:lnTo>
                    <a:cubicBezTo>
                      <a:pt x="1134428" y="1181100"/>
                      <a:pt x="915353" y="1103948"/>
                      <a:pt x="671513" y="1084898"/>
                    </a:cubicBezTo>
                    <a:lnTo>
                      <a:pt x="671513" y="530543"/>
                    </a:lnTo>
                    <a:cubicBezTo>
                      <a:pt x="1065848" y="519112"/>
                      <a:pt x="1406843" y="264795"/>
                      <a:pt x="1566863" y="121920"/>
                    </a:cubicBezTo>
                    <a:cubicBezTo>
                      <a:pt x="1726883" y="263843"/>
                      <a:pt x="2067877" y="517207"/>
                      <a:pt x="2462213" y="529590"/>
                    </a:cubicBezTo>
                    <a:lnTo>
                      <a:pt x="2462213" y="1417320"/>
                    </a:lnTo>
                    <a:cubicBezTo>
                      <a:pt x="2463165" y="1442085"/>
                      <a:pt x="2468880" y="1985010"/>
                      <a:pt x="1566863" y="2359343"/>
                    </a:cubicBezTo>
                    <a:close/>
                  </a:path>
                </a:pathLst>
              </a:custGeom>
              <a:grpFill/>
              <a:ln w="9525" cap="flat">
                <a:noFill/>
                <a:prstDash val="solid"/>
                <a:miter/>
              </a:ln>
            </p:spPr>
            <p:txBody>
              <a:bodyPr rtlCol="0" anchor="ctr"/>
              <a:lstStyle/>
              <a:p>
                <a:pPr rtl="0"/>
                <a:endParaRPr lang="en-US">
                  <a:ea typeface="Meiryo" panose="020B0604030504040204" pitchFamily="34" charset="-128"/>
                </a:endParaRPr>
              </a:p>
            </p:txBody>
          </p:sp>
          <p:sp>
            <p:nvSpPr>
              <p:cNvPr id="26" name="Freeform 107">
                <a:extLst>
                  <a:ext uri="{FF2B5EF4-FFF2-40B4-BE49-F238E27FC236}">
                    <a16:creationId xmlns:a16="http://schemas.microsoft.com/office/drawing/2014/main" id="{05BB53B8-4C80-0B48-9244-07C29DEFA2D7}"/>
                  </a:ext>
                </a:extLst>
              </p:cNvPr>
              <p:cNvSpPr/>
              <p:nvPr/>
            </p:nvSpPr>
            <p:spPr>
              <a:xfrm>
                <a:off x="4193857" y="2881312"/>
                <a:ext cx="72390" cy="72390"/>
              </a:xfrm>
              <a:custGeom>
                <a:avLst/>
                <a:gdLst>
                  <a:gd name="connsiteX0" fmla="*/ 72390 w 72390"/>
                  <a:gd name="connsiteY0" fmla="*/ 36195 h 72390"/>
                  <a:gd name="connsiteX1" fmla="*/ 36195 w 72390"/>
                  <a:gd name="connsiteY1" fmla="*/ 72390 h 72390"/>
                  <a:gd name="connsiteX2" fmla="*/ 0 w 72390"/>
                  <a:gd name="connsiteY2" fmla="*/ 36195 h 72390"/>
                  <a:gd name="connsiteX3" fmla="*/ 36195 w 72390"/>
                  <a:gd name="connsiteY3" fmla="*/ 0 h 72390"/>
                  <a:gd name="connsiteX4" fmla="*/ 72390 w 72390"/>
                  <a:gd name="connsiteY4" fmla="*/ 36195 h 723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390" h="72390">
                    <a:moveTo>
                      <a:pt x="72390" y="36195"/>
                    </a:moveTo>
                    <a:cubicBezTo>
                      <a:pt x="72390" y="56185"/>
                      <a:pt x="56185" y="72390"/>
                      <a:pt x="36195" y="72390"/>
                    </a:cubicBezTo>
                    <a:cubicBezTo>
                      <a:pt x="16205" y="72390"/>
                      <a:pt x="0" y="56185"/>
                      <a:pt x="0" y="36195"/>
                    </a:cubicBezTo>
                    <a:cubicBezTo>
                      <a:pt x="0" y="16205"/>
                      <a:pt x="16205" y="0"/>
                      <a:pt x="36195" y="0"/>
                    </a:cubicBezTo>
                    <a:cubicBezTo>
                      <a:pt x="56185" y="0"/>
                      <a:pt x="72390" y="16205"/>
                      <a:pt x="72390" y="36195"/>
                    </a:cubicBezTo>
                    <a:close/>
                  </a:path>
                </a:pathLst>
              </a:custGeom>
              <a:grpFill/>
              <a:ln w="9525" cap="flat">
                <a:noFill/>
                <a:prstDash val="solid"/>
                <a:miter/>
              </a:ln>
            </p:spPr>
            <p:txBody>
              <a:bodyPr rtlCol="0" anchor="ctr"/>
              <a:lstStyle/>
              <a:p>
                <a:pPr rtl="0"/>
                <a:endParaRPr lang="en-US">
                  <a:ea typeface="Meiryo" panose="020B0604030504040204" pitchFamily="34" charset="-128"/>
                </a:endParaRPr>
              </a:p>
            </p:txBody>
          </p:sp>
          <p:sp>
            <p:nvSpPr>
              <p:cNvPr id="27" name="Freeform 108">
                <a:extLst>
                  <a:ext uri="{FF2B5EF4-FFF2-40B4-BE49-F238E27FC236}">
                    <a16:creationId xmlns:a16="http://schemas.microsoft.com/office/drawing/2014/main" id="{B9CBCD03-674E-DC42-E6A5-A95702FA1B6C}"/>
                  </a:ext>
                </a:extLst>
              </p:cNvPr>
              <p:cNvSpPr/>
              <p:nvPr/>
            </p:nvSpPr>
            <p:spPr>
              <a:xfrm>
                <a:off x="4193857" y="3172777"/>
                <a:ext cx="72390" cy="72390"/>
              </a:xfrm>
              <a:custGeom>
                <a:avLst/>
                <a:gdLst>
                  <a:gd name="connsiteX0" fmla="*/ 72390 w 72390"/>
                  <a:gd name="connsiteY0" fmla="*/ 36195 h 72390"/>
                  <a:gd name="connsiteX1" fmla="*/ 36195 w 72390"/>
                  <a:gd name="connsiteY1" fmla="*/ 72390 h 72390"/>
                  <a:gd name="connsiteX2" fmla="*/ 0 w 72390"/>
                  <a:gd name="connsiteY2" fmla="*/ 36195 h 72390"/>
                  <a:gd name="connsiteX3" fmla="*/ 36195 w 72390"/>
                  <a:gd name="connsiteY3" fmla="*/ 0 h 72390"/>
                  <a:gd name="connsiteX4" fmla="*/ 72390 w 72390"/>
                  <a:gd name="connsiteY4" fmla="*/ 36195 h 723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390" h="72390">
                    <a:moveTo>
                      <a:pt x="72390" y="36195"/>
                    </a:moveTo>
                    <a:cubicBezTo>
                      <a:pt x="72390" y="56185"/>
                      <a:pt x="56185" y="72390"/>
                      <a:pt x="36195" y="72390"/>
                    </a:cubicBezTo>
                    <a:cubicBezTo>
                      <a:pt x="16205" y="72390"/>
                      <a:pt x="0" y="56185"/>
                      <a:pt x="0" y="36195"/>
                    </a:cubicBezTo>
                    <a:cubicBezTo>
                      <a:pt x="0" y="16205"/>
                      <a:pt x="16205" y="0"/>
                      <a:pt x="36195" y="0"/>
                    </a:cubicBezTo>
                    <a:cubicBezTo>
                      <a:pt x="56185" y="0"/>
                      <a:pt x="72390" y="16205"/>
                      <a:pt x="72390" y="36195"/>
                    </a:cubicBezTo>
                    <a:close/>
                  </a:path>
                </a:pathLst>
              </a:custGeom>
              <a:grpFill/>
              <a:ln w="9525" cap="flat">
                <a:noFill/>
                <a:prstDash val="solid"/>
                <a:miter/>
              </a:ln>
            </p:spPr>
            <p:txBody>
              <a:bodyPr rtlCol="0" anchor="ctr"/>
              <a:lstStyle/>
              <a:p>
                <a:pPr rtl="0"/>
                <a:endParaRPr lang="en-US">
                  <a:ea typeface="Meiryo" panose="020B0604030504040204" pitchFamily="34" charset="-128"/>
                </a:endParaRPr>
              </a:p>
            </p:txBody>
          </p:sp>
          <p:sp>
            <p:nvSpPr>
              <p:cNvPr id="28" name="Freeform 109">
                <a:extLst>
                  <a:ext uri="{FF2B5EF4-FFF2-40B4-BE49-F238E27FC236}">
                    <a16:creationId xmlns:a16="http://schemas.microsoft.com/office/drawing/2014/main" id="{D3914CF8-D532-8EBB-F9F8-3E04073F3BE9}"/>
                  </a:ext>
                </a:extLst>
              </p:cNvPr>
              <p:cNvSpPr/>
              <p:nvPr/>
            </p:nvSpPr>
            <p:spPr>
              <a:xfrm>
                <a:off x="4193857" y="3473767"/>
                <a:ext cx="72389" cy="72389"/>
              </a:xfrm>
              <a:custGeom>
                <a:avLst/>
                <a:gdLst>
                  <a:gd name="connsiteX0" fmla="*/ 36195 w 72389"/>
                  <a:gd name="connsiteY0" fmla="*/ 0 h 72389"/>
                  <a:gd name="connsiteX1" fmla="*/ 0 w 72389"/>
                  <a:gd name="connsiteY1" fmla="*/ 36195 h 72389"/>
                  <a:gd name="connsiteX2" fmla="*/ 36195 w 72389"/>
                  <a:gd name="connsiteY2" fmla="*/ 72390 h 72389"/>
                  <a:gd name="connsiteX3" fmla="*/ 72390 w 72389"/>
                  <a:gd name="connsiteY3" fmla="*/ 36195 h 72389"/>
                  <a:gd name="connsiteX4" fmla="*/ 36195 w 72389"/>
                  <a:gd name="connsiteY4" fmla="*/ 0 h 723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389" h="72389">
                    <a:moveTo>
                      <a:pt x="36195" y="0"/>
                    </a:moveTo>
                    <a:cubicBezTo>
                      <a:pt x="16192" y="0"/>
                      <a:pt x="0" y="16192"/>
                      <a:pt x="0" y="36195"/>
                    </a:cubicBezTo>
                    <a:cubicBezTo>
                      <a:pt x="0" y="56197"/>
                      <a:pt x="16192" y="72390"/>
                      <a:pt x="36195" y="72390"/>
                    </a:cubicBezTo>
                    <a:cubicBezTo>
                      <a:pt x="56197" y="72390"/>
                      <a:pt x="72390" y="56197"/>
                      <a:pt x="72390" y="36195"/>
                    </a:cubicBezTo>
                    <a:cubicBezTo>
                      <a:pt x="72390" y="16192"/>
                      <a:pt x="56197" y="0"/>
                      <a:pt x="36195" y="0"/>
                    </a:cubicBezTo>
                    <a:close/>
                  </a:path>
                </a:pathLst>
              </a:custGeom>
              <a:grpFill/>
              <a:ln w="9525" cap="flat">
                <a:noFill/>
                <a:prstDash val="solid"/>
                <a:miter/>
              </a:ln>
            </p:spPr>
            <p:txBody>
              <a:bodyPr rtlCol="0" anchor="ctr"/>
              <a:lstStyle/>
              <a:p>
                <a:pPr rtl="0"/>
                <a:endParaRPr lang="en-US">
                  <a:ea typeface="Meiryo" panose="020B0604030504040204" pitchFamily="34" charset="-128"/>
                </a:endParaRPr>
              </a:p>
            </p:txBody>
          </p:sp>
        </p:grpSp>
      </p:grpSp>
      <p:grpSp>
        <p:nvGrpSpPr>
          <p:cNvPr id="45" name="Group 44">
            <a:extLst>
              <a:ext uri="{FF2B5EF4-FFF2-40B4-BE49-F238E27FC236}">
                <a16:creationId xmlns:a16="http://schemas.microsoft.com/office/drawing/2014/main" id="{32DDA4DD-EA7E-AA47-1FF7-F874F8EBAD8B}"/>
              </a:ext>
            </a:extLst>
          </p:cNvPr>
          <p:cNvGrpSpPr/>
          <p:nvPr/>
        </p:nvGrpSpPr>
        <p:grpSpPr>
          <a:xfrm>
            <a:off x="3514661" y="4215944"/>
            <a:ext cx="556416" cy="556416"/>
            <a:chOff x="3514661" y="4215944"/>
            <a:chExt cx="556416" cy="556416"/>
          </a:xfrm>
        </p:grpSpPr>
        <p:sp>
          <p:nvSpPr>
            <p:cNvPr id="57" name="Oval 56">
              <a:extLst>
                <a:ext uri="{FF2B5EF4-FFF2-40B4-BE49-F238E27FC236}">
                  <a16:creationId xmlns:a16="http://schemas.microsoft.com/office/drawing/2014/main" id="{E4819FAD-82F3-B6A7-7237-58B64C61E9A4}"/>
                </a:ext>
              </a:extLst>
            </p:cNvPr>
            <p:cNvSpPr/>
            <p:nvPr/>
          </p:nvSpPr>
          <p:spPr>
            <a:xfrm>
              <a:off x="3514661" y="4215944"/>
              <a:ext cx="556416" cy="556416"/>
            </a:xfrm>
            <a:prstGeom prst="ellipse">
              <a:avLst/>
            </a:prstGeom>
            <a:solidFill>
              <a:schemeClr val="bg1"/>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PH" sz="1600" dirty="0" err="1">
                <a:ea typeface="Meiryo" panose="020B0604030504040204" pitchFamily="34" charset="-128"/>
              </a:endParaRPr>
            </a:p>
          </p:txBody>
        </p:sp>
        <p:grpSp>
          <p:nvGrpSpPr>
            <p:cNvPr id="30" name="Graphic 168">
              <a:extLst>
                <a:ext uri="{FF2B5EF4-FFF2-40B4-BE49-F238E27FC236}">
                  <a16:creationId xmlns:a16="http://schemas.microsoft.com/office/drawing/2014/main" id="{B3500289-E50E-84FE-C6AA-7D169AF43E2C}"/>
                </a:ext>
              </a:extLst>
            </p:cNvPr>
            <p:cNvGrpSpPr>
              <a:grpSpLocks noChangeAspect="1"/>
            </p:cNvGrpSpPr>
            <p:nvPr/>
          </p:nvGrpSpPr>
          <p:grpSpPr>
            <a:xfrm>
              <a:off x="3645903" y="4356992"/>
              <a:ext cx="293932" cy="274320"/>
              <a:chOff x="2866072" y="980122"/>
              <a:chExt cx="3411856" cy="3184207"/>
            </a:xfrm>
            <a:solidFill>
              <a:schemeClr val="tx1"/>
            </a:solidFill>
          </p:grpSpPr>
          <p:sp>
            <p:nvSpPr>
              <p:cNvPr id="31" name="Freeform 170">
                <a:extLst>
                  <a:ext uri="{FF2B5EF4-FFF2-40B4-BE49-F238E27FC236}">
                    <a16:creationId xmlns:a16="http://schemas.microsoft.com/office/drawing/2014/main" id="{B657A4AA-4109-373F-AB58-A1F7BA9796CA}"/>
                  </a:ext>
                </a:extLst>
              </p:cNvPr>
              <p:cNvSpPr/>
              <p:nvPr/>
            </p:nvSpPr>
            <p:spPr>
              <a:xfrm>
                <a:off x="5431155" y="3073717"/>
                <a:ext cx="553402" cy="739139"/>
              </a:xfrm>
              <a:custGeom>
                <a:avLst/>
                <a:gdLst>
                  <a:gd name="connsiteX0" fmla="*/ 509588 w 553402"/>
                  <a:gd name="connsiteY0" fmla="*/ 295275 h 739139"/>
                  <a:gd name="connsiteX1" fmla="*/ 413385 w 553402"/>
                  <a:gd name="connsiteY1" fmla="*/ 295275 h 739139"/>
                  <a:gd name="connsiteX2" fmla="*/ 413385 w 553402"/>
                  <a:gd name="connsiteY2" fmla="*/ 137160 h 739139"/>
                  <a:gd name="connsiteX3" fmla="*/ 276225 w 553402"/>
                  <a:gd name="connsiteY3" fmla="*/ 0 h 739139"/>
                  <a:gd name="connsiteX4" fmla="*/ 139065 w 553402"/>
                  <a:gd name="connsiteY4" fmla="*/ 137160 h 739139"/>
                  <a:gd name="connsiteX5" fmla="*/ 139065 w 553402"/>
                  <a:gd name="connsiteY5" fmla="*/ 295275 h 739139"/>
                  <a:gd name="connsiteX6" fmla="*/ 42863 w 553402"/>
                  <a:gd name="connsiteY6" fmla="*/ 295275 h 739139"/>
                  <a:gd name="connsiteX7" fmla="*/ 0 w 553402"/>
                  <a:gd name="connsiteY7" fmla="*/ 338138 h 739139"/>
                  <a:gd name="connsiteX8" fmla="*/ 0 w 553402"/>
                  <a:gd name="connsiteY8" fmla="*/ 696277 h 739139"/>
                  <a:gd name="connsiteX9" fmla="*/ 42863 w 553402"/>
                  <a:gd name="connsiteY9" fmla="*/ 739140 h 739139"/>
                  <a:gd name="connsiteX10" fmla="*/ 510540 w 553402"/>
                  <a:gd name="connsiteY10" fmla="*/ 739140 h 739139"/>
                  <a:gd name="connsiteX11" fmla="*/ 553402 w 553402"/>
                  <a:gd name="connsiteY11" fmla="*/ 696277 h 739139"/>
                  <a:gd name="connsiteX12" fmla="*/ 553402 w 553402"/>
                  <a:gd name="connsiteY12" fmla="*/ 338138 h 739139"/>
                  <a:gd name="connsiteX13" fmla="*/ 509588 w 553402"/>
                  <a:gd name="connsiteY13" fmla="*/ 295275 h 739139"/>
                  <a:gd name="connsiteX14" fmla="*/ 224790 w 553402"/>
                  <a:gd name="connsiteY14" fmla="*/ 137160 h 739139"/>
                  <a:gd name="connsiteX15" fmla="*/ 276225 w 553402"/>
                  <a:gd name="connsiteY15" fmla="*/ 85725 h 739139"/>
                  <a:gd name="connsiteX16" fmla="*/ 327660 w 553402"/>
                  <a:gd name="connsiteY16" fmla="*/ 137160 h 739139"/>
                  <a:gd name="connsiteX17" fmla="*/ 327660 w 553402"/>
                  <a:gd name="connsiteY17" fmla="*/ 295275 h 739139"/>
                  <a:gd name="connsiteX18" fmla="*/ 224790 w 553402"/>
                  <a:gd name="connsiteY18" fmla="*/ 295275 h 739139"/>
                  <a:gd name="connsiteX19" fmla="*/ 224790 w 553402"/>
                  <a:gd name="connsiteY19" fmla="*/ 137160 h 739139"/>
                  <a:gd name="connsiteX20" fmla="*/ 466725 w 553402"/>
                  <a:gd name="connsiteY20" fmla="*/ 653415 h 739139"/>
                  <a:gd name="connsiteX21" fmla="*/ 84772 w 553402"/>
                  <a:gd name="connsiteY21" fmla="*/ 653415 h 739139"/>
                  <a:gd name="connsiteX22" fmla="*/ 84772 w 553402"/>
                  <a:gd name="connsiteY22" fmla="*/ 381000 h 739139"/>
                  <a:gd name="connsiteX23" fmla="*/ 466725 w 553402"/>
                  <a:gd name="connsiteY23" fmla="*/ 381000 h 739139"/>
                  <a:gd name="connsiteX24" fmla="*/ 466725 w 553402"/>
                  <a:gd name="connsiteY24" fmla="*/ 653415 h 7391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53402" h="739139">
                    <a:moveTo>
                      <a:pt x="509588" y="295275"/>
                    </a:moveTo>
                    <a:lnTo>
                      <a:pt x="413385" y="295275"/>
                    </a:lnTo>
                    <a:lnTo>
                      <a:pt x="413385" y="137160"/>
                    </a:lnTo>
                    <a:cubicBezTo>
                      <a:pt x="413385" y="61913"/>
                      <a:pt x="351472" y="0"/>
                      <a:pt x="276225" y="0"/>
                    </a:cubicBezTo>
                    <a:cubicBezTo>
                      <a:pt x="200977" y="0"/>
                      <a:pt x="139065" y="61913"/>
                      <a:pt x="139065" y="137160"/>
                    </a:cubicBezTo>
                    <a:lnTo>
                      <a:pt x="139065" y="295275"/>
                    </a:lnTo>
                    <a:lnTo>
                      <a:pt x="42863" y="295275"/>
                    </a:lnTo>
                    <a:cubicBezTo>
                      <a:pt x="19050" y="295275"/>
                      <a:pt x="0" y="314325"/>
                      <a:pt x="0" y="338138"/>
                    </a:cubicBezTo>
                    <a:lnTo>
                      <a:pt x="0" y="696277"/>
                    </a:lnTo>
                    <a:cubicBezTo>
                      <a:pt x="0" y="720090"/>
                      <a:pt x="19050" y="739140"/>
                      <a:pt x="42863" y="739140"/>
                    </a:cubicBezTo>
                    <a:lnTo>
                      <a:pt x="510540" y="739140"/>
                    </a:lnTo>
                    <a:cubicBezTo>
                      <a:pt x="534352" y="739140"/>
                      <a:pt x="553402" y="720090"/>
                      <a:pt x="553402" y="696277"/>
                    </a:cubicBezTo>
                    <a:lnTo>
                      <a:pt x="553402" y="338138"/>
                    </a:lnTo>
                    <a:cubicBezTo>
                      <a:pt x="552450" y="314325"/>
                      <a:pt x="533400" y="295275"/>
                      <a:pt x="509588" y="295275"/>
                    </a:cubicBezTo>
                    <a:close/>
                    <a:moveTo>
                      <a:pt x="224790" y="137160"/>
                    </a:moveTo>
                    <a:cubicBezTo>
                      <a:pt x="224790" y="108585"/>
                      <a:pt x="247650" y="85725"/>
                      <a:pt x="276225" y="85725"/>
                    </a:cubicBezTo>
                    <a:cubicBezTo>
                      <a:pt x="304800" y="85725"/>
                      <a:pt x="327660" y="108585"/>
                      <a:pt x="327660" y="137160"/>
                    </a:cubicBezTo>
                    <a:lnTo>
                      <a:pt x="327660" y="295275"/>
                    </a:lnTo>
                    <a:lnTo>
                      <a:pt x="224790" y="295275"/>
                    </a:lnTo>
                    <a:lnTo>
                      <a:pt x="224790" y="137160"/>
                    </a:lnTo>
                    <a:close/>
                    <a:moveTo>
                      <a:pt x="466725" y="653415"/>
                    </a:moveTo>
                    <a:lnTo>
                      <a:pt x="84772" y="653415"/>
                    </a:lnTo>
                    <a:lnTo>
                      <a:pt x="84772" y="381000"/>
                    </a:lnTo>
                    <a:lnTo>
                      <a:pt x="466725" y="381000"/>
                    </a:lnTo>
                    <a:lnTo>
                      <a:pt x="466725" y="653415"/>
                    </a:lnTo>
                    <a:close/>
                  </a:path>
                </a:pathLst>
              </a:custGeom>
              <a:grpFill/>
              <a:ln w="9525" cap="flat">
                <a:noFill/>
                <a:prstDash val="solid"/>
                <a:miter/>
              </a:ln>
            </p:spPr>
            <p:txBody>
              <a:bodyPr rtlCol="0" anchor="ctr"/>
              <a:lstStyle/>
              <a:p>
                <a:pPr rtl="0"/>
                <a:endParaRPr lang="en-US">
                  <a:ea typeface="Meiryo" panose="020B0604030504040204" pitchFamily="34" charset="-128"/>
                </a:endParaRPr>
              </a:p>
            </p:txBody>
          </p:sp>
          <p:sp>
            <p:nvSpPr>
              <p:cNvPr id="32" name="Freeform 171">
                <a:extLst>
                  <a:ext uri="{FF2B5EF4-FFF2-40B4-BE49-F238E27FC236}">
                    <a16:creationId xmlns:a16="http://schemas.microsoft.com/office/drawing/2014/main" id="{9ADF228D-10B0-2BCA-4BE7-15DEF32664B3}"/>
                  </a:ext>
                </a:extLst>
              </p:cNvPr>
              <p:cNvSpPr/>
              <p:nvPr/>
            </p:nvSpPr>
            <p:spPr>
              <a:xfrm>
                <a:off x="5665219" y="3517829"/>
                <a:ext cx="83368" cy="144533"/>
              </a:xfrm>
              <a:custGeom>
                <a:avLst/>
                <a:gdLst>
                  <a:gd name="connsiteX0" fmla="*/ 57400 w 83368"/>
                  <a:gd name="connsiteY0" fmla="*/ 78811 h 144533"/>
                  <a:gd name="connsiteX1" fmla="*/ 81213 w 83368"/>
                  <a:gd name="connsiteY1" fmla="*/ 32138 h 144533"/>
                  <a:gd name="connsiteX2" fmla="*/ 49780 w 83368"/>
                  <a:gd name="connsiteY2" fmla="*/ 706 h 144533"/>
                  <a:gd name="connsiteX3" fmla="*/ 1203 w 83368"/>
                  <a:gd name="connsiteY3" fmla="*/ 40711 h 144533"/>
                  <a:gd name="connsiteX4" fmla="*/ 25015 w 83368"/>
                  <a:gd name="connsiteY4" fmla="*/ 77858 h 144533"/>
                  <a:gd name="connsiteX5" fmla="*/ 1203 w 83368"/>
                  <a:gd name="connsiteY5" fmla="*/ 127388 h 144533"/>
                  <a:gd name="connsiteX6" fmla="*/ 11680 w 83368"/>
                  <a:gd name="connsiteY6" fmla="*/ 144533 h 144533"/>
                  <a:gd name="connsiteX7" fmla="*/ 71688 w 83368"/>
                  <a:gd name="connsiteY7" fmla="*/ 144533 h 144533"/>
                  <a:gd name="connsiteX8" fmla="*/ 82165 w 83368"/>
                  <a:gd name="connsiteY8" fmla="*/ 127388 h 144533"/>
                  <a:gd name="connsiteX9" fmla="*/ 57400 w 83368"/>
                  <a:gd name="connsiteY9" fmla="*/ 78811 h 1445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3368" h="144533">
                    <a:moveTo>
                      <a:pt x="57400" y="78811"/>
                    </a:moveTo>
                    <a:cubicBezTo>
                      <a:pt x="74545" y="72143"/>
                      <a:pt x="85975" y="53093"/>
                      <a:pt x="81213" y="32138"/>
                    </a:cubicBezTo>
                    <a:cubicBezTo>
                      <a:pt x="78355" y="16898"/>
                      <a:pt x="65020" y="3563"/>
                      <a:pt x="49780" y="706"/>
                    </a:cubicBezTo>
                    <a:cubicBezTo>
                      <a:pt x="24063" y="-4057"/>
                      <a:pt x="1203" y="15946"/>
                      <a:pt x="1203" y="40711"/>
                    </a:cubicBezTo>
                    <a:cubicBezTo>
                      <a:pt x="1203" y="56903"/>
                      <a:pt x="10728" y="71191"/>
                      <a:pt x="25015" y="77858"/>
                    </a:cubicBezTo>
                    <a:lnTo>
                      <a:pt x="1203" y="127388"/>
                    </a:lnTo>
                    <a:cubicBezTo>
                      <a:pt x="-2607" y="135008"/>
                      <a:pt x="3108" y="144533"/>
                      <a:pt x="11680" y="144533"/>
                    </a:cubicBezTo>
                    <a:lnTo>
                      <a:pt x="71688" y="144533"/>
                    </a:lnTo>
                    <a:cubicBezTo>
                      <a:pt x="80261" y="144533"/>
                      <a:pt x="85975" y="135008"/>
                      <a:pt x="82165" y="127388"/>
                    </a:cubicBezTo>
                    <a:lnTo>
                      <a:pt x="57400" y="78811"/>
                    </a:lnTo>
                    <a:close/>
                  </a:path>
                </a:pathLst>
              </a:custGeom>
              <a:grpFill/>
              <a:ln w="9525" cap="flat">
                <a:noFill/>
                <a:prstDash val="solid"/>
                <a:miter/>
              </a:ln>
            </p:spPr>
            <p:txBody>
              <a:bodyPr rtlCol="0" anchor="ctr"/>
              <a:lstStyle/>
              <a:p>
                <a:pPr rtl="0"/>
                <a:endParaRPr lang="en-US">
                  <a:ea typeface="Meiryo" panose="020B0604030504040204" pitchFamily="34" charset="-128"/>
                </a:endParaRPr>
              </a:p>
            </p:txBody>
          </p:sp>
          <p:sp>
            <p:nvSpPr>
              <p:cNvPr id="33" name="Freeform 172">
                <a:extLst>
                  <a:ext uri="{FF2B5EF4-FFF2-40B4-BE49-F238E27FC236}">
                    <a16:creationId xmlns:a16="http://schemas.microsoft.com/office/drawing/2014/main" id="{9C41E812-0CBD-34E5-5C1C-EFC3C7743F28}"/>
                  </a:ext>
                </a:extLst>
              </p:cNvPr>
              <p:cNvSpPr/>
              <p:nvPr/>
            </p:nvSpPr>
            <p:spPr>
              <a:xfrm>
                <a:off x="2866072" y="980122"/>
                <a:ext cx="3411856" cy="3184207"/>
              </a:xfrm>
              <a:custGeom>
                <a:avLst/>
                <a:gdLst>
                  <a:gd name="connsiteX0" fmla="*/ 3411855 w 3411856"/>
                  <a:gd name="connsiteY0" fmla="*/ 2585085 h 3184207"/>
                  <a:gd name="connsiteX1" fmla="*/ 3411855 w 3411856"/>
                  <a:gd name="connsiteY1" fmla="*/ 2067878 h 3184207"/>
                  <a:gd name="connsiteX2" fmla="*/ 3397568 w 3411856"/>
                  <a:gd name="connsiteY2" fmla="*/ 2033587 h 3184207"/>
                  <a:gd name="connsiteX3" fmla="*/ 3363278 w 3411856"/>
                  <a:gd name="connsiteY3" fmla="*/ 2020253 h 3184207"/>
                  <a:gd name="connsiteX4" fmla="*/ 2874645 w 3411856"/>
                  <a:gd name="connsiteY4" fmla="*/ 1798320 h 3184207"/>
                  <a:gd name="connsiteX5" fmla="*/ 2809875 w 3411856"/>
                  <a:gd name="connsiteY5" fmla="*/ 1798320 h 3184207"/>
                  <a:gd name="connsiteX6" fmla="*/ 2691765 w 3411856"/>
                  <a:gd name="connsiteY6" fmla="*/ 1891665 h 3184207"/>
                  <a:gd name="connsiteX7" fmla="*/ 2691765 w 3411856"/>
                  <a:gd name="connsiteY7" fmla="*/ 694373 h 3184207"/>
                  <a:gd name="connsiteX8" fmla="*/ 2674620 w 3411856"/>
                  <a:gd name="connsiteY8" fmla="*/ 656273 h 3184207"/>
                  <a:gd name="connsiteX9" fmla="*/ 1986915 w 3411856"/>
                  <a:gd name="connsiteY9" fmla="*/ 21907 h 3184207"/>
                  <a:gd name="connsiteX10" fmla="*/ 1945005 w 3411856"/>
                  <a:gd name="connsiteY10" fmla="*/ 0 h 3184207"/>
                  <a:gd name="connsiteX11" fmla="*/ 1944053 w 3411856"/>
                  <a:gd name="connsiteY11" fmla="*/ 0 h 3184207"/>
                  <a:gd name="connsiteX12" fmla="*/ 1943100 w 3411856"/>
                  <a:gd name="connsiteY12" fmla="*/ 0 h 3184207"/>
                  <a:gd name="connsiteX13" fmla="*/ 52388 w 3411856"/>
                  <a:gd name="connsiteY13" fmla="*/ 0 h 3184207"/>
                  <a:gd name="connsiteX14" fmla="*/ 0 w 3411856"/>
                  <a:gd name="connsiteY14" fmla="*/ 52388 h 3184207"/>
                  <a:gd name="connsiteX15" fmla="*/ 0 w 3411856"/>
                  <a:gd name="connsiteY15" fmla="*/ 2696528 h 3184207"/>
                  <a:gd name="connsiteX16" fmla="*/ 52388 w 3411856"/>
                  <a:gd name="connsiteY16" fmla="*/ 2748915 h 3184207"/>
                  <a:gd name="connsiteX17" fmla="*/ 2310765 w 3411856"/>
                  <a:gd name="connsiteY17" fmla="*/ 2748915 h 3184207"/>
                  <a:gd name="connsiteX18" fmla="*/ 2341245 w 3411856"/>
                  <a:gd name="connsiteY18" fmla="*/ 2809875 h 3184207"/>
                  <a:gd name="connsiteX19" fmla="*/ 2823210 w 3411856"/>
                  <a:gd name="connsiteY19" fmla="*/ 3180397 h 3184207"/>
                  <a:gd name="connsiteX20" fmla="*/ 2841308 w 3411856"/>
                  <a:gd name="connsiteY20" fmla="*/ 3184208 h 3184207"/>
                  <a:gd name="connsiteX21" fmla="*/ 2859405 w 3411856"/>
                  <a:gd name="connsiteY21" fmla="*/ 3180397 h 3184207"/>
                  <a:gd name="connsiteX22" fmla="*/ 3411855 w 3411856"/>
                  <a:gd name="connsiteY22" fmla="*/ 2585085 h 3184207"/>
                  <a:gd name="connsiteX23" fmla="*/ 1996440 w 3411856"/>
                  <a:gd name="connsiteY23" fmla="*/ 173355 h 3184207"/>
                  <a:gd name="connsiteX24" fmla="*/ 2508885 w 3411856"/>
                  <a:gd name="connsiteY24" fmla="*/ 646748 h 3184207"/>
                  <a:gd name="connsiteX25" fmla="*/ 1996440 w 3411856"/>
                  <a:gd name="connsiteY25" fmla="*/ 646748 h 3184207"/>
                  <a:gd name="connsiteX26" fmla="*/ 1996440 w 3411856"/>
                  <a:gd name="connsiteY26" fmla="*/ 173355 h 3184207"/>
                  <a:gd name="connsiteX27" fmla="*/ 2320290 w 3411856"/>
                  <a:gd name="connsiteY27" fmla="*/ 2020253 h 3184207"/>
                  <a:gd name="connsiteX28" fmla="*/ 2286000 w 3411856"/>
                  <a:gd name="connsiteY28" fmla="*/ 2033587 h 3184207"/>
                  <a:gd name="connsiteX29" fmla="*/ 2271713 w 3411856"/>
                  <a:gd name="connsiteY29" fmla="*/ 2067878 h 3184207"/>
                  <a:gd name="connsiteX30" fmla="*/ 2271713 w 3411856"/>
                  <a:gd name="connsiteY30" fmla="*/ 2582228 h 3184207"/>
                  <a:gd name="connsiteX31" fmla="*/ 2277428 w 3411856"/>
                  <a:gd name="connsiteY31" fmla="*/ 2644140 h 3184207"/>
                  <a:gd name="connsiteX32" fmla="*/ 104775 w 3411856"/>
                  <a:gd name="connsiteY32" fmla="*/ 2644140 h 3184207"/>
                  <a:gd name="connsiteX33" fmla="*/ 104775 w 3411856"/>
                  <a:gd name="connsiteY33" fmla="*/ 104775 h 3184207"/>
                  <a:gd name="connsiteX34" fmla="*/ 1891665 w 3411856"/>
                  <a:gd name="connsiteY34" fmla="*/ 104775 h 3184207"/>
                  <a:gd name="connsiteX35" fmla="*/ 1891665 w 3411856"/>
                  <a:gd name="connsiteY35" fmla="*/ 699135 h 3184207"/>
                  <a:gd name="connsiteX36" fmla="*/ 1944053 w 3411856"/>
                  <a:gd name="connsiteY36" fmla="*/ 751523 h 3184207"/>
                  <a:gd name="connsiteX37" fmla="*/ 2586038 w 3411856"/>
                  <a:gd name="connsiteY37" fmla="*/ 751523 h 3184207"/>
                  <a:gd name="connsiteX38" fmla="*/ 2586038 w 3411856"/>
                  <a:gd name="connsiteY38" fmla="*/ 1953578 h 3184207"/>
                  <a:gd name="connsiteX39" fmla="*/ 2320290 w 3411856"/>
                  <a:gd name="connsiteY39" fmla="*/ 2020253 h 3184207"/>
                  <a:gd name="connsiteX40" fmla="*/ 2841308 w 3411856"/>
                  <a:gd name="connsiteY40" fmla="*/ 3084195 h 3184207"/>
                  <a:gd name="connsiteX41" fmla="*/ 2366010 w 3411856"/>
                  <a:gd name="connsiteY41" fmla="*/ 2584133 h 3184207"/>
                  <a:gd name="connsiteX42" fmla="*/ 2366010 w 3411856"/>
                  <a:gd name="connsiteY42" fmla="*/ 2114550 h 3184207"/>
                  <a:gd name="connsiteX43" fmla="*/ 2841308 w 3411856"/>
                  <a:gd name="connsiteY43" fmla="*/ 1896428 h 3184207"/>
                  <a:gd name="connsiteX44" fmla="*/ 3316605 w 3411856"/>
                  <a:gd name="connsiteY44" fmla="*/ 2114550 h 3184207"/>
                  <a:gd name="connsiteX45" fmla="*/ 3316605 w 3411856"/>
                  <a:gd name="connsiteY45" fmla="*/ 2586990 h 3184207"/>
                  <a:gd name="connsiteX46" fmla="*/ 2841308 w 3411856"/>
                  <a:gd name="connsiteY46" fmla="*/ 3084195 h 3184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3411856" h="3184207">
                    <a:moveTo>
                      <a:pt x="3411855" y="2585085"/>
                    </a:moveTo>
                    <a:lnTo>
                      <a:pt x="3411855" y="2067878"/>
                    </a:lnTo>
                    <a:cubicBezTo>
                      <a:pt x="3411855" y="2055495"/>
                      <a:pt x="3407093" y="2043112"/>
                      <a:pt x="3397568" y="2033587"/>
                    </a:cubicBezTo>
                    <a:cubicBezTo>
                      <a:pt x="3388043" y="2024062"/>
                      <a:pt x="3376613" y="2019300"/>
                      <a:pt x="3363278" y="2020253"/>
                    </a:cubicBezTo>
                    <a:cubicBezTo>
                      <a:pt x="3138488" y="2025968"/>
                      <a:pt x="2931795" y="1851660"/>
                      <a:pt x="2874645" y="1798320"/>
                    </a:cubicBezTo>
                    <a:cubicBezTo>
                      <a:pt x="2856547" y="1781175"/>
                      <a:pt x="2827972" y="1781175"/>
                      <a:pt x="2809875" y="1798320"/>
                    </a:cubicBezTo>
                    <a:cubicBezTo>
                      <a:pt x="2788920" y="1818322"/>
                      <a:pt x="2747010" y="1854518"/>
                      <a:pt x="2691765" y="1891665"/>
                    </a:cubicBezTo>
                    <a:lnTo>
                      <a:pt x="2691765" y="694373"/>
                    </a:lnTo>
                    <a:cubicBezTo>
                      <a:pt x="2691765" y="680085"/>
                      <a:pt x="2686050" y="665798"/>
                      <a:pt x="2674620" y="656273"/>
                    </a:cubicBezTo>
                    <a:lnTo>
                      <a:pt x="1986915" y="21907"/>
                    </a:lnTo>
                    <a:cubicBezTo>
                      <a:pt x="1977390" y="8573"/>
                      <a:pt x="1962150" y="0"/>
                      <a:pt x="1945005" y="0"/>
                    </a:cubicBezTo>
                    <a:cubicBezTo>
                      <a:pt x="1945005" y="0"/>
                      <a:pt x="1944053" y="0"/>
                      <a:pt x="1944053" y="0"/>
                    </a:cubicBezTo>
                    <a:cubicBezTo>
                      <a:pt x="1944053" y="0"/>
                      <a:pt x="1944053" y="0"/>
                      <a:pt x="1943100" y="0"/>
                    </a:cubicBezTo>
                    <a:lnTo>
                      <a:pt x="52388" y="0"/>
                    </a:lnTo>
                    <a:cubicBezTo>
                      <a:pt x="23813" y="0"/>
                      <a:pt x="0" y="23813"/>
                      <a:pt x="0" y="52388"/>
                    </a:cubicBezTo>
                    <a:lnTo>
                      <a:pt x="0" y="2696528"/>
                    </a:lnTo>
                    <a:cubicBezTo>
                      <a:pt x="0" y="2725103"/>
                      <a:pt x="23813" y="2748915"/>
                      <a:pt x="52388" y="2748915"/>
                    </a:cubicBezTo>
                    <a:lnTo>
                      <a:pt x="2310765" y="2748915"/>
                    </a:lnTo>
                    <a:cubicBezTo>
                      <a:pt x="2319338" y="2767965"/>
                      <a:pt x="2328863" y="2787968"/>
                      <a:pt x="2341245" y="2809875"/>
                    </a:cubicBezTo>
                    <a:cubicBezTo>
                      <a:pt x="2431733" y="2962275"/>
                      <a:pt x="2593658" y="3087053"/>
                      <a:pt x="2823210" y="3180397"/>
                    </a:cubicBezTo>
                    <a:cubicBezTo>
                      <a:pt x="2828925" y="3182303"/>
                      <a:pt x="2834640" y="3184208"/>
                      <a:pt x="2841308" y="3184208"/>
                    </a:cubicBezTo>
                    <a:cubicBezTo>
                      <a:pt x="2847975" y="3184208"/>
                      <a:pt x="2853690" y="3183255"/>
                      <a:pt x="2859405" y="3180397"/>
                    </a:cubicBezTo>
                    <a:cubicBezTo>
                      <a:pt x="3416618" y="2952750"/>
                      <a:pt x="3411855" y="2598420"/>
                      <a:pt x="3411855" y="2585085"/>
                    </a:cubicBezTo>
                    <a:close/>
                    <a:moveTo>
                      <a:pt x="1996440" y="173355"/>
                    </a:moveTo>
                    <a:lnTo>
                      <a:pt x="2508885" y="646748"/>
                    </a:lnTo>
                    <a:lnTo>
                      <a:pt x="1996440" y="646748"/>
                    </a:lnTo>
                    <a:lnTo>
                      <a:pt x="1996440" y="173355"/>
                    </a:lnTo>
                    <a:close/>
                    <a:moveTo>
                      <a:pt x="2320290" y="2020253"/>
                    </a:moveTo>
                    <a:cubicBezTo>
                      <a:pt x="2307908" y="2019300"/>
                      <a:pt x="2294572" y="2025015"/>
                      <a:pt x="2286000" y="2033587"/>
                    </a:cubicBezTo>
                    <a:cubicBezTo>
                      <a:pt x="2276475" y="2042160"/>
                      <a:pt x="2271713" y="2054543"/>
                      <a:pt x="2271713" y="2067878"/>
                    </a:cubicBezTo>
                    <a:lnTo>
                      <a:pt x="2271713" y="2582228"/>
                    </a:lnTo>
                    <a:cubicBezTo>
                      <a:pt x="2271713" y="2589847"/>
                      <a:pt x="2271713" y="2611755"/>
                      <a:pt x="2277428" y="2644140"/>
                    </a:cubicBezTo>
                    <a:lnTo>
                      <a:pt x="104775" y="2644140"/>
                    </a:lnTo>
                    <a:lnTo>
                      <a:pt x="104775" y="104775"/>
                    </a:lnTo>
                    <a:lnTo>
                      <a:pt x="1891665" y="104775"/>
                    </a:lnTo>
                    <a:lnTo>
                      <a:pt x="1891665" y="699135"/>
                    </a:lnTo>
                    <a:cubicBezTo>
                      <a:pt x="1891665" y="727710"/>
                      <a:pt x="1915478" y="751523"/>
                      <a:pt x="1944053" y="751523"/>
                    </a:cubicBezTo>
                    <a:lnTo>
                      <a:pt x="2586038" y="751523"/>
                    </a:lnTo>
                    <a:lnTo>
                      <a:pt x="2586038" y="1953578"/>
                    </a:lnTo>
                    <a:cubicBezTo>
                      <a:pt x="2507933" y="1992630"/>
                      <a:pt x="2415540" y="2022158"/>
                      <a:pt x="2320290" y="2020253"/>
                    </a:cubicBezTo>
                    <a:close/>
                    <a:moveTo>
                      <a:pt x="2841308" y="3084195"/>
                    </a:moveTo>
                    <a:cubicBezTo>
                      <a:pt x="2363153" y="2883218"/>
                      <a:pt x="2366010" y="2597468"/>
                      <a:pt x="2366010" y="2584133"/>
                    </a:cubicBezTo>
                    <a:lnTo>
                      <a:pt x="2366010" y="2114550"/>
                    </a:lnTo>
                    <a:cubicBezTo>
                      <a:pt x="2571750" y="2101215"/>
                      <a:pt x="2748915" y="1975485"/>
                      <a:pt x="2841308" y="1896428"/>
                    </a:cubicBezTo>
                    <a:cubicBezTo>
                      <a:pt x="2932747" y="1975485"/>
                      <a:pt x="3109913" y="2101215"/>
                      <a:pt x="3316605" y="2114550"/>
                    </a:cubicBezTo>
                    <a:lnTo>
                      <a:pt x="3316605" y="2586990"/>
                    </a:lnTo>
                    <a:cubicBezTo>
                      <a:pt x="3316605" y="2598420"/>
                      <a:pt x="3319463" y="2882265"/>
                      <a:pt x="2841308" y="3084195"/>
                    </a:cubicBezTo>
                    <a:close/>
                  </a:path>
                </a:pathLst>
              </a:custGeom>
              <a:grpFill/>
              <a:ln w="9525" cap="flat">
                <a:noFill/>
                <a:prstDash val="solid"/>
                <a:miter/>
              </a:ln>
            </p:spPr>
            <p:txBody>
              <a:bodyPr rtlCol="0" anchor="ctr"/>
              <a:lstStyle/>
              <a:p>
                <a:pPr rtl="0"/>
                <a:endParaRPr lang="en-US">
                  <a:ea typeface="Meiryo" panose="020B0604030504040204" pitchFamily="34" charset="-128"/>
                </a:endParaRPr>
              </a:p>
            </p:txBody>
          </p:sp>
          <p:sp>
            <p:nvSpPr>
              <p:cNvPr id="34" name="Freeform 173">
                <a:extLst>
                  <a:ext uri="{FF2B5EF4-FFF2-40B4-BE49-F238E27FC236}">
                    <a16:creationId xmlns:a16="http://schemas.microsoft.com/office/drawing/2014/main" id="{EB01D07C-280F-1A43-2F05-95C5C3753635}"/>
                  </a:ext>
                </a:extLst>
              </p:cNvPr>
              <p:cNvSpPr/>
              <p:nvPr/>
            </p:nvSpPr>
            <p:spPr>
              <a:xfrm>
                <a:off x="3856672" y="2025967"/>
                <a:ext cx="1213484" cy="104775"/>
              </a:xfrm>
              <a:custGeom>
                <a:avLst/>
                <a:gdLst>
                  <a:gd name="connsiteX0" fmla="*/ 1161098 w 1213484"/>
                  <a:gd name="connsiteY0" fmla="*/ 0 h 104775"/>
                  <a:gd name="connsiteX1" fmla="*/ 52388 w 1213484"/>
                  <a:gd name="connsiteY1" fmla="*/ 0 h 104775"/>
                  <a:gd name="connsiteX2" fmla="*/ 0 w 1213484"/>
                  <a:gd name="connsiteY2" fmla="*/ 52388 h 104775"/>
                  <a:gd name="connsiteX3" fmla="*/ 52388 w 1213484"/>
                  <a:gd name="connsiteY3" fmla="*/ 104775 h 104775"/>
                  <a:gd name="connsiteX4" fmla="*/ 1161098 w 1213484"/>
                  <a:gd name="connsiteY4" fmla="*/ 104775 h 104775"/>
                  <a:gd name="connsiteX5" fmla="*/ 1213485 w 1213484"/>
                  <a:gd name="connsiteY5" fmla="*/ 52388 h 104775"/>
                  <a:gd name="connsiteX6" fmla="*/ 1161098 w 1213484"/>
                  <a:gd name="connsiteY6" fmla="*/ 0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3484" h="104775">
                    <a:moveTo>
                      <a:pt x="1161098" y="0"/>
                    </a:moveTo>
                    <a:lnTo>
                      <a:pt x="52388" y="0"/>
                    </a:lnTo>
                    <a:cubicBezTo>
                      <a:pt x="23813" y="0"/>
                      <a:pt x="0" y="23813"/>
                      <a:pt x="0" y="52388"/>
                    </a:cubicBezTo>
                    <a:cubicBezTo>
                      <a:pt x="0" y="80963"/>
                      <a:pt x="23813" y="104775"/>
                      <a:pt x="52388" y="104775"/>
                    </a:cubicBezTo>
                    <a:lnTo>
                      <a:pt x="1161098" y="104775"/>
                    </a:lnTo>
                    <a:cubicBezTo>
                      <a:pt x="1189673" y="104775"/>
                      <a:pt x="1213485" y="80963"/>
                      <a:pt x="1213485" y="52388"/>
                    </a:cubicBezTo>
                    <a:cubicBezTo>
                      <a:pt x="1213485" y="23813"/>
                      <a:pt x="1189673" y="0"/>
                      <a:pt x="1161098" y="0"/>
                    </a:cubicBezTo>
                    <a:close/>
                  </a:path>
                </a:pathLst>
              </a:custGeom>
              <a:grpFill/>
              <a:ln w="9525" cap="flat">
                <a:noFill/>
                <a:prstDash val="solid"/>
                <a:miter/>
              </a:ln>
            </p:spPr>
            <p:txBody>
              <a:bodyPr rtlCol="0" anchor="ctr"/>
              <a:lstStyle/>
              <a:p>
                <a:pPr rtl="0"/>
                <a:endParaRPr lang="en-US">
                  <a:ea typeface="Meiryo" panose="020B0604030504040204" pitchFamily="34" charset="-128"/>
                </a:endParaRPr>
              </a:p>
            </p:txBody>
          </p:sp>
          <p:sp>
            <p:nvSpPr>
              <p:cNvPr id="35" name="Freeform 174">
                <a:extLst>
                  <a:ext uri="{FF2B5EF4-FFF2-40B4-BE49-F238E27FC236}">
                    <a16:creationId xmlns:a16="http://schemas.microsoft.com/office/drawing/2014/main" id="{FA1D042D-765E-FB04-72A4-6D1D324521B6}"/>
                  </a:ext>
                </a:extLst>
              </p:cNvPr>
              <p:cNvSpPr/>
              <p:nvPr/>
            </p:nvSpPr>
            <p:spPr>
              <a:xfrm>
                <a:off x="3856672" y="2421254"/>
                <a:ext cx="1213484" cy="104775"/>
              </a:xfrm>
              <a:custGeom>
                <a:avLst/>
                <a:gdLst>
                  <a:gd name="connsiteX0" fmla="*/ 1161098 w 1213484"/>
                  <a:gd name="connsiteY0" fmla="*/ 0 h 104775"/>
                  <a:gd name="connsiteX1" fmla="*/ 52388 w 1213484"/>
                  <a:gd name="connsiteY1" fmla="*/ 0 h 104775"/>
                  <a:gd name="connsiteX2" fmla="*/ 0 w 1213484"/>
                  <a:gd name="connsiteY2" fmla="*/ 52388 h 104775"/>
                  <a:gd name="connsiteX3" fmla="*/ 52388 w 1213484"/>
                  <a:gd name="connsiteY3" fmla="*/ 104775 h 104775"/>
                  <a:gd name="connsiteX4" fmla="*/ 1161098 w 1213484"/>
                  <a:gd name="connsiteY4" fmla="*/ 104775 h 104775"/>
                  <a:gd name="connsiteX5" fmla="*/ 1213485 w 1213484"/>
                  <a:gd name="connsiteY5" fmla="*/ 52388 h 104775"/>
                  <a:gd name="connsiteX6" fmla="*/ 1161098 w 1213484"/>
                  <a:gd name="connsiteY6" fmla="*/ 0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3484" h="104775">
                    <a:moveTo>
                      <a:pt x="1161098" y="0"/>
                    </a:moveTo>
                    <a:lnTo>
                      <a:pt x="52388" y="0"/>
                    </a:lnTo>
                    <a:cubicBezTo>
                      <a:pt x="23813" y="0"/>
                      <a:pt x="0" y="23813"/>
                      <a:pt x="0" y="52388"/>
                    </a:cubicBezTo>
                    <a:cubicBezTo>
                      <a:pt x="0" y="80963"/>
                      <a:pt x="23813" y="104775"/>
                      <a:pt x="52388" y="104775"/>
                    </a:cubicBezTo>
                    <a:lnTo>
                      <a:pt x="1161098" y="104775"/>
                    </a:lnTo>
                    <a:cubicBezTo>
                      <a:pt x="1189673" y="104775"/>
                      <a:pt x="1213485" y="80963"/>
                      <a:pt x="1213485" y="52388"/>
                    </a:cubicBezTo>
                    <a:cubicBezTo>
                      <a:pt x="1213485" y="23813"/>
                      <a:pt x="1189673" y="0"/>
                      <a:pt x="1161098" y="0"/>
                    </a:cubicBezTo>
                    <a:close/>
                  </a:path>
                </a:pathLst>
              </a:custGeom>
              <a:grpFill/>
              <a:ln w="9525" cap="flat">
                <a:noFill/>
                <a:prstDash val="solid"/>
                <a:miter/>
              </a:ln>
            </p:spPr>
            <p:txBody>
              <a:bodyPr rtlCol="0" anchor="ctr"/>
              <a:lstStyle/>
              <a:p>
                <a:pPr rtl="0"/>
                <a:endParaRPr lang="en-US">
                  <a:ea typeface="Meiryo" panose="020B0604030504040204" pitchFamily="34" charset="-128"/>
                </a:endParaRPr>
              </a:p>
            </p:txBody>
          </p:sp>
          <p:sp>
            <p:nvSpPr>
              <p:cNvPr id="36" name="Freeform 175">
                <a:extLst>
                  <a:ext uri="{FF2B5EF4-FFF2-40B4-BE49-F238E27FC236}">
                    <a16:creationId xmlns:a16="http://schemas.microsoft.com/office/drawing/2014/main" id="{F8144D96-8C5E-9193-DD6C-418D86E34113}"/>
                  </a:ext>
                </a:extLst>
              </p:cNvPr>
              <p:cNvSpPr/>
              <p:nvPr/>
            </p:nvSpPr>
            <p:spPr>
              <a:xfrm>
                <a:off x="3856672" y="2817494"/>
                <a:ext cx="1213484" cy="104775"/>
              </a:xfrm>
              <a:custGeom>
                <a:avLst/>
                <a:gdLst>
                  <a:gd name="connsiteX0" fmla="*/ 1161098 w 1213484"/>
                  <a:gd name="connsiteY0" fmla="*/ 0 h 104775"/>
                  <a:gd name="connsiteX1" fmla="*/ 52388 w 1213484"/>
                  <a:gd name="connsiteY1" fmla="*/ 0 h 104775"/>
                  <a:gd name="connsiteX2" fmla="*/ 0 w 1213484"/>
                  <a:gd name="connsiteY2" fmla="*/ 52388 h 104775"/>
                  <a:gd name="connsiteX3" fmla="*/ 52388 w 1213484"/>
                  <a:gd name="connsiteY3" fmla="*/ 104775 h 104775"/>
                  <a:gd name="connsiteX4" fmla="*/ 1161098 w 1213484"/>
                  <a:gd name="connsiteY4" fmla="*/ 104775 h 104775"/>
                  <a:gd name="connsiteX5" fmla="*/ 1213485 w 1213484"/>
                  <a:gd name="connsiteY5" fmla="*/ 52388 h 104775"/>
                  <a:gd name="connsiteX6" fmla="*/ 1161098 w 1213484"/>
                  <a:gd name="connsiteY6" fmla="*/ 0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3484" h="104775">
                    <a:moveTo>
                      <a:pt x="1161098" y="0"/>
                    </a:moveTo>
                    <a:lnTo>
                      <a:pt x="52388" y="0"/>
                    </a:lnTo>
                    <a:cubicBezTo>
                      <a:pt x="23813" y="0"/>
                      <a:pt x="0" y="23813"/>
                      <a:pt x="0" y="52388"/>
                    </a:cubicBezTo>
                    <a:cubicBezTo>
                      <a:pt x="0" y="80963"/>
                      <a:pt x="23813" y="104775"/>
                      <a:pt x="52388" y="104775"/>
                    </a:cubicBezTo>
                    <a:lnTo>
                      <a:pt x="1161098" y="104775"/>
                    </a:lnTo>
                    <a:cubicBezTo>
                      <a:pt x="1189673" y="104775"/>
                      <a:pt x="1213485" y="80963"/>
                      <a:pt x="1213485" y="52388"/>
                    </a:cubicBezTo>
                    <a:cubicBezTo>
                      <a:pt x="1213485" y="23813"/>
                      <a:pt x="1189673" y="0"/>
                      <a:pt x="1161098" y="0"/>
                    </a:cubicBezTo>
                    <a:close/>
                  </a:path>
                </a:pathLst>
              </a:custGeom>
              <a:grpFill/>
              <a:ln w="9525" cap="flat">
                <a:noFill/>
                <a:prstDash val="solid"/>
                <a:miter/>
              </a:ln>
            </p:spPr>
            <p:txBody>
              <a:bodyPr rtlCol="0" anchor="ctr"/>
              <a:lstStyle/>
              <a:p>
                <a:pPr rtl="0"/>
                <a:endParaRPr lang="en-US">
                  <a:ea typeface="Meiryo" panose="020B0604030504040204" pitchFamily="34" charset="-128"/>
                </a:endParaRPr>
              </a:p>
            </p:txBody>
          </p:sp>
          <p:sp>
            <p:nvSpPr>
              <p:cNvPr id="37" name="Freeform 176">
                <a:extLst>
                  <a:ext uri="{FF2B5EF4-FFF2-40B4-BE49-F238E27FC236}">
                    <a16:creationId xmlns:a16="http://schemas.microsoft.com/office/drawing/2014/main" id="{2FBB18E1-2517-1EF2-0117-055A1292BD9E}"/>
                  </a:ext>
                </a:extLst>
              </p:cNvPr>
              <p:cNvSpPr/>
              <p:nvPr/>
            </p:nvSpPr>
            <p:spPr>
              <a:xfrm>
                <a:off x="3152949" y="2648155"/>
                <a:ext cx="541869" cy="366506"/>
              </a:xfrm>
              <a:custGeom>
                <a:avLst/>
                <a:gdLst>
                  <a:gd name="connsiteX0" fmla="*/ 474171 w 541869"/>
                  <a:gd name="connsiteY0" fmla="*/ 8367 h 366506"/>
                  <a:gd name="connsiteX1" fmla="*/ 132223 w 541869"/>
                  <a:gd name="connsiteY1" fmla="*/ 260779 h 366506"/>
                  <a:gd name="connsiteX2" fmla="*/ 79836 w 541869"/>
                  <a:gd name="connsiteY2" fmla="*/ 169339 h 366506"/>
                  <a:gd name="connsiteX3" fmla="*/ 21733 w 541869"/>
                  <a:gd name="connsiteY3" fmla="*/ 153147 h 366506"/>
                  <a:gd name="connsiteX4" fmla="*/ 5541 w 541869"/>
                  <a:gd name="connsiteY4" fmla="*/ 211250 h 366506"/>
                  <a:gd name="connsiteX5" fmla="*/ 81741 w 541869"/>
                  <a:gd name="connsiteY5" fmla="*/ 344600 h 366506"/>
                  <a:gd name="connsiteX6" fmla="*/ 110316 w 541869"/>
                  <a:gd name="connsiteY6" fmla="*/ 365554 h 366506"/>
                  <a:gd name="connsiteX7" fmla="*/ 118888 w 541869"/>
                  <a:gd name="connsiteY7" fmla="*/ 366507 h 366506"/>
                  <a:gd name="connsiteX8" fmla="*/ 144606 w 541869"/>
                  <a:gd name="connsiteY8" fmla="*/ 357934 h 366506"/>
                  <a:gd name="connsiteX9" fmla="*/ 524653 w 541869"/>
                  <a:gd name="connsiteY9" fmla="*/ 76947 h 366506"/>
                  <a:gd name="connsiteX10" fmla="*/ 533226 w 541869"/>
                  <a:gd name="connsiteY10" fmla="*/ 16939 h 366506"/>
                  <a:gd name="connsiteX11" fmla="*/ 474171 w 541869"/>
                  <a:gd name="connsiteY11" fmla="*/ 8367 h 366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41869" h="366506">
                    <a:moveTo>
                      <a:pt x="474171" y="8367"/>
                    </a:moveTo>
                    <a:lnTo>
                      <a:pt x="132223" y="260779"/>
                    </a:lnTo>
                    <a:lnTo>
                      <a:pt x="79836" y="169339"/>
                    </a:lnTo>
                    <a:cubicBezTo>
                      <a:pt x="68406" y="148384"/>
                      <a:pt x="41736" y="141717"/>
                      <a:pt x="21733" y="153147"/>
                    </a:cubicBezTo>
                    <a:cubicBezTo>
                      <a:pt x="778" y="164577"/>
                      <a:pt x="-5889" y="191247"/>
                      <a:pt x="5541" y="211250"/>
                    </a:cubicBezTo>
                    <a:lnTo>
                      <a:pt x="81741" y="344600"/>
                    </a:lnTo>
                    <a:cubicBezTo>
                      <a:pt x="87456" y="355077"/>
                      <a:pt x="97933" y="362697"/>
                      <a:pt x="110316" y="365554"/>
                    </a:cubicBezTo>
                    <a:cubicBezTo>
                      <a:pt x="113173" y="366507"/>
                      <a:pt x="116031" y="366507"/>
                      <a:pt x="118888" y="366507"/>
                    </a:cubicBezTo>
                    <a:cubicBezTo>
                      <a:pt x="128413" y="366507"/>
                      <a:pt x="136986" y="363650"/>
                      <a:pt x="144606" y="357934"/>
                    </a:cubicBezTo>
                    <a:lnTo>
                      <a:pt x="524653" y="76947"/>
                    </a:lnTo>
                    <a:cubicBezTo>
                      <a:pt x="543703" y="62659"/>
                      <a:pt x="547513" y="35989"/>
                      <a:pt x="533226" y="16939"/>
                    </a:cubicBezTo>
                    <a:cubicBezTo>
                      <a:pt x="519891" y="-1158"/>
                      <a:pt x="493221" y="-5921"/>
                      <a:pt x="474171" y="8367"/>
                    </a:cubicBezTo>
                    <a:close/>
                  </a:path>
                </a:pathLst>
              </a:custGeom>
              <a:grpFill/>
              <a:ln w="9525" cap="flat">
                <a:noFill/>
                <a:prstDash val="solid"/>
                <a:miter/>
              </a:ln>
            </p:spPr>
            <p:txBody>
              <a:bodyPr rtlCol="0" anchor="ctr"/>
              <a:lstStyle/>
              <a:p>
                <a:pPr rtl="0"/>
                <a:endParaRPr lang="en-US">
                  <a:ea typeface="Meiryo" panose="020B0604030504040204" pitchFamily="34" charset="-128"/>
                </a:endParaRPr>
              </a:p>
            </p:txBody>
          </p:sp>
          <p:sp>
            <p:nvSpPr>
              <p:cNvPr id="38" name="Freeform 177">
                <a:extLst>
                  <a:ext uri="{FF2B5EF4-FFF2-40B4-BE49-F238E27FC236}">
                    <a16:creationId xmlns:a16="http://schemas.microsoft.com/office/drawing/2014/main" id="{F9E76932-6122-2019-D7FA-07005574CAB9}"/>
                  </a:ext>
                </a:extLst>
              </p:cNvPr>
              <p:cNvSpPr/>
              <p:nvPr/>
            </p:nvSpPr>
            <p:spPr>
              <a:xfrm>
                <a:off x="3152949" y="2246875"/>
                <a:ext cx="542072" cy="366784"/>
              </a:xfrm>
              <a:custGeom>
                <a:avLst/>
                <a:gdLst>
                  <a:gd name="connsiteX0" fmla="*/ 474171 w 542072"/>
                  <a:gd name="connsiteY0" fmla="*/ 8644 h 366784"/>
                  <a:gd name="connsiteX1" fmla="*/ 132223 w 542072"/>
                  <a:gd name="connsiteY1" fmla="*/ 261057 h 366784"/>
                  <a:gd name="connsiteX2" fmla="*/ 79836 w 542072"/>
                  <a:gd name="connsiteY2" fmla="*/ 169617 h 366784"/>
                  <a:gd name="connsiteX3" fmla="*/ 21733 w 542072"/>
                  <a:gd name="connsiteY3" fmla="*/ 153424 h 366784"/>
                  <a:gd name="connsiteX4" fmla="*/ 5541 w 542072"/>
                  <a:gd name="connsiteY4" fmla="*/ 211527 h 366784"/>
                  <a:gd name="connsiteX5" fmla="*/ 81741 w 542072"/>
                  <a:gd name="connsiteY5" fmla="*/ 344877 h 366784"/>
                  <a:gd name="connsiteX6" fmla="*/ 110316 w 542072"/>
                  <a:gd name="connsiteY6" fmla="*/ 365832 h 366784"/>
                  <a:gd name="connsiteX7" fmla="*/ 118888 w 542072"/>
                  <a:gd name="connsiteY7" fmla="*/ 366784 h 366784"/>
                  <a:gd name="connsiteX8" fmla="*/ 144606 w 542072"/>
                  <a:gd name="connsiteY8" fmla="*/ 358212 h 366784"/>
                  <a:gd name="connsiteX9" fmla="*/ 524653 w 542072"/>
                  <a:gd name="connsiteY9" fmla="*/ 77224 h 366784"/>
                  <a:gd name="connsiteX10" fmla="*/ 534178 w 542072"/>
                  <a:gd name="connsiteY10" fmla="*/ 17217 h 366784"/>
                  <a:gd name="connsiteX11" fmla="*/ 474171 w 542072"/>
                  <a:gd name="connsiteY11" fmla="*/ 8644 h 366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42072" h="366784">
                    <a:moveTo>
                      <a:pt x="474171" y="8644"/>
                    </a:moveTo>
                    <a:lnTo>
                      <a:pt x="132223" y="261057"/>
                    </a:lnTo>
                    <a:lnTo>
                      <a:pt x="79836" y="169617"/>
                    </a:lnTo>
                    <a:cubicBezTo>
                      <a:pt x="68406" y="148662"/>
                      <a:pt x="41736" y="141994"/>
                      <a:pt x="21733" y="153424"/>
                    </a:cubicBezTo>
                    <a:cubicBezTo>
                      <a:pt x="778" y="164854"/>
                      <a:pt x="-5889" y="191524"/>
                      <a:pt x="5541" y="211527"/>
                    </a:cubicBezTo>
                    <a:lnTo>
                      <a:pt x="81741" y="344877"/>
                    </a:lnTo>
                    <a:cubicBezTo>
                      <a:pt x="87456" y="355354"/>
                      <a:pt x="97933" y="362974"/>
                      <a:pt x="110316" y="365832"/>
                    </a:cubicBezTo>
                    <a:cubicBezTo>
                      <a:pt x="113173" y="366784"/>
                      <a:pt x="116031" y="366784"/>
                      <a:pt x="118888" y="366784"/>
                    </a:cubicBezTo>
                    <a:cubicBezTo>
                      <a:pt x="128413" y="366784"/>
                      <a:pt x="136986" y="363927"/>
                      <a:pt x="144606" y="358212"/>
                    </a:cubicBezTo>
                    <a:lnTo>
                      <a:pt x="524653" y="77224"/>
                    </a:lnTo>
                    <a:cubicBezTo>
                      <a:pt x="543703" y="62937"/>
                      <a:pt x="547513" y="36267"/>
                      <a:pt x="534178" y="17217"/>
                    </a:cubicBezTo>
                    <a:cubicBezTo>
                      <a:pt x="519891" y="-1833"/>
                      <a:pt x="493221" y="-5643"/>
                      <a:pt x="474171" y="8644"/>
                    </a:cubicBezTo>
                    <a:close/>
                  </a:path>
                </a:pathLst>
              </a:custGeom>
              <a:grpFill/>
              <a:ln w="9525" cap="flat">
                <a:noFill/>
                <a:prstDash val="solid"/>
                <a:miter/>
              </a:ln>
            </p:spPr>
            <p:txBody>
              <a:bodyPr rtlCol="0" anchor="ctr"/>
              <a:lstStyle/>
              <a:p>
                <a:pPr rtl="0"/>
                <a:endParaRPr lang="en-US">
                  <a:ea typeface="Meiryo" panose="020B0604030504040204" pitchFamily="34" charset="-128"/>
                </a:endParaRPr>
              </a:p>
            </p:txBody>
          </p:sp>
          <p:sp>
            <p:nvSpPr>
              <p:cNvPr id="41" name="Freeform 178">
                <a:extLst>
                  <a:ext uri="{FF2B5EF4-FFF2-40B4-BE49-F238E27FC236}">
                    <a16:creationId xmlns:a16="http://schemas.microsoft.com/office/drawing/2014/main" id="{5F3FAE54-69A0-7527-BDD6-0B8F1BCB1EA3}"/>
                  </a:ext>
                </a:extLst>
              </p:cNvPr>
              <p:cNvSpPr/>
              <p:nvPr/>
            </p:nvSpPr>
            <p:spPr>
              <a:xfrm>
                <a:off x="3152949" y="1844717"/>
                <a:ext cx="542072" cy="366987"/>
              </a:xfrm>
              <a:custGeom>
                <a:avLst/>
                <a:gdLst>
                  <a:gd name="connsiteX0" fmla="*/ 81741 w 542072"/>
                  <a:gd name="connsiteY0" fmla="*/ 345080 h 366987"/>
                  <a:gd name="connsiteX1" fmla="*/ 110316 w 542072"/>
                  <a:gd name="connsiteY1" fmla="*/ 366035 h 366987"/>
                  <a:gd name="connsiteX2" fmla="*/ 118888 w 542072"/>
                  <a:gd name="connsiteY2" fmla="*/ 366987 h 366987"/>
                  <a:gd name="connsiteX3" fmla="*/ 144606 w 542072"/>
                  <a:gd name="connsiteY3" fmla="*/ 358415 h 366987"/>
                  <a:gd name="connsiteX4" fmla="*/ 524653 w 542072"/>
                  <a:gd name="connsiteY4" fmla="*/ 77427 h 366987"/>
                  <a:gd name="connsiteX5" fmla="*/ 534178 w 542072"/>
                  <a:gd name="connsiteY5" fmla="*/ 17420 h 366987"/>
                  <a:gd name="connsiteX6" fmla="*/ 474171 w 542072"/>
                  <a:gd name="connsiteY6" fmla="*/ 7895 h 366987"/>
                  <a:gd name="connsiteX7" fmla="*/ 132223 w 542072"/>
                  <a:gd name="connsiteY7" fmla="*/ 260307 h 366987"/>
                  <a:gd name="connsiteX8" fmla="*/ 79836 w 542072"/>
                  <a:gd name="connsiteY8" fmla="*/ 168867 h 366987"/>
                  <a:gd name="connsiteX9" fmla="*/ 21733 w 542072"/>
                  <a:gd name="connsiteY9" fmla="*/ 152675 h 366987"/>
                  <a:gd name="connsiteX10" fmla="*/ 5541 w 542072"/>
                  <a:gd name="connsiteY10" fmla="*/ 210777 h 366987"/>
                  <a:gd name="connsiteX11" fmla="*/ 81741 w 542072"/>
                  <a:gd name="connsiteY11" fmla="*/ 345080 h 366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42072" h="366987">
                    <a:moveTo>
                      <a:pt x="81741" y="345080"/>
                    </a:moveTo>
                    <a:cubicBezTo>
                      <a:pt x="87456" y="355557"/>
                      <a:pt x="97933" y="363177"/>
                      <a:pt x="110316" y="366035"/>
                    </a:cubicBezTo>
                    <a:cubicBezTo>
                      <a:pt x="113173" y="366987"/>
                      <a:pt x="116031" y="366987"/>
                      <a:pt x="118888" y="366987"/>
                    </a:cubicBezTo>
                    <a:cubicBezTo>
                      <a:pt x="128413" y="366987"/>
                      <a:pt x="136986" y="364130"/>
                      <a:pt x="144606" y="358415"/>
                    </a:cubicBezTo>
                    <a:lnTo>
                      <a:pt x="524653" y="77427"/>
                    </a:lnTo>
                    <a:cubicBezTo>
                      <a:pt x="543703" y="63140"/>
                      <a:pt x="547513" y="36470"/>
                      <a:pt x="534178" y="17420"/>
                    </a:cubicBezTo>
                    <a:cubicBezTo>
                      <a:pt x="519891" y="-1630"/>
                      <a:pt x="493221" y="-5440"/>
                      <a:pt x="474171" y="7895"/>
                    </a:cubicBezTo>
                    <a:lnTo>
                      <a:pt x="132223" y="260307"/>
                    </a:lnTo>
                    <a:lnTo>
                      <a:pt x="79836" y="168867"/>
                    </a:lnTo>
                    <a:cubicBezTo>
                      <a:pt x="68406" y="147912"/>
                      <a:pt x="41736" y="141245"/>
                      <a:pt x="21733" y="152675"/>
                    </a:cubicBezTo>
                    <a:cubicBezTo>
                      <a:pt x="778" y="164105"/>
                      <a:pt x="-5889" y="190775"/>
                      <a:pt x="5541" y="210777"/>
                    </a:cubicBezTo>
                    <a:lnTo>
                      <a:pt x="81741" y="345080"/>
                    </a:lnTo>
                    <a:close/>
                  </a:path>
                </a:pathLst>
              </a:custGeom>
              <a:grpFill/>
              <a:ln w="9525" cap="flat">
                <a:noFill/>
                <a:prstDash val="solid"/>
                <a:miter/>
              </a:ln>
            </p:spPr>
            <p:txBody>
              <a:bodyPr rtlCol="0" anchor="ctr"/>
              <a:lstStyle/>
              <a:p>
                <a:pPr rtl="0"/>
                <a:endParaRPr lang="en-US">
                  <a:ea typeface="Meiryo" panose="020B0604030504040204" pitchFamily="34" charset="-128"/>
                </a:endParaRPr>
              </a:p>
            </p:txBody>
          </p:sp>
        </p:grpSp>
      </p:grpSp>
      <p:sp>
        <p:nvSpPr>
          <p:cNvPr id="12" name="Footer Placeholder 2">
            <a:extLst>
              <a:ext uri="{FF2B5EF4-FFF2-40B4-BE49-F238E27FC236}">
                <a16:creationId xmlns:a16="http://schemas.microsoft.com/office/drawing/2014/main" id="{4E90B601-B60A-F396-96E6-88ABEB6B745B}"/>
              </a:ext>
              <a:ext uri="{C183D7F6-B498-43B3-948B-1728B52AA6E4}">
                <adec:decorative xmlns:adec="http://schemas.microsoft.com/office/drawing/2017/decorative" val="1"/>
              </a:ext>
            </a:extLst>
          </p:cNvPr>
          <p:cNvSpPr>
            <a:spLocks noGrp="1"/>
          </p:cNvSpPr>
          <p:nvPr>
            <p:ph type="ftr" sz="quarter" idx="10"/>
          </p:nvPr>
        </p:nvSpPr>
        <p:spPr>
          <a:xfrm>
            <a:off x="4572000" y="4857750"/>
            <a:ext cx="4386263" cy="152400"/>
          </a:xfrm>
        </p:spPr>
        <p:txBody>
          <a:bodyPr rtlCol="0"/>
          <a:lstStyle/>
          <a:p>
            <a:pPr rtl="0"/>
            <a:r>
              <a:rPr lang="ja-jp" dirty="0">
                <a:ea typeface="Meiryo" panose="020B0604030504040204" pitchFamily="34" charset="-128"/>
              </a:rPr>
              <a:t>*注: セキュリティはクラウド コンピューティングの強</a:t>
            </a:r>
            <a:r>
              <a:rPr lang="ja-JP" altLang="en-US" dirty="0">
                <a:ea typeface="Meiryo" panose="020B0604030504040204" pitchFamily="34" charset="-128"/>
              </a:rPr>
              <a:t>み</a:t>
            </a:r>
            <a:r>
              <a:rPr lang="ja-jp" dirty="0">
                <a:ea typeface="Meiryo" panose="020B0604030504040204" pitchFamily="34" charset="-128"/>
              </a:rPr>
              <a:t>であり、リスクでもあります </a:t>
            </a:r>
          </a:p>
        </p:txBody>
      </p:sp>
    </p:spTree>
    <p:extLst>
      <p:ext uri="{BB962C8B-B14F-4D97-AF65-F5344CB8AC3E}">
        <p14:creationId xmlns:p14="http://schemas.microsoft.com/office/powerpoint/2010/main" val="389762724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C596F8A-1AC0-2339-27EA-EE8A9F043D1A}"/>
              </a:ext>
            </a:extLst>
          </p:cNvPr>
          <p:cNvSpPr>
            <a:spLocks noGrp="1"/>
          </p:cNvSpPr>
          <p:nvPr>
            <p:ph type="title"/>
          </p:nvPr>
        </p:nvSpPr>
        <p:spPr>
          <a:xfrm>
            <a:off x="368490" y="1167879"/>
            <a:ext cx="5513198" cy="997196"/>
          </a:xfrm>
        </p:spPr>
        <p:txBody>
          <a:bodyPr rtlCol="0"/>
          <a:lstStyle/>
          <a:p>
            <a:pPr rtl="0"/>
            <a:r>
              <a:rPr lang="ja-jp" sz="2400" dirty="0">
                <a:ea typeface="Meiryo" panose="020B0604030504040204" pitchFamily="34" charset="-128"/>
              </a:rPr>
              <a:t>クラウド コンピューティングの利点の </a:t>
            </a:r>
            <a:br>
              <a:rPr lang="en-US" altLang="ja-JP" sz="2400" dirty="0">
                <a:ea typeface="Meiryo" panose="020B0604030504040204" pitchFamily="34" charset="-128"/>
              </a:rPr>
            </a:br>
            <a:r>
              <a:rPr lang="ja-jp" sz="2400" dirty="0">
                <a:ea typeface="Meiryo" panose="020B0604030504040204" pitchFamily="34" charset="-128"/>
              </a:rPr>
              <a:t>1 つは、セキュリティ リスクが</a:t>
            </a:r>
            <a:br>
              <a:rPr lang="en-US" altLang="ja-JP" sz="2400" dirty="0">
                <a:ea typeface="Meiryo" panose="020B0604030504040204" pitchFamily="34" charset="-128"/>
              </a:rPr>
            </a:br>
            <a:r>
              <a:rPr lang="ja-jp" sz="2400" dirty="0">
                <a:ea typeface="Meiryo" panose="020B0604030504040204" pitchFamily="34" charset="-128"/>
              </a:rPr>
              <a:t>ないことです。 </a:t>
            </a:r>
          </a:p>
        </p:txBody>
      </p:sp>
      <p:grpSp>
        <p:nvGrpSpPr>
          <p:cNvPr id="35" name="Group 34">
            <a:extLst>
              <a:ext uri="{FF2B5EF4-FFF2-40B4-BE49-F238E27FC236}">
                <a16:creationId xmlns:a16="http://schemas.microsoft.com/office/drawing/2014/main" id="{92BBCD8A-02D3-BF05-5C89-3EF4886BFF12}"/>
              </a:ext>
            </a:extLst>
          </p:cNvPr>
          <p:cNvGrpSpPr/>
          <p:nvPr/>
        </p:nvGrpSpPr>
        <p:grpSpPr>
          <a:xfrm>
            <a:off x="368490" y="2860408"/>
            <a:ext cx="5513198" cy="350648"/>
            <a:chOff x="368490" y="3478932"/>
            <a:chExt cx="5513198" cy="350648"/>
          </a:xfrm>
        </p:grpSpPr>
        <p:sp>
          <p:nvSpPr>
            <p:cNvPr id="22" name="Oval 21">
              <a:extLst>
                <a:ext uri="{FF2B5EF4-FFF2-40B4-BE49-F238E27FC236}">
                  <a16:creationId xmlns:a16="http://schemas.microsoft.com/office/drawing/2014/main" id="{5C4B9A4D-5665-4EC2-1D05-5564700CCAB6}"/>
                </a:ext>
              </a:extLst>
            </p:cNvPr>
            <p:cNvSpPr/>
            <p:nvPr/>
          </p:nvSpPr>
          <p:spPr>
            <a:xfrm>
              <a:off x="368490" y="3478932"/>
              <a:ext cx="350648" cy="350648"/>
            </a:xfrm>
            <a:prstGeom prst="ellipse">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27432" rtlCol="0" anchor="ctr"/>
            <a:lstStyle/>
            <a:p>
              <a:pPr algn="ctr" rtl="0"/>
              <a:r>
                <a:rPr lang="ja-jp" sz="1200" b="1">
                  <a:solidFill>
                    <a:schemeClr val="tx1"/>
                  </a:solidFill>
                  <a:ea typeface="Meiryo" panose="020B0604030504040204" pitchFamily="34" charset="-128"/>
                </a:rPr>
                <a:t>A.</a:t>
              </a:r>
            </a:p>
          </p:txBody>
        </p:sp>
        <p:sp>
          <p:nvSpPr>
            <p:cNvPr id="23" name="Title 19">
              <a:extLst>
                <a:ext uri="{FF2B5EF4-FFF2-40B4-BE49-F238E27FC236}">
                  <a16:creationId xmlns:a16="http://schemas.microsoft.com/office/drawing/2014/main" id="{2D4D49E3-73BA-ED3F-0A27-FD99B0878277}"/>
                </a:ext>
              </a:extLst>
            </p:cNvPr>
            <p:cNvSpPr txBox="1">
              <a:spLocks/>
            </p:cNvSpPr>
            <p:nvPr/>
          </p:nvSpPr>
          <p:spPr>
            <a:xfrm>
              <a:off x="881062" y="3561923"/>
              <a:ext cx="5000626" cy="184666"/>
            </a:xfrm>
            <a:prstGeom prst="rect">
              <a:avLst/>
            </a:prstGeom>
          </p:spPr>
          <p:txBody>
            <a:bodyPr vert="horz" wrap="square" lIns="0" tIns="0" rIns="0" bIns="0" rtlCol="0" anchor="ctr" anchorCtr="0">
              <a:noAutofit/>
            </a:bodyPr>
            <a:lstStyle>
              <a:lvl1pPr algn="l" defTabSz="685800" rtl="0" eaLnBrk="1" latinLnBrk="0" hangingPunct="1">
                <a:lnSpc>
                  <a:spcPct val="90000"/>
                </a:lnSpc>
                <a:spcBef>
                  <a:spcPct val="0"/>
                </a:spcBef>
                <a:buNone/>
                <a:defRPr sz="2800" kern="1200">
                  <a:solidFill>
                    <a:schemeClr val="tx1"/>
                  </a:solidFill>
                  <a:latin typeface="+mj-lt"/>
                  <a:ea typeface="+mj-ea"/>
                  <a:cs typeface="+mj-cs"/>
                </a:defRPr>
              </a:lvl1pPr>
            </a:lstStyle>
            <a:p>
              <a:pPr rtl="0">
                <a:lnSpc>
                  <a:spcPct val="100000"/>
                </a:lnSpc>
              </a:pPr>
              <a:r>
                <a:rPr lang="ja-jp" sz="1200">
                  <a:latin typeface="+mn-lt"/>
                  <a:ea typeface="Meiryo" panose="020B0604030504040204" pitchFamily="34" charset="-128"/>
                </a:rPr>
                <a:t>正しい</a:t>
              </a:r>
            </a:p>
          </p:txBody>
        </p:sp>
      </p:grpSp>
      <p:grpSp>
        <p:nvGrpSpPr>
          <p:cNvPr id="39" name="Group 38">
            <a:extLst>
              <a:ext uri="{FF2B5EF4-FFF2-40B4-BE49-F238E27FC236}">
                <a16:creationId xmlns:a16="http://schemas.microsoft.com/office/drawing/2014/main" id="{2E553C3E-D482-2E5C-1DBF-37808B7BCCF2}"/>
              </a:ext>
            </a:extLst>
          </p:cNvPr>
          <p:cNvGrpSpPr/>
          <p:nvPr/>
        </p:nvGrpSpPr>
        <p:grpSpPr>
          <a:xfrm>
            <a:off x="368490" y="3638984"/>
            <a:ext cx="5513198" cy="350648"/>
            <a:chOff x="368490" y="2859209"/>
            <a:chExt cx="5513198" cy="350648"/>
          </a:xfrm>
        </p:grpSpPr>
        <p:sp>
          <p:nvSpPr>
            <p:cNvPr id="37" name="Oval 36">
              <a:extLst>
                <a:ext uri="{FF2B5EF4-FFF2-40B4-BE49-F238E27FC236}">
                  <a16:creationId xmlns:a16="http://schemas.microsoft.com/office/drawing/2014/main" id="{044CC727-2CC6-DD77-B75E-23E1D4FB177D}"/>
                </a:ext>
              </a:extLst>
            </p:cNvPr>
            <p:cNvSpPr/>
            <p:nvPr/>
          </p:nvSpPr>
          <p:spPr>
            <a:xfrm>
              <a:off x="368490" y="2859209"/>
              <a:ext cx="350648" cy="350648"/>
            </a:xfrm>
            <a:prstGeom prst="ellipse">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27432" rtlCol="0" anchor="ctr"/>
            <a:lstStyle/>
            <a:p>
              <a:pPr algn="ctr" rtl="0"/>
              <a:r>
                <a:rPr lang="ja-jp" sz="1200" b="1">
                  <a:solidFill>
                    <a:schemeClr val="tx1"/>
                  </a:solidFill>
                  <a:ea typeface="Meiryo" panose="020B0604030504040204" pitchFamily="34" charset="-128"/>
                </a:rPr>
                <a:t>B.</a:t>
              </a:r>
            </a:p>
          </p:txBody>
        </p:sp>
        <p:sp>
          <p:nvSpPr>
            <p:cNvPr id="38" name="Title 19">
              <a:extLst>
                <a:ext uri="{FF2B5EF4-FFF2-40B4-BE49-F238E27FC236}">
                  <a16:creationId xmlns:a16="http://schemas.microsoft.com/office/drawing/2014/main" id="{28DB45B2-063F-F355-A876-F76313FAD280}"/>
                </a:ext>
              </a:extLst>
            </p:cNvPr>
            <p:cNvSpPr txBox="1">
              <a:spLocks/>
            </p:cNvSpPr>
            <p:nvPr/>
          </p:nvSpPr>
          <p:spPr>
            <a:xfrm>
              <a:off x="881062" y="2942200"/>
              <a:ext cx="5000626" cy="184666"/>
            </a:xfrm>
            <a:prstGeom prst="rect">
              <a:avLst/>
            </a:prstGeom>
          </p:spPr>
          <p:txBody>
            <a:bodyPr vert="horz" wrap="square" lIns="0" tIns="0" rIns="0" bIns="0" rtlCol="0" anchor="t" anchorCtr="0">
              <a:spAutoFit/>
            </a:bodyPr>
            <a:lstStyle>
              <a:lvl1pPr algn="l" defTabSz="685800" rtl="0" eaLnBrk="1" latinLnBrk="0" hangingPunct="1">
                <a:lnSpc>
                  <a:spcPct val="90000"/>
                </a:lnSpc>
                <a:spcBef>
                  <a:spcPct val="0"/>
                </a:spcBef>
                <a:buNone/>
                <a:defRPr sz="2800" kern="1200">
                  <a:solidFill>
                    <a:schemeClr val="tx1"/>
                  </a:solidFill>
                  <a:latin typeface="+mj-lt"/>
                  <a:ea typeface="+mj-ea"/>
                  <a:cs typeface="+mj-cs"/>
                </a:defRPr>
              </a:lvl1pPr>
            </a:lstStyle>
            <a:p>
              <a:pPr rtl="0">
                <a:lnSpc>
                  <a:spcPct val="100000"/>
                </a:lnSpc>
              </a:pPr>
              <a:r>
                <a:rPr lang="ja-jp" sz="1200">
                  <a:latin typeface="+mn-lt"/>
                  <a:ea typeface="Meiryo" panose="020B0604030504040204" pitchFamily="34" charset="-128"/>
                </a:rPr>
                <a:t>誤り</a:t>
              </a:r>
            </a:p>
          </p:txBody>
        </p:sp>
      </p:grpSp>
      <p:grpSp>
        <p:nvGrpSpPr>
          <p:cNvPr id="43" name="Group 42">
            <a:extLst>
              <a:ext uri="{FF2B5EF4-FFF2-40B4-BE49-F238E27FC236}">
                <a16:creationId xmlns:a16="http://schemas.microsoft.com/office/drawing/2014/main" id="{0E05B86A-5551-A9FE-FAE8-2741DE21B9CB}"/>
              </a:ext>
            </a:extLst>
          </p:cNvPr>
          <p:cNvGrpSpPr/>
          <p:nvPr/>
        </p:nvGrpSpPr>
        <p:grpSpPr>
          <a:xfrm>
            <a:off x="368490" y="4417559"/>
            <a:ext cx="5513198" cy="350648"/>
            <a:chOff x="368490" y="3522149"/>
            <a:chExt cx="5513198" cy="350648"/>
          </a:xfrm>
        </p:grpSpPr>
        <p:sp>
          <p:nvSpPr>
            <p:cNvPr id="41" name="Oval 40">
              <a:extLst>
                <a:ext uri="{FF2B5EF4-FFF2-40B4-BE49-F238E27FC236}">
                  <a16:creationId xmlns:a16="http://schemas.microsoft.com/office/drawing/2014/main" id="{3577FF20-AD11-234E-996E-B45F140A6CE6}"/>
                </a:ext>
              </a:extLst>
            </p:cNvPr>
            <p:cNvSpPr/>
            <p:nvPr/>
          </p:nvSpPr>
          <p:spPr>
            <a:xfrm>
              <a:off x="368490" y="3522149"/>
              <a:ext cx="350648" cy="350648"/>
            </a:xfrm>
            <a:prstGeom prst="ellipse">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27432" rtlCol="0" anchor="ctr"/>
            <a:lstStyle/>
            <a:p>
              <a:pPr algn="ctr" rtl="0"/>
              <a:r>
                <a:rPr lang="ja-jp" sz="1200" b="1">
                  <a:solidFill>
                    <a:schemeClr val="tx1"/>
                  </a:solidFill>
                  <a:ea typeface="Meiryo" panose="020B0604030504040204" pitchFamily="34" charset="-128"/>
                </a:rPr>
                <a:t>C.</a:t>
              </a:r>
            </a:p>
          </p:txBody>
        </p:sp>
        <p:sp>
          <p:nvSpPr>
            <p:cNvPr id="42" name="Title 19">
              <a:extLst>
                <a:ext uri="{FF2B5EF4-FFF2-40B4-BE49-F238E27FC236}">
                  <a16:creationId xmlns:a16="http://schemas.microsoft.com/office/drawing/2014/main" id="{00442B0D-F8F2-5848-E702-8D576DE2B3F8}"/>
                </a:ext>
              </a:extLst>
            </p:cNvPr>
            <p:cNvSpPr txBox="1">
              <a:spLocks/>
            </p:cNvSpPr>
            <p:nvPr/>
          </p:nvSpPr>
          <p:spPr>
            <a:xfrm>
              <a:off x="881062" y="3605140"/>
              <a:ext cx="5000626" cy="184666"/>
            </a:xfrm>
            <a:prstGeom prst="rect">
              <a:avLst/>
            </a:prstGeom>
          </p:spPr>
          <p:txBody>
            <a:bodyPr vert="horz" wrap="square" lIns="0" tIns="0" rIns="0" bIns="0" rtlCol="0" anchor="t" anchorCtr="0">
              <a:spAutoFit/>
            </a:bodyPr>
            <a:lstStyle>
              <a:lvl1pPr algn="l" defTabSz="685800" rtl="0" eaLnBrk="1" latinLnBrk="0" hangingPunct="1">
                <a:lnSpc>
                  <a:spcPct val="90000"/>
                </a:lnSpc>
                <a:spcBef>
                  <a:spcPct val="0"/>
                </a:spcBef>
                <a:buNone/>
                <a:defRPr sz="2800" kern="1200">
                  <a:solidFill>
                    <a:schemeClr val="tx1"/>
                  </a:solidFill>
                  <a:latin typeface="+mj-lt"/>
                  <a:ea typeface="+mj-ea"/>
                  <a:cs typeface="+mj-cs"/>
                </a:defRPr>
              </a:lvl1pPr>
            </a:lstStyle>
            <a:p>
              <a:pPr rtl="0">
                <a:lnSpc>
                  <a:spcPct val="100000"/>
                </a:lnSpc>
              </a:pPr>
              <a:r>
                <a:rPr lang="ja-jp" sz="1200">
                  <a:latin typeface="+mn-lt"/>
                  <a:ea typeface="Meiryo" panose="020B0604030504040204" pitchFamily="34" charset="-128"/>
                </a:rPr>
                <a:t>どちらでもない</a:t>
              </a:r>
            </a:p>
          </p:txBody>
        </p:sp>
      </p:grpSp>
      <p:pic>
        <p:nvPicPr>
          <p:cNvPr id="7" name="Picture Placeholder 6">
            <a:extLst>
              <a:ext uri="{FF2B5EF4-FFF2-40B4-BE49-F238E27FC236}">
                <a16:creationId xmlns:a16="http://schemas.microsoft.com/office/drawing/2014/main" id="{64C12C91-34E3-13E4-91E2-CC3A3DEAE7F3}"/>
              </a:ext>
            </a:extLst>
          </p:cNvPr>
          <p:cNvPicPr>
            <a:picLocks noGrp="1" noChangeAspect="1"/>
          </p:cNvPicPr>
          <p:nvPr>
            <p:ph type="pic" sz="quarter" idx="15"/>
          </p:nvPr>
        </p:nvPicPr>
        <p:blipFill rotWithShape="1">
          <a:blip r:embed="rId3">
            <a:extLst>
              <a:ext uri="{28A0092B-C50C-407E-A947-70E740481C1C}">
                <a14:useLocalDpi xmlns:a14="http://schemas.microsoft.com/office/drawing/2010/main" val="0"/>
              </a:ext>
            </a:extLst>
          </a:blip>
          <a:srcRect l="11333" t="11071" r="20536" b="913"/>
          <a:stretch/>
        </p:blipFill>
        <p:spPr>
          <a:xfrm flipH="1">
            <a:off x="6157913" y="0"/>
            <a:ext cx="2986087" cy="5143500"/>
          </a:xfrm>
        </p:spPr>
      </p:pic>
      <p:sp>
        <p:nvSpPr>
          <p:cNvPr id="2" name="Rectangle: Rounded Corners 1">
            <a:extLst>
              <a:ext uri="{FF2B5EF4-FFF2-40B4-BE49-F238E27FC236}">
                <a16:creationId xmlns:a16="http://schemas.microsoft.com/office/drawing/2014/main" id="{72969333-DF15-FCA3-A60E-F9A87B6BC9FA}"/>
              </a:ext>
            </a:extLst>
          </p:cNvPr>
          <p:cNvSpPr/>
          <p:nvPr/>
        </p:nvSpPr>
        <p:spPr>
          <a:xfrm>
            <a:off x="368490" y="424002"/>
            <a:ext cx="1041210" cy="282088"/>
          </a:xfrm>
          <a:prstGeom prst="roundRect">
            <a:avLst>
              <a:gd name="adj" fmla="val 9098"/>
            </a:avLst>
          </a:prstGeom>
          <a:solidFill>
            <a:schemeClr val="accent1"/>
          </a:solidFill>
          <a:ln w="63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18288" rtlCol="0" anchor="ctr"/>
          <a:lstStyle/>
          <a:p>
            <a:pPr algn="ctr" rtl="0"/>
            <a:r>
              <a:rPr lang="ja-jp" sz="1200" b="1" spc="300">
                <a:solidFill>
                  <a:schemeClr val="bg1"/>
                </a:solidFill>
                <a:latin typeface="+mj-lt"/>
                <a:ea typeface="Meiryo" panose="020B0604030504040204" pitchFamily="34" charset="-128"/>
              </a:rPr>
              <a:t>クイズ</a:t>
            </a:r>
          </a:p>
        </p:txBody>
      </p:sp>
      <p:grpSp>
        <p:nvGrpSpPr>
          <p:cNvPr id="6" name="Group 5">
            <a:extLst>
              <a:ext uri="{FF2B5EF4-FFF2-40B4-BE49-F238E27FC236}">
                <a16:creationId xmlns:a16="http://schemas.microsoft.com/office/drawing/2014/main" id="{D238964A-8CAB-DD71-8C96-611570F49C7D}"/>
              </a:ext>
            </a:extLst>
          </p:cNvPr>
          <p:cNvGrpSpPr/>
          <p:nvPr/>
        </p:nvGrpSpPr>
        <p:grpSpPr>
          <a:xfrm>
            <a:off x="368490" y="2387251"/>
            <a:ext cx="5513198" cy="138499"/>
            <a:chOff x="368490" y="1755667"/>
            <a:chExt cx="5513198" cy="138499"/>
          </a:xfrm>
        </p:grpSpPr>
        <p:sp>
          <p:nvSpPr>
            <p:cNvPr id="8" name="TextBox 7">
              <a:extLst>
                <a:ext uri="{FF2B5EF4-FFF2-40B4-BE49-F238E27FC236}">
                  <a16:creationId xmlns:a16="http://schemas.microsoft.com/office/drawing/2014/main" id="{D998F91C-6415-E8A6-BFD0-00255C34A134}"/>
                </a:ext>
              </a:extLst>
            </p:cNvPr>
            <p:cNvSpPr txBox="1"/>
            <p:nvPr/>
          </p:nvSpPr>
          <p:spPr>
            <a:xfrm>
              <a:off x="368490" y="1755667"/>
              <a:ext cx="5513198" cy="138499"/>
            </a:xfrm>
            <a:prstGeom prst="rect">
              <a:avLst/>
            </a:prstGeom>
            <a:noFill/>
          </p:spPr>
          <p:txBody>
            <a:bodyPr wrap="square" lIns="0" tIns="0" rIns="0" bIns="0" rtlCol="0" anchor="ctr" anchorCtr="0">
              <a:spAutoFit/>
            </a:bodyPr>
            <a:lstStyle/>
            <a:p>
              <a:pPr rtl="0"/>
              <a:r>
                <a:rPr lang="ja-jp" sz="900" b="1" spc="200">
                  <a:solidFill>
                    <a:schemeClr val="tx2"/>
                  </a:solidFill>
                  <a:ea typeface="Meiryo" panose="020B0604030504040204" pitchFamily="34" charset="-128"/>
                  <a:cs typeface="+mj-cs"/>
                </a:rPr>
                <a:t>1 つ選択</a:t>
              </a:r>
            </a:p>
          </p:txBody>
        </p:sp>
        <p:cxnSp>
          <p:nvCxnSpPr>
            <p:cNvPr id="9" name="Straight Connector 8">
              <a:extLst>
                <a:ext uri="{FF2B5EF4-FFF2-40B4-BE49-F238E27FC236}">
                  <a16:creationId xmlns:a16="http://schemas.microsoft.com/office/drawing/2014/main" id="{8EB90C50-EAA3-13B2-6022-CA88F95259C6}"/>
                </a:ext>
              </a:extLst>
            </p:cNvPr>
            <p:cNvCxnSpPr>
              <a:cxnSpLocks/>
            </p:cNvCxnSpPr>
            <p:nvPr/>
          </p:nvCxnSpPr>
          <p:spPr>
            <a:xfrm>
              <a:off x="1028700" y="1828799"/>
              <a:ext cx="4852988" cy="0"/>
            </a:xfrm>
            <a:prstGeom prst="line">
              <a:avLst/>
            </a:prstGeom>
            <a:ln w="63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sp>
        <p:nvSpPr>
          <p:cNvPr id="11" name="Title 3">
            <a:extLst>
              <a:ext uri="{FF2B5EF4-FFF2-40B4-BE49-F238E27FC236}">
                <a16:creationId xmlns:a16="http://schemas.microsoft.com/office/drawing/2014/main" id="{F0144E1B-5771-520C-5CC8-2CB9871EABC3}"/>
              </a:ext>
            </a:extLst>
          </p:cNvPr>
          <p:cNvSpPr txBox="1">
            <a:spLocks/>
          </p:cNvSpPr>
          <p:nvPr/>
        </p:nvSpPr>
        <p:spPr>
          <a:xfrm>
            <a:off x="368490" y="870903"/>
            <a:ext cx="5513198" cy="199285"/>
          </a:xfrm>
          <a:prstGeom prst="rect">
            <a:avLst/>
          </a:prstGeom>
        </p:spPr>
        <p:txBody>
          <a:bodyPr vert="horz" wrap="square" lIns="0" tIns="0" rIns="0" bIns="0" rtlCol="0" anchor="t" anchorCtr="0">
            <a:spAutoFit/>
          </a:bodyPr>
          <a:lstStyle>
            <a:lvl1pPr algn="l" defTabSz="685800" rtl="0" eaLnBrk="1" latinLnBrk="0" hangingPunct="1">
              <a:lnSpc>
                <a:spcPct val="90000"/>
              </a:lnSpc>
              <a:spcBef>
                <a:spcPct val="0"/>
              </a:spcBef>
              <a:buNone/>
              <a:defRPr sz="2800" b="1" i="0" kern="1200">
                <a:solidFill>
                  <a:schemeClr val="tx1"/>
                </a:solidFill>
                <a:latin typeface="+mj-lt"/>
                <a:ea typeface="+mj-ea"/>
                <a:cs typeface="+mj-cs"/>
              </a:defRPr>
            </a:lvl1pPr>
          </a:lstStyle>
          <a:p>
            <a:pPr rtl="0"/>
            <a:r>
              <a:rPr lang="ja-jp" sz="1400">
                <a:solidFill>
                  <a:schemeClr val="accent1"/>
                </a:solidFill>
                <a:latin typeface="+mn-lt"/>
                <a:ea typeface="Meiryo" panose="020B0604030504040204" pitchFamily="34" charset="-128"/>
              </a:rPr>
              <a:t>正誤問題</a:t>
            </a:r>
            <a:endParaRPr lang="en-US" sz="2400" dirty="0">
              <a:latin typeface="+mn-lt"/>
              <a:ea typeface="Meiryo" panose="020B0604030504040204" pitchFamily="34" charset="-128"/>
            </a:endParaRPr>
          </a:p>
        </p:txBody>
      </p:sp>
    </p:spTree>
    <p:extLst>
      <p:ext uri="{BB962C8B-B14F-4D97-AF65-F5344CB8AC3E}">
        <p14:creationId xmlns:p14="http://schemas.microsoft.com/office/powerpoint/2010/main" val="135963519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 name="Picture Placeholder 54">
            <a:extLst>
              <a:ext uri="{FF2B5EF4-FFF2-40B4-BE49-F238E27FC236}">
                <a16:creationId xmlns:a16="http://schemas.microsoft.com/office/drawing/2014/main" id="{38A2B556-4E39-595C-2084-2B31EC984793}"/>
              </a:ext>
            </a:extLst>
          </p:cNvPr>
          <p:cNvPicPr>
            <a:picLocks noGrp="1" noChangeAspect="1"/>
          </p:cNvPicPr>
          <p:nvPr>
            <p:ph type="pic" sz="quarter" idx="15"/>
          </p:nvPr>
        </p:nvPicPr>
        <p:blipFill rotWithShape="1">
          <a:blip r:embed="rId3">
            <a:extLst>
              <a:ext uri="{28A0092B-C50C-407E-A947-70E740481C1C}">
                <a14:useLocalDpi xmlns:a14="http://schemas.microsoft.com/office/drawing/2010/main" val="0"/>
              </a:ext>
            </a:extLst>
          </a:blip>
          <a:srcRect l="36071" t="48258" r="42917" b="3485"/>
          <a:stretch/>
        </p:blipFill>
        <p:spPr>
          <a:xfrm>
            <a:off x="6157913" y="0"/>
            <a:ext cx="2986087" cy="5143500"/>
          </a:xfrm>
        </p:spPr>
      </p:pic>
      <p:sp>
        <p:nvSpPr>
          <p:cNvPr id="7" name="Title 3">
            <a:extLst>
              <a:ext uri="{FF2B5EF4-FFF2-40B4-BE49-F238E27FC236}">
                <a16:creationId xmlns:a16="http://schemas.microsoft.com/office/drawing/2014/main" id="{0939EE74-993E-4289-6F50-92195DE5D6A2}"/>
              </a:ext>
            </a:extLst>
          </p:cNvPr>
          <p:cNvSpPr>
            <a:spLocks noGrp="1"/>
          </p:cNvSpPr>
          <p:nvPr>
            <p:ph type="title"/>
          </p:nvPr>
        </p:nvSpPr>
        <p:spPr>
          <a:xfrm>
            <a:off x="336740" y="489903"/>
            <a:ext cx="5513198" cy="997196"/>
          </a:xfrm>
        </p:spPr>
        <p:txBody>
          <a:bodyPr rtlCol="0"/>
          <a:lstStyle/>
          <a:p>
            <a:pPr rtl="0"/>
            <a:r>
              <a:rPr lang="ja-jp" sz="2400" dirty="0">
                <a:ea typeface="Meiryo" panose="020B0604030504040204" pitchFamily="34" charset="-128"/>
              </a:rPr>
              <a:t>シミュレーションとデジタル ツインの違いを説明する正しい記述は、</a:t>
            </a:r>
            <a:br>
              <a:rPr lang="en-US" altLang="ja-JP" sz="2400" dirty="0">
                <a:ea typeface="Meiryo" panose="020B0604030504040204" pitchFamily="34" charset="-128"/>
              </a:rPr>
            </a:br>
            <a:r>
              <a:rPr lang="ja-jp" sz="2400" dirty="0">
                <a:ea typeface="Meiryo" panose="020B0604030504040204" pitchFamily="34" charset="-128"/>
              </a:rPr>
              <a:t>次のうちどれですか? </a:t>
            </a:r>
            <a:endParaRPr lang="en-US" dirty="0">
              <a:ea typeface="Meiryo" panose="020B0604030504040204" pitchFamily="34" charset="-128"/>
            </a:endParaRPr>
          </a:p>
        </p:txBody>
      </p:sp>
      <p:sp>
        <p:nvSpPr>
          <p:cNvPr id="24" name="Rectangle: Rounded Corners 23">
            <a:extLst>
              <a:ext uri="{FF2B5EF4-FFF2-40B4-BE49-F238E27FC236}">
                <a16:creationId xmlns:a16="http://schemas.microsoft.com/office/drawing/2014/main" id="{A6493F58-3FD0-E023-C7F1-A8BE8D4DF58A}"/>
              </a:ext>
            </a:extLst>
          </p:cNvPr>
          <p:cNvSpPr/>
          <p:nvPr/>
        </p:nvSpPr>
        <p:spPr>
          <a:xfrm>
            <a:off x="336740" y="127669"/>
            <a:ext cx="1041210" cy="282088"/>
          </a:xfrm>
          <a:prstGeom prst="roundRect">
            <a:avLst>
              <a:gd name="adj" fmla="val 9098"/>
            </a:avLst>
          </a:prstGeom>
          <a:solidFill>
            <a:schemeClr val="accent1"/>
          </a:solidFill>
          <a:ln w="63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18288" rtlCol="0" anchor="ctr"/>
          <a:lstStyle/>
          <a:p>
            <a:pPr algn="ctr" rtl="0"/>
            <a:r>
              <a:rPr lang="ja-jp" sz="1200" b="1" spc="300">
                <a:solidFill>
                  <a:schemeClr val="bg1"/>
                </a:solidFill>
                <a:latin typeface="+mj-lt"/>
                <a:ea typeface="Meiryo" panose="020B0604030504040204" pitchFamily="34" charset="-128"/>
              </a:rPr>
              <a:t>クイズ</a:t>
            </a:r>
          </a:p>
        </p:txBody>
      </p:sp>
      <p:grpSp>
        <p:nvGrpSpPr>
          <p:cNvPr id="5" name="Group 4">
            <a:extLst>
              <a:ext uri="{FF2B5EF4-FFF2-40B4-BE49-F238E27FC236}">
                <a16:creationId xmlns:a16="http://schemas.microsoft.com/office/drawing/2014/main" id="{58B698B7-66BC-3927-0B8F-6B5B26C0FB96}"/>
              </a:ext>
            </a:extLst>
          </p:cNvPr>
          <p:cNvGrpSpPr/>
          <p:nvPr/>
        </p:nvGrpSpPr>
        <p:grpSpPr>
          <a:xfrm>
            <a:off x="368490" y="2318083"/>
            <a:ext cx="5513198" cy="350648"/>
            <a:chOff x="368490" y="3478932"/>
            <a:chExt cx="5513198" cy="350648"/>
          </a:xfrm>
        </p:grpSpPr>
        <p:sp>
          <p:nvSpPr>
            <p:cNvPr id="6" name="Oval 5">
              <a:extLst>
                <a:ext uri="{FF2B5EF4-FFF2-40B4-BE49-F238E27FC236}">
                  <a16:creationId xmlns:a16="http://schemas.microsoft.com/office/drawing/2014/main" id="{F08D3FB1-8F77-7BF3-CD5B-09B53092A6A1}"/>
                </a:ext>
              </a:extLst>
            </p:cNvPr>
            <p:cNvSpPr/>
            <p:nvPr/>
          </p:nvSpPr>
          <p:spPr>
            <a:xfrm>
              <a:off x="368490" y="3478932"/>
              <a:ext cx="350648" cy="350648"/>
            </a:xfrm>
            <a:prstGeom prst="ellipse">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27432" rtlCol="0" anchor="ctr"/>
            <a:lstStyle/>
            <a:p>
              <a:pPr algn="ctr" rtl="0"/>
              <a:r>
                <a:rPr lang="ja-jp" sz="1200" b="1">
                  <a:solidFill>
                    <a:schemeClr val="tx1"/>
                  </a:solidFill>
                  <a:ea typeface="Meiryo" panose="020B0604030504040204" pitchFamily="34" charset="-128"/>
                </a:rPr>
                <a:t>A.</a:t>
              </a:r>
            </a:p>
          </p:txBody>
        </p:sp>
        <p:sp>
          <p:nvSpPr>
            <p:cNvPr id="8" name="Title 19">
              <a:extLst>
                <a:ext uri="{FF2B5EF4-FFF2-40B4-BE49-F238E27FC236}">
                  <a16:creationId xmlns:a16="http://schemas.microsoft.com/office/drawing/2014/main" id="{C2FD565F-B174-0880-B398-2290A9E1523D}"/>
                </a:ext>
              </a:extLst>
            </p:cNvPr>
            <p:cNvSpPr txBox="1">
              <a:spLocks/>
            </p:cNvSpPr>
            <p:nvPr/>
          </p:nvSpPr>
          <p:spPr>
            <a:xfrm>
              <a:off x="859896" y="3519590"/>
              <a:ext cx="5021792" cy="301082"/>
            </a:xfrm>
            <a:prstGeom prst="rect">
              <a:avLst/>
            </a:prstGeom>
          </p:spPr>
          <p:txBody>
            <a:bodyPr vert="horz" wrap="square" lIns="0" tIns="0" rIns="0" bIns="0" rtlCol="0" anchor="ctr" anchorCtr="0">
              <a:noAutofit/>
            </a:bodyPr>
            <a:lstStyle>
              <a:lvl1pPr algn="l" defTabSz="685800" rtl="0" eaLnBrk="1" latinLnBrk="0" hangingPunct="1">
                <a:lnSpc>
                  <a:spcPct val="90000"/>
                </a:lnSpc>
                <a:spcBef>
                  <a:spcPct val="0"/>
                </a:spcBef>
                <a:buNone/>
                <a:defRPr sz="2800" kern="1200">
                  <a:solidFill>
                    <a:schemeClr val="tx1"/>
                  </a:solidFill>
                  <a:latin typeface="+mj-lt"/>
                  <a:ea typeface="+mj-ea"/>
                  <a:cs typeface="+mj-cs"/>
                </a:defRPr>
              </a:lvl1pPr>
            </a:lstStyle>
            <a:p>
              <a:pPr rtl="0">
                <a:lnSpc>
                  <a:spcPct val="100000"/>
                </a:lnSpc>
              </a:pPr>
              <a:r>
                <a:rPr lang="ja-jp" sz="1200">
                  <a:latin typeface="+mn-lt"/>
                  <a:ea typeface="Meiryo" panose="020B0604030504040204" pitchFamily="34" charset="-128"/>
                </a:rPr>
                <a:t>シミュレーションは自動データに依存しますが、デジタル ツインは手動データ入力に依存します。 </a:t>
              </a:r>
            </a:p>
          </p:txBody>
        </p:sp>
      </p:grpSp>
      <p:grpSp>
        <p:nvGrpSpPr>
          <p:cNvPr id="9" name="Group 8">
            <a:extLst>
              <a:ext uri="{FF2B5EF4-FFF2-40B4-BE49-F238E27FC236}">
                <a16:creationId xmlns:a16="http://schemas.microsoft.com/office/drawing/2014/main" id="{38FF8846-62F7-4448-6F27-55655AA624CE}"/>
              </a:ext>
            </a:extLst>
          </p:cNvPr>
          <p:cNvGrpSpPr/>
          <p:nvPr/>
        </p:nvGrpSpPr>
        <p:grpSpPr>
          <a:xfrm>
            <a:off x="368490" y="2842952"/>
            <a:ext cx="5582730" cy="350648"/>
            <a:chOff x="368490" y="2859209"/>
            <a:chExt cx="5582730" cy="350648"/>
          </a:xfrm>
        </p:grpSpPr>
        <p:sp>
          <p:nvSpPr>
            <p:cNvPr id="10" name="Oval 9">
              <a:extLst>
                <a:ext uri="{FF2B5EF4-FFF2-40B4-BE49-F238E27FC236}">
                  <a16:creationId xmlns:a16="http://schemas.microsoft.com/office/drawing/2014/main" id="{9A4909AF-5394-DC18-CB73-9AA81526A3B5}"/>
                </a:ext>
              </a:extLst>
            </p:cNvPr>
            <p:cNvSpPr/>
            <p:nvPr/>
          </p:nvSpPr>
          <p:spPr>
            <a:xfrm>
              <a:off x="368490" y="2859209"/>
              <a:ext cx="350648" cy="350648"/>
            </a:xfrm>
            <a:prstGeom prst="ellipse">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27432" rtlCol="0" anchor="ctr"/>
            <a:lstStyle/>
            <a:p>
              <a:pPr algn="ctr" rtl="0"/>
              <a:r>
                <a:rPr lang="ja-jp" sz="1200" b="1">
                  <a:solidFill>
                    <a:schemeClr val="tx1"/>
                  </a:solidFill>
                  <a:ea typeface="Meiryo" panose="020B0604030504040204" pitchFamily="34" charset="-128"/>
                </a:rPr>
                <a:t>B.</a:t>
              </a:r>
            </a:p>
          </p:txBody>
        </p:sp>
        <p:sp>
          <p:nvSpPr>
            <p:cNvPr id="11" name="Title 19">
              <a:extLst>
                <a:ext uri="{FF2B5EF4-FFF2-40B4-BE49-F238E27FC236}">
                  <a16:creationId xmlns:a16="http://schemas.microsoft.com/office/drawing/2014/main" id="{530C7A1F-B2BC-00B4-AAC4-59F0BF7CC355}"/>
                </a:ext>
              </a:extLst>
            </p:cNvPr>
            <p:cNvSpPr txBox="1">
              <a:spLocks/>
            </p:cNvSpPr>
            <p:nvPr/>
          </p:nvSpPr>
          <p:spPr>
            <a:xfrm>
              <a:off x="881062" y="2942200"/>
              <a:ext cx="5070158" cy="184666"/>
            </a:xfrm>
            <a:prstGeom prst="rect">
              <a:avLst/>
            </a:prstGeom>
          </p:spPr>
          <p:txBody>
            <a:bodyPr vert="horz" wrap="square" lIns="0" tIns="0" rIns="0" bIns="0" rtlCol="0" anchor="ctr" anchorCtr="0">
              <a:spAutoFit/>
            </a:bodyPr>
            <a:lstStyle>
              <a:lvl1pPr algn="l" defTabSz="685800" rtl="0" eaLnBrk="1" latinLnBrk="0" hangingPunct="1">
                <a:lnSpc>
                  <a:spcPct val="90000"/>
                </a:lnSpc>
                <a:spcBef>
                  <a:spcPct val="0"/>
                </a:spcBef>
                <a:buNone/>
                <a:defRPr sz="2800" kern="1200">
                  <a:solidFill>
                    <a:schemeClr val="tx1"/>
                  </a:solidFill>
                  <a:latin typeface="+mj-lt"/>
                  <a:ea typeface="+mj-ea"/>
                  <a:cs typeface="+mj-cs"/>
                </a:defRPr>
              </a:lvl1pPr>
            </a:lstStyle>
            <a:p>
              <a:pPr rtl="0">
                <a:lnSpc>
                  <a:spcPct val="100000"/>
                </a:lnSpc>
              </a:pPr>
              <a:r>
                <a:rPr lang="ja-jp" sz="1200" dirty="0">
                  <a:latin typeface="+mn-lt"/>
                  <a:ea typeface="Meiryo" panose="020B0604030504040204" pitchFamily="34" charset="-128"/>
                </a:rPr>
                <a:t>シミュレーションは動作を理解し、デジタル ツインは動作を予測します。</a:t>
              </a:r>
            </a:p>
          </p:txBody>
        </p:sp>
      </p:grpSp>
      <p:grpSp>
        <p:nvGrpSpPr>
          <p:cNvPr id="12" name="Group 11">
            <a:extLst>
              <a:ext uri="{FF2B5EF4-FFF2-40B4-BE49-F238E27FC236}">
                <a16:creationId xmlns:a16="http://schemas.microsoft.com/office/drawing/2014/main" id="{E4B754A6-C347-8D50-AFFF-DFACFC2ECA0B}"/>
              </a:ext>
            </a:extLst>
          </p:cNvPr>
          <p:cNvGrpSpPr/>
          <p:nvPr/>
        </p:nvGrpSpPr>
        <p:grpSpPr>
          <a:xfrm>
            <a:off x="368490" y="3358479"/>
            <a:ext cx="5513198" cy="369332"/>
            <a:chOff x="368490" y="3512807"/>
            <a:chExt cx="5513198" cy="369332"/>
          </a:xfrm>
        </p:grpSpPr>
        <p:sp>
          <p:nvSpPr>
            <p:cNvPr id="13" name="Oval 12">
              <a:extLst>
                <a:ext uri="{FF2B5EF4-FFF2-40B4-BE49-F238E27FC236}">
                  <a16:creationId xmlns:a16="http://schemas.microsoft.com/office/drawing/2014/main" id="{73BBE7BB-A610-3F43-C54F-E96CF015C5F2}"/>
                </a:ext>
              </a:extLst>
            </p:cNvPr>
            <p:cNvSpPr/>
            <p:nvPr/>
          </p:nvSpPr>
          <p:spPr>
            <a:xfrm>
              <a:off x="368490" y="3522149"/>
              <a:ext cx="350648" cy="350648"/>
            </a:xfrm>
            <a:prstGeom prst="ellipse">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27432" rtlCol="0" anchor="ctr"/>
            <a:lstStyle/>
            <a:p>
              <a:pPr algn="ctr" rtl="0"/>
              <a:r>
                <a:rPr lang="ja-jp" sz="1200" b="1">
                  <a:solidFill>
                    <a:schemeClr val="tx1"/>
                  </a:solidFill>
                  <a:ea typeface="Meiryo" panose="020B0604030504040204" pitchFamily="34" charset="-128"/>
                </a:rPr>
                <a:t>C.</a:t>
              </a:r>
            </a:p>
          </p:txBody>
        </p:sp>
        <p:sp>
          <p:nvSpPr>
            <p:cNvPr id="14" name="Title 19">
              <a:extLst>
                <a:ext uri="{FF2B5EF4-FFF2-40B4-BE49-F238E27FC236}">
                  <a16:creationId xmlns:a16="http://schemas.microsoft.com/office/drawing/2014/main" id="{E9409773-64A0-AB61-D993-52184659E2CA}"/>
                </a:ext>
              </a:extLst>
            </p:cNvPr>
            <p:cNvSpPr txBox="1">
              <a:spLocks/>
            </p:cNvSpPr>
            <p:nvPr/>
          </p:nvSpPr>
          <p:spPr>
            <a:xfrm>
              <a:off x="881062" y="3512807"/>
              <a:ext cx="5000626" cy="369332"/>
            </a:xfrm>
            <a:prstGeom prst="rect">
              <a:avLst/>
            </a:prstGeom>
          </p:spPr>
          <p:txBody>
            <a:bodyPr vert="horz" wrap="square" lIns="0" tIns="0" rIns="0" bIns="0" rtlCol="0" anchor="ctr" anchorCtr="0">
              <a:spAutoFit/>
            </a:bodyPr>
            <a:lstStyle>
              <a:lvl1pPr algn="l" defTabSz="685800" rtl="0" eaLnBrk="1" latinLnBrk="0" hangingPunct="1">
                <a:lnSpc>
                  <a:spcPct val="90000"/>
                </a:lnSpc>
                <a:spcBef>
                  <a:spcPct val="0"/>
                </a:spcBef>
                <a:buNone/>
                <a:defRPr sz="2800" kern="1200">
                  <a:solidFill>
                    <a:schemeClr val="tx1"/>
                  </a:solidFill>
                  <a:latin typeface="+mj-lt"/>
                  <a:ea typeface="+mj-ea"/>
                  <a:cs typeface="+mj-cs"/>
                </a:defRPr>
              </a:lvl1pPr>
            </a:lstStyle>
            <a:p>
              <a:pPr rtl="0">
                <a:lnSpc>
                  <a:spcPct val="100000"/>
                </a:lnSpc>
              </a:pPr>
              <a:r>
                <a:rPr lang="ja-jp" sz="1200" dirty="0">
                  <a:latin typeface="+mn-lt"/>
                  <a:ea typeface="Meiryo" panose="020B0604030504040204" pitchFamily="34" charset="-128"/>
                </a:rPr>
                <a:t>シミュレーションは潜在的な状況を処理しますが、デジタル ツインは実世界のフィードバックを使用します。 </a:t>
              </a:r>
            </a:p>
          </p:txBody>
        </p:sp>
      </p:grpSp>
      <p:grpSp>
        <p:nvGrpSpPr>
          <p:cNvPr id="15" name="Group 14">
            <a:extLst>
              <a:ext uri="{FF2B5EF4-FFF2-40B4-BE49-F238E27FC236}">
                <a16:creationId xmlns:a16="http://schemas.microsoft.com/office/drawing/2014/main" id="{69FFB76A-ABDD-262F-BC9A-12BD850A23DC}"/>
              </a:ext>
            </a:extLst>
          </p:cNvPr>
          <p:cNvGrpSpPr/>
          <p:nvPr/>
        </p:nvGrpSpPr>
        <p:grpSpPr>
          <a:xfrm>
            <a:off x="368490" y="3883348"/>
            <a:ext cx="5513198" cy="369332"/>
            <a:chOff x="368490" y="4408217"/>
            <a:chExt cx="5513198" cy="369332"/>
          </a:xfrm>
        </p:grpSpPr>
        <p:sp>
          <p:nvSpPr>
            <p:cNvPr id="19" name="Oval 18">
              <a:extLst>
                <a:ext uri="{FF2B5EF4-FFF2-40B4-BE49-F238E27FC236}">
                  <a16:creationId xmlns:a16="http://schemas.microsoft.com/office/drawing/2014/main" id="{31E8F738-C755-9A59-CDAC-F7C4C71DA849}"/>
                </a:ext>
              </a:extLst>
            </p:cNvPr>
            <p:cNvSpPr/>
            <p:nvPr/>
          </p:nvSpPr>
          <p:spPr>
            <a:xfrm>
              <a:off x="368490" y="4417559"/>
              <a:ext cx="350648" cy="350648"/>
            </a:xfrm>
            <a:prstGeom prst="ellipse">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27432" rtlCol="0" anchor="ctr"/>
            <a:lstStyle/>
            <a:p>
              <a:pPr algn="ctr" rtl="0"/>
              <a:r>
                <a:rPr lang="ja-jp" sz="1200" b="1">
                  <a:solidFill>
                    <a:schemeClr val="tx1"/>
                  </a:solidFill>
                  <a:ea typeface="Meiryo" panose="020B0604030504040204" pitchFamily="34" charset="-128"/>
                </a:rPr>
                <a:t>D.</a:t>
              </a:r>
            </a:p>
          </p:txBody>
        </p:sp>
        <p:sp>
          <p:nvSpPr>
            <p:cNvPr id="20" name="Title 19">
              <a:extLst>
                <a:ext uri="{FF2B5EF4-FFF2-40B4-BE49-F238E27FC236}">
                  <a16:creationId xmlns:a16="http://schemas.microsoft.com/office/drawing/2014/main" id="{D8DB9971-0D39-2C43-4430-2F21AF2FED6A}"/>
                </a:ext>
              </a:extLst>
            </p:cNvPr>
            <p:cNvSpPr txBox="1">
              <a:spLocks/>
            </p:cNvSpPr>
            <p:nvPr/>
          </p:nvSpPr>
          <p:spPr>
            <a:xfrm>
              <a:off x="881062" y="4408217"/>
              <a:ext cx="5000626" cy="369332"/>
            </a:xfrm>
            <a:prstGeom prst="rect">
              <a:avLst/>
            </a:prstGeom>
          </p:spPr>
          <p:txBody>
            <a:bodyPr vert="horz" wrap="square" lIns="0" tIns="0" rIns="0" bIns="0" rtlCol="0" anchor="ctr" anchorCtr="0">
              <a:spAutoFit/>
            </a:bodyPr>
            <a:lstStyle>
              <a:lvl1pPr algn="l" defTabSz="685800" rtl="0" eaLnBrk="1" latinLnBrk="0" hangingPunct="1">
                <a:lnSpc>
                  <a:spcPct val="90000"/>
                </a:lnSpc>
                <a:spcBef>
                  <a:spcPct val="0"/>
                </a:spcBef>
                <a:buNone/>
                <a:defRPr sz="2800" kern="1200">
                  <a:solidFill>
                    <a:schemeClr val="tx1"/>
                  </a:solidFill>
                  <a:latin typeface="+mj-lt"/>
                  <a:ea typeface="+mj-ea"/>
                  <a:cs typeface="+mj-cs"/>
                </a:defRPr>
              </a:lvl1pPr>
            </a:lstStyle>
            <a:p>
              <a:pPr rtl="0">
                <a:lnSpc>
                  <a:spcPct val="100000"/>
                </a:lnSpc>
              </a:pPr>
              <a:r>
                <a:rPr lang="ja-jp" sz="1200" dirty="0">
                  <a:latin typeface="+mn-lt"/>
                  <a:ea typeface="Meiryo" panose="020B0604030504040204" pitchFamily="34" charset="-128"/>
                </a:rPr>
                <a:t>シミュレーションでは IoT デバイスとセンサーが統合され、</a:t>
              </a:r>
              <a:br>
                <a:rPr lang="en-US" altLang="ja-JP" sz="1200" dirty="0">
                  <a:latin typeface="+mn-lt"/>
                  <a:ea typeface="Meiryo" panose="020B0604030504040204" pitchFamily="34" charset="-128"/>
                </a:rPr>
              </a:br>
              <a:r>
                <a:rPr lang="ja-jp" sz="1200" dirty="0">
                  <a:latin typeface="+mn-lt"/>
                  <a:ea typeface="Meiryo" panose="020B0604030504040204" pitchFamily="34" charset="-128"/>
                </a:rPr>
                <a:t>デジタル ツインでは数学モデルが使用されます。 </a:t>
              </a:r>
            </a:p>
          </p:txBody>
        </p:sp>
      </p:grpSp>
      <p:grpSp>
        <p:nvGrpSpPr>
          <p:cNvPr id="21" name="Group 20">
            <a:extLst>
              <a:ext uri="{FF2B5EF4-FFF2-40B4-BE49-F238E27FC236}">
                <a16:creationId xmlns:a16="http://schemas.microsoft.com/office/drawing/2014/main" id="{39E71E81-E131-F79E-27DE-285D2BAFDEFE}"/>
              </a:ext>
            </a:extLst>
          </p:cNvPr>
          <p:cNvGrpSpPr/>
          <p:nvPr/>
        </p:nvGrpSpPr>
        <p:grpSpPr>
          <a:xfrm>
            <a:off x="368490" y="4417559"/>
            <a:ext cx="5513198" cy="350648"/>
            <a:chOff x="368490" y="4417559"/>
            <a:chExt cx="5513198" cy="350648"/>
          </a:xfrm>
        </p:grpSpPr>
        <p:sp>
          <p:nvSpPr>
            <p:cNvPr id="22" name="Oval 21">
              <a:extLst>
                <a:ext uri="{FF2B5EF4-FFF2-40B4-BE49-F238E27FC236}">
                  <a16:creationId xmlns:a16="http://schemas.microsoft.com/office/drawing/2014/main" id="{136679AD-65E4-0DF2-4AE6-519D57F8775D}"/>
                </a:ext>
              </a:extLst>
            </p:cNvPr>
            <p:cNvSpPr/>
            <p:nvPr/>
          </p:nvSpPr>
          <p:spPr>
            <a:xfrm>
              <a:off x="368490" y="4417559"/>
              <a:ext cx="350648" cy="350648"/>
            </a:xfrm>
            <a:prstGeom prst="ellipse">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27432" rtlCol="0" anchor="ctr"/>
            <a:lstStyle/>
            <a:p>
              <a:pPr algn="ctr" rtl="0"/>
              <a:r>
                <a:rPr lang="ja-jp" sz="1200" b="1">
                  <a:solidFill>
                    <a:schemeClr val="tx1"/>
                  </a:solidFill>
                  <a:ea typeface="Meiryo" panose="020B0604030504040204" pitchFamily="34" charset="-128"/>
                </a:rPr>
                <a:t>E.</a:t>
              </a:r>
            </a:p>
          </p:txBody>
        </p:sp>
        <p:sp>
          <p:nvSpPr>
            <p:cNvPr id="23" name="Title 19">
              <a:extLst>
                <a:ext uri="{FF2B5EF4-FFF2-40B4-BE49-F238E27FC236}">
                  <a16:creationId xmlns:a16="http://schemas.microsoft.com/office/drawing/2014/main" id="{E45011EC-1C34-1F98-A347-2EC6124ECE0E}"/>
                </a:ext>
              </a:extLst>
            </p:cNvPr>
            <p:cNvSpPr txBox="1">
              <a:spLocks/>
            </p:cNvSpPr>
            <p:nvPr/>
          </p:nvSpPr>
          <p:spPr>
            <a:xfrm>
              <a:off x="881062" y="4500550"/>
              <a:ext cx="5000626" cy="184666"/>
            </a:xfrm>
            <a:prstGeom prst="rect">
              <a:avLst/>
            </a:prstGeom>
          </p:spPr>
          <p:txBody>
            <a:bodyPr vert="horz" wrap="square" lIns="0" tIns="0" rIns="0" bIns="0" rtlCol="0" anchor="ctr" anchorCtr="0">
              <a:spAutoFit/>
            </a:bodyPr>
            <a:lstStyle>
              <a:lvl1pPr algn="l" defTabSz="685800" rtl="0" eaLnBrk="1" latinLnBrk="0" hangingPunct="1">
                <a:lnSpc>
                  <a:spcPct val="90000"/>
                </a:lnSpc>
                <a:spcBef>
                  <a:spcPct val="0"/>
                </a:spcBef>
                <a:buNone/>
                <a:defRPr sz="2800" kern="1200">
                  <a:solidFill>
                    <a:schemeClr val="tx1"/>
                  </a:solidFill>
                  <a:latin typeface="+mj-lt"/>
                  <a:ea typeface="+mj-ea"/>
                  <a:cs typeface="+mj-cs"/>
                </a:defRPr>
              </a:lvl1pPr>
            </a:lstStyle>
            <a:p>
              <a:pPr rtl="0">
                <a:lnSpc>
                  <a:spcPct val="100000"/>
                </a:lnSpc>
              </a:pPr>
              <a:r>
                <a:rPr lang="ja-jp" sz="1200">
                  <a:latin typeface="+mn-lt"/>
                  <a:ea typeface="Meiryo" panose="020B0604030504040204" pitchFamily="34" charset="-128"/>
                </a:rPr>
                <a:t>上記のすべての記述は誤りです。 </a:t>
              </a:r>
            </a:p>
          </p:txBody>
        </p:sp>
      </p:grpSp>
      <p:grpSp>
        <p:nvGrpSpPr>
          <p:cNvPr id="28" name="Group 27">
            <a:extLst>
              <a:ext uri="{FF2B5EF4-FFF2-40B4-BE49-F238E27FC236}">
                <a16:creationId xmlns:a16="http://schemas.microsoft.com/office/drawing/2014/main" id="{60489183-9C04-FA82-F81A-F410F48B33AB}"/>
              </a:ext>
            </a:extLst>
          </p:cNvPr>
          <p:cNvGrpSpPr/>
          <p:nvPr/>
        </p:nvGrpSpPr>
        <p:grpSpPr>
          <a:xfrm>
            <a:off x="400240" y="1930914"/>
            <a:ext cx="5513198" cy="138499"/>
            <a:chOff x="368490" y="1755667"/>
            <a:chExt cx="5513198" cy="138499"/>
          </a:xfrm>
        </p:grpSpPr>
        <p:sp>
          <p:nvSpPr>
            <p:cNvPr id="29" name="TextBox 28">
              <a:extLst>
                <a:ext uri="{FF2B5EF4-FFF2-40B4-BE49-F238E27FC236}">
                  <a16:creationId xmlns:a16="http://schemas.microsoft.com/office/drawing/2014/main" id="{997B3C7E-4C4A-6DF0-3D35-6C7B82C39852}"/>
                </a:ext>
              </a:extLst>
            </p:cNvPr>
            <p:cNvSpPr txBox="1"/>
            <p:nvPr/>
          </p:nvSpPr>
          <p:spPr>
            <a:xfrm>
              <a:off x="368490" y="1755667"/>
              <a:ext cx="5513198" cy="138499"/>
            </a:xfrm>
            <a:prstGeom prst="rect">
              <a:avLst/>
            </a:prstGeom>
            <a:noFill/>
          </p:spPr>
          <p:txBody>
            <a:bodyPr wrap="square" lIns="0" tIns="0" rIns="0" bIns="0" rtlCol="0" anchor="ctr" anchorCtr="0">
              <a:spAutoFit/>
            </a:bodyPr>
            <a:lstStyle/>
            <a:p>
              <a:pPr rtl="0"/>
              <a:r>
                <a:rPr lang="ja-jp" sz="900" b="1" spc="200">
                  <a:solidFill>
                    <a:schemeClr val="tx2"/>
                  </a:solidFill>
                  <a:ea typeface="Meiryo" panose="020B0604030504040204" pitchFamily="34" charset="-128"/>
                  <a:cs typeface="+mj-cs"/>
                </a:rPr>
                <a:t>1 つ選択</a:t>
              </a:r>
            </a:p>
          </p:txBody>
        </p:sp>
        <p:cxnSp>
          <p:nvCxnSpPr>
            <p:cNvPr id="32" name="Straight Connector 31">
              <a:extLst>
                <a:ext uri="{FF2B5EF4-FFF2-40B4-BE49-F238E27FC236}">
                  <a16:creationId xmlns:a16="http://schemas.microsoft.com/office/drawing/2014/main" id="{D740C503-FADC-6306-A6C1-818854F43F85}"/>
                </a:ext>
              </a:extLst>
            </p:cNvPr>
            <p:cNvCxnSpPr>
              <a:cxnSpLocks/>
            </p:cNvCxnSpPr>
            <p:nvPr/>
          </p:nvCxnSpPr>
          <p:spPr>
            <a:xfrm>
              <a:off x="1012190" y="1828799"/>
              <a:ext cx="4869498" cy="0"/>
            </a:xfrm>
            <a:prstGeom prst="line">
              <a:avLst/>
            </a:prstGeom>
            <a:ln w="63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63607826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3">
            <a:extLst>
              <a:ext uri="{FF2B5EF4-FFF2-40B4-BE49-F238E27FC236}">
                <a16:creationId xmlns:a16="http://schemas.microsoft.com/office/drawing/2014/main" id="{0939EE74-993E-4289-6F50-92195DE5D6A2}"/>
              </a:ext>
            </a:extLst>
          </p:cNvPr>
          <p:cNvSpPr>
            <a:spLocks noGrp="1"/>
          </p:cNvSpPr>
          <p:nvPr>
            <p:ph type="title"/>
          </p:nvPr>
        </p:nvSpPr>
        <p:spPr>
          <a:xfrm>
            <a:off x="368490" y="870903"/>
            <a:ext cx="5513198" cy="1006429"/>
          </a:xfrm>
        </p:spPr>
        <p:txBody>
          <a:bodyPr rtlCol="0"/>
          <a:lstStyle/>
          <a:p>
            <a:pPr rtl="0"/>
            <a:r>
              <a:rPr lang="ja-jp" sz="2400" dirty="0">
                <a:ea typeface="Meiryo" panose="020B0604030504040204" pitchFamily="34" charset="-128"/>
              </a:rPr>
              <a:t>データのアクセシビリティに</a:t>
            </a:r>
            <a:br>
              <a:rPr lang="en-US" altLang="ja-JP" sz="2400" dirty="0">
                <a:ea typeface="Meiryo" panose="020B0604030504040204" pitchFamily="34" charset="-128"/>
              </a:rPr>
            </a:br>
            <a:r>
              <a:rPr lang="ja-jp" sz="2400" dirty="0">
                <a:ea typeface="Meiryo" panose="020B0604030504040204" pitchFamily="34" charset="-128"/>
              </a:rPr>
              <a:t>クラウドベースのプラットフォームが</a:t>
            </a:r>
            <a:br>
              <a:rPr lang="en-US" altLang="ja-JP" sz="2400" dirty="0">
                <a:ea typeface="Meiryo" panose="020B0604030504040204" pitchFamily="34" charset="-128"/>
              </a:rPr>
            </a:br>
            <a:r>
              <a:rPr lang="ja-jp" sz="2400" dirty="0">
                <a:ea typeface="Meiryo" panose="020B0604030504040204" pitchFamily="34" charset="-128"/>
              </a:rPr>
              <a:t>重要なのはなぜですか? </a:t>
            </a:r>
          </a:p>
        </p:txBody>
      </p:sp>
      <p:sp>
        <p:nvSpPr>
          <p:cNvPr id="24" name="Rectangle: Rounded Corners 23">
            <a:extLst>
              <a:ext uri="{FF2B5EF4-FFF2-40B4-BE49-F238E27FC236}">
                <a16:creationId xmlns:a16="http://schemas.microsoft.com/office/drawing/2014/main" id="{A6493F58-3FD0-E023-C7F1-A8BE8D4DF58A}"/>
              </a:ext>
            </a:extLst>
          </p:cNvPr>
          <p:cNvSpPr/>
          <p:nvPr/>
        </p:nvSpPr>
        <p:spPr>
          <a:xfrm>
            <a:off x="368490" y="424002"/>
            <a:ext cx="1041210" cy="282088"/>
          </a:xfrm>
          <a:prstGeom prst="roundRect">
            <a:avLst>
              <a:gd name="adj" fmla="val 9098"/>
            </a:avLst>
          </a:prstGeom>
          <a:solidFill>
            <a:schemeClr val="accent1"/>
          </a:solidFill>
          <a:ln w="63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18288" rtlCol="0" anchor="ctr"/>
          <a:lstStyle/>
          <a:p>
            <a:pPr algn="ctr" rtl="0"/>
            <a:r>
              <a:rPr lang="ja-jp" sz="1200" b="1" spc="300">
                <a:solidFill>
                  <a:schemeClr val="bg1"/>
                </a:solidFill>
                <a:latin typeface="+mj-lt"/>
                <a:ea typeface="Meiryo" panose="020B0604030504040204" pitchFamily="34" charset="-128"/>
              </a:rPr>
              <a:t>クイズ</a:t>
            </a:r>
          </a:p>
        </p:txBody>
      </p:sp>
      <p:grpSp>
        <p:nvGrpSpPr>
          <p:cNvPr id="25" name="Group 24">
            <a:extLst>
              <a:ext uri="{FF2B5EF4-FFF2-40B4-BE49-F238E27FC236}">
                <a16:creationId xmlns:a16="http://schemas.microsoft.com/office/drawing/2014/main" id="{82B93DEE-27EF-3AD9-A89B-3E84CBBC7F4C}"/>
              </a:ext>
            </a:extLst>
          </p:cNvPr>
          <p:cNvGrpSpPr/>
          <p:nvPr/>
        </p:nvGrpSpPr>
        <p:grpSpPr>
          <a:xfrm>
            <a:off x="368490" y="2318083"/>
            <a:ext cx="5513198" cy="350648"/>
            <a:chOff x="368490" y="3478932"/>
            <a:chExt cx="5513198" cy="350648"/>
          </a:xfrm>
        </p:grpSpPr>
        <p:sp>
          <p:nvSpPr>
            <p:cNvPr id="26" name="Oval 25">
              <a:extLst>
                <a:ext uri="{FF2B5EF4-FFF2-40B4-BE49-F238E27FC236}">
                  <a16:creationId xmlns:a16="http://schemas.microsoft.com/office/drawing/2014/main" id="{F5AFFE5C-4C9E-0572-1F8D-771ECDCDE6DF}"/>
                </a:ext>
              </a:extLst>
            </p:cNvPr>
            <p:cNvSpPr/>
            <p:nvPr/>
          </p:nvSpPr>
          <p:spPr>
            <a:xfrm>
              <a:off x="368490" y="3478932"/>
              <a:ext cx="350648" cy="350648"/>
            </a:xfrm>
            <a:prstGeom prst="ellipse">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27432" rtlCol="0" anchor="ctr"/>
            <a:lstStyle/>
            <a:p>
              <a:pPr algn="ctr" rtl="0"/>
              <a:r>
                <a:rPr lang="ja-jp" sz="1200" b="1">
                  <a:solidFill>
                    <a:schemeClr val="tx1"/>
                  </a:solidFill>
                  <a:ea typeface="Meiryo" panose="020B0604030504040204" pitchFamily="34" charset="-128"/>
                </a:rPr>
                <a:t>A.</a:t>
              </a:r>
            </a:p>
          </p:txBody>
        </p:sp>
        <p:sp>
          <p:nvSpPr>
            <p:cNvPr id="27" name="Title 19">
              <a:extLst>
                <a:ext uri="{FF2B5EF4-FFF2-40B4-BE49-F238E27FC236}">
                  <a16:creationId xmlns:a16="http://schemas.microsoft.com/office/drawing/2014/main" id="{843A4B71-E65D-C833-AE09-267B19616B1A}"/>
                </a:ext>
              </a:extLst>
            </p:cNvPr>
            <p:cNvSpPr txBox="1">
              <a:spLocks/>
            </p:cNvSpPr>
            <p:nvPr/>
          </p:nvSpPr>
          <p:spPr>
            <a:xfrm>
              <a:off x="881062" y="3561923"/>
              <a:ext cx="5000626" cy="184666"/>
            </a:xfrm>
            <a:prstGeom prst="rect">
              <a:avLst/>
            </a:prstGeom>
          </p:spPr>
          <p:txBody>
            <a:bodyPr vert="horz" wrap="square" lIns="0" tIns="0" rIns="0" bIns="0" rtlCol="0" anchor="ctr" anchorCtr="0">
              <a:noAutofit/>
            </a:bodyPr>
            <a:lstStyle>
              <a:lvl1pPr algn="l" defTabSz="685800" rtl="0" eaLnBrk="1" latinLnBrk="0" hangingPunct="1">
                <a:lnSpc>
                  <a:spcPct val="90000"/>
                </a:lnSpc>
                <a:spcBef>
                  <a:spcPct val="0"/>
                </a:spcBef>
                <a:buNone/>
                <a:defRPr sz="2800" kern="1200">
                  <a:solidFill>
                    <a:schemeClr val="tx1"/>
                  </a:solidFill>
                  <a:latin typeface="+mj-lt"/>
                  <a:ea typeface="+mj-ea"/>
                  <a:cs typeface="+mj-cs"/>
                </a:defRPr>
              </a:lvl1pPr>
            </a:lstStyle>
            <a:p>
              <a:pPr rtl="0">
                <a:lnSpc>
                  <a:spcPct val="100000"/>
                </a:lnSpc>
              </a:pPr>
              <a:r>
                <a:rPr lang="ja-jp" sz="1200">
                  <a:latin typeface="+mn-lt"/>
                  <a:ea typeface="Meiryo" panose="020B0604030504040204" pitchFamily="34" charset="-128"/>
                </a:rPr>
                <a:t>クラウドに保存されたデータは、許可されたユーザーのみがアクセスできるから。 </a:t>
              </a:r>
            </a:p>
          </p:txBody>
        </p:sp>
      </p:grpSp>
      <p:grpSp>
        <p:nvGrpSpPr>
          <p:cNvPr id="28" name="Group 27">
            <a:extLst>
              <a:ext uri="{FF2B5EF4-FFF2-40B4-BE49-F238E27FC236}">
                <a16:creationId xmlns:a16="http://schemas.microsoft.com/office/drawing/2014/main" id="{8D39EF37-0FCB-B9B0-1651-E0FECBC008AA}"/>
              </a:ext>
            </a:extLst>
          </p:cNvPr>
          <p:cNvGrpSpPr/>
          <p:nvPr/>
        </p:nvGrpSpPr>
        <p:grpSpPr>
          <a:xfrm>
            <a:off x="368490" y="3008566"/>
            <a:ext cx="5392230" cy="369332"/>
            <a:chOff x="368490" y="2849867"/>
            <a:chExt cx="5392230" cy="369332"/>
          </a:xfrm>
        </p:grpSpPr>
        <p:sp>
          <p:nvSpPr>
            <p:cNvPr id="29" name="Oval 28">
              <a:extLst>
                <a:ext uri="{FF2B5EF4-FFF2-40B4-BE49-F238E27FC236}">
                  <a16:creationId xmlns:a16="http://schemas.microsoft.com/office/drawing/2014/main" id="{144219A0-109D-11EB-004C-80D40194926A}"/>
                </a:ext>
              </a:extLst>
            </p:cNvPr>
            <p:cNvSpPr/>
            <p:nvPr/>
          </p:nvSpPr>
          <p:spPr>
            <a:xfrm>
              <a:off x="368490" y="2859209"/>
              <a:ext cx="350648" cy="350648"/>
            </a:xfrm>
            <a:prstGeom prst="ellipse">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27432" rtlCol="0" anchor="ctr"/>
            <a:lstStyle/>
            <a:p>
              <a:pPr algn="ctr" rtl="0"/>
              <a:r>
                <a:rPr lang="ja-jp" sz="1200" b="1">
                  <a:solidFill>
                    <a:schemeClr val="tx1"/>
                  </a:solidFill>
                  <a:ea typeface="Meiryo" panose="020B0604030504040204" pitchFamily="34" charset="-128"/>
                </a:rPr>
                <a:t>B.</a:t>
              </a:r>
            </a:p>
          </p:txBody>
        </p:sp>
        <p:sp>
          <p:nvSpPr>
            <p:cNvPr id="30" name="Title 19">
              <a:extLst>
                <a:ext uri="{FF2B5EF4-FFF2-40B4-BE49-F238E27FC236}">
                  <a16:creationId xmlns:a16="http://schemas.microsoft.com/office/drawing/2014/main" id="{B154F633-623A-E107-DB36-390F4E4A4094}"/>
                </a:ext>
              </a:extLst>
            </p:cNvPr>
            <p:cNvSpPr txBox="1">
              <a:spLocks/>
            </p:cNvSpPr>
            <p:nvPr/>
          </p:nvSpPr>
          <p:spPr>
            <a:xfrm>
              <a:off x="881062" y="2849867"/>
              <a:ext cx="4879658" cy="369332"/>
            </a:xfrm>
            <a:prstGeom prst="rect">
              <a:avLst/>
            </a:prstGeom>
          </p:spPr>
          <p:txBody>
            <a:bodyPr vert="horz" wrap="square" lIns="0" tIns="0" rIns="0" bIns="0" rtlCol="0" anchor="ctr" anchorCtr="0">
              <a:spAutoFit/>
            </a:bodyPr>
            <a:lstStyle>
              <a:lvl1pPr algn="l" defTabSz="685800" rtl="0" eaLnBrk="1" latinLnBrk="0" hangingPunct="1">
                <a:lnSpc>
                  <a:spcPct val="90000"/>
                </a:lnSpc>
                <a:spcBef>
                  <a:spcPct val="0"/>
                </a:spcBef>
                <a:buNone/>
                <a:defRPr sz="2800" kern="1200">
                  <a:solidFill>
                    <a:schemeClr val="tx1"/>
                  </a:solidFill>
                  <a:latin typeface="+mj-lt"/>
                  <a:ea typeface="+mj-ea"/>
                  <a:cs typeface="+mj-cs"/>
                </a:defRPr>
              </a:lvl1pPr>
            </a:lstStyle>
            <a:p>
              <a:pPr rtl="0">
                <a:lnSpc>
                  <a:spcPct val="100000"/>
                </a:lnSpc>
              </a:pPr>
              <a:r>
                <a:rPr lang="ja-jp" sz="1200" dirty="0">
                  <a:latin typeface="+mn-lt"/>
                  <a:ea typeface="Meiryo" panose="020B0604030504040204" pitchFamily="34" charset="-128"/>
                </a:rPr>
                <a:t>すべてのタイプのデータに対して無制限のストレージ容量が提供されるから。 </a:t>
              </a:r>
            </a:p>
          </p:txBody>
        </p:sp>
      </p:grpSp>
      <p:grpSp>
        <p:nvGrpSpPr>
          <p:cNvPr id="31" name="Group 30">
            <a:extLst>
              <a:ext uri="{FF2B5EF4-FFF2-40B4-BE49-F238E27FC236}">
                <a16:creationId xmlns:a16="http://schemas.microsoft.com/office/drawing/2014/main" id="{B385A451-E492-CDC1-8420-F5621D845F8E}"/>
              </a:ext>
            </a:extLst>
          </p:cNvPr>
          <p:cNvGrpSpPr/>
          <p:nvPr/>
        </p:nvGrpSpPr>
        <p:grpSpPr>
          <a:xfrm>
            <a:off x="368490" y="3717733"/>
            <a:ext cx="5513198" cy="350648"/>
            <a:chOff x="368490" y="3522149"/>
            <a:chExt cx="5513198" cy="350648"/>
          </a:xfrm>
        </p:grpSpPr>
        <p:sp>
          <p:nvSpPr>
            <p:cNvPr id="32" name="Oval 31">
              <a:extLst>
                <a:ext uri="{FF2B5EF4-FFF2-40B4-BE49-F238E27FC236}">
                  <a16:creationId xmlns:a16="http://schemas.microsoft.com/office/drawing/2014/main" id="{D53DDF55-F1C9-F392-EBD3-B3FF9F74AA64}"/>
                </a:ext>
              </a:extLst>
            </p:cNvPr>
            <p:cNvSpPr/>
            <p:nvPr/>
          </p:nvSpPr>
          <p:spPr>
            <a:xfrm>
              <a:off x="368490" y="3522149"/>
              <a:ext cx="350648" cy="350648"/>
            </a:xfrm>
            <a:prstGeom prst="ellipse">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27432" rtlCol="0" anchor="ctr"/>
            <a:lstStyle/>
            <a:p>
              <a:pPr algn="ctr" rtl="0"/>
              <a:r>
                <a:rPr lang="ja-jp" sz="1200" b="1">
                  <a:solidFill>
                    <a:schemeClr val="tx1"/>
                  </a:solidFill>
                  <a:ea typeface="Meiryo" panose="020B0604030504040204" pitchFamily="34" charset="-128"/>
                </a:rPr>
                <a:t>C.</a:t>
              </a:r>
            </a:p>
          </p:txBody>
        </p:sp>
        <p:sp>
          <p:nvSpPr>
            <p:cNvPr id="33" name="Title 19">
              <a:extLst>
                <a:ext uri="{FF2B5EF4-FFF2-40B4-BE49-F238E27FC236}">
                  <a16:creationId xmlns:a16="http://schemas.microsoft.com/office/drawing/2014/main" id="{63293731-E934-5431-F70B-B8791F65B466}"/>
                </a:ext>
              </a:extLst>
            </p:cNvPr>
            <p:cNvSpPr txBox="1">
              <a:spLocks/>
            </p:cNvSpPr>
            <p:nvPr/>
          </p:nvSpPr>
          <p:spPr>
            <a:xfrm>
              <a:off x="881062" y="3605140"/>
              <a:ext cx="5000626" cy="184666"/>
            </a:xfrm>
            <a:prstGeom prst="rect">
              <a:avLst/>
            </a:prstGeom>
          </p:spPr>
          <p:txBody>
            <a:bodyPr vert="horz" wrap="square" lIns="0" tIns="0" rIns="0" bIns="0" rtlCol="0" anchor="ctr" anchorCtr="0">
              <a:spAutoFit/>
            </a:bodyPr>
            <a:lstStyle>
              <a:lvl1pPr algn="l" defTabSz="685800" rtl="0" eaLnBrk="1" latinLnBrk="0" hangingPunct="1">
                <a:lnSpc>
                  <a:spcPct val="90000"/>
                </a:lnSpc>
                <a:spcBef>
                  <a:spcPct val="0"/>
                </a:spcBef>
                <a:buNone/>
                <a:defRPr sz="2800" kern="1200">
                  <a:solidFill>
                    <a:schemeClr val="tx1"/>
                  </a:solidFill>
                  <a:latin typeface="+mj-lt"/>
                  <a:ea typeface="+mj-ea"/>
                  <a:cs typeface="+mj-cs"/>
                </a:defRPr>
              </a:lvl1pPr>
            </a:lstStyle>
            <a:p>
              <a:pPr rtl="0">
                <a:lnSpc>
                  <a:spcPct val="100000"/>
                </a:lnSpc>
              </a:pPr>
              <a:r>
                <a:rPr lang="ja-jp" sz="1200">
                  <a:latin typeface="+mn-lt"/>
                  <a:ea typeface="Meiryo" panose="020B0604030504040204" pitchFamily="34" charset="-128"/>
                </a:rPr>
                <a:t>データ セキュリティ対策の必要性がなくなるから。 </a:t>
              </a:r>
            </a:p>
          </p:txBody>
        </p:sp>
      </p:grpSp>
      <p:grpSp>
        <p:nvGrpSpPr>
          <p:cNvPr id="34" name="Group 33">
            <a:extLst>
              <a:ext uri="{FF2B5EF4-FFF2-40B4-BE49-F238E27FC236}">
                <a16:creationId xmlns:a16="http://schemas.microsoft.com/office/drawing/2014/main" id="{99C01DF9-ACFD-D569-63E5-460FC051B6D0}"/>
              </a:ext>
            </a:extLst>
          </p:cNvPr>
          <p:cNvGrpSpPr/>
          <p:nvPr/>
        </p:nvGrpSpPr>
        <p:grpSpPr>
          <a:xfrm>
            <a:off x="368490" y="4417559"/>
            <a:ext cx="5513198" cy="350648"/>
            <a:chOff x="368490" y="4417559"/>
            <a:chExt cx="5513198" cy="350648"/>
          </a:xfrm>
        </p:grpSpPr>
        <p:sp>
          <p:nvSpPr>
            <p:cNvPr id="35" name="Oval 34">
              <a:extLst>
                <a:ext uri="{FF2B5EF4-FFF2-40B4-BE49-F238E27FC236}">
                  <a16:creationId xmlns:a16="http://schemas.microsoft.com/office/drawing/2014/main" id="{49B30D93-76FE-DD69-CF66-107F6691A06C}"/>
                </a:ext>
              </a:extLst>
            </p:cNvPr>
            <p:cNvSpPr/>
            <p:nvPr/>
          </p:nvSpPr>
          <p:spPr>
            <a:xfrm>
              <a:off x="368490" y="4417559"/>
              <a:ext cx="350648" cy="350648"/>
            </a:xfrm>
            <a:prstGeom prst="ellipse">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27432" rtlCol="0" anchor="ctr"/>
            <a:lstStyle/>
            <a:p>
              <a:pPr algn="ctr" rtl="0"/>
              <a:r>
                <a:rPr lang="ja-jp" sz="1200" b="1">
                  <a:solidFill>
                    <a:schemeClr val="tx1"/>
                  </a:solidFill>
                  <a:ea typeface="Meiryo" panose="020B0604030504040204" pitchFamily="34" charset="-128"/>
                </a:rPr>
                <a:t>D.</a:t>
              </a:r>
            </a:p>
          </p:txBody>
        </p:sp>
        <p:sp>
          <p:nvSpPr>
            <p:cNvPr id="36" name="Title 19">
              <a:extLst>
                <a:ext uri="{FF2B5EF4-FFF2-40B4-BE49-F238E27FC236}">
                  <a16:creationId xmlns:a16="http://schemas.microsoft.com/office/drawing/2014/main" id="{D89F1AB3-34D4-C679-692C-28716115D575}"/>
                </a:ext>
              </a:extLst>
            </p:cNvPr>
            <p:cNvSpPr txBox="1">
              <a:spLocks/>
            </p:cNvSpPr>
            <p:nvPr/>
          </p:nvSpPr>
          <p:spPr>
            <a:xfrm>
              <a:off x="881062" y="4500550"/>
              <a:ext cx="5000626" cy="184666"/>
            </a:xfrm>
            <a:prstGeom prst="rect">
              <a:avLst/>
            </a:prstGeom>
          </p:spPr>
          <p:txBody>
            <a:bodyPr vert="horz" wrap="square" lIns="0" tIns="0" rIns="0" bIns="0" rtlCol="0" anchor="ctr" anchorCtr="0">
              <a:spAutoFit/>
            </a:bodyPr>
            <a:lstStyle>
              <a:lvl1pPr algn="l" defTabSz="685800" rtl="0" eaLnBrk="1" latinLnBrk="0" hangingPunct="1">
                <a:lnSpc>
                  <a:spcPct val="90000"/>
                </a:lnSpc>
                <a:spcBef>
                  <a:spcPct val="0"/>
                </a:spcBef>
                <a:buNone/>
                <a:defRPr sz="2800" kern="1200">
                  <a:solidFill>
                    <a:schemeClr val="tx1"/>
                  </a:solidFill>
                  <a:latin typeface="+mj-lt"/>
                  <a:ea typeface="+mj-ea"/>
                  <a:cs typeface="+mj-cs"/>
                </a:defRPr>
              </a:lvl1pPr>
            </a:lstStyle>
            <a:p>
              <a:pPr rtl="0">
                <a:lnSpc>
                  <a:spcPct val="100000"/>
                </a:lnSpc>
              </a:pPr>
              <a:r>
                <a:rPr lang="ja-jp" sz="1200">
                  <a:latin typeface="+mn-lt"/>
                  <a:ea typeface="Meiryo" panose="020B0604030504040204" pitchFamily="34" charset="-128"/>
                </a:rPr>
                <a:t>費用が無料で、誰でもアクセスできるから。</a:t>
              </a:r>
            </a:p>
          </p:txBody>
        </p:sp>
      </p:grpSp>
      <p:grpSp>
        <p:nvGrpSpPr>
          <p:cNvPr id="46" name="Group 45">
            <a:extLst>
              <a:ext uri="{FF2B5EF4-FFF2-40B4-BE49-F238E27FC236}">
                <a16:creationId xmlns:a16="http://schemas.microsoft.com/office/drawing/2014/main" id="{0AE15B80-5A7F-DD6C-9C2B-E26668E7ABB0}"/>
              </a:ext>
            </a:extLst>
          </p:cNvPr>
          <p:cNvGrpSpPr/>
          <p:nvPr/>
        </p:nvGrpSpPr>
        <p:grpSpPr>
          <a:xfrm>
            <a:off x="368490" y="1856831"/>
            <a:ext cx="5513198" cy="138499"/>
            <a:chOff x="368490" y="1755667"/>
            <a:chExt cx="5513198" cy="138499"/>
          </a:xfrm>
        </p:grpSpPr>
        <p:sp>
          <p:nvSpPr>
            <p:cNvPr id="47" name="TextBox 46">
              <a:extLst>
                <a:ext uri="{FF2B5EF4-FFF2-40B4-BE49-F238E27FC236}">
                  <a16:creationId xmlns:a16="http://schemas.microsoft.com/office/drawing/2014/main" id="{5ED2212F-7028-46CB-A264-99DC9E0D9BDB}"/>
                </a:ext>
              </a:extLst>
            </p:cNvPr>
            <p:cNvSpPr txBox="1"/>
            <p:nvPr/>
          </p:nvSpPr>
          <p:spPr>
            <a:xfrm>
              <a:off x="368490" y="1755667"/>
              <a:ext cx="5513198" cy="138499"/>
            </a:xfrm>
            <a:prstGeom prst="rect">
              <a:avLst/>
            </a:prstGeom>
            <a:noFill/>
          </p:spPr>
          <p:txBody>
            <a:bodyPr wrap="square" lIns="0" tIns="0" rIns="0" bIns="0" rtlCol="0" anchor="ctr" anchorCtr="0">
              <a:spAutoFit/>
            </a:bodyPr>
            <a:lstStyle/>
            <a:p>
              <a:pPr rtl="0"/>
              <a:r>
                <a:rPr lang="ja-jp" sz="900" b="1" spc="200">
                  <a:solidFill>
                    <a:schemeClr val="tx2"/>
                  </a:solidFill>
                  <a:ea typeface="Meiryo" panose="020B0604030504040204" pitchFamily="34" charset="-128"/>
                  <a:cs typeface="+mj-cs"/>
                </a:rPr>
                <a:t>1 つ選択</a:t>
              </a:r>
            </a:p>
          </p:txBody>
        </p:sp>
        <p:cxnSp>
          <p:nvCxnSpPr>
            <p:cNvPr id="48" name="Straight Connector 47">
              <a:extLst>
                <a:ext uri="{FF2B5EF4-FFF2-40B4-BE49-F238E27FC236}">
                  <a16:creationId xmlns:a16="http://schemas.microsoft.com/office/drawing/2014/main" id="{CE29E0A8-E184-8929-798D-BCF5E04F014E}"/>
                </a:ext>
              </a:extLst>
            </p:cNvPr>
            <p:cNvCxnSpPr>
              <a:cxnSpLocks/>
            </p:cNvCxnSpPr>
            <p:nvPr/>
          </p:nvCxnSpPr>
          <p:spPr>
            <a:xfrm>
              <a:off x="1082040" y="1828799"/>
              <a:ext cx="4799648" cy="0"/>
            </a:xfrm>
            <a:prstGeom prst="line">
              <a:avLst/>
            </a:prstGeom>
            <a:ln w="63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pic>
        <p:nvPicPr>
          <p:cNvPr id="10" name="Picture Placeholder 9" descr="A person standing next to a person in a room with a computer&#10;&#10;Description automatically generated">
            <a:extLst>
              <a:ext uri="{FF2B5EF4-FFF2-40B4-BE49-F238E27FC236}">
                <a16:creationId xmlns:a16="http://schemas.microsoft.com/office/drawing/2014/main" id="{E29120C6-6EAE-492B-6ED8-AC70F3934329}"/>
              </a:ext>
            </a:extLst>
          </p:cNvPr>
          <p:cNvPicPr>
            <a:picLocks noGrp="1" noChangeAspect="1"/>
          </p:cNvPicPr>
          <p:nvPr>
            <p:ph type="pic" sz="quarter" idx="15"/>
          </p:nvPr>
        </p:nvPicPr>
        <p:blipFill rotWithShape="1">
          <a:blip r:embed="rId3">
            <a:extLst>
              <a:ext uri="{28A0092B-C50C-407E-A947-70E740481C1C}">
                <a14:useLocalDpi xmlns:a14="http://schemas.microsoft.com/office/drawing/2010/main" val="0"/>
              </a:ext>
            </a:extLst>
          </a:blip>
          <a:srcRect l="35373" r="22641" b="3571"/>
          <a:stretch/>
        </p:blipFill>
        <p:spPr>
          <a:xfrm>
            <a:off x="6157913" y="0"/>
            <a:ext cx="2986087" cy="5143500"/>
          </a:xfrm>
        </p:spPr>
      </p:pic>
    </p:spTree>
    <p:extLst>
      <p:ext uri="{BB962C8B-B14F-4D97-AF65-F5344CB8AC3E}">
        <p14:creationId xmlns:p14="http://schemas.microsoft.com/office/powerpoint/2010/main" val="382897499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A131684-3438-3FE6-DE40-3BCF38C1980D}"/>
              </a:ext>
            </a:extLst>
          </p:cNvPr>
          <p:cNvPicPr>
            <a:picLocks noChangeAspect="1"/>
          </p:cNvPicPr>
          <p:nvPr/>
        </p:nvPicPr>
        <p:blipFill rotWithShape="1">
          <a:blip r:embed="rId3">
            <a:extLst>
              <a:ext uri="{28A0092B-C50C-407E-A947-70E740481C1C}">
                <a14:useLocalDpi xmlns:a14="http://schemas.microsoft.com/office/drawing/2010/main" val="0"/>
              </a:ext>
            </a:extLst>
          </a:blip>
          <a:srcRect l="12740" t="19323" r="16089"/>
          <a:stretch/>
        </p:blipFill>
        <p:spPr>
          <a:xfrm flipH="1">
            <a:off x="2341276" y="0"/>
            <a:ext cx="6802724" cy="5143500"/>
          </a:xfrm>
          <a:prstGeom prst="rect">
            <a:avLst/>
          </a:prstGeom>
          <a:noFill/>
          <a:effectLst/>
        </p:spPr>
      </p:pic>
      <p:sp>
        <p:nvSpPr>
          <p:cNvPr id="7" name="Rectangle 6">
            <a:extLst>
              <a:ext uri="{FF2B5EF4-FFF2-40B4-BE49-F238E27FC236}">
                <a16:creationId xmlns:a16="http://schemas.microsoft.com/office/drawing/2014/main" id="{2A6F46E7-8E6A-A97D-177B-F8FC8F497FD2}"/>
              </a:ext>
            </a:extLst>
          </p:cNvPr>
          <p:cNvSpPr/>
          <p:nvPr/>
        </p:nvSpPr>
        <p:spPr>
          <a:xfrm rot="10800000" flipH="1">
            <a:off x="1" y="0"/>
            <a:ext cx="9143999" cy="5143500"/>
          </a:xfrm>
          <a:prstGeom prst="rect">
            <a:avLst/>
          </a:prstGeom>
          <a:gradFill>
            <a:gsLst>
              <a:gs pos="51000">
                <a:srgbClr val="000000"/>
              </a:gs>
              <a:gs pos="0">
                <a:srgbClr val="000000">
                  <a:alpha val="15000"/>
                </a:srgbClr>
              </a:gs>
              <a:gs pos="100000">
                <a:schemeClr val="tx1">
                  <a:alpha val="97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2133" err="1">
              <a:ea typeface="Meiryo" panose="020B0604030504040204" pitchFamily="34" charset="-128"/>
            </a:endParaRPr>
          </a:p>
        </p:txBody>
      </p:sp>
      <p:sp>
        <p:nvSpPr>
          <p:cNvPr id="4" name="Text Placeholder 3">
            <a:extLst>
              <a:ext uri="{FF2B5EF4-FFF2-40B4-BE49-F238E27FC236}">
                <a16:creationId xmlns:a16="http://schemas.microsoft.com/office/drawing/2014/main" id="{F17C1AF6-B6D3-E4A5-3957-7BB3BC379AF1}"/>
              </a:ext>
            </a:extLst>
          </p:cNvPr>
          <p:cNvSpPr>
            <a:spLocks noGrp="1"/>
          </p:cNvSpPr>
          <p:nvPr>
            <p:ph type="body" sz="quarter" idx="13"/>
          </p:nvPr>
        </p:nvSpPr>
        <p:spPr>
          <a:xfrm>
            <a:off x="368490" y="779463"/>
            <a:ext cx="8407020" cy="246221"/>
          </a:xfrm>
        </p:spPr>
        <p:txBody>
          <a:bodyPr rtlCol="0"/>
          <a:lstStyle/>
          <a:p>
            <a:pPr rtl="0"/>
            <a:r>
              <a:rPr lang="ja-jp" dirty="0">
                <a:solidFill>
                  <a:schemeClr val="bg1"/>
                </a:solidFill>
                <a:ea typeface="Meiryo" panose="020B0604030504040204" pitchFamily="34" charset="-128"/>
              </a:rPr>
              <a:t>適切な情報を適切な人に、適切なタイミングで伝える</a:t>
            </a:r>
          </a:p>
        </p:txBody>
      </p:sp>
      <p:sp>
        <p:nvSpPr>
          <p:cNvPr id="2" name="Title 1">
            <a:extLst>
              <a:ext uri="{FF2B5EF4-FFF2-40B4-BE49-F238E27FC236}">
                <a16:creationId xmlns:a16="http://schemas.microsoft.com/office/drawing/2014/main" id="{B25AAA8F-FAB7-6BF9-070E-F58DBC73D5B7}"/>
              </a:ext>
            </a:extLst>
          </p:cNvPr>
          <p:cNvSpPr>
            <a:spLocks noGrp="1"/>
          </p:cNvSpPr>
          <p:nvPr>
            <p:ph type="title"/>
          </p:nvPr>
        </p:nvSpPr>
        <p:spPr/>
        <p:txBody>
          <a:bodyPr rtlCol="0"/>
          <a:lstStyle/>
          <a:p>
            <a:pPr rtl="0"/>
            <a:r>
              <a:rPr lang="ja-jp">
                <a:solidFill>
                  <a:schemeClr val="bg1"/>
                </a:solidFill>
                <a:ea typeface="Meiryo" panose="020B0604030504040204" pitchFamily="34" charset="-128"/>
              </a:rPr>
              <a:t>リアルタイム コラボレーション</a:t>
            </a:r>
          </a:p>
        </p:txBody>
      </p:sp>
      <p:sp>
        <p:nvSpPr>
          <p:cNvPr id="6" name="TextBox 5">
            <a:extLst>
              <a:ext uri="{FF2B5EF4-FFF2-40B4-BE49-F238E27FC236}">
                <a16:creationId xmlns:a16="http://schemas.microsoft.com/office/drawing/2014/main" id="{6775AD49-D960-1A50-1630-828085FA039E}"/>
              </a:ext>
            </a:extLst>
          </p:cNvPr>
          <p:cNvSpPr txBox="1"/>
          <p:nvPr/>
        </p:nvSpPr>
        <p:spPr>
          <a:xfrm>
            <a:off x="366712" y="1288590"/>
            <a:ext cx="5109639" cy="1427442"/>
          </a:xfrm>
          <a:prstGeom prst="rect">
            <a:avLst/>
          </a:prstGeom>
          <a:noFill/>
        </p:spPr>
        <p:txBody>
          <a:bodyPr wrap="square" lIns="0" tIns="0" rIns="0" bIns="0" rtlCol="0" anchor="t">
            <a:spAutoFit/>
          </a:bodyPr>
          <a:lstStyle/>
          <a:p>
            <a:pPr rtl="0">
              <a:lnSpc>
                <a:spcPct val="95000"/>
              </a:lnSpc>
              <a:spcAft>
                <a:spcPts val="400"/>
              </a:spcAft>
              <a:buClr>
                <a:schemeClr val="tx2"/>
              </a:buClr>
            </a:pPr>
            <a:r>
              <a:rPr lang="ja-jp" sz="1200" b="1" dirty="0">
                <a:solidFill>
                  <a:schemeClr val="accent1"/>
                </a:solidFill>
                <a:ea typeface="Meiryo" panose="020B0604030504040204" pitchFamily="34" charset="-128"/>
              </a:rPr>
              <a:t>リアルタイムでコラボレーションを行うと、チームは</a:t>
            </a:r>
            <a:r>
              <a:rPr lang="ja-JP" altLang="en-US" sz="1200" b="1" dirty="0">
                <a:solidFill>
                  <a:schemeClr val="accent1"/>
                </a:solidFill>
                <a:ea typeface="Meiryo" panose="020B0604030504040204" pitchFamily="34" charset="-128"/>
              </a:rPr>
              <a:t>働く場所や時間に</a:t>
            </a:r>
            <a:br>
              <a:rPr lang="en-US" altLang="ja-JP" sz="1200" b="1" dirty="0">
                <a:solidFill>
                  <a:schemeClr val="accent1"/>
                </a:solidFill>
                <a:ea typeface="Meiryo" panose="020B0604030504040204" pitchFamily="34" charset="-128"/>
              </a:rPr>
            </a:br>
            <a:r>
              <a:rPr lang="ja-JP" altLang="en-US" sz="1200" b="1" dirty="0">
                <a:solidFill>
                  <a:schemeClr val="accent1"/>
                </a:solidFill>
                <a:ea typeface="Meiryo" panose="020B0604030504040204" pitchFamily="34" charset="-128"/>
              </a:rPr>
              <a:t>とらわれずに、</a:t>
            </a:r>
            <a:r>
              <a:rPr lang="ja-jp" sz="1200" b="1" dirty="0">
                <a:solidFill>
                  <a:schemeClr val="accent1"/>
                </a:solidFill>
                <a:ea typeface="Meiryo" panose="020B0604030504040204" pitchFamily="34" charset="-128"/>
              </a:rPr>
              <a:t>プロジェクトで共同作業することができます。 </a:t>
            </a:r>
            <a:br>
              <a:rPr lang="en-US" sz="1200" b="1" dirty="0">
                <a:solidFill>
                  <a:schemeClr val="bg1"/>
                </a:solidFill>
                <a:ea typeface="Meiryo" panose="020B0604030504040204" pitchFamily="34" charset="-128"/>
              </a:rPr>
            </a:br>
            <a:r>
              <a:rPr lang="ja-JP" altLang="en-US" sz="1000" dirty="0">
                <a:solidFill>
                  <a:schemeClr val="bg1"/>
                </a:solidFill>
                <a:ea typeface="Meiryo" panose="020B0604030504040204" pitchFamily="34" charset="-128"/>
              </a:rPr>
              <a:t>職場における時間の有効活用を実現し、チームワークと生産性を高めることができる</a:t>
            </a:r>
            <a:br>
              <a:rPr lang="en-US" altLang="ja-JP" sz="1000" dirty="0">
                <a:solidFill>
                  <a:schemeClr val="bg1"/>
                </a:solidFill>
                <a:ea typeface="Meiryo" panose="020B0604030504040204" pitchFamily="34" charset="-128"/>
              </a:rPr>
            </a:br>
            <a:r>
              <a:rPr lang="ja-JP" altLang="en-US" sz="1000" dirty="0">
                <a:solidFill>
                  <a:schemeClr val="bg1"/>
                </a:solidFill>
                <a:ea typeface="Meiryo" panose="020B0604030504040204" pitchFamily="34" charset="-128"/>
              </a:rPr>
              <a:t>効率的なコラボレーション方法です。</a:t>
            </a:r>
            <a:endParaRPr lang="ja-jp" sz="1000" dirty="0">
              <a:solidFill>
                <a:schemeClr val="bg1"/>
              </a:solidFill>
              <a:ea typeface="Meiryo" panose="020B0604030504040204" pitchFamily="34" charset="-128"/>
            </a:endParaRPr>
          </a:p>
          <a:p>
            <a:pPr rtl="0">
              <a:lnSpc>
                <a:spcPct val="95000"/>
              </a:lnSpc>
              <a:spcAft>
                <a:spcPts val="400"/>
              </a:spcAft>
              <a:buClr>
                <a:schemeClr val="tx2"/>
              </a:buClr>
            </a:pPr>
            <a:r>
              <a:rPr lang="ja-jp" sz="1000" dirty="0">
                <a:solidFill>
                  <a:schemeClr val="bg1"/>
                </a:solidFill>
                <a:ea typeface="Meiryo" panose="020B0604030504040204" pitchFamily="34" charset="-128"/>
              </a:rPr>
              <a:t>デジタル リテラシーとデータ スキルは、デジタル チャネルを通して個人が明確に</a:t>
            </a:r>
            <a:br>
              <a:rPr lang="en-US" altLang="ja-JP" sz="1000" dirty="0">
                <a:solidFill>
                  <a:schemeClr val="bg1"/>
                </a:solidFill>
                <a:ea typeface="Meiryo" panose="020B0604030504040204" pitchFamily="34" charset="-128"/>
              </a:rPr>
            </a:br>
            <a:r>
              <a:rPr lang="ja-jp" sz="1000" dirty="0">
                <a:solidFill>
                  <a:schemeClr val="bg1"/>
                </a:solidFill>
                <a:ea typeface="Meiryo" panose="020B0604030504040204" pitchFamily="34" charset="-128"/>
              </a:rPr>
              <a:t>コミュニケーションを取り、コラボレーション ツールをナビゲートし、データを解析</a:t>
            </a:r>
            <a:r>
              <a:rPr lang="ja-JP" altLang="en-US" sz="1000" dirty="0">
                <a:solidFill>
                  <a:schemeClr val="bg1"/>
                </a:solidFill>
                <a:ea typeface="Meiryo" panose="020B0604030504040204" pitchFamily="34" charset="-128"/>
              </a:rPr>
              <a:t>し</a:t>
            </a:r>
            <a:r>
              <a:rPr lang="ja-jp" sz="1000" dirty="0">
                <a:solidFill>
                  <a:schemeClr val="bg1"/>
                </a:solidFill>
                <a:ea typeface="Meiryo" panose="020B0604030504040204" pitchFamily="34" charset="-128"/>
              </a:rPr>
              <a:t>て情報に基づいた意思決定ができるため、リアルタイムのコラボレーションに必要です。</a:t>
            </a:r>
            <a:br>
              <a:rPr lang="en-US" altLang="ja-JP" sz="1000" dirty="0">
                <a:solidFill>
                  <a:schemeClr val="bg1"/>
                </a:solidFill>
                <a:ea typeface="Meiryo" panose="020B0604030504040204" pitchFamily="34" charset="-128"/>
              </a:rPr>
            </a:br>
            <a:r>
              <a:rPr lang="ja-jp" sz="1000" dirty="0">
                <a:solidFill>
                  <a:schemeClr val="bg1"/>
                </a:solidFill>
                <a:ea typeface="Meiryo" panose="020B0604030504040204" pitchFamily="34" charset="-128"/>
              </a:rPr>
              <a:t>これらのスキルを熟達することで、効率的な問題解決、安全なデータ処理、分散した</a:t>
            </a:r>
            <a:br>
              <a:rPr lang="en-US" altLang="ja-JP" sz="1000" dirty="0">
                <a:solidFill>
                  <a:schemeClr val="bg1"/>
                </a:solidFill>
                <a:ea typeface="Meiryo" panose="020B0604030504040204" pitchFamily="34" charset="-128"/>
              </a:rPr>
            </a:br>
            <a:r>
              <a:rPr lang="ja-jp" sz="1000" dirty="0">
                <a:solidFill>
                  <a:schemeClr val="bg1"/>
                </a:solidFill>
                <a:ea typeface="Meiryo" panose="020B0604030504040204" pitchFamily="34" charset="-128"/>
              </a:rPr>
              <a:t>作業環境での共同ドキュメント作成を実現できます。 </a:t>
            </a:r>
          </a:p>
        </p:txBody>
      </p:sp>
      <p:cxnSp>
        <p:nvCxnSpPr>
          <p:cNvPr id="9" name="Straight Connector 8">
            <a:extLst>
              <a:ext uri="{FF2B5EF4-FFF2-40B4-BE49-F238E27FC236}">
                <a16:creationId xmlns:a16="http://schemas.microsoft.com/office/drawing/2014/main" id="{D4D25FE2-3132-F27D-C139-1A629A3B7715}"/>
              </a:ext>
            </a:extLst>
          </p:cNvPr>
          <p:cNvCxnSpPr>
            <a:cxnSpLocks/>
          </p:cNvCxnSpPr>
          <p:nvPr/>
        </p:nvCxnSpPr>
        <p:spPr>
          <a:xfrm>
            <a:off x="366713" y="2989853"/>
            <a:ext cx="4672012" cy="0"/>
          </a:xfrm>
          <a:prstGeom prst="line">
            <a:avLst/>
          </a:prstGeom>
          <a:ln w="6350">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3B26A620-A9FC-D881-7D35-389A523B889C}"/>
              </a:ext>
            </a:extLst>
          </p:cNvPr>
          <p:cNvSpPr txBox="1"/>
          <p:nvPr/>
        </p:nvSpPr>
        <p:spPr>
          <a:xfrm>
            <a:off x="366713" y="3133640"/>
            <a:ext cx="4672012" cy="170816"/>
          </a:xfrm>
          <a:prstGeom prst="rect">
            <a:avLst/>
          </a:prstGeom>
          <a:noFill/>
        </p:spPr>
        <p:txBody>
          <a:bodyPr wrap="square" lIns="0" tIns="0" rIns="0" bIns="0" rtlCol="0" anchor="t">
            <a:spAutoFit/>
          </a:bodyPr>
          <a:lstStyle/>
          <a:p>
            <a:pPr rtl="0">
              <a:lnSpc>
                <a:spcPct val="90000"/>
              </a:lnSpc>
              <a:spcBef>
                <a:spcPts val="300"/>
              </a:spcBef>
              <a:spcAft>
                <a:spcPts val="600"/>
              </a:spcAft>
              <a:buClr>
                <a:schemeClr val="tx2"/>
              </a:buClr>
            </a:pPr>
            <a:r>
              <a:rPr lang="ja-jp" sz="1200" b="1">
                <a:solidFill>
                  <a:schemeClr val="accent1"/>
                </a:solidFill>
                <a:ea typeface="Meiryo" panose="020B0604030504040204" pitchFamily="34" charset="-128"/>
              </a:rPr>
              <a:t>効果的なリアルタイムのコラボレーションには、以下が必要です。 </a:t>
            </a:r>
          </a:p>
        </p:txBody>
      </p:sp>
      <p:cxnSp>
        <p:nvCxnSpPr>
          <p:cNvPr id="27" name="Straight Connector 26">
            <a:extLst>
              <a:ext uri="{FF2B5EF4-FFF2-40B4-BE49-F238E27FC236}">
                <a16:creationId xmlns:a16="http://schemas.microsoft.com/office/drawing/2014/main" id="{0C60EBDA-93E0-0C8E-A731-4420B9F1E1F2}"/>
              </a:ext>
            </a:extLst>
          </p:cNvPr>
          <p:cNvCxnSpPr>
            <a:stCxn id="12" idx="4"/>
            <a:endCxn id="25" idx="0"/>
          </p:cNvCxnSpPr>
          <p:nvPr/>
        </p:nvCxnSpPr>
        <p:spPr>
          <a:xfrm>
            <a:off x="458153" y="3587895"/>
            <a:ext cx="0" cy="996553"/>
          </a:xfrm>
          <a:prstGeom prst="line">
            <a:avLst/>
          </a:prstGeom>
          <a:ln w="15875" cap="rnd">
            <a:solidFill>
              <a:schemeClr val="bg2"/>
            </a:solidFill>
            <a:prstDash val="sysDot"/>
            <a:round/>
          </a:ln>
        </p:spPr>
        <p:style>
          <a:lnRef idx="1">
            <a:schemeClr val="accent1"/>
          </a:lnRef>
          <a:fillRef idx="0">
            <a:schemeClr val="accent1"/>
          </a:fillRef>
          <a:effectRef idx="0">
            <a:schemeClr val="accent1"/>
          </a:effectRef>
          <a:fontRef idx="minor">
            <a:schemeClr val="tx1"/>
          </a:fontRef>
        </p:style>
      </p:cxnSp>
      <p:grpSp>
        <p:nvGrpSpPr>
          <p:cNvPr id="32" name="Group 31">
            <a:extLst>
              <a:ext uri="{FF2B5EF4-FFF2-40B4-BE49-F238E27FC236}">
                <a16:creationId xmlns:a16="http://schemas.microsoft.com/office/drawing/2014/main" id="{946D010B-4D47-88CC-0B91-6D8206542DC6}"/>
              </a:ext>
            </a:extLst>
          </p:cNvPr>
          <p:cNvGrpSpPr/>
          <p:nvPr/>
        </p:nvGrpSpPr>
        <p:grpSpPr>
          <a:xfrm>
            <a:off x="366713" y="3405015"/>
            <a:ext cx="4672013" cy="182880"/>
            <a:chOff x="366713" y="3304073"/>
            <a:chExt cx="4672013" cy="182880"/>
          </a:xfrm>
        </p:grpSpPr>
        <p:sp>
          <p:nvSpPr>
            <p:cNvPr id="11" name="TextBox 10">
              <a:extLst>
                <a:ext uri="{FF2B5EF4-FFF2-40B4-BE49-F238E27FC236}">
                  <a16:creationId xmlns:a16="http://schemas.microsoft.com/office/drawing/2014/main" id="{2A14B674-B166-90B8-7B1B-133C5DE46891}"/>
                </a:ext>
              </a:extLst>
            </p:cNvPr>
            <p:cNvSpPr txBox="1"/>
            <p:nvPr/>
          </p:nvSpPr>
          <p:spPr>
            <a:xfrm>
              <a:off x="692944" y="3326264"/>
              <a:ext cx="4345782" cy="142347"/>
            </a:xfrm>
            <a:prstGeom prst="rect">
              <a:avLst/>
            </a:prstGeom>
            <a:noFill/>
          </p:spPr>
          <p:txBody>
            <a:bodyPr wrap="square" lIns="0" tIns="0" rIns="0" bIns="0" rtlCol="0" anchor="t">
              <a:spAutoFit/>
            </a:bodyPr>
            <a:lstStyle/>
            <a:p>
              <a:pPr rtl="0">
                <a:lnSpc>
                  <a:spcPct val="90000"/>
                </a:lnSpc>
                <a:spcBef>
                  <a:spcPts val="300"/>
                </a:spcBef>
                <a:spcAft>
                  <a:spcPts val="600"/>
                </a:spcAft>
                <a:buClr>
                  <a:schemeClr val="tx2"/>
                </a:buClr>
              </a:pPr>
              <a:r>
                <a:rPr lang="ja-jp" sz="1000">
                  <a:solidFill>
                    <a:schemeClr val="bg1"/>
                  </a:solidFill>
                  <a:ea typeface="Meiryo" panose="020B0604030504040204" pitchFamily="34" charset="-128"/>
                </a:rPr>
                <a:t>コミュニケーションは明確で簡潔に行う。</a:t>
              </a:r>
            </a:p>
          </p:txBody>
        </p:sp>
        <p:sp>
          <p:nvSpPr>
            <p:cNvPr id="12" name="Oval 11">
              <a:extLst>
                <a:ext uri="{FF2B5EF4-FFF2-40B4-BE49-F238E27FC236}">
                  <a16:creationId xmlns:a16="http://schemas.microsoft.com/office/drawing/2014/main" id="{751D5839-4BD6-3546-BBEE-245D34DF2522}"/>
                </a:ext>
              </a:extLst>
            </p:cNvPr>
            <p:cNvSpPr/>
            <p:nvPr/>
          </p:nvSpPr>
          <p:spPr>
            <a:xfrm>
              <a:off x="366713" y="3304073"/>
              <a:ext cx="182880" cy="182880"/>
            </a:xfrm>
            <a:prstGeom prst="ellipse">
              <a:avLst/>
            </a:prstGeom>
            <a:solidFill>
              <a:schemeClr val="bg1"/>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r>
                <a:rPr lang="ja-jp" sz="800" b="1">
                  <a:solidFill>
                    <a:schemeClr val="tx1"/>
                  </a:solidFill>
                  <a:ea typeface="Meiryo" panose="020B0604030504040204" pitchFamily="34" charset="-128"/>
                </a:rPr>
                <a:t>1</a:t>
              </a:r>
            </a:p>
          </p:txBody>
        </p:sp>
      </p:grpSp>
      <p:grpSp>
        <p:nvGrpSpPr>
          <p:cNvPr id="31" name="Group 30">
            <a:extLst>
              <a:ext uri="{FF2B5EF4-FFF2-40B4-BE49-F238E27FC236}">
                <a16:creationId xmlns:a16="http://schemas.microsoft.com/office/drawing/2014/main" id="{43E9731A-0DC0-CD2A-1DFE-2165C4B89381}"/>
              </a:ext>
            </a:extLst>
          </p:cNvPr>
          <p:cNvGrpSpPr/>
          <p:nvPr/>
        </p:nvGrpSpPr>
        <p:grpSpPr>
          <a:xfrm>
            <a:off x="366713" y="3699873"/>
            <a:ext cx="4672013" cy="182880"/>
            <a:chOff x="366713" y="3624167"/>
            <a:chExt cx="4672013" cy="182880"/>
          </a:xfrm>
        </p:grpSpPr>
        <p:sp>
          <p:nvSpPr>
            <p:cNvPr id="15" name="TextBox 14">
              <a:extLst>
                <a:ext uri="{FF2B5EF4-FFF2-40B4-BE49-F238E27FC236}">
                  <a16:creationId xmlns:a16="http://schemas.microsoft.com/office/drawing/2014/main" id="{9071DA4D-6103-3A02-2235-CD627FC073E2}"/>
                </a:ext>
              </a:extLst>
            </p:cNvPr>
            <p:cNvSpPr txBox="1"/>
            <p:nvPr/>
          </p:nvSpPr>
          <p:spPr>
            <a:xfrm>
              <a:off x="692944" y="3646358"/>
              <a:ext cx="4345782" cy="142347"/>
            </a:xfrm>
            <a:prstGeom prst="rect">
              <a:avLst/>
            </a:prstGeom>
            <a:noFill/>
          </p:spPr>
          <p:txBody>
            <a:bodyPr wrap="square" lIns="0" tIns="0" rIns="0" bIns="0" rtlCol="0" anchor="t">
              <a:spAutoFit/>
            </a:bodyPr>
            <a:lstStyle/>
            <a:p>
              <a:pPr rtl="0">
                <a:lnSpc>
                  <a:spcPct val="90000"/>
                </a:lnSpc>
                <a:spcBef>
                  <a:spcPts val="300"/>
                </a:spcBef>
                <a:spcAft>
                  <a:spcPts val="600"/>
                </a:spcAft>
                <a:buClr>
                  <a:schemeClr val="tx2"/>
                </a:buClr>
              </a:pPr>
              <a:r>
                <a:rPr lang="ja-jp" sz="1000">
                  <a:solidFill>
                    <a:schemeClr val="bg1"/>
                  </a:solidFill>
                  <a:ea typeface="Meiryo" panose="020B0604030504040204" pitchFamily="34" charset="-128"/>
                </a:rPr>
                <a:t>明確な期待と納期を設定する。</a:t>
              </a:r>
            </a:p>
          </p:txBody>
        </p:sp>
        <p:sp>
          <p:nvSpPr>
            <p:cNvPr id="16" name="Oval 15">
              <a:extLst>
                <a:ext uri="{FF2B5EF4-FFF2-40B4-BE49-F238E27FC236}">
                  <a16:creationId xmlns:a16="http://schemas.microsoft.com/office/drawing/2014/main" id="{CF9F6B54-9691-1661-3F03-0E9652419154}"/>
                </a:ext>
              </a:extLst>
            </p:cNvPr>
            <p:cNvSpPr/>
            <p:nvPr/>
          </p:nvSpPr>
          <p:spPr>
            <a:xfrm>
              <a:off x="366713" y="3624167"/>
              <a:ext cx="182880" cy="182880"/>
            </a:xfrm>
            <a:prstGeom prst="ellipse">
              <a:avLst/>
            </a:prstGeom>
            <a:solidFill>
              <a:schemeClr val="bg1"/>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r>
                <a:rPr lang="ja-jp" sz="800" b="1">
                  <a:solidFill>
                    <a:schemeClr val="tx1"/>
                  </a:solidFill>
                  <a:ea typeface="Meiryo" panose="020B0604030504040204" pitchFamily="34" charset="-128"/>
                </a:rPr>
                <a:t>2</a:t>
              </a:r>
            </a:p>
          </p:txBody>
        </p:sp>
      </p:grpSp>
      <p:grpSp>
        <p:nvGrpSpPr>
          <p:cNvPr id="30" name="Group 29">
            <a:extLst>
              <a:ext uri="{FF2B5EF4-FFF2-40B4-BE49-F238E27FC236}">
                <a16:creationId xmlns:a16="http://schemas.microsoft.com/office/drawing/2014/main" id="{7713EA10-C1FE-C4E4-C320-22E0AB5F500C}"/>
              </a:ext>
            </a:extLst>
          </p:cNvPr>
          <p:cNvGrpSpPr/>
          <p:nvPr/>
        </p:nvGrpSpPr>
        <p:grpSpPr>
          <a:xfrm>
            <a:off x="366713" y="3994731"/>
            <a:ext cx="4672013" cy="182880"/>
            <a:chOff x="366713" y="3944261"/>
            <a:chExt cx="4672013" cy="182880"/>
          </a:xfrm>
        </p:grpSpPr>
        <p:sp>
          <p:nvSpPr>
            <p:cNvPr id="18" name="TextBox 17">
              <a:extLst>
                <a:ext uri="{FF2B5EF4-FFF2-40B4-BE49-F238E27FC236}">
                  <a16:creationId xmlns:a16="http://schemas.microsoft.com/office/drawing/2014/main" id="{3EA3108D-CC3E-A770-4C9F-1DF7054B7B3D}"/>
                </a:ext>
              </a:extLst>
            </p:cNvPr>
            <p:cNvSpPr txBox="1"/>
            <p:nvPr/>
          </p:nvSpPr>
          <p:spPr>
            <a:xfrm>
              <a:off x="692944" y="3966452"/>
              <a:ext cx="4345782" cy="142347"/>
            </a:xfrm>
            <a:prstGeom prst="rect">
              <a:avLst/>
            </a:prstGeom>
            <a:noFill/>
          </p:spPr>
          <p:txBody>
            <a:bodyPr wrap="square" lIns="0" tIns="0" rIns="0" bIns="0" rtlCol="0" anchor="t">
              <a:spAutoFit/>
            </a:bodyPr>
            <a:lstStyle/>
            <a:p>
              <a:pPr rtl="0">
                <a:lnSpc>
                  <a:spcPct val="90000"/>
                </a:lnSpc>
                <a:spcBef>
                  <a:spcPts val="300"/>
                </a:spcBef>
                <a:spcAft>
                  <a:spcPts val="600"/>
                </a:spcAft>
                <a:buClr>
                  <a:schemeClr val="tx2"/>
                </a:buClr>
              </a:pPr>
              <a:r>
                <a:rPr lang="ja-jp" sz="1000">
                  <a:solidFill>
                    <a:schemeClr val="bg1"/>
                  </a:solidFill>
                  <a:ea typeface="Meiryo" panose="020B0604030504040204" pitchFamily="34" charset="-128"/>
                </a:rPr>
                <a:t>適切なデジタル ツールとリソースを使用する。</a:t>
              </a:r>
            </a:p>
          </p:txBody>
        </p:sp>
        <p:sp>
          <p:nvSpPr>
            <p:cNvPr id="19" name="Oval 18">
              <a:extLst>
                <a:ext uri="{FF2B5EF4-FFF2-40B4-BE49-F238E27FC236}">
                  <a16:creationId xmlns:a16="http://schemas.microsoft.com/office/drawing/2014/main" id="{F7E79BF7-6D2E-14A1-F2BA-14B3FD8A1B91}"/>
                </a:ext>
              </a:extLst>
            </p:cNvPr>
            <p:cNvSpPr/>
            <p:nvPr/>
          </p:nvSpPr>
          <p:spPr>
            <a:xfrm>
              <a:off x="366713" y="3944261"/>
              <a:ext cx="182880" cy="182880"/>
            </a:xfrm>
            <a:prstGeom prst="ellipse">
              <a:avLst/>
            </a:prstGeom>
            <a:solidFill>
              <a:schemeClr val="bg1"/>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r>
                <a:rPr lang="ja-jp" sz="800" b="1">
                  <a:solidFill>
                    <a:schemeClr val="tx1"/>
                  </a:solidFill>
                  <a:ea typeface="Meiryo" panose="020B0604030504040204" pitchFamily="34" charset="-128"/>
                </a:rPr>
                <a:t>3</a:t>
              </a:r>
            </a:p>
          </p:txBody>
        </p:sp>
      </p:grpSp>
      <p:grpSp>
        <p:nvGrpSpPr>
          <p:cNvPr id="29" name="Group 28">
            <a:extLst>
              <a:ext uri="{FF2B5EF4-FFF2-40B4-BE49-F238E27FC236}">
                <a16:creationId xmlns:a16="http://schemas.microsoft.com/office/drawing/2014/main" id="{6E248C78-E1CF-0A89-36B7-2AFEB24F0A86}"/>
              </a:ext>
            </a:extLst>
          </p:cNvPr>
          <p:cNvGrpSpPr/>
          <p:nvPr/>
        </p:nvGrpSpPr>
        <p:grpSpPr>
          <a:xfrm>
            <a:off x="366713" y="4289589"/>
            <a:ext cx="4672013" cy="182880"/>
            <a:chOff x="366713" y="4264355"/>
            <a:chExt cx="4672013" cy="182880"/>
          </a:xfrm>
        </p:grpSpPr>
        <p:sp>
          <p:nvSpPr>
            <p:cNvPr id="21" name="TextBox 20">
              <a:extLst>
                <a:ext uri="{FF2B5EF4-FFF2-40B4-BE49-F238E27FC236}">
                  <a16:creationId xmlns:a16="http://schemas.microsoft.com/office/drawing/2014/main" id="{E7211833-2009-AE46-9A5B-560308486BD9}"/>
                </a:ext>
              </a:extLst>
            </p:cNvPr>
            <p:cNvSpPr txBox="1"/>
            <p:nvPr/>
          </p:nvSpPr>
          <p:spPr>
            <a:xfrm>
              <a:off x="692944" y="4286546"/>
              <a:ext cx="4345782" cy="142347"/>
            </a:xfrm>
            <a:prstGeom prst="rect">
              <a:avLst/>
            </a:prstGeom>
            <a:noFill/>
          </p:spPr>
          <p:txBody>
            <a:bodyPr wrap="square" lIns="0" tIns="0" rIns="0" bIns="0" rtlCol="0" anchor="t">
              <a:spAutoFit/>
            </a:bodyPr>
            <a:lstStyle/>
            <a:p>
              <a:pPr rtl="0">
                <a:lnSpc>
                  <a:spcPct val="90000"/>
                </a:lnSpc>
                <a:spcBef>
                  <a:spcPts val="300"/>
                </a:spcBef>
                <a:spcAft>
                  <a:spcPts val="600"/>
                </a:spcAft>
                <a:buClr>
                  <a:schemeClr val="tx2"/>
                </a:buClr>
              </a:pPr>
              <a:r>
                <a:rPr lang="ja-jp" sz="1000">
                  <a:solidFill>
                    <a:schemeClr val="bg1"/>
                  </a:solidFill>
                  <a:ea typeface="Meiryo" panose="020B0604030504040204" pitchFamily="34" charset="-128"/>
                </a:rPr>
                <a:t>他のユーザーからのメッセージや貢献に反応する。 </a:t>
              </a:r>
            </a:p>
          </p:txBody>
        </p:sp>
        <p:sp>
          <p:nvSpPr>
            <p:cNvPr id="22" name="Oval 21">
              <a:extLst>
                <a:ext uri="{FF2B5EF4-FFF2-40B4-BE49-F238E27FC236}">
                  <a16:creationId xmlns:a16="http://schemas.microsoft.com/office/drawing/2014/main" id="{D5AA1399-7506-6C00-95F4-95A0A390DDE7}"/>
                </a:ext>
              </a:extLst>
            </p:cNvPr>
            <p:cNvSpPr/>
            <p:nvPr/>
          </p:nvSpPr>
          <p:spPr>
            <a:xfrm>
              <a:off x="366713" y="4264355"/>
              <a:ext cx="182880" cy="182880"/>
            </a:xfrm>
            <a:prstGeom prst="ellipse">
              <a:avLst/>
            </a:prstGeom>
            <a:solidFill>
              <a:schemeClr val="bg1"/>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r>
                <a:rPr lang="ja-jp" sz="800" b="1">
                  <a:solidFill>
                    <a:schemeClr val="tx1"/>
                  </a:solidFill>
                  <a:ea typeface="Meiryo" panose="020B0604030504040204" pitchFamily="34" charset="-128"/>
                </a:rPr>
                <a:t>4</a:t>
              </a:r>
            </a:p>
          </p:txBody>
        </p:sp>
      </p:grpSp>
      <p:grpSp>
        <p:nvGrpSpPr>
          <p:cNvPr id="28" name="Group 27">
            <a:extLst>
              <a:ext uri="{FF2B5EF4-FFF2-40B4-BE49-F238E27FC236}">
                <a16:creationId xmlns:a16="http://schemas.microsoft.com/office/drawing/2014/main" id="{57D46649-8451-C456-6CDA-76627E3E726B}"/>
              </a:ext>
            </a:extLst>
          </p:cNvPr>
          <p:cNvGrpSpPr/>
          <p:nvPr/>
        </p:nvGrpSpPr>
        <p:grpSpPr>
          <a:xfrm>
            <a:off x="366713" y="4584448"/>
            <a:ext cx="4672013" cy="182880"/>
            <a:chOff x="366713" y="4584448"/>
            <a:chExt cx="4672013" cy="182880"/>
          </a:xfrm>
        </p:grpSpPr>
        <p:sp>
          <p:nvSpPr>
            <p:cNvPr id="24" name="TextBox 23">
              <a:extLst>
                <a:ext uri="{FF2B5EF4-FFF2-40B4-BE49-F238E27FC236}">
                  <a16:creationId xmlns:a16="http://schemas.microsoft.com/office/drawing/2014/main" id="{47419DA3-4A5A-5489-0DAC-CB87D132AE9C}"/>
                </a:ext>
              </a:extLst>
            </p:cNvPr>
            <p:cNvSpPr txBox="1"/>
            <p:nvPr/>
          </p:nvSpPr>
          <p:spPr>
            <a:xfrm>
              <a:off x="692944" y="4606639"/>
              <a:ext cx="4345782" cy="142347"/>
            </a:xfrm>
            <a:prstGeom prst="rect">
              <a:avLst/>
            </a:prstGeom>
            <a:noFill/>
          </p:spPr>
          <p:txBody>
            <a:bodyPr wrap="square" lIns="0" tIns="0" rIns="0" bIns="0" rtlCol="0" anchor="t">
              <a:spAutoFit/>
            </a:bodyPr>
            <a:lstStyle/>
            <a:p>
              <a:pPr rtl="0">
                <a:lnSpc>
                  <a:spcPct val="90000"/>
                </a:lnSpc>
                <a:spcBef>
                  <a:spcPts val="300"/>
                </a:spcBef>
                <a:spcAft>
                  <a:spcPts val="600"/>
                </a:spcAft>
                <a:buClr>
                  <a:schemeClr val="tx2"/>
                </a:buClr>
              </a:pPr>
              <a:r>
                <a:rPr lang="ja-jp" sz="1000">
                  <a:solidFill>
                    <a:schemeClr val="bg1"/>
                  </a:solidFill>
                  <a:ea typeface="Meiryo" panose="020B0604030504040204" pitchFamily="34" charset="-128"/>
                </a:rPr>
                <a:t>他のユーザーの時間や意見を尊重する。 </a:t>
              </a:r>
            </a:p>
          </p:txBody>
        </p:sp>
        <p:sp>
          <p:nvSpPr>
            <p:cNvPr id="25" name="Oval 24">
              <a:extLst>
                <a:ext uri="{FF2B5EF4-FFF2-40B4-BE49-F238E27FC236}">
                  <a16:creationId xmlns:a16="http://schemas.microsoft.com/office/drawing/2014/main" id="{CA2A3DA4-F665-7C59-1754-6E33BE37AC23}"/>
                </a:ext>
              </a:extLst>
            </p:cNvPr>
            <p:cNvSpPr/>
            <p:nvPr/>
          </p:nvSpPr>
          <p:spPr>
            <a:xfrm>
              <a:off x="366713" y="4584448"/>
              <a:ext cx="182880" cy="182880"/>
            </a:xfrm>
            <a:prstGeom prst="ellipse">
              <a:avLst/>
            </a:prstGeom>
            <a:solidFill>
              <a:schemeClr val="bg1"/>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r>
                <a:rPr lang="ja-jp" sz="800" b="1">
                  <a:solidFill>
                    <a:schemeClr val="tx1"/>
                  </a:solidFill>
                  <a:ea typeface="Meiryo" panose="020B0604030504040204" pitchFamily="34" charset="-128"/>
                </a:rPr>
                <a:t>5</a:t>
              </a:r>
            </a:p>
          </p:txBody>
        </p:sp>
      </p:grpSp>
    </p:spTree>
    <p:extLst>
      <p:ext uri="{BB962C8B-B14F-4D97-AF65-F5344CB8AC3E}">
        <p14:creationId xmlns:p14="http://schemas.microsoft.com/office/powerpoint/2010/main" val="174914609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4">
            <a:extLst>
              <a:ext uri="{FF2B5EF4-FFF2-40B4-BE49-F238E27FC236}">
                <a16:creationId xmlns:a16="http://schemas.microsoft.com/office/drawing/2014/main" id="{E010EBE6-1C82-F8A3-9C73-967E9A773007}"/>
              </a:ext>
            </a:extLst>
          </p:cNvPr>
          <p:cNvPicPr>
            <a:picLocks noChangeAspect="1"/>
          </p:cNvPicPr>
          <p:nvPr/>
        </p:nvPicPr>
        <p:blipFill rotWithShape="1">
          <a:blip r:embed="rId3">
            <a:extLst>
              <a:ext uri="{28A0092B-C50C-407E-A947-70E740481C1C}">
                <a14:useLocalDpi xmlns:a14="http://schemas.microsoft.com/office/drawing/2010/main" val="0"/>
              </a:ext>
            </a:extLst>
          </a:blip>
          <a:srcRect l="16642" r="22514" b="21397"/>
          <a:stretch/>
        </p:blipFill>
        <p:spPr>
          <a:xfrm>
            <a:off x="6157913" y="0"/>
            <a:ext cx="2986087" cy="5143500"/>
          </a:xfrm>
          <a:prstGeom prst="rect">
            <a:avLst/>
          </a:prstGeom>
        </p:spPr>
      </p:pic>
      <p:sp>
        <p:nvSpPr>
          <p:cNvPr id="4" name="Title 3">
            <a:extLst>
              <a:ext uri="{FF2B5EF4-FFF2-40B4-BE49-F238E27FC236}">
                <a16:creationId xmlns:a16="http://schemas.microsoft.com/office/drawing/2014/main" id="{C08F5326-72C1-F65D-2C62-AF360B240EB6}"/>
              </a:ext>
            </a:extLst>
          </p:cNvPr>
          <p:cNvSpPr txBox="1">
            <a:spLocks/>
          </p:cNvSpPr>
          <p:nvPr/>
        </p:nvSpPr>
        <p:spPr>
          <a:xfrm>
            <a:off x="368490" y="870903"/>
            <a:ext cx="5513198" cy="997196"/>
          </a:xfrm>
          <a:prstGeom prst="rect">
            <a:avLst/>
          </a:prstGeom>
        </p:spPr>
        <p:txBody>
          <a:bodyPr vert="horz" wrap="square" lIns="0" tIns="0" rIns="0" bIns="0" rtlCol="0" anchor="t" anchorCtr="0">
            <a:spAutoFit/>
          </a:bodyPr>
          <a:lstStyle>
            <a:lvl1pPr algn="l" defTabSz="685800" rtl="0" eaLnBrk="1" latinLnBrk="0" hangingPunct="1">
              <a:lnSpc>
                <a:spcPct val="90000"/>
              </a:lnSpc>
              <a:spcBef>
                <a:spcPct val="0"/>
              </a:spcBef>
              <a:buNone/>
              <a:defRPr sz="2800" b="1" i="0" kern="1200">
                <a:solidFill>
                  <a:schemeClr val="tx1"/>
                </a:solidFill>
                <a:latin typeface="+mj-lt"/>
                <a:ea typeface="+mj-ea"/>
                <a:cs typeface="+mj-cs"/>
              </a:defRPr>
            </a:lvl1pPr>
          </a:lstStyle>
          <a:p>
            <a:pPr rtl="0"/>
            <a:r>
              <a:rPr lang="ja-jp" sz="2400" dirty="0">
                <a:ea typeface="Meiryo" panose="020B0604030504040204" pitchFamily="34" charset="-128"/>
              </a:rPr>
              <a:t>クラウドサービスを利用する企業に</a:t>
            </a:r>
            <a:br>
              <a:rPr lang="en-US" altLang="ja-JP" sz="2400" dirty="0">
                <a:ea typeface="Meiryo" panose="020B0604030504040204" pitchFamily="34" charset="-128"/>
              </a:rPr>
            </a:br>
            <a:r>
              <a:rPr lang="ja-jp" sz="2400" dirty="0">
                <a:ea typeface="Meiryo" panose="020B0604030504040204" pitchFamily="34" charset="-128"/>
              </a:rPr>
              <a:t>とって、相互接続性のメリットは</a:t>
            </a:r>
            <a:br>
              <a:rPr lang="en-US" altLang="ja-JP" sz="2400" dirty="0">
                <a:ea typeface="Meiryo" panose="020B0604030504040204" pitchFamily="34" charset="-128"/>
              </a:rPr>
            </a:br>
            <a:r>
              <a:rPr lang="ja-jp" sz="2400" dirty="0">
                <a:ea typeface="Meiryo" panose="020B0604030504040204" pitchFamily="34" charset="-128"/>
              </a:rPr>
              <a:t>次のうちどれですか?</a:t>
            </a:r>
          </a:p>
        </p:txBody>
      </p:sp>
      <p:sp>
        <p:nvSpPr>
          <p:cNvPr id="5" name="Rectangle: Rounded Corners 4">
            <a:extLst>
              <a:ext uri="{FF2B5EF4-FFF2-40B4-BE49-F238E27FC236}">
                <a16:creationId xmlns:a16="http://schemas.microsoft.com/office/drawing/2014/main" id="{A6DD4653-A24A-D37F-BC16-49DE2BB5C11B}"/>
              </a:ext>
            </a:extLst>
          </p:cNvPr>
          <p:cNvSpPr/>
          <p:nvPr/>
        </p:nvSpPr>
        <p:spPr>
          <a:xfrm>
            <a:off x="368490" y="424002"/>
            <a:ext cx="1041210" cy="282088"/>
          </a:xfrm>
          <a:prstGeom prst="roundRect">
            <a:avLst>
              <a:gd name="adj" fmla="val 9098"/>
            </a:avLst>
          </a:prstGeom>
          <a:solidFill>
            <a:schemeClr val="accent1"/>
          </a:solidFill>
          <a:ln w="63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18288" rtlCol="0" anchor="ctr"/>
          <a:lstStyle/>
          <a:p>
            <a:pPr algn="ctr" rtl="0"/>
            <a:r>
              <a:rPr lang="ja-jp" sz="1200" b="1" spc="300">
                <a:solidFill>
                  <a:schemeClr val="bg1"/>
                </a:solidFill>
                <a:latin typeface="+mj-lt"/>
                <a:ea typeface="Meiryo" panose="020B0604030504040204" pitchFamily="34" charset="-128"/>
              </a:rPr>
              <a:t>クイズ</a:t>
            </a:r>
          </a:p>
        </p:txBody>
      </p:sp>
      <p:grpSp>
        <p:nvGrpSpPr>
          <p:cNvPr id="6" name="Group 5">
            <a:extLst>
              <a:ext uri="{FF2B5EF4-FFF2-40B4-BE49-F238E27FC236}">
                <a16:creationId xmlns:a16="http://schemas.microsoft.com/office/drawing/2014/main" id="{4AC13F22-E119-F4BE-9734-066C3BC38039}"/>
              </a:ext>
            </a:extLst>
          </p:cNvPr>
          <p:cNvGrpSpPr/>
          <p:nvPr/>
        </p:nvGrpSpPr>
        <p:grpSpPr>
          <a:xfrm>
            <a:off x="368490" y="2129492"/>
            <a:ext cx="5513198" cy="138499"/>
            <a:chOff x="368490" y="1755667"/>
            <a:chExt cx="5513198" cy="138499"/>
          </a:xfrm>
        </p:grpSpPr>
        <p:sp>
          <p:nvSpPr>
            <p:cNvPr id="7" name="TextBox 6">
              <a:extLst>
                <a:ext uri="{FF2B5EF4-FFF2-40B4-BE49-F238E27FC236}">
                  <a16:creationId xmlns:a16="http://schemas.microsoft.com/office/drawing/2014/main" id="{7FABFBBC-4854-37B5-C3FB-4FEB75D957B2}"/>
                </a:ext>
              </a:extLst>
            </p:cNvPr>
            <p:cNvSpPr txBox="1"/>
            <p:nvPr/>
          </p:nvSpPr>
          <p:spPr>
            <a:xfrm>
              <a:off x="368490" y="1755667"/>
              <a:ext cx="5513198" cy="138499"/>
            </a:xfrm>
            <a:prstGeom prst="rect">
              <a:avLst/>
            </a:prstGeom>
            <a:noFill/>
          </p:spPr>
          <p:txBody>
            <a:bodyPr wrap="square" lIns="0" tIns="0" rIns="0" bIns="0" rtlCol="0" anchor="ctr" anchorCtr="0">
              <a:spAutoFit/>
            </a:bodyPr>
            <a:lstStyle/>
            <a:p>
              <a:pPr rtl="0"/>
              <a:r>
                <a:rPr lang="ja-jp" sz="900" b="1" spc="200">
                  <a:solidFill>
                    <a:schemeClr val="tx2"/>
                  </a:solidFill>
                  <a:ea typeface="Meiryo" panose="020B0604030504040204" pitchFamily="34" charset="-128"/>
                  <a:cs typeface="+mj-cs"/>
                </a:rPr>
                <a:t>1 つ選択</a:t>
              </a:r>
            </a:p>
          </p:txBody>
        </p:sp>
        <p:cxnSp>
          <p:nvCxnSpPr>
            <p:cNvPr id="8" name="Straight Connector 7">
              <a:extLst>
                <a:ext uri="{FF2B5EF4-FFF2-40B4-BE49-F238E27FC236}">
                  <a16:creationId xmlns:a16="http://schemas.microsoft.com/office/drawing/2014/main" id="{22C10C03-FFE0-D246-A73E-6EE2ED9569BF}"/>
                </a:ext>
              </a:extLst>
            </p:cNvPr>
            <p:cNvCxnSpPr>
              <a:cxnSpLocks/>
            </p:cNvCxnSpPr>
            <p:nvPr/>
          </p:nvCxnSpPr>
          <p:spPr>
            <a:xfrm>
              <a:off x="1615440" y="1828799"/>
              <a:ext cx="4266248" cy="0"/>
            </a:xfrm>
            <a:prstGeom prst="line">
              <a:avLst/>
            </a:prstGeom>
            <a:ln w="63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grpSp>
        <p:nvGrpSpPr>
          <p:cNvPr id="9" name="Group 8">
            <a:extLst>
              <a:ext uri="{FF2B5EF4-FFF2-40B4-BE49-F238E27FC236}">
                <a16:creationId xmlns:a16="http://schemas.microsoft.com/office/drawing/2014/main" id="{8185E942-EB18-BF6B-ED25-17FF99F16EA2}"/>
              </a:ext>
            </a:extLst>
          </p:cNvPr>
          <p:cNvGrpSpPr/>
          <p:nvPr/>
        </p:nvGrpSpPr>
        <p:grpSpPr>
          <a:xfrm>
            <a:off x="368490" y="2527310"/>
            <a:ext cx="5513198" cy="350648"/>
            <a:chOff x="368490" y="3478932"/>
            <a:chExt cx="5513198" cy="350648"/>
          </a:xfrm>
        </p:grpSpPr>
        <p:sp>
          <p:nvSpPr>
            <p:cNvPr id="10" name="Oval 9">
              <a:extLst>
                <a:ext uri="{FF2B5EF4-FFF2-40B4-BE49-F238E27FC236}">
                  <a16:creationId xmlns:a16="http://schemas.microsoft.com/office/drawing/2014/main" id="{D2273AA9-D927-7D02-AF06-2BD3E7CBB189}"/>
                </a:ext>
              </a:extLst>
            </p:cNvPr>
            <p:cNvSpPr/>
            <p:nvPr/>
          </p:nvSpPr>
          <p:spPr>
            <a:xfrm>
              <a:off x="368490" y="3478932"/>
              <a:ext cx="350648" cy="350648"/>
            </a:xfrm>
            <a:prstGeom prst="ellipse">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27432" rtlCol="0" anchor="ctr"/>
            <a:lstStyle/>
            <a:p>
              <a:pPr algn="ctr" rtl="0"/>
              <a:r>
                <a:rPr lang="ja-jp" sz="1200" b="1">
                  <a:solidFill>
                    <a:schemeClr val="tx1"/>
                  </a:solidFill>
                  <a:ea typeface="Meiryo" panose="020B0604030504040204" pitchFamily="34" charset="-128"/>
                </a:rPr>
                <a:t>A.</a:t>
              </a:r>
            </a:p>
          </p:txBody>
        </p:sp>
        <p:sp>
          <p:nvSpPr>
            <p:cNvPr id="11" name="Title 19">
              <a:extLst>
                <a:ext uri="{FF2B5EF4-FFF2-40B4-BE49-F238E27FC236}">
                  <a16:creationId xmlns:a16="http://schemas.microsoft.com/office/drawing/2014/main" id="{9552A087-7601-D340-F4AB-79E6E9A90BBC}"/>
                </a:ext>
              </a:extLst>
            </p:cNvPr>
            <p:cNvSpPr txBox="1">
              <a:spLocks/>
            </p:cNvSpPr>
            <p:nvPr/>
          </p:nvSpPr>
          <p:spPr>
            <a:xfrm>
              <a:off x="881062" y="3561923"/>
              <a:ext cx="5000626" cy="184666"/>
            </a:xfrm>
            <a:prstGeom prst="rect">
              <a:avLst/>
            </a:prstGeom>
          </p:spPr>
          <p:txBody>
            <a:bodyPr vert="horz" wrap="square" lIns="0" tIns="0" rIns="0" bIns="0" rtlCol="0" anchor="ctr" anchorCtr="0">
              <a:noAutofit/>
            </a:bodyPr>
            <a:lstStyle>
              <a:lvl1pPr algn="l" defTabSz="685800" rtl="0" eaLnBrk="1" latinLnBrk="0" hangingPunct="1">
                <a:lnSpc>
                  <a:spcPct val="90000"/>
                </a:lnSpc>
                <a:spcBef>
                  <a:spcPct val="0"/>
                </a:spcBef>
                <a:buNone/>
                <a:defRPr sz="2800" kern="1200">
                  <a:solidFill>
                    <a:schemeClr val="tx1"/>
                  </a:solidFill>
                  <a:latin typeface="+mj-lt"/>
                  <a:ea typeface="+mj-ea"/>
                  <a:cs typeface="+mj-cs"/>
                </a:defRPr>
              </a:lvl1pPr>
            </a:lstStyle>
            <a:p>
              <a:pPr rtl="0">
                <a:lnSpc>
                  <a:spcPct val="100000"/>
                </a:lnSpc>
              </a:pPr>
              <a:r>
                <a:rPr lang="ja-jp" sz="1200">
                  <a:latin typeface="+mn-lt"/>
                  <a:ea typeface="Meiryo" panose="020B0604030504040204" pitchFamily="34" charset="-128"/>
                </a:rPr>
                <a:t>アクセシビリティの低減</a:t>
              </a:r>
            </a:p>
          </p:txBody>
        </p:sp>
      </p:grpSp>
      <p:grpSp>
        <p:nvGrpSpPr>
          <p:cNvPr id="12" name="Group 11">
            <a:extLst>
              <a:ext uri="{FF2B5EF4-FFF2-40B4-BE49-F238E27FC236}">
                <a16:creationId xmlns:a16="http://schemas.microsoft.com/office/drawing/2014/main" id="{B5D06FD0-3192-1EBE-F3CA-544F013444D3}"/>
              </a:ext>
            </a:extLst>
          </p:cNvPr>
          <p:cNvGrpSpPr/>
          <p:nvPr/>
        </p:nvGrpSpPr>
        <p:grpSpPr>
          <a:xfrm>
            <a:off x="368490" y="3154279"/>
            <a:ext cx="5582730" cy="350648"/>
            <a:chOff x="368490" y="2859209"/>
            <a:chExt cx="5582730" cy="350648"/>
          </a:xfrm>
        </p:grpSpPr>
        <p:sp>
          <p:nvSpPr>
            <p:cNvPr id="13" name="Oval 12">
              <a:extLst>
                <a:ext uri="{FF2B5EF4-FFF2-40B4-BE49-F238E27FC236}">
                  <a16:creationId xmlns:a16="http://schemas.microsoft.com/office/drawing/2014/main" id="{C0BFC1BD-F367-0C83-FC46-8999FC8BA9D8}"/>
                </a:ext>
              </a:extLst>
            </p:cNvPr>
            <p:cNvSpPr/>
            <p:nvPr/>
          </p:nvSpPr>
          <p:spPr>
            <a:xfrm>
              <a:off x="368490" y="2859209"/>
              <a:ext cx="350648" cy="350648"/>
            </a:xfrm>
            <a:prstGeom prst="ellipse">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27432" rtlCol="0" anchor="ctr"/>
            <a:lstStyle/>
            <a:p>
              <a:pPr algn="ctr" rtl="0"/>
              <a:r>
                <a:rPr lang="ja-jp" sz="1200" b="1">
                  <a:solidFill>
                    <a:schemeClr val="tx1"/>
                  </a:solidFill>
                  <a:ea typeface="Meiryo" panose="020B0604030504040204" pitchFamily="34" charset="-128"/>
                </a:rPr>
                <a:t>B.</a:t>
              </a:r>
            </a:p>
          </p:txBody>
        </p:sp>
        <p:sp>
          <p:nvSpPr>
            <p:cNvPr id="14" name="Title 19">
              <a:extLst>
                <a:ext uri="{FF2B5EF4-FFF2-40B4-BE49-F238E27FC236}">
                  <a16:creationId xmlns:a16="http://schemas.microsoft.com/office/drawing/2014/main" id="{BB6002E7-E324-4CFC-04B5-A0E3C80EC96F}"/>
                </a:ext>
              </a:extLst>
            </p:cNvPr>
            <p:cNvSpPr txBox="1">
              <a:spLocks/>
            </p:cNvSpPr>
            <p:nvPr/>
          </p:nvSpPr>
          <p:spPr>
            <a:xfrm>
              <a:off x="881062" y="2942200"/>
              <a:ext cx="5070158" cy="184666"/>
            </a:xfrm>
            <a:prstGeom prst="rect">
              <a:avLst/>
            </a:prstGeom>
          </p:spPr>
          <p:txBody>
            <a:bodyPr vert="horz" wrap="square" lIns="0" tIns="0" rIns="0" bIns="0" rtlCol="0" anchor="ctr" anchorCtr="0">
              <a:spAutoFit/>
            </a:bodyPr>
            <a:lstStyle>
              <a:lvl1pPr algn="l" defTabSz="685800" rtl="0" eaLnBrk="1" latinLnBrk="0" hangingPunct="1">
                <a:lnSpc>
                  <a:spcPct val="90000"/>
                </a:lnSpc>
                <a:spcBef>
                  <a:spcPct val="0"/>
                </a:spcBef>
                <a:buNone/>
                <a:defRPr sz="2800" kern="1200">
                  <a:solidFill>
                    <a:schemeClr val="tx1"/>
                  </a:solidFill>
                  <a:latin typeface="+mj-lt"/>
                  <a:ea typeface="+mj-ea"/>
                  <a:cs typeface="+mj-cs"/>
                </a:defRPr>
              </a:lvl1pPr>
            </a:lstStyle>
            <a:p>
              <a:pPr rtl="0">
                <a:lnSpc>
                  <a:spcPct val="100000"/>
                </a:lnSpc>
              </a:pPr>
              <a:r>
                <a:rPr lang="ja-jp" sz="1200">
                  <a:latin typeface="+mn-lt"/>
                  <a:ea typeface="Meiryo" panose="020B0604030504040204" pitchFamily="34" charset="-128"/>
                </a:rPr>
                <a:t>コミュニケーションとコラボレーションの改善 </a:t>
              </a:r>
            </a:p>
          </p:txBody>
        </p:sp>
      </p:grpSp>
      <p:grpSp>
        <p:nvGrpSpPr>
          <p:cNvPr id="15" name="Group 14">
            <a:extLst>
              <a:ext uri="{FF2B5EF4-FFF2-40B4-BE49-F238E27FC236}">
                <a16:creationId xmlns:a16="http://schemas.microsoft.com/office/drawing/2014/main" id="{5158E43A-6C1B-86D6-AA6B-9EEE84A0E26A}"/>
              </a:ext>
            </a:extLst>
          </p:cNvPr>
          <p:cNvGrpSpPr/>
          <p:nvPr/>
        </p:nvGrpSpPr>
        <p:grpSpPr>
          <a:xfrm>
            <a:off x="368490" y="3790590"/>
            <a:ext cx="5513198" cy="350648"/>
            <a:chOff x="368490" y="3522149"/>
            <a:chExt cx="5513198" cy="350648"/>
          </a:xfrm>
        </p:grpSpPr>
        <p:sp>
          <p:nvSpPr>
            <p:cNvPr id="16" name="Oval 15">
              <a:extLst>
                <a:ext uri="{FF2B5EF4-FFF2-40B4-BE49-F238E27FC236}">
                  <a16:creationId xmlns:a16="http://schemas.microsoft.com/office/drawing/2014/main" id="{50EA5719-194C-257B-A051-442FDD81B53A}"/>
                </a:ext>
              </a:extLst>
            </p:cNvPr>
            <p:cNvSpPr/>
            <p:nvPr/>
          </p:nvSpPr>
          <p:spPr>
            <a:xfrm>
              <a:off x="368490" y="3522149"/>
              <a:ext cx="350648" cy="350648"/>
            </a:xfrm>
            <a:prstGeom prst="ellipse">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27432" rtlCol="0" anchor="ctr"/>
            <a:lstStyle/>
            <a:p>
              <a:pPr algn="ctr" rtl="0"/>
              <a:r>
                <a:rPr lang="ja-jp" sz="1200" b="1">
                  <a:solidFill>
                    <a:schemeClr val="tx1"/>
                  </a:solidFill>
                  <a:ea typeface="Meiryo" panose="020B0604030504040204" pitchFamily="34" charset="-128"/>
                </a:rPr>
                <a:t>C.</a:t>
              </a:r>
            </a:p>
          </p:txBody>
        </p:sp>
        <p:sp>
          <p:nvSpPr>
            <p:cNvPr id="17" name="Title 19">
              <a:extLst>
                <a:ext uri="{FF2B5EF4-FFF2-40B4-BE49-F238E27FC236}">
                  <a16:creationId xmlns:a16="http://schemas.microsoft.com/office/drawing/2014/main" id="{B647F876-4C23-80E6-B64E-E328A089E23B}"/>
                </a:ext>
              </a:extLst>
            </p:cNvPr>
            <p:cNvSpPr txBox="1">
              <a:spLocks/>
            </p:cNvSpPr>
            <p:nvPr/>
          </p:nvSpPr>
          <p:spPr>
            <a:xfrm>
              <a:off x="881062" y="3605140"/>
              <a:ext cx="5000626" cy="184666"/>
            </a:xfrm>
            <a:prstGeom prst="rect">
              <a:avLst/>
            </a:prstGeom>
          </p:spPr>
          <p:txBody>
            <a:bodyPr vert="horz" wrap="square" lIns="0" tIns="0" rIns="0" bIns="0" rtlCol="0" anchor="ctr" anchorCtr="0">
              <a:spAutoFit/>
            </a:bodyPr>
            <a:lstStyle>
              <a:lvl1pPr algn="l" defTabSz="685800" rtl="0" eaLnBrk="1" latinLnBrk="0" hangingPunct="1">
                <a:lnSpc>
                  <a:spcPct val="90000"/>
                </a:lnSpc>
                <a:spcBef>
                  <a:spcPct val="0"/>
                </a:spcBef>
                <a:buNone/>
                <a:defRPr sz="2800" kern="1200">
                  <a:solidFill>
                    <a:schemeClr val="tx1"/>
                  </a:solidFill>
                  <a:latin typeface="+mj-lt"/>
                  <a:ea typeface="+mj-ea"/>
                  <a:cs typeface="+mj-cs"/>
                </a:defRPr>
              </a:lvl1pPr>
            </a:lstStyle>
            <a:p>
              <a:pPr rtl="0">
                <a:lnSpc>
                  <a:spcPct val="100000"/>
                </a:lnSpc>
              </a:pPr>
              <a:r>
                <a:rPr lang="ja-jp" sz="1200">
                  <a:latin typeface="+mn-lt"/>
                  <a:ea typeface="Meiryo" panose="020B0604030504040204" pitchFamily="34" charset="-128"/>
                </a:rPr>
                <a:t>リアルタイム データへの限られたアクセス </a:t>
              </a:r>
            </a:p>
          </p:txBody>
        </p:sp>
      </p:grpSp>
      <p:grpSp>
        <p:nvGrpSpPr>
          <p:cNvPr id="18" name="Group 17">
            <a:extLst>
              <a:ext uri="{FF2B5EF4-FFF2-40B4-BE49-F238E27FC236}">
                <a16:creationId xmlns:a16="http://schemas.microsoft.com/office/drawing/2014/main" id="{1BCB46BE-A7D0-AFE2-A32C-E73AA11BD35D}"/>
              </a:ext>
            </a:extLst>
          </p:cNvPr>
          <p:cNvGrpSpPr/>
          <p:nvPr/>
        </p:nvGrpSpPr>
        <p:grpSpPr>
          <a:xfrm>
            <a:off x="368490" y="4417559"/>
            <a:ext cx="5513198" cy="350648"/>
            <a:chOff x="368490" y="4417559"/>
            <a:chExt cx="5513198" cy="350648"/>
          </a:xfrm>
        </p:grpSpPr>
        <p:sp>
          <p:nvSpPr>
            <p:cNvPr id="19" name="Oval 18">
              <a:extLst>
                <a:ext uri="{FF2B5EF4-FFF2-40B4-BE49-F238E27FC236}">
                  <a16:creationId xmlns:a16="http://schemas.microsoft.com/office/drawing/2014/main" id="{1E074932-5B7D-5D03-1B61-F202FD631D9A}"/>
                </a:ext>
              </a:extLst>
            </p:cNvPr>
            <p:cNvSpPr/>
            <p:nvPr/>
          </p:nvSpPr>
          <p:spPr>
            <a:xfrm>
              <a:off x="368490" y="4417559"/>
              <a:ext cx="350648" cy="350648"/>
            </a:xfrm>
            <a:prstGeom prst="ellipse">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27432" rtlCol="0" anchor="ctr"/>
            <a:lstStyle/>
            <a:p>
              <a:pPr algn="ctr" rtl="0"/>
              <a:r>
                <a:rPr lang="ja-jp" sz="1200" b="1">
                  <a:solidFill>
                    <a:schemeClr val="tx1"/>
                  </a:solidFill>
                  <a:ea typeface="Meiryo" panose="020B0604030504040204" pitchFamily="34" charset="-128"/>
                </a:rPr>
                <a:t>D.</a:t>
              </a:r>
            </a:p>
          </p:txBody>
        </p:sp>
        <p:sp>
          <p:nvSpPr>
            <p:cNvPr id="20" name="Title 19">
              <a:extLst>
                <a:ext uri="{FF2B5EF4-FFF2-40B4-BE49-F238E27FC236}">
                  <a16:creationId xmlns:a16="http://schemas.microsoft.com/office/drawing/2014/main" id="{C8C15F49-CFBB-F93E-631A-F75D512ED319}"/>
                </a:ext>
              </a:extLst>
            </p:cNvPr>
            <p:cNvSpPr txBox="1">
              <a:spLocks/>
            </p:cNvSpPr>
            <p:nvPr/>
          </p:nvSpPr>
          <p:spPr>
            <a:xfrm>
              <a:off x="881062" y="4500550"/>
              <a:ext cx="5000626" cy="184666"/>
            </a:xfrm>
            <a:prstGeom prst="rect">
              <a:avLst/>
            </a:prstGeom>
          </p:spPr>
          <p:txBody>
            <a:bodyPr vert="horz" wrap="square" lIns="0" tIns="0" rIns="0" bIns="0" rtlCol="0" anchor="ctr" anchorCtr="0">
              <a:spAutoFit/>
            </a:bodyPr>
            <a:lstStyle>
              <a:lvl1pPr algn="l" defTabSz="685800" rtl="0" eaLnBrk="1" latinLnBrk="0" hangingPunct="1">
                <a:lnSpc>
                  <a:spcPct val="90000"/>
                </a:lnSpc>
                <a:spcBef>
                  <a:spcPct val="0"/>
                </a:spcBef>
                <a:buNone/>
                <a:defRPr sz="2800" kern="1200">
                  <a:solidFill>
                    <a:schemeClr val="tx1"/>
                  </a:solidFill>
                  <a:latin typeface="+mj-lt"/>
                  <a:ea typeface="+mj-ea"/>
                  <a:cs typeface="+mj-cs"/>
                </a:defRPr>
              </a:lvl1pPr>
            </a:lstStyle>
            <a:p>
              <a:pPr rtl="0">
                <a:lnSpc>
                  <a:spcPct val="100000"/>
                </a:lnSpc>
              </a:pPr>
              <a:r>
                <a:rPr lang="ja-JP" altLang="en-US" sz="1200" dirty="0">
                  <a:latin typeface="+mn-lt"/>
                  <a:ea typeface="Meiryo" panose="020B0604030504040204" pitchFamily="34" charset="-128"/>
                </a:rPr>
                <a:t>データのサイロ化（データの非連携）</a:t>
              </a:r>
              <a:r>
                <a:rPr lang="ja-jp" sz="1200" dirty="0">
                  <a:latin typeface="+mn-lt"/>
                  <a:ea typeface="Meiryo" panose="020B0604030504040204" pitchFamily="34" charset="-128"/>
                </a:rPr>
                <a:t>の増加</a:t>
              </a:r>
            </a:p>
          </p:txBody>
        </p:sp>
      </p:grpSp>
    </p:spTree>
    <p:extLst>
      <p:ext uri="{BB962C8B-B14F-4D97-AF65-F5344CB8AC3E}">
        <p14:creationId xmlns:p14="http://schemas.microsoft.com/office/powerpoint/2010/main" val="30857748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Placeholder 11" descr="A person wearing safety goggles and holding a piece of paper&#10;&#10;Description automatically generated">
            <a:extLst>
              <a:ext uri="{FF2B5EF4-FFF2-40B4-BE49-F238E27FC236}">
                <a16:creationId xmlns:a16="http://schemas.microsoft.com/office/drawing/2014/main" id="{828EEDE2-E5D2-061D-4D72-08EA4C2BD0AE}"/>
              </a:ext>
            </a:extLst>
          </p:cNvPr>
          <p:cNvPicPr>
            <a:picLocks noGrp="1" noChangeAspect="1"/>
          </p:cNvPicPr>
          <p:nvPr>
            <p:ph type="pic" sz="quarter" idx="15"/>
          </p:nvPr>
        </p:nvPicPr>
        <p:blipFill rotWithShape="1">
          <a:blip r:embed="rId3" cstate="print">
            <a:extLst>
              <a:ext uri="{28A0092B-C50C-407E-A947-70E740481C1C}">
                <a14:useLocalDpi xmlns:a14="http://schemas.microsoft.com/office/drawing/2010/main"/>
              </a:ext>
            </a:extLst>
          </a:blip>
          <a:srcRect l="2283" t="7890" r="2283" b="509"/>
          <a:stretch/>
        </p:blipFill>
        <p:spPr>
          <a:xfrm>
            <a:off x="0" y="0"/>
            <a:ext cx="2986087" cy="5143500"/>
          </a:xfrm>
        </p:spPr>
      </p:pic>
      <p:sp>
        <p:nvSpPr>
          <p:cNvPr id="6" name="Title 5">
            <a:extLst>
              <a:ext uri="{FF2B5EF4-FFF2-40B4-BE49-F238E27FC236}">
                <a16:creationId xmlns:a16="http://schemas.microsoft.com/office/drawing/2014/main" id="{56D5EF1C-FDC5-4C6B-F60B-90356E825099}"/>
              </a:ext>
            </a:extLst>
          </p:cNvPr>
          <p:cNvSpPr>
            <a:spLocks noGrp="1"/>
          </p:cNvSpPr>
          <p:nvPr>
            <p:ph type="title"/>
          </p:nvPr>
        </p:nvSpPr>
        <p:spPr>
          <a:xfrm>
            <a:off x="3263201" y="365760"/>
            <a:ext cx="5513198" cy="398571"/>
          </a:xfrm>
        </p:spPr>
        <p:txBody>
          <a:bodyPr rtlCol="0"/>
          <a:lstStyle/>
          <a:p>
            <a:pPr rtl="0"/>
            <a:r>
              <a:rPr lang="ja-JP" altLang="en-US" dirty="0">
                <a:ea typeface="Meiryo" panose="020B0604030504040204" pitchFamily="34" charset="-128"/>
              </a:rPr>
              <a:t>生産性を損なう現状の問題点</a:t>
            </a:r>
            <a:endParaRPr lang="ja-jp" dirty="0">
              <a:ea typeface="Meiryo" panose="020B0604030504040204" pitchFamily="34" charset="-128"/>
            </a:endParaRPr>
          </a:p>
        </p:txBody>
      </p:sp>
      <p:sp>
        <p:nvSpPr>
          <p:cNvPr id="15" name="Title 5">
            <a:extLst>
              <a:ext uri="{FF2B5EF4-FFF2-40B4-BE49-F238E27FC236}">
                <a16:creationId xmlns:a16="http://schemas.microsoft.com/office/drawing/2014/main" id="{3CC761F6-A67C-CE73-05A3-FCC75159DEE8}"/>
              </a:ext>
            </a:extLst>
          </p:cNvPr>
          <p:cNvSpPr txBox="1">
            <a:spLocks/>
          </p:cNvSpPr>
          <p:nvPr/>
        </p:nvSpPr>
        <p:spPr>
          <a:xfrm>
            <a:off x="4061459" y="1434795"/>
            <a:ext cx="4714940" cy="561692"/>
          </a:xfrm>
          <a:prstGeom prst="rect">
            <a:avLst/>
          </a:prstGeom>
        </p:spPr>
        <p:txBody>
          <a:bodyPr wrap="square" lIns="0" tIns="0" rIns="0" bIns="0" rtlCol="0" anchor="ctr" anchorCtr="0">
            <a:spAutoFit/>
          </a:bodyPr>
          <a:lstStyle>
            <a:lvl1pPr algn="l" defTabSz="685800" rtl="0" eaLnBrk="1" latinLnBrk="0" hangingPunct="1">
              <a:lnSpc>
                <a:spcPct val="100000"/>
              </a:lnSpc>
              <a:spcBef>
                <a:spcPct val="0"/>
              </a:spcBef>
              <a:buNone/>
              <a:defRPr sz="2800" kern="1200">
                <a:solidFill>
                  <a:schemeClr val="tx1"/>
                </a:solidFill>
                <a:latin typeface="+mj-lt"/>
                <a:ea typeface="+mj-ea"/>
                <a:cs typeface="+mj-cs"/>
              </a:defRPr>
            </a:lvl1pPr>
          </a:lstStyle>
          <a:p>
            <a:pPr marL="0" lvl="1" defTabSz="685800" rtl="0">
              <a:spcBef>
                <a:spcPct val="0"/>
              </a:spcBef>
              <a:spcAft>
                <a:spcPts val="300"/>
              </a:spcAft>
            </a:pPr>
            <a:r>
              <a:rPr lang="ja-jp" sz="1200" b="1" dirty="0">
                <a:ea typeface="Meiryo" panose="020B0604030504040204" pitchFamily="34" charset="-128"/>
                <a:cs typeface="+mj-cs"/>
              </a:rPr>
              <a:t>非効率性</a:t>
            </a:r>
          </a:p>
          <a:p>
            <a:pPr marL="0" lvl="1" defTabSz="685800" rtl="0">
              <a:spcBef>
                <a:spcPct val="0"/>
              </a:spcBef>
              <a:spcAft>
                <a:spcPts val="300"/>
              </a:spcAft>
            </a:pPr>
            <a:r>
              <a:rPr lang="ja-jp" sz="1100" dirty="0">
                <a:ea typeface="Meiryo" panose="020B0604030504040204" pitchFamily="34" charset="-128"/>
                <a:cs typeface="+mj-cs"/>
              </a:rPr>
              <a:t>各手順で従来の通信技術が必要となることにより、遅延と不要な</a:t>
            </a:r>
            <a:br>
              <a:rPr lang="en-US" altLang="ja-JP" sz="1100" dirty="0">
                <a:ea typeface="Meiryo" panose="020B0604030504040204" pitchFamily="34" charset="-128"/>
                <a:cs typeface="+mj-cs"/>
              </a:rPr>
            </a:br>
            <a:r>
              <a:rPr lang="ja-jp" sz="1100" dirty="0">
                <a:ea typeface="Meiryo" panose="020B0604030504040204" pitchFamily="34" charset="-128"/>
                <a:cs typeface="+mj-cs"/>
              </a:rPr>
              <a:t>ダウンタイムが発生します。 </a:t>
            </a:r>
          </a:p>
        </p:txBody>
      </p:sp>
      <p:sp>
        <p:nvSpPr>
          <p:cNvPr id="27" name="Title 5">
            <a:extLst>
              <a:ext uri="{FF2B5EF4-FFF2-40B4-BE49-F238E27FC236}">
                <a16:creationId xmlns:a16="http://schemas.microsoft.com/office/drawing/2014/main" id="{F3BFC998-DD46-BCDB-B37A-92CEB5D51D58}"/>
              </a:ext>
            </a:extLst>
          </p:cNvPr>
          <p:cNvSpPr txBox="1">
            <a:spLocks/>
          </p:cNvSpPr>
          <p:nvPr/>
        </p:nvSpPr>
        <p:spPr>
          <a:xfrm>
            <a:off x="4061459" y="2351662"/>
            <a:ext cx="4714940" cy="561692"/>
          </a:xfrm>
          <a:prstGeom prst="rect">
            <a:avLst/>
          </a:prstGeom>
        </p:spPr>
        <p:txBody>
          <a:bodyPr wrap="square" lIns="0" tIns="0" rIns="0" bIns="0" rtlCol="0" anchor="ctr" anchorCtr="0">
            <a:spAutoFit/>
          </a:bodyPr>
          <a:lstStyle>
            <a:lvl1pPr algn="l" defTabSz="685800" rtl="0" eaLnBrk="1" latinLnBrk="0" hangingPunct="1">
              <a:lnSpc>
                <a:spcPct val="100000"/>
              </a:lnSpc>
              <a:spcBef>
                <a:spcPct val="0"/>
              </a:spcBef>
              <a:buNone/>
              <a:defRPr sz="2800" kern="1200">
                <a:solidFill>
                  <a:schemeClr val="tx1"/>
                </a:solidFill>
                <a:latin typeface="+mj-lt"/>
                <a:ea typeface="+mj-ea"/>
                <a:cs typeface="+mj-cs"/>
              </a:defRPr>
            </a:lvl1pPr>
          </a:lstStyle>
          <a:p>
            <a:pPr marL="0" lvl="1" defTabSz="685800" rtl="0">
              <a:spcBef>
                <a:spcPct val="0"/>
              </a:spcBef>
              <a:spcAft>
                <a:spcPts val="300"/>
              </a:spcAft>
            </a:pPr>
            <a:r>
              <a:rPr lang="ja-jp" sz="1200" b="1">
                <a:ea typeface="Meiryo" panose="020B0604030504040204" pitchFamily="34" charset="-128"/>
                <a:cs typeface="+mj-cs"/>
              </a:rPr>
              <a:t>競争上の不利 </a:t>
            </a:r>
          </a:p>
          <a:p>
            <a:pPr marL="0" lvl="1" defTabSz="685800" rtl="0">
              <a:spcBef>
                <a:spcPct val="0"/>
              </a:spcBef>
              <a:spcAft>
                <a:spcPts val="300"/>
              </a:spcAft>
            </a:pPr>
            <a:r>
              <a:rPr lang="ja-jp" sz="1100">
                <a:ea typeface="Meiryo" panose="020B0604030504040204" pitchFamily="34" charset="-128"/>
                <a:cs typeface="+mj-cs"/>
              </a:rPr>
              <a:t>非効率やミスコミュニケーションによる遅延により、</a:t>
            </a:r>
            <a:br>
              <a:rPr lang="en-US" sz="1100" dirty="0">
                <a:ea typeface="Meiryo" panose="020B0604030504040204" pitchFamily="34" charset="-128"/>
                <a:cs typeface="+mj-cs"/>
              </a:rPr>
            </a:br>
            <a:r>
              <a:rPr lang="ja-jp" sz="1100">
                <a:ea typeface="Meiryo" panose="020B0604030504040204" pitchFamily="34" charset="-128"/>
                <a:cs typeface="+mj-cs"/>
              </a:rPr>
              <a:t>企業は市場での競争力をいち早く失うことになります。 </a:t>
            </a:r>
          </a:p>
        </p:txBody>
      </p:sp>
      <p:sp>
        <p:nvSpPr>
          <p:cNvPr id="39" name="Title 5">
            <a:extLst>
              <a:ext uri="{FF2B5EF4-FFF2-40B4-BE49-F238E27FC236}">
                <a16:creationId xmlns:a16="http://schemas.microsoft.com/office/drawing/2014/main" id="{EC7E50CD-0CC2-DF59-E541-58D75C15E225}"/>
              </a:ext>
            </a:extLst>
          </p:cNvPr>
          <p:cNvSpPr txBox="1">
            <a:spLocks/>
          </p:cNvSpPr>
          <p:nvPr/>
        </p:nvSpPr>
        <p:spPr>
          <a:xfrm>
            <a:off x="4061459" y="3268531"/>
            <a:ext cx="4714940" cy="561692"/>
          </a:xfrm>
          <a:prstGeom prst="rect">
            <a:avLst/>
          </a:prstGeom>
        </p:spPr>
        <p:txBody>
          <a:bodyPr wrap="square" lIns="0" tIns="0" rIns="0" bIns="0" rtlCol="0" anchor="ctr" anchorCtr="0">
            <a:spAutoFit/>
          </a:bodyPr>
          <a:lstStyle>
            <a:lvl1pPr algn="l" defTabSz="685800" rtl="0" eaLnBrk="1" latinLnBrk="0" hangingPunct="1">
              <a:lnSpc>
                <a:spcPct val="100000"/>
              </a:lnSpc>
              <a:spcBef>
                <a:spcPct val="0"/>
              </a:spcBef>
              <a:buNone/>
              <a:defRPr sz="2800" kern="1200">
                <a:solidFill>
                  <a:schemeClr val="tx1"/>
                </a:solidFill>
                <a:latin typeface="+mj-lt"/>
                <a:ea typeface="+mj-ea"/>
                <a:cs typeface="+mj-cs"/>
              </a:defRPr>
            </a:lvl1pPr>
          </a:lstStyle>
          <a:p>
            <a:pPr marL="0" lvl="1" defTabSz="685800" rtl="0">
              <a:spcBef>
                <a:spcPct val="0"/>
              </a:spcBef>
              <a:spcAft>
                <a:spcPts val="300"/>
              </a:spcAft>
            </a:pPr>
            <a:r>
              <a:rPr lang="ja-jp" sz="1200" b="1" dirty="0">
                <a:ea typeface="Meiryo" panose="020B0604030504040204" pitchFamily="34" charset="-128"/>
                <a:cs typeface="+mj-cs"/>
              </a:rPr>
              <a:t>限られた柔軟性 </a:t>
            </a:r>
          </a:p>
          <a:p>
            <a:pPr marL="0" lvl="1" defTabSz="685800" rtl="0">
              <a:spcBef>
                <a:spcPct val="0"/>
              </a:spcBef>
              <a:spcAft>
                <a:spcPts val="300"/>
              </a:spcAft>
            </a:pPr>
            <a:r>
              <a:rPr lang="ja-jp" sz="1100" dirty="0">
                <a:ea typeface="Meiryo" panose="020B0604030504040204" pitchFamily="34" charset="-128"/>
                <a:cs typeface="+mj-cs"/>
              </a:rPr>
              <a:t>従来の製造技術は、新しい製品や設計で必要とされる形状や複雑さに</a:t>
            </a:r>
            <a:br>
              <a:rPr lang="en-US" altLang="ja-JP" sz="1100" dirty="0">
                <a:ea typeface="Meiryo" panose="020B0604030504040204" pitchFamily="34" charset="-128"/>
                <a:cs typeface="+mj-cs"/>
              </a:rPr>
            </a:br>
            <a:r>
              <a:rPr lang="ja-jp" sz="1100" dirty="0">
                <a:ea typeface="Meiryo" panose="020B0604030504040204" pitchFamily="34" charset="-128"/>
                <a:cs typeface="+mj-cs"/>
              </a:rPr>
              <a:t>対応できる柔軟性がありません。 </a:t>
            </a:r>
          </a:p>
        </p:txBody>
      </p:sp>
      <p:cxnSp>
        <p:nvCxnSpPr>
          <p:cNvPr id="24" name="Straight Connector 23">
            <a:extLst>
              <a:ext uri="{FF2B5EF4-FFF2-40B4-BE49-F238E27FC236}">
                <a16:creationId xmlns:a16="http://schemas.microsoft.com/office/drawing/2014/main" id="{5CC6E076-3135-9AB1-C911-C9582759CA70}"/>
              </a:ext>
            </a:extLst>
          </p:cNvPr>
          <p:cNvCxnSpPr>
            <a:cxnSpLocks/>
          </p:cNvCxnSpPr>
          <p:nvPr/>
        </p:nvCxnSpPr>
        <p:spPr>
          <a:xfrm flipH="1">
            <a:off x="3263201" y="2174075"/>
            <a:ext cx="5513198" cy="0"/>
          </a:xfrm>
          <a:prstGeom prst="line">
            <a:avLst/>
          </a:prstGeom>
          <a:ln w="63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17C8C795-2C15-E895-B20D-EE268987A99D}"/>
              </a:ext>
            </a:extLst>
          </p:cNvPr>
          <p:cNvCxnSpPr>
            <a:cxnSpLocks/>
          </p:cNvCxnSpPr>
          <p:nvPr/>
        </p:nvCxnSpPr>
        <p:spPr>
          <a:xfrm flipH="1">
            <a:off x="3263201" y="3090942"/>
            <a:ext cx="5513198" cy="0"/>
          </a:xfrm>
          <a:prstGeom prst="line">
            <a:avLst/>
          </a:prstGeom>
          <a:ln w="63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C2D7D081-CAD0-C6FB-78D5-B43793871CF2}"/>
              </a:ext>
            </a:extLst>
          </p:cNvPr>
          <p:cNvCxnSpPr>
            <a:cxnSpLocks/>
          </p:cNvCxnSpPr>
          <p:nvPr/>
        </p:nvCxnSpPr>
        <p:spPr>
          <a:xfrm flipH="1">
            <a:off x="3263201" y="4007808"/>
            <a:ext cx="5513198" cy="0"/>
          </a:xfrm>
          <a:prstGeom prst="line">
            <a:avLst/>
          </a:prstGeom>
          <a:ln w="63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45" name="Title 5">
            <a:extLst>
              <a:ext uri="{FF2B5EF4-FFF2-40B4-BE49-F238E27FC236}">
                <a16:creationId xmlns:a16="http://schemas.microsoft.com/office/drawing/2014/main" id="{B7D3628E-C509-08BD-F3DB-E6368F1F5033}"/>
              </a:ext>
            </a:extLst>
          </p:cNvPr>
          <p:cNvSpPr txBox="1">
            <a:spLocks/>
          </p:cNvSpPr>
          <p:nvPr/>
        </p:nvSpPr>
        <p:spPr>
          <a:xfrm>
            <a:off x="4061459" y="4270033"/>
            <a:ext cx="4714940" cy="392415"/>
          </a:xfrm>
          <a:prstGeom prst="rect">
            <a:avLst/>
          </a:prstGeom>
        </p:spPr>
        <p:txBody>
          <a:bodyPr wrap="square" lIns="0" tIns="0" rIns="0" bIns="0" rtlCol="0" anchor="ctr" anchorCtr="0">
            <a:spAutoFit/>
          </a:bodyPr>
          <a:lstStyle>
            <a:lvl1pPr algn="l" defTabSz="685800" rtl="0" eaLnBrk="1" latinLnBrk="0" hangingPunct="1">
              <a:lnSpc>
                <a:spcPct val="100000"/>
              </a:lnSpc>
              <a:spcBef>
                <a:spcPct val="0"/>
              </a:spcBef>
              <a:buNone/>
              <a:defRPr sz="2800" kern="1200">
                <a:solidFill>
                  <a:schemeClr val="tx1"/>
                </a:solidFill>
                <a:latin typeface="+mj-lt"/>
                <a:ea typeface="+mj-ea"/>
                <a:cs typeface="+mj-cs"/>
              </a:defRPr>
            </a:lvl1pPr>
          </a:lstStyle>
          <a:p>
            <a:pPr marL="0" lvl="1" defTabSz="685800" rtl="0">
              <a:spcBef>
                <a:spcPct val="0"/>
              </a:spcBef>
              <a:spcAft>
                <a:spcPts val="300"/>
              </a:spcAft>
            </a:pPr>
            <a:r>
              <a:rPr lang="ja-JP" altLang="en-US" sz="1200" b="1" dirty="0">
                <a:ea typeface="Meiryo" panose="020B0604030504040204" pitchFamily="34" charset="-128"/>
                <a:cs typeface="+mj-cs"/>
              </a:rPr>
              <a:t>コスト高</a:t>
            </a:r>
            <a:endParaRPr lang="ja-jp" sz="1200" b="1" dirty="0">
              <a:ea typeface="Meiryo" panose="020B0604030504040204" pitchFamily="34" charset="-128"/>
              <a:cs typeface="+mj-cs"/>
            </a:endParaRPr>
          </a:p>
          <a:p>
            <a:pPr marL="0" lvl="1" defTabSz="685800" rtl="0">
              <a:spcBef>
                <a:spcPct val="0"/>
              </a:spcBef>
              <a:spcAft>
                <a:spcPts val="300"/>
              </a:spcAft>
            </a:pPr>
            <a:r>
              <a:rPr lang="ja-JP" altLang="en-US" sz="1100" dirty="0">
                <a:ea typeface="Meiryo" panose="020B0604030504040204" pitchFamily="34" charset="-128"/>
                <a:cs typeface="+mj-cs"/>
              </a:rPr>
              <a:t>人件費の高騰による製造業のコスト高に直面しています。</a:t>
            </a:r>
            <a:endParaRPr lang="ja-jp" sz="1100" dirty="0">
              <a:ea typeface="Meiryo" panose="020B0604030504040204" pitchFamily="34" charset="-128"/>
              <a:cs typeface="+mj-cs"/>
            </a:endParaRPr>
          </a:p>
        </p:txBody>
      </p:sp>
      <p:grpSp>
        <p:nvGrpSpPr>
          <p:cNvPr id="50" name="Group 49">
            <a:extLst>
              <a:ext uri="{FF2B5EF4-FFF2-40B4-BE49-F238E27FC236}">
                <a16:creationId xmlns:a16="http://schemas.microsoft.com/office/drawing/2014/main" id="{0CB4EDDC-35CB-2223-6535-0BA0A543DEEA}"/>
              </a:ext>
            </a:extLst>
          </p:cNvPr>
          <p:cNvGrpSpPr/>
          <p:nvPr/>
        </p:nvGrpSpPr>
        <p:grpSpPr>
          <a:xfrm>
            <a:off x="3263201" y="4154741"/>
            <a:ext cx="622999" cy="622999"/>
            <a:chOff x="3263201" y="4022608"/>
            <a:chExt cx="622999" cy="622999"/>
          </a:xfrm>
        </p:grpSpPr>
        <p:sp>
          <p:nvSpPr>
            <p:cNvPr id="44" name="Oval 43">
              <a:extLst>
                <a:ext uri="{FF2B5EF4-FFF2-40B4-BE49-F238E27FC236}">
                  <a16:creationId xmlns:a16="http://schemas.microsoft.com/office/drawing/2014/main" id="{3BA1DEB6-E831-039A-1AD9-73344B6042CD}"/>
                </a:ext>
              </a:extLst>
            </p:cNvPr>
            <p:cNvSpPr/>
            <p:nvPr/>
          </p:nvSpPr>
          <p:spPr>
            <a:xfrm>
              <a:off x="3263201" y="4022608"/>
              <a:ext cx="622999" cy="622999"/>
            </a:xfrm>
            <a:prstGeom prst="ellipse">
              <a:avLst/>
            </a:prstGeom>
            <a:solidFill>
              <a:schemeClr val="bg1"/>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PH" sz="1400" dirty="0" err="1">
                <a:ea typeface="Meiryo" panose="020B0604030504040204" pitchFamily="34" charset="-128"/>
              </a:endParaRPr>
            </a:p>
          </p:txBody>
        </p:sp>
        <p:grpSp>
          <p:nvGrpSpPr>
            <p:cNvPr id="47" name="Group 46">
              <a:extLst>
                <a:ext uri="{FF2B5EF4-FFF2-40B4-BE49-F238E27FC236}">
                  <a16:creationId xmlns:a16="http://schemas.microsoft.com/office/drawing/2014/main" id="{EE0DE946-F56B-6634-407C-AB56B2218282}"/>
                </a:ext>
              </a:extLst>
            </p:cNvPr>
            <p:cNvGrpSpPr>
              <a:grpSpLocks noChangeAspect="1"/>
            </p:cNvGrpSpPr>
            <p:nvPr/>
          </p:nvGrpSpPr>
          <p:grpSpPr>
            <a:xfrm>
              <a:off x="3437245" y="4196948"/>
              <a:ext cx="274910" cy="274320"/>
              <a:chOff x="8734425" y="2316163"/>
              <a:chExt cx="27406601" cy="27347862"/>
            </a:xfrm>
            <a:solidFill>
              <a:schemeClr val="tx1"/>
            </a:solidFill>
          </p:grpSpPr>
          <p:sp>
            <p:nvSpPr>
              <p:cNvPr id="48" name="Freeform 198">
                <a:extLst>
                  <a:ext uri="{FF2B5EF4-FFF2-40B4-BE49-F238E27FC236}">
                    <a16:creationId xmlns:a16="http://schemas.microsoft.com/office/drawing/2014/main" id="{3F298E9A-CA48-AA75-AAF5-720CE9D2EBC3}"/>
                  </a:ext>
                </a:extLst>
              </p:cNvPr>
              <p:cNvSpPr>
                <a:spLocks noEditPoints="1"/>
              </p:cNvSpPr>
              <p:nvPr/>
            </p:nvSpPr>
            <p:spPr bwMode="auto">
              <a:xfrm>
                <a:off x="8734425" y="2316163"/>
                <a:ext cx="27406601" cy="27347862"/>
              </a:xfrm>
              <a:custGeom>
                <a:avLst/>
                <a:gdLst>
                  <a:gd name="T0" fmla="*/ 2904 w 3022"/>
                  <a:gd name="T1" fmla="*/ 923 h 3022"/>
                  <a:gd name="T2" fmla="*/ 2764 w 3022"/>
                  <a:gd name="T3" fmla="*/ 666 h 3022"/>
                  <a:gd name="T4" fmla="*/ 2580 w 3022"/>
                  <a:gd name="T5" fmla="*/ 442 h 3022"/>
                  <a:gd name="T6" fmla="*/ 2356 w 3022"/>
                  <a:gd name="T7" fmla="*/ 258 h 3022"/>
                  <a:gd name="T8" fmla="*/ 2099 w 3022"/>
                  <a:gd name="T9" fmla="*/ 118 h 3022"/>
                  <a:gd name="T10" fmla="*/ 1511 w 3022"/>
                  <a:gd name="T11" fmla="*/ 0 h 3022"/>
                  <a:gd name="T12" fmla="*/ 923 w 3022"/>
                  <a:gd name="T13" fmla="*/ 118 h 3022"/>
                  <a:gd name="T14" fmla="*/ 666 w 3022"/>
                  <a:gd name="T15" fmla="*/ 258 h 3022"/>
                  <a:gd name="T16" fmla="*/ 442 w 3022"/>
                  <a:gd name="T17" fmla="*/ 442 h 3022"/>
                  <a:gd name="T18" fmla="*/ 258 w 3022"/>
                  <a:gd name="T19" fmla="*/ 666 h 3022"/>
                  <a:gd name="T20" fmla="*/ 118 w 3022"/>
                  <a:gd name="T21" fmla="*/ 923 h 3022"/>
                  <a:gd name="T22" fmla="*/ 0 w 3022"/>
                  <a:gd name="T23" fmla="*/ 1511 h 3022"/>
                  <a:gd name="T24" fmla="*/ 118 w 3022"/>
                  <a:gd name="T25" fmla="*/ 2099 h 3022"/>
                  <a:gd name="T26" fmla="*/ 258 w 3022"/>
                  <a:gd name="T27" fmla="*/ 2356 h 3022"/>
                  <a:gd name="T28" fmla="*/ 442 w 3022"/>
                  <a:gd name="T29" fmla="*/ 2580 h 3022"/>
                  <a:gd name="T30" fmla="*/ 666 w 3022"/>
                  <a:gd name="T31" fmla="*/ 2764 h 3022"/>
                  <a:gd name="T32" fmla="*/ 923 w 3022"/>
                  <a:gd name="T33" fmla="*/ 2904 h 3022"/>
                  <a:gd name="T34" fmla="*/ 1511 w 3022"/>
                  <a:gd name="T35" fmla="*/ 3022 h 3022"/>
                  <a:gd name="T36" fmla="*/ 2099 w 3022"/>
                  <a:gd name="T37" fmla="*/ 2904 h 3022"/>
                  <a:gd name="T38" fmla="*/ 2356 w 3022"/>
                  <a:gd name="T39" fmla="*/ 2764 h 3022"/>
                  <a:gd name="T40" fmla="*/ 2580 w 3022"/>
                  <a:gd name="T41" fmla="*/ 2580 h 3022"/>
                  <a:gd name="T42" fmla="*/ 2764 w 3022"/>
                  <a:gd name="T43" fmla="*/ 2356 h 3022"/>
                  <a:gd name="T44" fmla="*/ 2904 w 3022"/>
                  <a:gd name="T45" fmla="*/ 2099 h 3022"/>
                  <a:gd name="T46" fmla="*/ 3022 w 3022"/>
                  <a:gd name="T47" fmla="*/ 1511 h 3022"/>
                  <a:gd name="T48" fmla="*/ 2904 w 3022"/>
                  <a:gd name="T49" fmla="*/ 923 h 3022"/>
                  <a:gd name="T50" fmla="*/ 2724 w 3022"/>
                  <a:gd name="T51" fmla="*/ 2023 h 3022"/>
                  <a:gd name="T52" fmla="*/ 2442 w 3022"/>
                  <a:gd name="T53" fmla="*/ 2442 h 3022"/>
                  <a:gd name="T54" fmla="*/ 2023 w 3022"/>
                  <a:gd name="T55" fmla="*/ 2724 h 3022"/>
                  <a:gd name="T56" fmla="*/ 1511 w 3022"/>
                  <a:gd name="T57" fmla="*/ 2827 h 3022"/>
                  <a:gd name="T58" fmla="*/ 999 w 3022"/>
                  <a:gd name="T59" fmla="*/ 2724 h 3022"/>
                  <a:gd name="T60" fmla="*/ 580 w 3022"/>
                  <a:gd name="T61" fmla="*/ 2442 h 3022"/>
                  <a:gd name="T62" fmla="*/ 298 w 3022"/>
                  <a:gd name="T63" fmla="*/ 2023 h 3022"/>
                  <a:gd name="T64" fmla="*/ 195 w 3022"/>
                  <a:gd name="T65" fmla="*/ 1511 h 3022"/>
                  <a:gd name="T66" fmla="*/ 298 w 3022"/>
                  <a:gd name="T67" fmla="*/ 999 h 3022"/>
                  <a:gd name="T68" fmla="*/ 580 w 3022"/>
                  <a:gd name="T69" fmla="*/ 580 h 3022"/>
                  <a:gd name="T70" fmla="*/ 999 w 3022"/>
                  <a:gd name="T71" fmla="*/ 298 h 3022"/>
                  <a:gd name="T72" fmla="*/ 1511 w 3022"/>
                  <a:gd name="T73" fmla="*/ 195 h 3022"/>
                  <a:gd name="T74" fmla="*/ 2023 w 3022"/>
                  <a:gd name="T75" fmla="*/ 298 h 3022"/>
                  <a:gd name="T76" fmla="*/ 2442 w 3022"/>
                  <a:gd name="T77" fmla="*/ 580 h 3022"/>
                  <a:gd name="T78" fmla="*/ 2724 w 3022"/>
                  <a:gd name="T79" fmla="*/ 999 h 3022"/>
                  <a:gd name="T80" fmla="*/ 2827 w 3022"/>
                  <a:gd name="T81" fmla="*/ 1511 h 3022"/>
                  <a:gd name="T82" fmla="*/ 2724 w 3022"/>
                  <a:gd name="T83" fmla="*/ 2023 h 30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022" h="3022">
                    <a:moveTo>
                      <a:pt x="2904" y="923"/>
                    </a:moveTo>
                    <a:cubicBezTo>
                      <a:pt x="2866" y="833"/>
                      <a:pt x="2819" y="747"/>
                      <a:pt x="2764" y="666"/>
                    </a:cubicBezTo>
                    <a:cubicBezTo>
                      <a:pt x="2710" y="586"/>
                      <a:pt x="2648" y="511"/>
                      <a:pt x="2580" y="442"/>
                    </a:cubicBezTo>
                    <a:cubicBezTo>
                      <a:pt x="2511" y="374"/>
                      <a:pt x="2436" y="312"/>
                      <a:pt x="2356" y="258"/>
                    </a:cubicBezTo>
                    <a:cubicBezTo>
                      <a:pt x="2275" y="203"/>
                      <a:pt x="2189" y="156"/>
                      <a:pt x="2099" y="118"/>
                    </a:cubicBezTo>
                    <a:cubicBezTo>
                      <a:pt x="1913" y="40"/>
                      <a:pt x="1715" y="0"/>
                      <a:pt x="1511" y="0"/>
                    </a:cubicBezTo>
                    <a:cubicBezTo>
                      <a:pt x="1307" y="0"/>
                      <a:pt x="1109" y="40"/>
                      <a:pt x="923" y="118"/>
                    </a:cubicBezTo>
                    <a:cubicBezTo>
                      <a:pt x="833" y="156"/>
                      <a:pt x="747" y="203"/>
                      <a:pt x="666" y="258"/>
                    </a:cubicBezTo>
                    <a:cubicBezTo>
                      <a:pt x="586" y="312"/>
                      <a:pt x="511" y="374"/>
                      <a:pt x="442" y="442"/>
                    </a:cubicBezTo>
                    <a:cubicBezTo>
                      <a:pt x="374" y="511"/>
                      <a:pt x="312" y="586"/>
                      <a:pt x="258" y="666"/>
                    </a:cubicBezTo>
                    <a:cubicBezTo>
                      <a:pt x="203" y="747"/>
                      <a:pt x="156" y="833"/>
                      <a:pt x="118" y="923"/>
                    </a:cubicBezTo>
                    <a:cubicBezTo>
                      <a:pt x="40" y="1109"/>
                      <a:pt x="0" y="1307"/>
                      <a:pt x="0" y="1511"/>
                    </a:cubicBezTo>
                    <a:cubicBezTo>
                      <a:pt x="0" y="1715"/>
                      <a:pt x="40" y="1913"/>
                      <a:pt x="118" y="2099"/>
                    </a:cubicBezTo>
                    <a:cubicBezTo>
                      <a:pt x="156" y="2189"/>
                      <a:pt x="203" y="2275"/>
                      <a:pt x="258" y="2356"/>
                    </a:cubicBezTo>
                    <a:cubicBezTo>
                      <a:pt x="312" y="2436"/>
                      <a:pt x="374" y="2511"/>
                      <a:pt x="442" y="2580"/>
                    </a:cubicBezTo>
                    <a:cubicBezTo>
                      <a:pt x="511" y="2648"/>
                      <a:pt x="586" y="2710"/>
                      <a:pt x="666" y="2764"/>
                    </a:cubicBezTo>
                    <a:cubicBezTo>
                      <a:pt x="747" y="2819"/>
                      <a:pt x="833" y="2866"/>
                      <a:pt x="923" y="2904"/>
                    </a:cubicBezTo>
                    <a:cubicBezTo>
                      <a:pt x="1109" y="2982"/>
                      <a:pt x="1307" y="3022"/>
                      <a:pt x="1511" y="3022"/>
                    </a:cubicBezTo>
                    <a:cubicBezTo>
                      <a:pt x="1715" y="3022"/>
                      <a:pt x="1913" y="2982"/>
                      <a:pt x="2099" y="2904"/>
                    </a:cubicBezTo>
                    <a:cubicBezTo>
                      <a:pt x="2189" y="2866"/>
                      <a:pt x="2275" y="2819"/>
                      <a:pt x="2356" y="2764"/>
                    </a:cubicBezTo>
                    <a:cubicBezTo>
                      <a:pt x="2436" y="2710"/>
                      <a:pt x="2511" y="2648"/>
                      <a:pt x="2580" y="2580"/>
                    </a:cubicBezTo>
                    <a:cubicBezTo>
                      <a:pt x="2648" y="2511"/>
                      <a:pt x="2710" y="2436"/>
                      <a:pt x="2764" y="2356"/>
                    </a:cubicBezTo>
                    <a:cubicBezTo>
                      <a:pt x="2819" y="2275"/>
                      <a:pt x="2866" y="2189"/>
                      <a:pt x="2904" y="2099"/>
                    </a:cubicBezTo>
                    <a:cubicBezTo>
                      <a:pt x="2982" y="1913"/>
                      <a:pt x="3022" y="1715"/>
                      <a:pt x="3022" y="1511"/>
                    </a:cubicBezTo>
                    <a:cubicBezTo>
                      <a:pt x="3022" y="1307"/>
                      <a:pt x="2982" y="1109"/>
                      <a:pt x="2904" y="923"/>
                    </a:cubicBezTo>
                    <a:close/>
                    <a:moveTo>
                      <a:pt x="2724" y="2023"/>
                    </a:moveTo>
                    <a:cubicBezTo>
                      <a:pt x="2658" y="2180"/>
                      <a:pt x="2563" y="2321"/>
                      <a:pt x="2442" y="2442"/>
                    </a:cubicBezTo>
                    <a:cubicBezTo>
                      <a:pt x="2321" y="2563"/>
                      <a:pt x="2180" y="2658"/>
                      <a:pt x="2023" y="2724"/>
                    </a:cubicBezTo>
                    <a:cubicBezTo>
                      <a:pt x="1861" y="2792"/>
                      <a:pt x="1689" y="2827"/>
                      <a:pt x="1511" y="2827"/>
                    </a:cubicBezTo>
                    <a:cubicBezTo>
                      <a:pt x="1333" y="2827"/>
                      <a:pt x="1161" y="2792"/>
                      <a:pt x="999" y="2724"/>
                    </a:cubicBezTo>
                    <a:cubicBezTo>
                      <a:pt x="842" y="2658"/>
                      <a:pt x="701" y="2563"/>
                      <a:pt x="580" y="2442"/>
                    </a:cubicBezTo>
                    <a:cubicBezTo>
                      <a:pt x="459" y="2321"/>
                      <a:pt x="364" y="2180"/>
                      <a:pt x="298" y="2023"/>
                    </a:cubicBezTo>
                    <a:cubicBezTo>
                      <a:pt x="230" y="1861"/>
                      <a:pt x="195" y="1689"/>
                      <a:pt x="195" y="1511"/>
                    </a:cubicBezTo>
                    <a:cubicBezTo>
                      <a:pt x="195" y="1333"/>
                      <a:pt x="230" y="1161"/>
                      <a:pt x="298" y="999"/>
                    </a:cubicBezTo>
                    <a:cubicBezTo>
                      <a:pt x="364" y="842"/>
                      <a:pt x="459" y="701"/>
                      <a:pt x="580" y="580"/>
                    </a:cubicBezTo>
                    <a:cubicBezTo>
                      <a:pt x="701" y="459"/>
                      <a:pt x="842" y="364"/>
                      <a:pt x="999" y="298"/>
                    </a:cubicBezTo>
                    <a:cubicBezTo>
                      <a:pt x="1161" y="230"/>
                      <a:pt x="1333" y="195"/>
                      <a:pt x="1511" y="195"/>
                    </a:cubicBezTo>
                    <a:cubicBezTo>
                      <a:pt x="1689" y="195"/>
                      <a:pt x="1861" y="230"/>
                      <a:pt x="2023" y="298"/>
                    </a:cubicBezTo>
                    <a:cubicBezTo>
                      <a:pt x="2180" y="364"/>
                      <a:pt x="2321" y="459"/>
                      <a:pt x="2442" y="580"/>
                    </a:cubicBezTo>
                    <a:cubicBezTo>
                      <a:pt x="2563" y="701"/>
                      <a:pt x="2658" y="842"/>
                      <a:pt x="2724" y="999"/>
                    </a:cubicBezTo>
                    <a:cubicBezTo>
                      <a:pt x="2792" y="1161"/>
                      <a:pt x="2827" y="1333"/>
                      <a:pt x="2827" y="1511"/>
                    </a:cubicBezTo>
                    <a:cubicBezTo>
                      <a:pt x="2827" y="1689"/>
                      <a:pt x="2792" y="1861"/>
                      <a:pt x="2724" y="202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ea typeface="Meiryo" panose="020B0604030504040204" pitchFamily="34" charset="-128"/>
                </a:endParaRPr>
              </a:p>
            </p:txBody>
          </p:sp>
          <p:sp>
            <p:nvSpPr>
              <p:cNvPr id="49" name="Freeform 199">
                <a:extLst>
                  <a:ext uri="{FF2B5EF4-FFF2-40B4-BE49-F238E27FC236}">
                    <a16:creationId xmlns:a16="http://schemas.microsoft.com/office/drawing/2014/main" id="{525AFA97-F105-926C-2414-2F79A9897B3C}"/>
                  </a:ext>
                </a:extLst>
              </p:cNvPr>
              <p:cNvSpPr>
                <a:spLocks/>
              </p:cNvSpPr>
              <p:nvPr/>
            </p:nvSpPr>
            <p:spPr bwMode="auto">
              <a:xfrm>
                <a:off x="18546760" y="9329741"/>
                <a:ext cx="7781924" cy="13320712"/>
              </a:xfrm>
              <a:custGeom>
                <a:avLst/>
                <a:gdLst>
                  <a:gd name="T0" fmla="*/ 583 w 858"/>
                  <a:gd name="T1" fmla="*/ 653 h 1472"/>
                  <a:gd name="T2" fmla="*/ 432 w 858"/>
                  <a:gd name="T3" fmla="*/ 609 h 1472"/>
                  <a:gd name="T4" fmla="*/ 251 w 858"/>
                  <a:gd name="T5" fmla="*/ 472 h 1472"/>
                  <a:gd name="T6" fmla="*/ 251 w 858"/>
                  <a:gd name="T7" fmla="*/ 447 h 1472"/>
                  <a:gd name="T8" fmla="*/ 461 w 858"/>
                  <a:gd name="T9" fmla="*/ 321 h 1472"/>
                  <a:gd name="T10" fmla="*/ 749 w 858"/>
                  <a:gd name="T11" fmla="*/ 419 h 1472"/>
                  <a:gd name="T12" fmla="*/ 851 w 858"/>
                  <a:gd name="T13" fmla="*/ 312 h 1472"/>
                  <a:gd name="T14" fmla="*/ 517 w 858"/>
                  <a:gd name="T15" fmla="*/ 175 h 1472"/>
                  <a:gd name="T16" fmla="*/ 517 w 858"/>
                  <a:gd name="T17" fmla="*/ 0 h 1472"/>
                  <a:gd name="T18" fmla="*/ 346 w 858"/>
                  <a:gd name="T19" fmla="*/ 0 h 1472"/>
                  <a:gd name="T20" fmla="*/ 346 w 858"/>
                  <a:gd name="T21" fmla="*/ 181 h 1472"/>
                  <a:gd name="T22" fmla="*/ 46 w 858"/>
                  <a:gd name="T23" fmla="*/ 447 h 1472"/>
                  <a:gd name="T24" fmla="*/ 46 w 858"/>
                  <a:gd name="T25" fmla="*/ 483 h 1472"/>
                  <a:gd name="T26" fmla="*/ 314 w 858"/>
                  <a:gd name="T27" fmla="*/ 756 h 1472"/>
                  <a:gd name="T28" fmla="*/ 481 w 858"/>
                  <a:gd name="T29" fmla="*/ 807 h 1472"/>
                  <a:gd name="T30" fmla="*/ 653 w 858"/>
                  <a:gd name="T31" fmla="*/ 964 h 1472"/>
                  <a:gd name="T32" fmla="*/ 653 w 858"/>
                  <a:gd name="T33" fmla="*/ 984 h 1472"/>
                  <a:gd name="T34" fmla="*/ 415 w 858"/>
                  <a:gd name="T35" fmla="*/ 1134 h 1472"/>
                  <a:gd name="T36" fmla="*/ 102 w 858"/>
                  <a:gd name="T37" fmla="*/ 1034 h 1472"/>
                  <a:gd name="T38" fmla="*/ 0 w 858"/>
                  <a:gd name="T39" fmla="*/ 1148 h 1472"/>
                  <a:gd name="T40" fmla="*/ 346 w 858"/>
                  <a:gd name="T41" fmla="*/ 1285 h 1472"/>
                  <a:gd name="T42" fmla="*/ 346 w 858"/>
                  <a:gd name="T43" fmla="*/ 1472 h 1472"/>
                  <a:gd name="T44" fmla="*/ 517 w 858"/>
                  <a:gd name="T45" fmla="*/ 1472 h 1472"/>
                  <a:gd name="T46" fmla="*/ 517 w 858"/>
                  <a:gd name="T47" fmla="*/ 1283 h 1472"/>
                  <a:gd name="T48" fmla="*/ 858 w 858"/>
                  <a:gd name="T49" fmla="*/ 984 h 1472"/>
                  <a:gd name="T50" fmla="*/ 858 w 858"/>
                  <a:gd name="T51" fmla="*/ 943 h 1472"/>
                  <a:gd name="T52" fmla="*/ 583 w 858"/>
                  <a:gd name="T53" fmla="*/ 653 h 14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858" h="1472">
                    <a:moveTo>
                      <a:pt x="583" y="653"/>
                    </a:moveTo>
                    <a:cubicBezTo>
                      <a:pt x="432" y="609"/>
                      <a:pt x="432" y="609"/>
                      <a:pt x="432" y="609"/>
                    </a:cubicBezTo>
                    <a:cubicBezTo>
                      <a:pt x="302" y="570"/>
                      <a:pt x="251" y="527"/>
                      <a:pt x="251" y="472"/>
                    </a:cubicBezTo>
                    <a:cubicBezTo>
                      <a:pt x="251" y="447"/>
                      <a:pt x="251" y="447"/>
                      <a:pt x="251" y="447"/>
                    </a:cubicBezTo>
                    <a:cubicBezTo>
                      <a:pt x="251" y="385"/>
                      <a:pt x="312" y="321"/>
                      <a:pt x="461" y="321"/>
                    </a:cubicBezTo>
                    <a:cubicBezTo>
                      <a:pt x="573" y="321"/>
                      <a:pt x="647" y="344"/>
                      <a:pt x="749" y="419"/>
                    </a:cubicBezTo>
                    <a:cubicBezTo>
                      <a:pt x="851" y="312"/>
                      <a:pt x="851" y="312"/>
                      <a:pt x="851" y="312"/>
                    </a:cubicBezTo>
                    <a:cubicBezTo>
                      <a:pt x="763" y="235"/>
                      <a:pt x="655" y="186"/>
                      <a:pt x="517" y="175"/>
                    </a:cubicBezTo>
                    <a:cubicBezTo>
                      <a:pt x="517" y="0"/>
                      <a:pt x="517" y="0"/>
                      <a:pt x="517" y="0"/>
                    </a:cubicBezTo>
                    <a:cubicBezTo>
                      <a:pt x="346" y="0"/>
                      <a:pt x="346" y="0"/>
                      <a:pt x="346" y="0"/>
                    </a:cubicBezTo>
                    <a:cubicBezTo>
                      <a:pt x="346" y="181"/>
                      <a:pt x="346" y="181"/>
                      <a:pt x="346" y="181"/>
                    </a:cubicBezTo>
                    <a:cubicBezTo>
                      <a:pt x="153" y="210"/>
                      <a:pt x="46" y="322"/>
                      <a:pt x="46" y="447"/>
                    </a:cubicBezTo>
                    <a:cubicBezTo>
                      <a:pt x="46" y="483"/>
                      <a:pt x="46" y="483"/>
                      <a:pt x="46" y="483"/>
                    </a:cubicBezTo>
                    <a:cubicBezTo>
                      <a:pt x="46" y="602"/>
                      <a:pt x="123" y="696"/>
                      <a:pt x="314" y="756"/>
                    </a:cubicBezTo>
                    <a:cubicBezTo>
                      <a:pt x="481" y="807"/>
                      <a:pt x="481" y="807"/>
                      <a:pt x="481" y="807"/>
                    </a:cubicBezTo>
                    <a:cubicBezTo>
                      <a:pt x="616" y="848"/>
                      <a:pt x="653" y="885"/>
                      <a:pt x="653" y="964"/>
                    </a:cubicBezTo>
                    <a:cubicBezTo>
                      <a:pt x="653" y="984"/>
                      <a:pt x="653" y="984"/>
                      <a:pt x="653" y="984"/>
                    </a:cubicBezTo>
                    <a:cubicBezTo>
                      <a:pt x="653" y="1056"/>
                      <a:pt x="582" y="1134"/>
                      <a:pt x="415" y="1134"/>
                    </a:cubicBezTo>
                    <a:cubicBezTo>
                      <a:pt x="261" y="1134"/>
                      <a:pt x="196" y="1092"/>
                      <a:pt x="102" y="1034"/>
                    </a:cubicBezTo>
                    <a:cubicBezTo>
                      <a:pt x="0" y="1148"/>
                      <a:pt x="0" y="1148"/>
                      <a:pt x="0" y="1148"/>
                    </a:cubicBezTo>
                    <a:cubicBezTo>
                      <a:pt x="77" y="1216"/>
                      <a:pt x="184" y="1271"/>
                      <a:pt x="346" y="1285"/>
                    </a:cubicBezTo>
                    <a:cubicBezTo>
                      <a:pt x="346" y="1472"/>
                      <a:pt x="346" y="1472"/>
                      <a:pt x="346" y="1472"/>
                    </a:cubicBezTo>
                    <a:cubicBezTo>
                      <a:pt x="517" y="1472"/>
                      <a:pt x="517" y="1472"/>
                      <a:pt x="517" y="1472"/>
                    </a:cubicBezTo>
                    <a:cubicBezTo>
                      <a:pt x="517" y="1283"/>
                      <a:pt x="517" y="1283"/>
                      <a:pt x="517" y="1283"/>
                    </a:cubicBezTo>
                    <a:cubicBezTo>
                      <a:pt x="722" y="1256"/>
                      <a:pt x="858" y="1141"/>
                      <a:pt x="858" y="984"/>
                    </a:cubicBezTo>
                    <a:cubicBezTo>
                      <a:pt x="858" y="943"/>
                      <a:pt x="858" y="943"/>
                      <a:pt x="858" y="943"/>
                    </a:cubicBezTo>
                    <a:cubicBezTo>
                      <a:pt x="858" y="779"/>
                      <a:pt x="739" y="701"/>
                      <a:pt x="583" y="65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ea typeface="Meiryo" panose="020B0604030504040204" pitchFamily="34" charset="-128"/>
                </a:endParaRPr>
              </a:p>
            </p:txBody>
          </p:sp>
        </p:grpSp>
      </p:grpSp>
      <p:grpSp>
        <p:nvGrpSpPr>
          <p:cNvPr id="58" name="Group 57">
            <a:extLst>
              <a:ext uri="{FF2B5EF4-FFF2-40B4-BE49-F238E27FC236}">
                <a16:creationId xmlns:a16="http://schemas.microsoft.com/office/drawing/2014/main" id="{A7AF0EA7-3F6B-EBB4-8F47-21338E90103F}"/>
              </a:ext>
            </a:extLst>
          </p:cNvPr>
          <p:cNvGrpSpPr/>
          <p:nvPr/>
        </p:nvGrpSpPr>
        <p:grpSpPr>
          <a:xfrm>
            <a:off x="3263201" y="3237876"/>
            <a:ext cx="622999" cy="622999"/>
            <a:chOff x="3263201" y="3105743"/>
            <a:chExt cx="622999" cy="622999"/>
          </a:xfrm>
        </p:grpSpPr>
        <p:sp>
          <p:nvSpPr>
            <p:cNvPr id="38" name="Oval 37">
              <a:extLst>
                <a:ext uri="{FF2B5EF4-FFF2-40B4-BE49-F238E27FC236}">
                  <a16:creationId xmlns:a16="http://schemas.microsoft.com/office/drawing/2014/main" id="{9ED1A91C-39CA-C1EE-A3E3-2D4F99B5F6CB}"/>
                </a:ext>
              </a:extLst>
            </p:cNvPr>
            <p:cNvSpPr/>
            <p:nvPr/>
          </p:nvSpPr>
          <p:spPr>
            <a:xfrm>
              <a:off x="3263201" y="3105743"/>
              <a:ext cx="622999" cy="622999"/>
            </a:xfrm>
            <a:prstGeom prst="ellipse">
              <a:avLst/>
            </a:prstGeom>
            <a:solidFill>
              <a:schemeClr val="bg1"/>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PH" sz="1400" dirty="0" err="1">
                <a:ea typeface="Meiryo" panose="020B0604030504040204" pitchFamily="34" charset="-128"/>
              </a:endParaRPr>
            </a:p>
          </p:txBody>
        </p:sp>
        <p:grpSp>
          <p:nvGrpSpPr>
            <p:cNvPr id="51" name="Group 50">
              <a:extLst>
                <a:ext uri="{FF2B5EF4-FFF2-40B4-BE49-F238E27FC236}">
                  <a16:creationId xmlns:a16="http://schemas.microsoft.com/office/drawing/2014/main" id="{9B0B05FB-DFB3-0439-6C36-EE77BC827F29}"/>
                </a:ext>
              </a:extLst>
            </p:cNvPr>
            <p:cNvGrpSpPr>
              <a:grpSpLocks noChangeAspect="1"/>
            </p:cNvGrpSpPr>
            <p:nvPr/>
          </p:nvGrpSpPr>
          <p:grpSpPr>
            <a:xfrm>
              <a:off x="3387027" y="3295124"/>
              <a:ext cx="375348" cy="244238"/>
              <a:chOff x="5141913" y="3097213"/>
              <a:chExt cx="36607750" cy="23820437"/>
            </a:xfrm>
            <a:solidFill>
              <a:schemeClr val="tx1"/>
            </a:solidFill>
          </p:grpSpPr>
          <p:sp>
            <p:nvSpPr>
              <p:cNvPr id="52" name="Freeform 289">
                <a:extLst>
                  <a:ext uri="{FF2B5EF4-FFF2-40B4-BE49-F238E27FC236}">
                    <a16:creationId xmlns:a16="http://schemas.microsoft.com/office/drawing/2014/main" id="{0AAAA7E5-236F-D730-B8E2-CF38D8D64DDF}"/>
                  </a:ext>
                </a:extLst>
              </p:cNvPr>
              <p:cNvSpPr>
                <a:spLocks/>
              </p:cNvSpPr>
              <p:nvPr/>
            </p:nvSpPr>
            <p:spPr bwMode="auto">
              <a:xfrm>
                <a:off x="17646648" y="3097213"/>
                <a:ext cx="7262810" cy="10725151"/>
              </a:xfrm>
              <a:custGeom>
                <a:avLst/>
                <a:gdLst>
                  <a:gd name="T0" fmla="*/ 201 w 801"/>
                  <a:gd name="T1" fmla="*/ 467 h 1185"/>
                  <a:gd name="T2" fmla="*/ 401 w 801"/>
                  <a:gd name="T3" fmla="*/ 200 h 1185"/>
                  <a:gd name="T4" fmla="*/ 601 w 801"/>
                  <a:gd name="T5" fmla="*/ 401 h 1185"/>
                  <a:gd name="T6" fmla="*/ 601 w 801"/>
                  <a:gd name="T7" fmla="*/ 1185 h 1185"/>
                  <a:gd name="T8" fmla="*/ 801 w 801"/>
                  <a:gd name="T9" fmla="*/ 1185 h 1185"/>
                  <a:gd name="T10" fmla="*/ 801 w 801"/>
                  <a:gd name="T11" fmla="*/ 401 h 1185"/>
                  <a:gd name="T12" fmla="*/ 401 w 801"/>
                  <a:gd name="T13" fmla="*/ 0 h 1185"/>
                  <a:gd name="T14" fmla="*/ 0 w 801"/>
                  <a:gd name="T15" fmla="*/ 467 h 1185"/>
                  <a:gd name="T16" fmla="*/ 0 w 801"/>
                  <a:gd name="T17" fmla="*/ 1185 h 1185"/>
                  <a:gd name="T18" fmla="*/ 201 w 801"/>
                  <a:gd name="T19" fmla="*/ 1185 h 1185"/>
                  <a:gd name="T20" fmla="*/ 201 w 801"/>
                  <a:gd name="T21" fmla="*/ 467 h 1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01" h="1185">
                    <a:moveTo>
                      <a:pt x="201" y="467"/>
                    </a:moveTo>
                    <a:cubicBezTo>
                      <a:pt x="201" y="305"/>
                      <a:pt x="279" y="200"/>
                      <a:pt x="401" y="200"/>
                    </a:cubicBezTo>
                    <a:cubicBezTo>
                      <a:pt x="513" y="200"/>
                      <a:pt x="601" y="288"/>
                      <a:pt x="601" y="401"/>
                    </a:cubicBezTo>
                    <a:cubicBezTo>
                      <a:pt x="601" y="1185"/>
                      <a:pt x="601" y="1185"/>
                      <a:pt x="601" y="1185"/>
                    </a:cubicBezTo>
                    <a:cubicBezTo>
                      <a:pt x="801" y="1185"/>
                      <a:pt x="801" y="1185"/>
                      <a:pt x="801" y="1185"/>
                    </a:cubicBezTo>
                    <a:cubicBezTo>
                      <a:pt x="801" y="401"/>
                      <a:pt x="801" y="401"/>
                      <a:pt x="801" y="401"/>
                    </a:cubicBezTo>
                    <a:cubicBezTo>
                      <a:pt x="801" y="180"/>
                      <a:pt x="621" y="0"/>
                      <a:pt x="401" y="0"/>
                    </a:cubicBezTo>
                    <a:cubicBezTo>
                      <a:pt x="165" y="0"/>
                      <a:pt x="0" y="192"/>
                      <a:pt x="0" y="467"/>
                    </a:cubicBezTo>
                    <a:cubicBezTo>
                      <a:pt x="0" y="1185"/>
                      <a:pt x="0" y="1185"/>
                      <a:pt x="0" y="1185"/>
                    </a:cubicBezTo>
                    <a:cubicBezTo>
                      <a:pt x="201" y="1185"/>
                      <a:pt x="201" y="1185"/>
                      <a:pt x="201" y="1185"/>
                    </a:cubicBezTo>
                    <a:lnTo>
                      <a:pt x="201" y="467"/>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ea typeface="Meiryo" panose="020B0604030504040204" pitchFamily="34" charset="-128"/>
                </a:endParaRPr>
              </a:p>
            </p:txBody>
          </p:sp>
          <p:sp>
            <p:nvSpPr>
              <p:cNvPr id="53" name="Freeform 290">
                <a:extLst>
                  <a:ext uri="{FF2B5EF4-FFF2-40B4-BE49-F238E27FC236}">
                    <a16:creationId xmlns:a16="http://schemas.microsoft.com/office/drawing/2014/main" id="{E68404FF-219E-5CA8-EBB6-F6BC3A4A7BA9}"/>
                  </a:ext>
                </a:extLst>
              </p:cNvPr>
              <p:cNvSpPr>
                <a:spLocks/>
              </p:cNvSpPr>
              <p:nvPr/>
            </p:nvSpPr>
            <p:spPr bwMode="auto">
              <a:xfrm>
                <a:off x="12377740" y="10193335"/>
                <a:ext cx="1822448" cy="3629023"/>
              </a:xfrm>
              <a:custGeom>
                <a:avLst/>
                <a:gdLst>
                  <a:gd name="T0" fmla="*/ 201 w 201"/>
                  <a:gd name="T1" fmla="*/ 100 h 401"/>
                  <a:gd name="T2" fmla="*/ 100 w 201"/>
                  <a:gd name="T3" fmla="*/ 0 h 401"/>
                  <a:gd name="T4" fmla="*/ 0 w 201"/>
                  <a:gd name="T5" fmla="*/ 100 h 401"/>
                  <a:gd name="T6" fmla="*/ 0 w 201"/>
                  <a:gd name="T7" fmla="*/ 401 h 401"/>
                  <a:gd name="T8" fmla="*/ 201 w 201"/>
                  <a:gd name="T9" fmla="*/ 401 h 401"/>
                  <a:gd name="T10" fmla="*/ 201 w 201"/>
                  <a:gd name="T11" fmla="*/ 100 h 401"/>
                </a:gdLst>
                <a:ahLst/>
                <a:cxnLst>
                  <a:cxn ang="0">
                    <a:pos x="T0" y="T1"/>
                  </a:cxn>
                  <a:cxn ang="0">
                    <a:pos x="T2" y="T3"/>
                  </a:cxn>
                  <a:cxn ang="0">
                    <a:pos x="T4" y="T5"/>
                  </a:cxn>
                  <a:cxn ang="0">
                    <a:pos x="T6" y="T7"/>
                  </a:cxn>
                  <a:cxn ang="0">
                    <a:pos x="T8" y="T9"/>
                  </a:cxn>
                  <a:cxn ang="0">
                    <a:pos x="T10" y="T11"/>
                  </a:cxn>
                </a:cxnLst>
                <a:rect l="0" t="0" r="r" b="b"/>
                <a:pathLst>
                  <a:path w="201" h="401">
                    <a:moveTo>
                      <a:pt x="201" y="100"/>
                    </a:moveTo>
                    <a:cubicBezTo>
                      <a:pt x="201" y="45"/>
                      <a:pt x="156" y="0"/>
                      <a:pt x="100" y="0"/>
                    </a:cubicBezTo>
                    <a:cubicBezTo>
                      <a:pt x="45" y="0"/>
                      <a:pt x="0" y="45"/>
                      <a:pt x="0" y="100"/>
                    </a:cubicBezTo>
                    <a:cubicBezTo>
                      <a:pt x="0" y="401"/>
                      <a:pt x="0" y="401"/>
                      <a:pt x="0" y="401"/>
                    </a:cubicBezTo>
                    <a:cubicBezTo>
                      <a:pt x="201" y="401"/>
                      <a:pt x="201" y="401"/>
                      <a:pt x="201" y="401"/>
                    </a:cubicBezTo>
                    <a:lnTo>
                      <a:pt x="201" y="10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ea typeface="Meiryo" panose="020B0604030504040204" pitchFamily="34" charset="-128"/>
                </a:endParaRPr>
              </a:p>
            </p:txBody>
          </p:sp>
          <p:sp>
            <p:nvSpPr>
              <p:cNvPr id="54" name="Freeform 291">
                <a:extLst>
                  <a:ext uri="{FF2B5EF4-FFF2-40B4-BE49-F238E27FC236}">
                    <a16:creationId xmlns:a16="http://schemas.microsoft.com/office/drawing/2014/main" id="{F2037A1C-9D74-62F9-4053-261C380F65A0}"/>
                  </a:ext>
                </a:extLst>
              </p:cNvPr>
              <p:cNvSpPr>
                <a:spLocks/>
              </p:cNvSpPr>
              <p:nvPr/>
            </p:nvSpPr>
            <p:spPr bwMode="auto">
              <a:xfrm>
                <a:off x="28990929" y="7631113"/>
                <a:ext cx="1822448" cy="6191251"/>
              </a:xfrm>
              <a:custGeom>
                <a:avLst/>
                <a:gdLst>
                  <a:gd name="T0" fmla="*/ 201 w 201"/>
                  <a:gd name="T1" fmla="*/ 100 h 684"/>
                  <a:gd name="T2" fmla="*/ 101 w 201"/>
                  <a:gd name="T3" fmla="*/ 0 h 684"/>
                  <a:gd name="T4" fmla="*/ 0 w 201"/>
                  <a:gd name="T5" fmla="*/ 100 h 684"/>
                  <a:gd name="T6" fmla="*/ 0 w 201"/>
                  <a:gd name="T7" fmla="*/ 684 h 684"/>
                  <a:gd name="T8" fmla="*/ 201 w 201"/>
                  <a:gd name="T9" fmla="*/ 684 h 684"/>
                  <a:gd name="T10" fmla="*/ 201 w 201"/>
                  <a:gd name="T11" fmla="*/ 100 h 684"/>
                </a:gdLst>
                <a:ahLst/>
                <a:cxnLst>
                  <a:cxn ang="0">
                    <a:pos x="T0" y="T1"/>
                  </a:cxn>
                  <a:cxn ang="0">
                    <a:pos x="T2" y="T3"/>
                  </a:cxn>
                  <a:cxn ang="0">
                    <a:pos x="T4" y="T5"/>
                  </a:cxn>
                  <a:cxn ang="0">
                    <a:pos x="T6" y="T7"/>
                  </a:cxn>
                  <a:cxn ang="0">
                    <a:pos x="T8" y="T9"/>
                  </a:cxn>
                  <a:cxn ang="0">
                    <a:pos x="T10" y="T11"/>
                  </a:cxn>
                </a:cxnLst>
                <a:rect l="0" t="0" r="r" b="b"/>
                <a:pathLst>
                  <a:path w="201" h="684">
                    <a:moveTo>
                      <a:pt x="201" y="100"/>
                    </a:moveTo>
                    <a:cubicBezTo>
                      <a:pt x="201" y="45"/>
                      <a:pt x="156" y="0"/>
                      <a:pt x="101" y="0"/>
                    </a:cubicBezTo>
                    <a:cubicBezTo>
                      <a:pt x="45" y="0"/>
                      <a:pt x="0" y="45"/>
                      <a:pt x="0" y="100"/>
                    </a:cubicBezTo>
                    <a:cubicBezTo>
                      <a:pt x="0" y="684"/>
                      <a:pt x="0" y="684"/>
                      <a:pt x="0" y="684"/>
                    </a:cubicBezTo>
                    <a:cubicBezTo>
                      <a:pt x="201" y="684"/>
                      <a:pt x="201" y="684"/>
                      <a:pt x="201" y="684"/>
                    </a:cubicBezTo>
                    <a:lnTo>
                      <a:pt x="201" y="10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ea typeface="Meiryo" panose="020B0604030504040204" pitchFamily="34" charset="-128"/>
                </a:endParaRPr>
              </a:p>
            </p:txBody>
          </p:sp>
          <p:sp>
            <p:nvSpPr>
              <p:cNvPr id="55" name="Freeform 292">
                <a:extLst>
                  <a:ext uri="{FF2B5EF4-FFF2-40B4-BE49-F238E27FC236}">
                    <a16:creationId xmlns:a16="http://schemas.microsoft.com/office/drawing/2014/main" id="{8E3C9859-7B57-6DAB-D92F-93700067751B}"/>
                  </a:ext>
                </a:extLst>
              </p:cNvPr>
              <p:cNvSpPr>
                <a:spLocks/>
              </p:cNvSpPr>
              <p:nvPr/>
            </p:nvSpPr>
            <p:spPr bwMode="auto">
              <a:xfrm>
                <a:off x="12377740" y="19550064"/>
                <a:ext cx="7091363" cy="6734172"/>
              </a:xfrm>
              <a:custGeom>
                <a:avLst/>
                <a:gdLst>
                  <a:gd name="T0" fmla="*/ 581 w 782"/>
                  <a:gd name="T1" fmla="*/ 368 h 744"/>
                  <a:gd name="T2" fmla="*/ 385 w 782"/>
                  <a:gd name="T3" fmla="*/ 544 h 744"/>
                  <a:gd name="T4" fmla="*/ 201 w 782"/>
                  <a:gd name="T5" fmla="*/ 368 h 744"/>
                  <a:gd name="T6" fmla="*/ 201 w 782"/>
                  <a:gd name="T7" fmla="*/ 0 h 744"/>
                  <a:gd name="T8" fmla="*/ 0 w 782"/>
                  <a:gd name="T9" fmla="*/ 0 h 744"/>
                  <a:gd name="T10" fmla="*/ 0 w 782"/>
                  <a:gd name="T11" fmla="*/ 368 h 744"/>
                  <a:gd name="T12" fmla="*/ 385 w 782"/>
                  <a:gd name="T13" fmla="*/ 744 h 744"/>
                  <a:gd name="T14" fmla="*/ 782 w 782"/>
                  <a:gd name="T15" fmla="*/ 368 h 744"/>
                  <a:gd name="T16" fmla="*/ 782 w 782"/>
                  <a:gd name="T17" fmla="*/ 0 h 744"/>
                  <a:gd name="T18" fmla="*/ 581 w 782"/>
                  <a:gd name="T19" fmla="*/ 0 h 744"/>
                  <a:gd name="T20" fmla="*/ 581 w 782"/>
                  <a:gd name="T21" fmla="*/ 368 h 7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82" h="744">
                    <a:moveTo>
                      <a:pt x="581" y="368"/>
                    </a:moveTo>
                    <a:cubicBezTo>
                      <a:pt x="581" y="467"/>
                      <a:pt x="476" y="544"/>
                      <a:pt x="385" y="544"/>
                    </a:cubicBezTo>
                    <a:cubicBezTo>
                      <a:pt x="298" y="544"/>
                      <a:pt x="201" y="468"/>
                      <a:pt x="201" y="368"/>
                    </a:cubicBezTo>
                    <a:cubicBezTo>
                      <a:pt x="201" y="0"/>
                      <a:pt x="201" y="0"/>
                      <a:pt x="201" y="0"/>
                    </a:cubicBezTo>
                    <a:cubicBezTo>
                      <a:pt x="0" y="0"/>
                      <a:pt x="0" y="0"/>
                      <a:pt x="0" y="0"/>
                    </a:cubicBezTo>
                    <a:cubicBezTo>
                      <a:pt x="0" y="368"/>
                      <a:pt x="0" y="368"/>
                      <a:pt x="0" y="368"/>
                    </a:cubicBezTo>
                    <a:cubicBezTo>
                      <a:pt x="0" y="593"/>
                      <a:pt x="199" y="744"/>
                      <a:pt x="385" y="744"/>
                    </a:cubicBezTo>
                    <a:cubicBezTo>
                      <a:pt x="573" y="744"/>
                      <a:pt x="782" y="589"/>
                      <a:pt x="782" y="368"/>
                    </a:cubicBezTo>
                    <a:cubicBezTo>
                      <a:pt x="782" y="0"/>
                      <a:pt x="782" y="0"/>
                      <a:pt x="782" y="0"/>
                    </a:cubicBezTo>
                    <a:cubicBezTo>
                      <a:pt x="581" y="0"/>
                      <a:pt x="581" y="0"/>
                      <a:pt x="581" y="0"/>
                    </a:cubicBezTo>
                    <a:lnTo>
                      <a:pt x="581" y="368"/>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ea typeface="Meiryo" panose="020B0604030504040204" pitchFamily="34" charset="-128"/>
                </a:endParaRPr>
              </a:p>
            </p:txBody>
          </p:sp>
          <p:sp>
            <p:nvSpPr>
              <p:cNvPr id="56" name="Freeform 293">
                <a:extLst>
                  <a:ext uri="{FF2B5EF4-FFF2-40B4-BE49-F238E27FC236}">
                    <a16:creationId xmlns:a16="http://schemas.microsoft.com/office/drawing/2014/main" id="{26A5E7EA-F237-1F88-DD62-C50545F6D3D0}"/>
                  </a:ext>
                </a:extLst>
              </p:cNvPr>
              <p:cNvSpPr>
                <a:spLocks/>
              </p:cNvSpPr>
              <p:nvPr/>
            </p:nvSpPr>
            <p:spPr bwMode="auto">
              <a:xfrm>
                <a:off x="23096541" y="19550064"/>
                <a:ext cx="7716836" cy="7367586"/>
              </a:xfrm>
              <a:custGeom>
                <a:avLst/>
                <a:gdLst>
                  <a:gd name="T0" fmla="*/ 650 w 851"/>
                  <a:gd name="T1" fmla="*/ 368 h 814"/>
                  <a:gd name="T2" fmla="*/ 438 w 851"/>
                  <a:gd name="T3" fmla="*/ 614 h 814"/>
                  <a:gd name="T4" fmla="*/ 200 w 851"/>
                  <a:gd name="T5" fmla="*/ 370 h 814"/>
                  <a:gd name="T6" fmla="*/ 200 w 851"/>
                  <a:gd name="T7" fmla="*/ 0 h 814"/>
                  <a:gd name="T8" fmla="*/ 0 w 851"/>
                  <a:gd name="T9" fmla="*/ 0 h 814"/>
                  <a:gd name="T10" fmla="*/ 0 w 851"/>
                  <a:gd name="T11" fmla="*/ 370 h 814"/>
                  <a:gd name="T12" fmla="*/ 438 w 851"/>
                  <a:gd name="T13" fmla="*/ 814 h 814"/>
                  <a:gd name="T14" fmla="*/ 851 w 851"/>
                  <a:gd name="T15" fmla="*/ 368 h 814"/>
                  <a:gd name="T16" fmla="*/ 851 w 851"/>
                  <a:gd name="T17" fmla="*/ 0 h 814"/>
                  <a:gd name="T18" fmla="*/ 650 w 851"/>
                  <a:gd name="T19" fmla="*/ 0 h 814"/>
                  <a:gd name="T20" fmla="*/ 650 w 851"/>
                  <a:gd name="T21" fmla="*/ 368 h 8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51" h="814">
                    <a:moveTo>
                      <a:pt x="650" y="368"/>
                    </a:moveTo>
                    <a:cubicBezTo>
                      <a:pt x="650" y="537"/>
                      <a:pt x="540" y="614"/>
                      <a:pt x="438" y="614"/>
                    </a:cubicBezTo>
                    <a:cubicBezTo>
                      <a:pt x="325" y="614"/>
                      <a:pt x="200" y="513"/>
                      <a:pt x="200" y="370"/>
                    </a:cubicBezTo>
                    <a:cubicBezTo>
                      <a:pt x="200" y="0"/>
                      <a:pt x="200" y="0"/>
                      <a:pt x="200" y="0"/>
                    </a:cubicBezTo>
                    <a:cubicBezTo>
                      <a:pt x="0" y="0"/>
                      <a:pt x="0" y="0"/>
                      <a:pt x="0" y="0"/>
                    </a:cubicBezTo>
                    <a:cubicBezTo>
                      <a:pt x="0" y="370"/>
                      <a:pt x="0" y="370"/>
                      <a:pt x="0" y="370"/>
                    </a:cubicBezTo>
                    <a:cubicBezTo>
                      <a:pt x="0" y="635"/>
                      <a:pt x="226" y="814"/>
                      <a:pt x="438" y="814"/>
                    </a:cubicBezTo>
                    <a:cubicBezTo>
                      <a:pt x="673" y="814"/>
                      <a:pt x="851" y="622"/>
                      <a:pt x="851" y="368"/>
                    </a:cubicBezTo>
                    <a:cubicBezTo>
                      <a:pt x="851" y="0"/>
                      <a:pt x="851" y="0"/>
                      <a:pt x="851" y="0"/>
                    </a:cubicBezTo>
                    <a:cubicBezTo>
                      <a:pt x="650" y="0"/>
                      <a:pt x="650" y="0"/>
                      <a:pt x="650" y="0"/>
                    </a:cubicBezTo>
                    <a:lnTo>
                      <a:pt x="650" y="368"/>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ea typeface="Meiryo" panose="020B0604030504040204" pitchFamily="34" charset="-128"/>
                </a:endParaRPr>
              </a:p>
            </p:txBody>
          </p:sp>
          <p:sp>
            <p:nvSpPr>
              <p:cNvPr id="57" name="Freeform 294">
                <a:extLst>
                  <a:ext uri="{FF2B5EF4-FFF2-40B4-BE49-F238E27FC236}">
                    <a16:creationId xmlns:a16="http://schemas.microsoft.com/office/drawing/2014/main" id="{06FF2844-7615-2E32-98C8-E98290BD8CFD}"/>
                  </a:ext>
                </a:extLst>
              </p:cNvPr>
              <p:cNvSpPr>
                <a:spLocks/>
              </p:cNvSpPr>
              <p:nvPr/>
            </p:nvSpPr>
            <p:spPr bwMode="auto">
              <a:xfrm>
                <a:off x="5141913" y="10391778"/>
                <a:ext cx="36607750" cy="12588872"/>
              </a:xfrm>
              <a:custGeom>
                <a:avLst/>
                <a:gdLst>
                  <a:gd name="T0" fmla="*/ 3289 w 4037"/>
                  <a:gd name="T1" fmla="*/ 0 h 1391"/>
                  <a:gd name="T2" fmla="*/ 3173 w 4037"/>
                  <a:gd name="T3" fmla="*/ 124 h 1391"/>
                  <a:gd name="T4" fmla="*/ 3680 w 4037"/>
                  <a:gd name="T5" fmla="*/ 595 h 1391"/>
                  <a:gd name="T6" fmla="*/ 100 w 4037"/>
                  <a:gd name="T7" fmla="*/ 595 h 1391"/>
                  <a:gd name="T8" fmla="*/ 0 w 4037"/>
                  <a:gd name="T9" fmla="*/ 696 h 1391"/>
                  <a:gd name="T10" fmla="*/ 100 w 4037"/>
                  <a:gd name="T11" fmla="*/ 796 h 1391"/>
                  <a:gd name="T12" fmla="*/ 3680 w 4037"/>
                  <a:gd name="T13" fmla="*/ 796 h 1391"/>
                  <a:gd name="T14" fmla="*/ 3173 w 4037"/>
                  <a:gd name="T15" fmla="*/ 1267 h 1391"/>
                  <a:gd name="T16" fmla="*/ 3289 w 4037"/>
                  <a:gd name="T17" fmla="*/ 1391 h 1391"/>
                  <a:gd name="T18" fmla="*/ 4037 w 4037"/>
                  <a:gd name="T19" fmla="*/ 696 h 1391"/>
                  <a:gd name="T20" fmla="*/ 3289 w 4037"/>
                  <a:gd name="T21" fmla="*/ 0 h 13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037" h="1391">
                    <a:moveTo>
                      <a:pt x="3289" y="0"/>
                    </a:moveTo>
                    <a:cubicBezTo>
                      <a:pt x="3173" y="124"/>
                      <a:pt x="3173" y="124"/>
                      <a:pt x="3173" y="124"/>
                    </a:cubicBezTo>
                    <a:cubicBezTo>
                      <a:pt x="3680" y="595"/>
                      <a:pt x="3680" y="595"/>
                      <a:pt x="3680" y="595"/>
                    </a:cubicBezTo>
                    <a:cubicBezTo>
                      <a:pt x="100" y="595"/>
                      <a:pt x="100" y="595"/>
                      <a:pt x="100" y="595"/>
                    </a:cubicBezTo>
                    <a:cubicBezTo>
                      <a:pt x="45" y="595"/>
                      <a:pt x="0" y="640"/>
                      <a:pt x="0" y="696"/>
                    </a:cubicBezTo>
                    <a:cubicBezTo>
                      <a:pt x="0" y="751"/>
                      <a:pt x="45" y="796"/>
                      <a:pt x="100" y="796"/>
                    </a:cubicBezTo>
                    <a:cubicBezTo>
                      <a:pt x="3680" y="796"/>
                      <a:pt x="3680" y="796"/>
                      <a:pt x="3680" y="796"/>
                    </a:cubicBezTo>
                    <a:cubicBezTo>
                      <a:pt x="3173" y="1267"/>
                      <a:pt x="3173" y="1267"/>
                      <a:pt x="3173" y="1267"/>
                    </a:cubicBezTo>
                    <a:cubicBezTo>
                      <a:pt x="3289" y="1391"/>
                      <a:pt x="3289" y="1391"/>
                      <a:pt x="3289" y="1391"/>
                    </a:cubicBezTo>
                    <a:cubicBezTo>
                      <a:pt x="4037" y="696"/>
                      <a:pt x="4037" y="696"/>
                      <a:pt x="4037" y="696"/>
                    </a:cubicBezTo>
                    <a:lnTo>
                      <a:pt x="3289"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ea typeface="Meiryo" panose="020B0604030504040204" pitchFamily="34" charset="-128"/>
                </a:endParaRPr>
              </a:p>
            </p:txBody>
          </p:sp>
        </p:grpSp>
      </p:grpSp>
      <p:grpSp>
        <p:nvGrpSpPr>
          <p:cNvPr id="60" name="Group 59">
            <a:extLst>
              <a:ext uri="{FF2B5EF4-FFF2-40B4-BE49-F238E27FC236}">
                <a16:creationId xmlns:a16="http://schemas.microsoft.com/office/drawing/2014/main" id="{37F7A7DF-C57A-8F35-A43D-FED8676095BD}"/>
              </a:ext>
            </a:extLst>
          </p:cNvPr>
          <p:cNvGrpSpPr/>
          <p:nvPr/>
        </p:nvGrpSpPr>
        <p:grpSpPr>
          <a:xfrm>
            <a:off x="3263201" y="2321009"/>
            <a:ext cx="622999" cy="622999"/>
            <a:chOff x="3263201" y="2188876"/>
            <a:chExt cx="622999" cy="622999"/>
          </a:xfrm>
        </p:grpSpPr>
        <p:sp>
          <p:nvSpPr>
            <p:cNvPr id="26" name="Oval 25">
              <a:extLst>
                <a:ext uri="{FF2B5EF4-FFF2-40B4-BE49-F238E27FC236}">
                  <a16:creationId xmlns:a16="http://schemas.microsoft.com/office/drawing/2014/main" id="{B5C47531-76B8-8553-BE4A-1E27A886B1E2}"/>
                </a:ext>
              </a:extLst>
            </p:cNvPr>
            <p:cNvSpPr/>
            <p:nvPr/>
          </p:nvSpPr>
          <p:spPr>
            <a:xfrm>
              <a:off x="3263201" y="2188876"/>
              <a:ext cx="622999" cy="622999"/>
            </a:xfrm>
            <a:prstGeom prst="ellipse">
              <a:avLst/>
            </a:prstGeom>
            <a:solidFill>
              <a:schemeClr val="bg1"/>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PH" sz="1400" dirty="0" err="1">
                <a:ea typeface="Meiryo" panose="020B0604030504040204" pitchFamily="34" charset="-128"/>
              </a:endParaRPr>
            </a:p>
          </p:txBody>
        </p:sp>
        <p:sp>
          <p:nvSpPr>
            <p:cNvPr id="59" name="Freeform 221">
              <a:extLst>
                <a:ext uri="{FF2B5EF4-FFF2-40B4-BE49-F238E27FC236}">
                  <a16:creationId xmlns:a16="http://schemas.microsoft.com/office/drawing/2014/main" id="{2B9DCF72-D028-5C24-8EB5-07984AFFBA89}"/>
                </a:ext>
              </a:extLst>
            </p:cNvPr>
            <p:cNvSpPr>
              <a:spLocks noChangeAspect="1" noEditPoints="1"/>
            </p:cNvSpPr>
            <p:nvPr/>
          </p:nvSpPr>
          <p:spPr bwMode="auto">
            <a:xfrm>
              <a:off x="3388347" y="2363216"/>
              <a:ext cx="372706" cy="274320"/>
            </a:xfrm>
            <a:custGeom>
              <a:avLst/>
              <a:gdLst>
                <a:gd name="T0" fmla="*/ 2561 w 3920"/>
                <a:gd name="T1" fmla="*/ 390 h 2891"/>
                <a:gd name="T2" fmla="*/ 1740 w 3920"/>
                <a:gd name="T3" fmla="*/ 365 h 2891"/>
                <a:gd name="T4" fmla="*/ 792 w 3920"/>
                <a:gd name="T5" fmla="*/ 77 h 2891"/>
                <a:gd name="T6" fmla="*/ 573 w 3920"/>
                <a:gd name="T7" fmla="*/ 1767 h 2891"/>
                <a:gd name="T8" fmla="*/ 691 w 3920"/>
                <a:gd name="T9" fmla="*/ 2096 h 2891"/>
                <a:gd name="T10" fmla="*/ 990 w 3920"/>
                <a:gd name="T11" fmla="*/ 2351 h 2891"/>
                <a:gd name="T12" fmla="*/ 1287 w 3920"/>
                <a:gd name="T13" fmla="*/ 2603 h 2891"/>
                <a:gd name="T14" fmla="*/ 1605 w 3920"/>
                <a:gd name="T15" fmla="*/ 2819 h 2891"/>
                <a:gd name="T16" fmla="*/ 2137 w 3920"/>
                <a:gd name="T17" fmla="*/ 2819 h 2891"/>
                <a:gd name="T18" fmla="*/ 2446 w 3920"/>
                <a:gd name="T19" fmla="*/ 2677 h 2891"/>
                <a:gd name="T20" fmla="*/ 2777 w 3920"/>
                <a:gd name="T21" fmla="*/ 2448 h 2891"/>
                <a:gd name="T22" fmla="*/ 3253 w 3920"/>
                <a:gd name="T23" fmla="*/ 2008 h 2891"/>
                <a:gd name="T24" fmla="*/ 3395 w 3920"/>
                <a:gd name="T25" fmla="*/ 1770 h 2891"/>
                <a:gd name="T26" fmla="*/ 196 w 3920"/>
                <a:gd name="T27" fmla="*/ 1448 h 2891"/>
                <a:gd name="T28" fmla="*/ 777 w 3920"/>
                <a:gd name="T29" fmla="*/ 1905 h 2891"/>
                <a:gd name="T30" fmla="*/ 978 w 3920"/>
                <a:gd name="T31" fmla="*/ 1820 h 2891"/>
                <a:gd name="T32" fmla="*/ 1087 w 3920"/>
                <a:gd name="T33" fmla="*/ 2227 h 2891"/>
                <a:gd name="T34" fmla="*/ 1312 w 3920"/>
                <a:gd name="T35" fmla="*/ 2155 h 2891"/>
                <a:gd name="T36" fmla="*/ 1373 w 3920"/>
                <a:gd name="T37" fmla="*/ 2411 h 2891"/>
                <a:gd name="T38" fmla="*/ 1609 w 3920"/>
                <a:gd name="T39" fmla="*/ 2407 h 2891"/>
                <a:gd name="T40" fmla="*/ 1808 w 3920"/>
                <a:gd name="T41" fmla="*/ 2725 h 2891"/>
                <a:gd name="T42" fmla="*/ 1720 w 3920"/>
                <a:gd name="T43" fmla="*/ 2630 h 2891"/>
                <a:gd name="T44" fmla="*/ 3074 w 3920"/>
                <a:gd name="T45" fmla="*/ 1999 h 2891"/>
                <a:gd name="T46" fmla="*/ 2839 w 3920"/>
                <a:gd name="T47" fmla="*/ 2195 h 2891"/>
                <a:gd name="T48" fmla="*/ 2463 w 3920"/>
                <a:gd name="T49" fmla="*/ 2113 h 2891"/>
                <a:gd name="T50" fmla="*/ 2521 w 3920"/>
                <a:gd name="T51" fmla="*/ 2487 h 2891"/>
                <a:gd name="T52" fmla="*/ 2173 w 3920"/>
                <a:gd name="T53" fmla="*/ 2353 h 2891"/>
                <a:gd name="T54" fmla="*/ 2162 w 3920"/>
                <a:gd name="T55" fmla="*/ 2348 h 2891"/>
                <a:gd name="T56" fmla="*/ 2151 w 3920"/>
                <a:gd name="T57" fmla="*/ 2344 h 2891"/>
                <a:gd name="T58" fmla="*/ 2140 w 3920"/>
                <a:gd name="T59" fmla="*/ 2342 h 2891"/>
                <a:gd name="T60" fmla="*/ 2128 w 3920"/>
                <a:gd name="T61" fmla="*/ 2342 h 2891"/>
                <a:gd name="T62" fmla="*/ 2117 w 3920"/>
                <a:gd name="T63" fmla="*/ 2344 h 2891"/>
                <a:gd name="T64" fmla="*/ 2106 w 3920"/>
                <a:gd name="T65" fmla="*/ 2347 h 2891"/>
                <a:gd name="T66" fmla="*/ 2096 w 3920"/>
                <a:gd name="T67" fmla="*/ 2351 h 2891"/>
                <a:gd name="T68" fmla="*/ 2086 w 3920"/>
                <a:gd name="T69" fmla="*/ 2357 h 2891"/>
                <a:gd name="T70" fmla="*/ 2077 w 3920"/>
                <a:gd name="T71" fmla="*/ 2365 h 2891"/>
                <a:gd name="T72" fmla="*/ 2069 w 3920"/>
                <a:gd name="T73" fmla="*/ 2374 h 2891"/>
                <a:gd name="T74" fmla="*/ 2065 w 3920"/>
                <a:gd name="T75" fmla="*/ 2381 h 2891"/>
                <a:gd name="T76" fmla="*/ 2060 w 3920"/>
                <a:gd name="T77" fmla="*/ 2392 h 2891"/>
                <a:gd name="T78" fmla="*/ 2056 w 3920"/>
                <a:gd name="T79" fmla="*/ 2403 h 2891"/>
                <a:gd name="T80" fmla="*/ 2054 w 3920"/>
                <a:gd name="T81" fmla="*/ 2414 h 2891"/>
                <a:gd name="T82" fmla="*/ 2054 w 3920"/>
                <a:gd name="T83" fmla="*/ 2425 h 2891"/>
                <a:gd name="T84" fmla="*/ 2056 w 3920"/>
                <a:gd name="T85" fmla="*/ 2437 h 2891"/>
                <a:gd name="T86" fmla="*/ 2059 w 3920"/>
                <a:gd name="T87" fmla="*/ 2448 h 2891"/>
                <a:gd name="T88" fmla="*/ 2063 w 3920"/>
                <a:gd name="T89" fmla="*/ 2458 h 2891"/>
                <a:gd name="T90" fmla="*/ 2069 w 3920"/>
                <a:gd name="T91" fmla="*/ 2468 h 2891"/>
                <a:gd name="T92" fmla="*/ 2077 w 3920"/>
                <a:gd name="T93" fmla="*/ 2477 h 2891"/>
                <a:gd name="T94" fmla="*/ 2086 w 3920"/>
                <a:gd name="T95" fmla="*/ 2484 h 2891"/>
                <a:gd name="T96" fmla="*/ 2213 w 3920"/>
                <a:gd name="T97" fmla="*/ 2680 h 2891"/>
                <a:gd name="T98" fmla="*/ 1469 w 3920"/>
                <a:gd name="T99" fmla="*/ 2143 h 2891"/>
                <a:gd name="T100" fmla="*/ 758 w 3920"/>
                <a:gd name="T101" fmla="*/ 1681 h 2891"/>
                <a:gd name="T102" fmla="*/ 1776 w 3920"/>
                <a:gd name="T103" fmla="*/ 613 h 2891"/>
                <a:gd name="T104" fmla="*/ 2005 w 3920"/>
                <a:gd name="T105" fmla="*/ 1147 h 2891"/>
                <a:gd name="T106" fmla="*/ 3078 w 3920"/>
                <a:gd name="T107" fmla="*/ 1995 h 2891"/>
                <a:gd name="T108" fmla="*/ 2644 w 3920"/>
                <a:gd name="T109" fmla="*/ 1046 h 2891"/>
                <a:gd name="T110" fmla="*/ 1554 w 3920"/>
                <a:gd name="T111" fmla="*/ 1253 h 2891"/>
                <a:gd name="T112" fmla="*/ 2705 w 3920"/>
                <a:gd name="T113" fmla="*/ 636 h 2891"/>
                <a:gd name="T114" fmla="*/ 3724 w 3920"/>
                <a:gd name="T115" fmla="*/ 1414 h 28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920" h="2891">
                  <a:moveTo>
                    <a:pt x="3899" y="1403"/>
                  </a:moveTo>
                  <a:cubicBezTo>
                    <a:pt x="3128" y="43"/>
                    <a:pt x="3128" y="43"/>
                    <a:pt x="3128" y="43"/>
                  </a:cubicBezTo>
                  <a:cubicBezTo>
                    <a:pt x="3118" y="25"/>
                    <a:pt x="3100" y="11"/>
                    <a:pt x="3079" y="6"/>
                  </a:cubicBezTo>
                  <a:cubicBezTo>
                    <a:pt x="3058" y="0"/>
                    <a:pt x="3036" y="4"/>
                    <a:pt x="3018" y="15"/>
                  </a:cubicBezTo>
                  <a:cubicBezTo>
                    <a:pt x="2588" y="284"/>
                    <a:pt x="2588" y="284"/>
                    <a:pt x="2588" y="284"/>
                  </a:cubicBezTo>
                  <a:cubicBezTo>
                    <a:pt x="2551" y="306"/>
                    <a:pt x="2540" y="354"/>
                    <a:pt x="2561" y="390"/>
                  </a:cubicBezTo>
                  <a:cubicBezTo>
                    <a:pt x="2602" y="460"/>
                    <a:pt x="2602" y="460"/>
                    <a:pt x="2602" y="460"/>
                  </a:cubicBezTo>
                  <a:cubicBezTo>
                    <a:pt x="2401" y="428"/>
                    <a:pt x="2401" y="428"/>
                    <a:pt x="2401" y="428"/>
                  </a:cubicBezTo>
                  <a:cubicBezTo>
                    <a:pt x="2291" y="410"/>
                    <a:pt x="2175" y="418"/>
                    <a:pt x="2068" y="450"/>
                  </a:cubicBezTo>
                  <a:cubicBezTo>
                    <a:pt x="2061" y="452"/>
                    <a:pt x="2054" y="454"/>
                    <a:pt x="2047" y="456"/>
                  </a:cubicBezTo>
                  <a:cubicBezTo>
                    <a:pt x="2034" y="445"/>
                    <a:pt x="2017" y="434"/>
                    <a:pt x="1997" y="423"/>
                  </a:cubicBezTo>
                  <a:cubicBezTo>
                    <a:pt x="1922" y="380"/>
                    <a:pt x="1833" y="360"/>
                    <a:pt x="1740" y="365"/>
                  </a:cubicBezTo>
                  <a:cubicBezTo>
                    <a:pt x="1632" y="370"/>
                    <a:pt x="1476" y="403"/>
                    <a:pt x="1354" y="433"/>
                  </a:cubicBezTo>
                  <a:cubicBezTo>
                    <a:pt x="1359" y="424"/>
                    <a:pt x="1359" y="424"/>
                    <a:pt x="1359" y="424"/>
                  </a:cubicBezTo>
                  <a:cubicBezTo>
                    <a:pt x="1380" y="387"/>
                    <a:pt x="1369" y="340"/>
                    <a:pt x="1332" y="317"/>
                  </a:cubicBezTo>
                  <a:cubicBezTo>
                    <a:pt x="902" y="49"/>
                    <a:pt x="902" y="49"/>
                    <a:pt x="902" y="49"/>
                  </a:cubicBezTo>
                  <a:cubicBezTo>
                    <a:pt x="884" y="37"/>
                    <a:pt x="862" y="34"/>
                    <a:pt x="841" y="39"/>
                  </a:cubicBezTo>
                  <a:cubicBezTo>
                    <a:pt x="820" y="44"/>
                    <a:pt x="802" y="58"/>
                    <a:pt x="792" y="77"/>
                  </a:cubicBezTo>
                  <a:cubicBezTo>
                    <a:pt x="21" y="1437"/>
                    <a:pt x="21" y="1437"/>
                    <a:pt x="21" y="1437"/>
                  </a:cubicBezTo>
                  <a:cubicBezTo>
                    <a:pt x="0" y="1474"/>
                    <a:pt x="12" y="1521"/>
                    <a:pt x="49" y="1543"/>
                  </a:cubicBezTo>
                  <a:cubicBezTo>
                    <a:pt x="465" y="1794"/>
                    <a:pt x="465" y="1794"/>
                    <a:pt x="465" y="1794"/>
                  </a:cubicBezTo>
                  <a:cubicBezTo>
                    <a:pt x="477" y="1802"/>
                    <a:pt x="491" y="1806"/>
                    <a:pt x="505" y="1806"/>
                  </a:cubicBezTo>
                  <a:cubicBezTo>
                    <a:pt x="512" y="1806"/>
                    <a:pt x="518" y="1805"/>
                    <a:pt x="525" y="1803"/>
                  </a:cubicBezTo>
                  <a:cubicBezTo>
                    <a:pt x="545" y="1798"/>
                    <a:pt x="563" y="1785"/>
                    <a:pt x="573" y="1767"/>
                  </a:cubicBezTo>
                  <a:cubicBezTo>
                    <a:pt x="603" y="1716"/>
                    <a:pt x="603" y="1716"/>
                    <a:pt x="603" y="1716"/>
                  </a:cubicBezTo>
                  <a:cubicBezTo>
                    <a:pt x="605" y="1724"/>
                    <a:pt x="608" y="1732"/>
                    <a:pt x="612" y="1739"/>
                  </a:cubicBezTo>
                  <a:cubicBezTo>
                    <a:pt x="623" y="1765"/>
                    <a:pt x="636" y="1788"/>
                    <a:pt x="651" y="1808"/>
                  </a:cubicBezTo>
                  <a:cubicBezTo>
                    <a:pt x="644" y="1820"/>
                    <a:pt x="644" y="1820"/>
                    <a:pt x="644" y="1820"/>
                  </a:cubicBezTo>
                  <a:cubicBezTo>
                    <a:pt x="616" y="1864"/>
                    <a:pt x="606" y="1916"/>
                    <a:pt x="614" y="1967"/>
                  </a:cubicBezTo>
                  <a:cubicBezTo>
                    <a:pt x="623" y="2018"/>
                    <a:pt x="650" y="2064"/>
                    <a:pt x="691" y="2096"/>
                  </a:cubicBezTo>
                  <a:cubicBezTo>
                    <a:pt x="760" y="2150"/>
                    <a:pt x="760" y="2150"/>
                    <a:pt x="760" y="2150"/>
                  </a:cubicBezTo>
                  <a:cubicBezTo>
                    <a:pt x="796" y="2179"/>
                    <a:pt x="842" y="2195"/>
                    <a:pt x="889" y="2195"/>
                  </a:cubicBezTo>
                  <a:cubicBezTo>
                    <a:pt x="890" y="2195"/>
                    <a:pt x="891" y="2195"/>
                    <a:pt x="892" y="2195"/>
                  </a:cubicBezTo>
                  <a:cubicBezTo>
                    <a:pt x="898" y="2195"/>
                    <a:pt x="904" y="2194"/>
                    <a:pt x="910" y="2194"/>
                  </a:cubicBezTo>
                  <a:cubicBezTo>
                    <a:pt x="910" y="2203"/>
                    <a:pt x="911" y="2212"/>
                    <a:pt x="913" y="2222"/>
                  </a:cubicBezTo>
                  <a:cubicBezTo>
                    <a:pt x="922" y="2273"/>
                    <a:pt x="949" y="2319"/>
                    <a:pt x="990" y="2351"/>
                  </a:cubicBezTo>
                  <a:cubicBezTo>
                    <a:pt x="1058" y="2405"/>
                    <a:pt x="1058" y="2405"/>
                    <a:pt x="1058" y="2405"/>
                  </a:cubicBezTo>
                  <a:cubicBezTo>
                    <a:pt x="1095" y="2434"/>
                    <a:pt x="1141" y="2449"/>
                    <a:pt x="1187" y="2449"/>
                  </a:cubicBezTo>
                  <a:cubicBezTo>
                    <a:pt x="1189" y="2449"/>
                    <a:pt x="1190" y="2449"/>
                    <a:pt x="1191" y="2449"/>
                  </a:cubicBezTo>
                  <a:cubicBezTo>
                    <a:pt x="1197" y="2449"/>
                    <a:pt x="1202" y="2449"/>
                    <a:pt x="1208" y="2448"/>
                  </a:cubicBezTo>
                  <a:cubicBezTo>
                    <a:pt x="1208" y="2457"/>
                    <a:pt x="1209" y="2465"/>
                    <a:pt x="1210" y="2473"/>
                  </a:cubicBezTo>
                  <a:cubicBezTo>
                    <a:pt x="1219" y="2525"/>
                    <a:pt x="1246" y="2571"/>
                    <a:pt x="1287" y="2603"/>
                  </a:cubicBezTo>
                  <a:cubicBezTo>
                    <a:pt x="1356" y="2656"/>
                    <a:pt x="1356" y="2656"/>
                    <a:pt x="1356" y="2656"/>
                  </a:cubicBezTo>
                  <a:cubicBezTo>
                    <a:pt x="1392" y="2685"/>
                    <a:pt x="1438" y="2701"/>
                    <a:pt x="1485" y="2701"/>
                  </a:cubicBezTo>
                  <a:cubicBezTo>
                    <a:pt x="1486" y="2701"/>
                    <a:pt x="1487" y="2701"/>
                    <a:pt x="1489" y="2701"/>
                  </a:cubicBezTo>
                  <a:cubicBezTo>
                    <a:pt x="1501" y="2701"/>
                    <a:pt x="1514" y="2699"/>
                    <a:pt x="1527" y="2697"/>
                  </a:cubicBezTo>
                  <a:cubicBezTo>
                    <a:pt x="1527" y="2699"/>
                    <a:pt x="1527" y="2702"/>
                    <a:pt x="1528" y="2705"/>
                  </a:cubicBezTo>
                  <a:cubicBezTo>
                    <a:pt x="1536" y="2751"/>
                    <a:pt x="1563" y="2792"/>
                    <a:pt x="1605" y="2819"/>
                  </a:cubicBezTo>
                  <a:cubicBezTo>
                    <a:pt x="1666" y="2858"/>
                    <a:pt x="1666" y="2858"/>
                    <a:pt x="1666" y="2858"/>
                  </a:cubicBezTo>
                  <a:cubicBezTo>
                    <a:pt x="1699" y="2880"/>
                    <a:pt x="1739" y="2891"/>
                    <a:pt x="1779" y="2891"/>
                  </a:cubicBezTo>
                  <a:cubicBezTo>
                    <a:pt x="1821" y="2891"/>
                    <a:pt x="1864" y="2878"/>
                    <a:pt x="1898" y="2854"/>
                  </a:cubicBezTo>
                  <a:cubicBezTo>
                    <a:pt x="1946" y="2821"/>
                    <a:pt x="1946" y="2821"/>
                    <a:pt x="1946" y="2821"/>
                  </a:cubicBezTo>
                  <a:cubicBezTo>
                    <a:pt x="1976" y="2800"/>
                    <a:pt x="1997" y="2774"/>
                    <a:pt x="2009" y="2744"/>
                  </a:cubicBezTo>
                  <a:cubicBezTo>
                    <a:pt x="2137" y="2819"/>
                    <a:pt x="2137" y="2819"/>
                    <a:pt x="2137" y="2819"/>
                  </a:cubicBezTo>
                  <a:cubicBezTo>
                    <a:pt x="2139" y="2820"/>
                    <a:pt x="2141" y="2821"/>
                    <a:pt x="2143" y="2822"/>
                  </a:cubicBezTo>
                  <a:cubicBezTo>
                    <a:pt x="2171" y="2835"/>
                    <a:pt x="2201" y="2842"/>
                    <a:pt x="2232" y="2842"/>
                  </a:cubicBezTo>
                  <a:cubicBezTo>
                    <a:pt x="2249" y="2842"/>
                    <a:pt x="2266" y="2840"/>
                    <a:pt x="2282" y="2835"/>
                  </a:cubicBezTo>
                  <a:cubicBezTo>
                    <a:pt x="2329" y="2824"/>
                    <a:pt x="2370" y="2796"/>
                    <a:pt x="2399" y="2758"/>
                  </a:cubicBezTo>
                  <a:cubicBezTo>
                    <a:pt x="2417" y="2733"/>
                    <a:pt x="2429" y="2705"/>
                    <a:pt x="2435" y="2677"/>
                  </a:cubicBezTo>
                  <a:cubicBezTo>
                    <a:pt x="2438" y="2677"/>
                    <a:pt x="2442" y="2677"/>
                    <a:pt x="2446" y="2677"/>
                  </a:cubicBezTo>
                  <a:cubicBezTo>
                    <a:pt x="2455" y="2677"/>
                    <a:pt x="2464" y="2677"/>
                    <a:pt x="2473" y="2676"/>
                  </a:cubicBezTo>
                  <a:cubicBezTo>
                    <a:pt x="2535" y="2669"/>
                    <a:pt x="2592" y="2641"/>
                    <a:pt x="2635" y="2595"/>
                  </a:cubicBezTo>
                  <a:cubicBezTo>
                    <a:pt x="2637" y="2593"/>
                    <a:pt x="2637" y="2593"/>
                    <a:pt x="2637" y="2593"/>
                  </a:cubicBezTo>
                  <a:cubicBezTo>
                    <a:pt x="2676" y="2552"/>
                    <a:pt x="2700" y="2500"/>
                    <a:pt x="2706" y="2445"/>
                  </a:cubicBezTo>
                  <a:cubicBezTo>
                    <a:pt x="2721" y="2448"/>
                    <a:pt x="2736" y="2449"/>
                    <a:pt x="2752" y="2449"/>
                  </a:cubicBezTo>
                  <a:cubicBezTo>
                    <a:pt x="2760" y="2449"/>
                    <a:pt x="2768" y="2449"/>
                    <a:pt x="2777" y="2448"/>
                  </a:cubicBezTo>
                  <a:cubicBezTo>
                    <a:pt x="2834" y="2442"/>
                    <a:pt x="2888" y="2416"/>
                    <a:pt x="2928" y="2374"/>
                  </a:cubicBezTo>
                  <a:cubicBezTo>
                    <a:pt x="2975" y="2326"/>
                    <a:pt x="2999" y="2261"/>
                    <a:pt x="2997" y="2194"/>
                  </a:cubicBezTo>
                  <a:cubicBezTo>
                    <a:pt x="3001" y="2194"/>
                    <a:pt x="3005" y="2194"/>
                    <a:pt x="3009" y="2193"/>
                  </a:cubicBezTo>
                  <a:cubicBezTo>
                    <a:pt x="3076" y="2187"/>
                    <a:pt x="3139" y="2157"/>
                    <a:pt x="3186" y="2109"/>
                  </a:cubicBezTo>
                  <a:cubicBezTo>
                    <a:pt x="3190" y="2105"/>
                    <a:pt x="3190" y="2105"/>
                    <a:pt x="3190" y="2105"/>
                  </a:cubicBezTo>
                  <a:cubicBezTo>
                    <a:pt x="3218" y="2077"/>
                    <a:pt x="3239" y="2044"/>
                    <a:pt x="3253" y="2008"/>
                  </a:cubicBezTo>
                  <a:cubicBezTo>
                    <a:pt x="3267" y="1972"/>
                    <a:pt x="3274" y="1935"/>
                    <a:pt x="3273" y="1897"/>
                  </a:cubicBezTo>
                  <a:cubicBezTo>
                    <a:pt x="3272" y="1859"/>
                    <a:pt x="3264" y="1822"/>
                    <a:pt x="3248" y="1788"/>
                  </a:cubicBezTo>
                  <a:cubicBezTo>
                    <a:pt x="3247" y="1785"/>
                    <a:pt x="3246" y="1783"/>
                    <a:pt x="3245" y="1781"/>
                  </a:cubicBezTo>
                  <a:cubicBezTo>
                    <a:pt x="3270" y="1745"/>
                    <a:pt x="3292" y="1708"/>
                    <a:pt x="3310" y="1670"/>
                  </a:cubicBezTo>
                  <a:cubicBezTo>
                    <a:pt x="3347" y="1733"/>
                    <a:pt x="3347" y="1733"/>
                    <a:pt x="3347" y="1733"/>
                  </a:cubicBezTo>
                  <a:cubicBezTo>
                    <a:pt x="3357" y="1751"/>
                    <a:pt x="3375" y="1765"/>
                    <a:pt x="3395" y="1770"/>
                  </a:cubicBezTo>
                  <a:cubicBezTo>
                    <a:pt x="3402" y="1771"/>
                    <a:pt x="3408" y="1772"/>
                    <a:pt x="3415" y="1772"/>
                  </a:cubicBezTo>
                  <a:cubicBezTo>
                    <a:pt x="3429" y="1772"/>
                    <a:pt x="3443" y="1768"/>
                    <a:pt x="3455" y="1761"/>
                  </a:cubicBezTo>
                  <a:cubicBezTo>
                    <a:pt x="3871" y="1510"/>
                    <a:pt x="3871" y="1510"/>
                    <a:pt x="3871" y="1510"/>
                  </a:cubicBezTo>
                  <a:cubicBezTo>
                    <a:pt x="3908" y="1488"/>
                    <a:pt x="3920" y="1440"/>
                    <a:pt x="3899" y="1403"/>
                  </a:cubicBezTo>
                  <a:close/>
                  <a:moveTo>
                    <a:pt x="478" y="1618"/>
                  </a:moveTo>
                  <a:cubicBezTo>
                    <a:pt x="196" y="1448"/>
                    <a:pt x="196" y="1448"/>
                    <a:pt x="196" y="1448"/>
                  </a:cubicBezTo>
                  <a:cubicBezTo>
                    <a:pt x="888" y="226"/>
                    <a:pt x="888" y="226"/>
                    <a:pt x="888" y="226"/>
                  </a:cubicBezTo>
                  <a:cubicBezTo>
                    <a:pt x="1184" y="410"/>
                    <a:pt x="1184" y="410"/>
                    <a:pt x="1184" y="410"/>
                  </a:cubicBezTo>
                  <a:lnTo>
                    <a:pt x="478" y="1618"/>
                  </a:lnTo>
                  <a:close/>
                  <a:moveTo>
                    <a:pt x="857" y="2026"/>
                  </a:moveTo>
                  <a:cubicBezTo>
                    <a:pt x="789" y="1972"/>
                    <a:pt x="789" y="1972"/>
                    <a:pt x="789" y="1972"/>
                  </a:cubicBezTo>
                  <a:cubicBezTo>
                    <a:pt x="768" y="1956"/>
                    <a:pt x="763" y="1927"/>
                    <a:pt x="777" y="1905"/>
                  </a:cubicBezTo>
                  <a:cubicBezTo>
                    <a:pt x="777" y="1905"/>
                    <a:pt x="777" y="1905"/>
                    <a:pt x="777" y="1905"/>
                  </a:cubicBezTo>
                  <a:cubicBezTo>
                    <a:pt x="817" y="1842"/>
                    <a:pt x="817" y="1842"/>
                    <a:pt x="817" y="1842"/>
                  </a:cubicBezTo>
                  <a:cubicBezTo>
                    <a:pt x="817" y="1842"/>
                    <a:pt x="817" y="1841"/>
                    <a:pt x="817" y="1841"/>
                  </a:cubicBezTo>
                  <a:cubicBezTo>
                    <a:pt x="834" y="1815"/>
                    <a:pt x="862" y="1797"/>
                    <a:pt x="893" y="1793"/>
                  </a:cubicBezTo>
                  <a:cubicBezTo>
                    <a:pt x="898" y="1793"/>
                    <a:pt x="902" y="1792"/>
                    <a:pt x="907" y="1792"/>
                  </a:cubicBezTo>
                  <a:cubicBezTo>
                    <a:pt x="933" y="1792"/>
                    <a:pt x="958" y="1802"/>
                    <a:pt x="978" y="1820"/>
                  </a:cubicBezTo>
                  <a:cubicBezTo>
                    <a:pt x="1001" y="1841"/>
                    <a:pt x="1013" y="1869"/>
                    <a:pt x="1013" y="1900"/>
                  </a:cubicBezTo>
                  <a:cubicBezTo>
                    <a:pt x="1012" y="1931"/>
                    <a:pt x="999" y="1959"/>
                    <a:pt x="975" y="1979"/>
                  </a:cubicBezTo>
                  <a:cubicBezTo>
                    <a:pt x="922" y="2025"/>
                    <a:pt x="922" y="2025"/>
                    <a:pt x="922" y="2025"/>
                  </a:cubicBezTo>
                  <a:cubicBezTo>
                    <a:pt x="903" y="2041"/>
                    <a:pt x="876" y="2041"/>
                    <a:pt x="857" y="2026"/>
                  </a:cubicBezTo>
                  <a:close/>
                  <a:moveTo>
                    <a:pt x="1156" y="2281"/>
                  </a:moveTo>
                  <a:cubicBezTo>
                    <a:pt x="1087" y="2227"/>
                    <a:pt x="1087" y="2227"/>
                    <a:pt x="1087" y="2227"/>
                  </a:cubicBezTo>
                  <a:cubicBezTo>
                    <a:pt x="1066" y="2211"/>
                    <a:pt x="1061" y="2182"/>
                    <a:pt x="1076" y="2159"/>
                  </a:cubicBezTo>
                  <a:cubicBezTo>
                    <a:pt x="1076" y="2159"/>
                    <a:pt x="1076" y="2159"/>
                    <a:pt x="1076" y="2159"/>
                  </a:cubicBezTo>
                  <a:cubicBezTo>
                    <a:pt x="1116" y="2096"/>
                    <a:pt x="1116" y="2096"/>
                    <a:pt x="1116" y="2096"/>
                  </a:cubicBezTo>
                  <a:cubicBezTo>
                    <a:pt x="1133" y="2070"/>
                    <a:pt x="1160" y="2052"/>
                    <a:pt x="1191" y="2048"/>
                  </a:cubicBezTo>
                  <a:cubicBezTo>
                    <a:pt x="1223" y="2044"/>
                    <a:pt x="1254" y="2054"/>
                    <a:pt x="1277" y="2075"/>
                  </a:cubicBezTo>
                  <a:cubicBezTo>
                    <a:pt x="1300" y="2096"/>
                    <a:pt x="1312" y="2124"/>
                    <a:pt x="1312" y="2155"/>
                  </a:cubicBezTo>
                  <a:cubicBezTo>
                    <a:pt x="1311" y="2186"/>
                    <a:pt x="1298" y="2214"/>
                    <a:pt x="1274" y="2234"/>
                  </a:cubicBezTo>
                  <a:cubicBezTo>
                    <a:pt x="1220" y="2280"/>
                    <a:pt x="1220" y="2280"/>
                    <a:pt x="1220" y="2280"/>
                  </a:cubicBezTo>
                  <a:cubicBezTo>
                    <a:pt x="1202" y="2295"/>
                    <a:pt x="1175" y="2296"/>
                    <a:pt x="1156" y="2281"/>
                  </a:cubicBezTo>
                  <a:close/>
                  <a:moveTo>
                    <a:pt x="1453" y="2532"/>
                  </a:moveTo>
                  <a:cubicBezTo>
                    <a:pt x="1385" y="2479"/>
                    <a:pt x="1385" y="2479"/>
                    <a:pt x="1385" y="2479"/>
                  </a:cubicBezTo>
                  <a:cubicBezTo>
                    <a:pt x="1364" y="2462"/>
                    <a:pt x="1359" y="2433"/>
                    <a:pt x="1373" y="2411"/>
                  </a:cubicBezTo>
                  <a:cubicBezTo>
                    <a:pt x="1373" y="2411"/>
                    <a:pt x="1373" y="2411"/>
                    <a:pt x="1373" y="2411"/>
                  </a:cubicBezTo>
                  <a:cubicBezTo>
                    <a:pt x="1413" y="2348"/>
                    <a:pt x="1413" y="2348"/>
                    <a:pt x="1413" y="2348"/>
                  </a:cubicBezTo>
                  <a:cubicBezTo>
                    <a:pt x="1430" y="2321"/>
                    <a:pt x="1458" y="2304"/>
                    <a:pt x="1489" y="2300"/>
                  </a:cubicBezTo>
                  <a:cubicBezTo>
                    <a:pt x="1494" y="2299"/>
                    <a:pt x="1498" y="2299"/>
                    <a:pt x="1503" y="2299"/>
                  </a:cubicBezTo>
                  <a:cubicBezTo>
                    <a:pt x="1529" y="2299"/>
                    <a:pt x="1555" y="2308"/>
                    <a:pt x="1574" y="2326"/>
                  </a:cubicBezTo>
                  <a:cubicBezTo>
                    <a:pt x="1597" y="2347"/>
                    <a:pt x="1610" y="2376"/>
                    <a:pt x="1609" y="2407"/>
                  </a:cubicBezTo>
                  <a:cubicBezTo>
                    <a:pt x="1608" y="2438"/>
                    <a:pt x="1595" y="2466"/>
                    <a:pt x="1571" y="2486"/>
                  </a:cubicBezTo>
                  <a:cubicBezTo>
                    <a:pt x="1518" y="2531"/>
                    <a:pt x="1518" y="2531"/>
                    <a:pt x="1518" y="2531"/>
                  </a:cubicBezTo>
                  <a:cubicBezTo>
                    <a:pt x="1499" y="2547"/>
                    <a:pt x="1472" y="2547"/>
                    <a:pt x="1453" y="2532"/>
                  </a:cubicBezTo>
                  <a:close/>
                  <a:moveTo>
                    <a:pt x="1863" y="2685"/>
                  </a:moveTo>
                  <a:cubicBezTo>
                    <a:pt x="1862" y="2687"/>
                    <a:pt x="1860" y="2689"/>
                    <a:pt x="1856" y="2692"/>
                  </a:cubicBezTo>
                  <a:cubicBezTo>
                    <a:pt x="1808" y="2725"/>
                    <a:pt x="1808" y="2725"/>
                    <a:pt x="1808" y="2725"/>
                  </a:cubicBezTo>
                  <a:cubicBezTo>
                    <a:pt x="1793" y="2736"/>
                    <a:pt x="1767" y="2736"/>
                    <a:pt x="1751" y="2726"/>
                  </a:cubicBezTo>
                  <a:cubicBezTo>
                    <a:pt x="1691" y="2686"/>
                    <a:pt x="1691" y="2686"/>
                    <a:pt x="1691" y="2686"/>
                  </a:cubicBezTo>
                  <a:cubicBezTo>
                    <a:pt x="1685" y="2683"/>
                    <a:pt x="1683" y="2679"/>
                    <a:pt x="1683" y="2678"/>
                  </a:cubicBezTo>
                  <a:cubicBezTo>
                    <a:pt x="1683" y="2678"/>
                    <a:pt x="1684" y="2677"/>
                    <a:pt x="1685" y="2676"/>
                  </a:cubicBezTo>
                  <a:cubicBezTo>
                    <a:pt x="1685" y="2676"/>
                    <a:pt x="1685" y="2676"/>
                    <a:pt x="1685" y="2676"/>
                  </a:cubicBezTo>
                  <a:cubicBezTo>
                    <a:pt x="1720" y="2630"/>
                    <a:pt x="1720" y="2630"/>
                    <a:pt x="1720" y="2630"/>
                  </a:cubicBezTo>
                  <a:cubicBezTo>
                    <a:pt x="1737" y="2608"/>
                    <a:pt x="1752" y="2607"/>
                    <a:pt x="1757" y="2607"/>
                  </a:cubicBezTo>
                  <a:cubicBezTo>
                    <a:pt x="1764" y="2607"/>
                    <a:pt x="1773" y="2608"/>
                    <a:pt x="1781" y="2612"/>
                  </a:cubicBezTo>
                  <a:cubicBezTo>
                    <a:pt x="1822" y="2635"/>
                    <a:pt x="1822" y="2635"/>
                    <a:pt x="1822" y="2635"/>
                  </a:cubicBezTo>
                  <a:cubicBezTo>
                    <a:pt x="1851" y="2658"/>
                    <a:pt x="1862" y="2678"/>
                    <a:pt x="1863" y="2685"/>
                  </a:cubicBezTo>
                  <a:close/>
                  <a:moveTo>
                    <a:pt x="3078" y="1995"/>
                  </a:moveTo>
                  <a:cubicBezTo>
                    <a:pt x="3074" y="1999"/>
                    <a:pt x="3074" y="1999"/>
                    <a:pt x="3074" y="1999"/>
                  </a:cubicBezTo>
                  <a:cubicBezTo>
                    <a:pt x="3030" y="2043"/>
                    <a:pt x="2960" y="2050"/>
                    <a:pt x="2909" y="2014"/>
                  </a:cubicBezTo>
                  <a:cubicBezTo>
                    <a:pt x="2715" y="1880"/>
                    <a:pt x="2715" y="1880"/>
                    <a:pt x="2715" y="1880"/>
                  </a:cubicBezTo>
                  <a:cubicBezTo>
                    <a:pt x="2679" y="1855"/>
                    <a:pt x="2630" y="1864"/>
                    <a:pt x="2605" y="1900"/>
                  </a:cubicBezTo>
                  <a:cubicBezTo>
                    <a:pt x="2580" y="1935"/>
                    <a:pt x="2589" y="1985"/>
                    <a:pt x="2625" y="2009"/>
                  </a:cubicBezTo>
                  <a:cubicBezTo>
                    <a:pt x="2802" y="2132"/>
                    <a:pt x="2802" y="2132"/>
                    <a:pt x="2802" y="2132"/>
                  </a:cubicBezTo>
                  <a:cubicBezTo>
                    <a:pt x="2823" y="2147"/>
                    <a:pt x="2836" y="2169"/>
                    <a:pt x="2839" y="2195"/>
                  </a:cubicBezTo>
                  <a:cubicBezTo>
                    <a:pt x="2842" y="2221"/>
                    <a:pt x="2833" y="2246"/>
                    <a:pt x="2815" y="2265"/>
                  </a:cubicBezTo>
                  <a:cubicBezTo>
                    <a:pt x="2785" y="2296"/>
                    <a:pt x="2737" y="2301"/>
                    <a:pt x="2702" y="2276"/>
                  </a:cubicBezTo>
                  <a:cubicBezTo>
                    <a:pt x="2627" y="2225"/>
                    <a:pt x="2627" y="2225"/>
                    <a:pt x="2627" y="2225"/>
                  </a:cubicBezTo>
                  <a:cubicBezTo>
                    <a:pt x="2614" y="2214"/>
                    <a:pt x="2601" y="2203"/>
                    <a:pt x="2586" y="2194"/>
                  </a:cubicBezTo>
                  <a:cubicBezTo>
                    <a:pt x="2514" y="2148"/>
                    <a:pt x="2514" y="2148"/>
                    <a:pt x="2514" y="2148"/>
                  </a:cubicBezTo>
                  <a:cubicBezTo>
                    <a:pt x="2463" y="2113"/>
                    <a:pt x="2463" y="2113"/>
                    <a:pt x="2463" y="2113"/>
                  </a:cubicBezTo>
                  <a:cubicBezTo>
                    <a:pt x="2427" y="2089"/>
                    <a:pt x="2378" y="2098"/>
                    <a:pt x="2353" y="2134"/>
                  </a:cubicBezTo>
                  <a:cubicBezTo>
                    <a:pt x="2329" y="2170"/>
                    <a:pt x="2338" y="2219"/>
                    <a:pt x="2374" y="2244"/>
                  </a:cubicBezTo>
                  <a:cubicBezTo>
                    <a:pt x="2525" y="2347"/>
                    <a:pt x="2525" y="2347"/>
                    <a:pt x="2525" y="2347"/>
                  </a:cubicBezTo>
                  <a:cubicBezTo>
                    <a:pt x="2538" y="2362"/>
                    <a:pt x="2547" y="2381"/>
                    <a:pt x="2550" y="2401"/>
                  </a:cubicBezTo>
                  <a:cubicBezTo>
                    <a:pt x="2553" y="2432"/>
                    <a:pt x="2544" y="2463"/>
                    <a:pt x="2522" y="2485"/>
                  </a:cubicBezTo>
                  <a:cubicBezTo>
                    <a:pt x="2521" y="2487"/>
                    <a:pt x="2521" y="2487"/>
                    <a:pt x="2521" y="2487"/>
                  </a:cubicBezTo>
                  <a:cubicBezTo>
                    <a:pt x="2504" y="2505"/>
                    <a:pt x="2481" y="2516"/>
                    <a:pt x="2456" y="2519"/>
                  </a:cubicBezTo>
                  <a:cubicBezTo>
                    <a:pt x="2432" y="2521"/>
                    <a:pt x="2407" y="2515"/>
                    <a:pt x="2387" y="2501"/>
                  </a:cubicBezTo>
                  <a:cubicBezTo>
                    <a:pt x="2178" y="2356"/>
                    <a:pt x="2178" y="2356"/>
                    <a:pt x="2178" y="2356"/>
                  </a:cubicBezTo>
                  <a:cubicBezTo>
                    <a:pt x="2177" y="2356"/>
                    <a:pt x="2177" y="2356"/>
                    <a:pt x="2176" y="2355"/>
                  </a:cubicBezTo>
                  <a:cubicBezTo>
                    <a:pt x="2176" y="2355"/>
                    <a:pt x="2175" y="2354"/>
                    <a:pt x="2174" y="2354"/>
                  </a:cubicBezTo>
                  <a:cubicBezTo>
                    <a:pt x="2174" y="2354"/>
                    <a:pt x="2173" y="2353"/>
                    <a:pt x="2173" y="2353"/>
                  </a:cubicBezTo>
                  <a:cubicBezTo>
                    <a:pt x="2172" y="2353"/>
                    <a:pt x="2172" y="2352"/>
                    <a:pt x="2171" y="2352"/>
                  </a:cubicBezTo>
                  <a:cubicBezTo>
                    <a:pt x="2170" y="2352"/>
                    <a:pt x="2170" y="2351"/>
                    <a:pt x="2169" y="2351"/>
                  </a:cubicBezTo>
                  <a:cubicBezTo>
                    <a:pt x="2169" y="2351"/>
                    <a:pt x="2168" y="2351"/>
                    <a:pt x="2167" y="2350"/>
                  </a:cubicBezTo>
                  <a:cubicBezTo>
                    <a:pt x="2167" y="2350"/>
                    <a:pt x="2166" y="2350"/>
                    <a:pt x="2166" y="2349"/>
                  </a:cubicBezTo>
                  <a:cubicBezTo>
                    <a:pt x="2165" y="2349"/>
                    <a:pt x="2164" y="2349"/>
                    <a:pt x="2164" y="2349"/>
                  </a:cubicBezTo>
                  <a:cubicBezTo>
                    <a:pt x="2163" y="2348"/>
                    <a:pt x="2163" y="2348"/>
                    <a:pt x="2162" y="2348"/>
                  </a:cubicBezTo>
                  <a:cubicBezTo>
                    <a:pt x="2162" y="2348"/>
                    <a:pt x="2161" y="2347"/>
                    <a:pt x="2160" y="2347"/>
                  </a:cubicBezTo>
                  <a:cubicBezTo>
                    <a:pt x="2160" y="2347"/>
                    <a:pt x="2159" y="2347"/>
                    <a:pt x="2158" y="2346"/>
                  </a:cubicBezTo>
                  <a:cubicBezTo>
                    <a:pt x="2158" y="2346"/>
                    <a:pt x="2157" y="2346"/>
                    <a:pt x="2157" y="2346"/>
                  </a:cubicBezTo>
                  <a:cubicBezTo>
                    <a:pt x="2156" y="2346"/>
                    <a:pt x="2155" y="2345"/>
                    <a:pt x="2155" y="2345"/>
                  </a:cubicBezTo>
                  <a:cubicBezTo>
                    <a:pt x="2154" y="2345"/>
                    <a:pt x="2153" y="2345"/>
                    <a:pt x="2153" y="2345"/>
                  </a:cubicBezTo>
                  <a:cubicBezTo>
                    <a:pt x="2152" y="2345"/>
                    <a:pt x="2152" y="2344"/>
                    <a:pt x="2151" y="2344"/>
                  </a:cubicBezTo>
                  <a:cubicBezTo>
                    <a:pt x="2150" y="2344"/>
                    <a:pt x="2150" y="2344"/>
                    <a:pt x="2149" y="2344"/>
                  </a:cubicBezTo>
                  <a:cubicBezTo>
                    <a:pt x="2148" y="2344"/>
                    <a:pt x="2148" y="2344"/>
                    <a:pt x="2147" y="2344"/>
                  </a:cubicBezTo>
                  <a:cubicBezTo>
                    <a:pt x="2147" y="2343"/>
                    <a:pt x="2146" y="2343"/>
                    <a:pt x="2145" y="2343"/>
                  </a:cubicBezTo>
                  <a:cubicBezTo>
                    <a:pt x="2145" y="2343"/>
                    <a:pt x="2144" y="2343"/>
                    <a:pt x="2143" y="2343"/>
                  </a:cubicBezTo>
                  <a:cubicBezTo>
                    <a:pt x="2143" y="2343"/>
                    <a:pt x="2142" y="2343"/>
                    <a:pt x="2142" y="2343"/>
                  </a:cubicBezTo>
                  <a:cubicBezTo>
                    <a:pt x="2141" y="2343"/>
                    <a:pt x="2140" y="2343"/>
                    <a:pt x="2140" y="2342"/>
                  </a:cubicBezTo>
                  <a:cubicBezTo>
                    <a:pt x="2139" y="2342"/>
                    <a:pt x="2138" y="2342"/>
                    <a:pt x="2138" y="2342"/>
                  </a:cubicBezTo>
                  <a:cubicBezTo>
                    <a:pt x="2137" y="2342"/>
                    <a:pt x="2136" y="2342"/>
                    <a:pt x="2136" y="2342"/>
                  </a:cubicBezTo>
                  <a:cubicBezTo>
                    <a:pt x="2135" y="2342"/>
                    <a:pt x="2135" y="2342"/>
                    <a:pt x="2134" y="2342"/>
                  </a:cubicBezTo>
                  <a:cubicBezTo>
                    <a:pt x="2133" y="2342"/>
                    <a:pt x="2133" y="2342"/>
                    <a:pt x="2132" y="2342"/>
                  </a:cubicBezTo>
                  <a:cubicBezTo>
                    <a:pt x="2131" y="2342"/>
                    <a:pt x="2131" y="2342"/>
                    <a:pt x="2130" y="2342"/>
                  </a:cubicBezTo>
                  <a:cubicBezTo>
                    <a:pt x="2130" y="2342"/>
                    <a:pt x="2129" y="2342"/>
                    <a:pt x="2128" y="2342"/>
                  </a:cubicBezTo>
                  <a:cubicBezTo>
                    <a:pt x="2128" y="2342"/>
                    <a:pt x="2127" y="2342"/>
                    <a:pt x="2126" y="2342"/>
                  </a:cubicBezTo>
                  <a:cubicBezTo>
                    <a:pt x="2126" y="2342"/>
                    <a:pt x="2125" y="2343"/>
                    <a:pt x="2125" y="2343"/>
                  </a:cubicBezTo>
                  <a:cubicBezTo>
                    <a:pt x="2124" y="2343"/>
                    <a:pt x="2123" y="2343"/>
                    <a:pt x="2123" y="2343"/>
                  </a:cubicBezTo>
                  <a:cubicBezTo>
                    <a:pt x="2122" y="2343"/>
                    <a:pt x="2121" y="2343"/>
                    <a:pt x="2121" y="2343"/>
                  </a:cubicBezTo>
                  <a:cubicBezTo>
                    <a:pt x="2120" y="2343"/>
                    <a:pt x="2120" y="2343"/>
                    <a:pt x="2119" y="2343"/>
                  </a:cubicBezTo>
                  <a:cubicBezTo>
                    <a:pt x="2118" y="2343"/>
                    <a:pt x="2118" y="2344"/>
                    <a:pt x="2117" y="2344"/>
                  </a:cubicBezTo>
                  <a:cubicBezTo>
                    <a:pt x="2116" y="2344"/>
                    <a:pt x="2116" y="2344"/>
                    <a:pt x="2115" y="2344"/>
                  </a:cubicBezTo>
                  <a:cubicBezTo>
                    <a:pt x="2115" y="2344"/>
                    <a:pt x="2114" y="2344"/>
                    <a:pt x="2113" y="2345"/>
                  </a:cubicBezTo>
                  <a:cubicBezTo>
                    <a:pt x="2113" y="2345"/>
                    <a:pt x="2112" y="2345"/>
                    <a:pt x="2112" y="2345"/>
                  </a:cubicBezTo>
                  <a:cubicBezTo>
                    <a:pt x="2111" y="2345"/>
                    <a:pt x="2110" y="2345"/>
                    <a:pt x="2110" y="2346"/>
                  </a:cubicBezTo>
                  <a:cubicBezTo>
                    <a:pt x="2109" y="2346"/>
                    <a:pt x="2109" y="2346"/>
                    <a:pt x="2108" y="2346"/>
                  </a:cubicBezTo>
                  <a:cubicBezTo>
                    <a:pt x="2107" y="2346"/>
                    <a:pt x="2107" y="2347"/>
                    <a:pt x="2106" y="2347"/>
                  </a:cubicBezTo>
                  <a:cubicBezTo>
                    <a:pt x="2106" y="2347"/>
                    <a:pt x="2105" y="2347"/>
                    <a:pt x="2104" y="2347"/>
                  </a:cubicBezTo>
                  <a:cubicBezTo>
                    <a:pt x="2104" y="2348"/>
                    <a:pt x="2103" y="2348"/>
                    <a:pt x="2103" y="2348"/>
                  </a:cubicBezTo>
                  <a:cubicBezTo>
                    <a:pt x="2102" y="2348"/>
                    <a:pt x="2101" y="2349"/>
                    <a:pt x="2101" y="2349"/>
                  </a:cubicBezTo>
                  <a:cubicBezTo>
                    <a:pt x="2100" y="2349"/>
                    <a:pt x="2100" y="2349"/>
                    <a:pt x="2099" y="2350"/>
                  </a:cubicBezTo>
                  <a:cubicBezTo>
                    <a:pt x="2099" y="2350"/>
                    <a:pt x="2098" y="2350"/>
                    <a:pt x="2097" y="2351"/>
                  </a:cubicBezTo>
                  <a:cubicBezTo>
                    <a:pt x="2097" y="2351"/>
                    <a:pt x="2096" y="2351"/>
                    <a:pt x="2096" y="2351"/>
                  </a:cubicBezTo>
                  <a:cubicBezTo>
                    <a:pt x="2095" y="2352"/>
                    <a:pt x="2095" y="2352"/>
                    <a:pt x="2094" y="2352"/>
                  </a:cubicBezTo>
                  <a:cubicBezTo>
                    <a:pt x="2093" y="2353"/>
                    <a:pt x="2093" y="2353"/>
                    <a:pt x="2092" y="2353"/>
                  </a:cubicBezTo>
                  <a:cubicBezTo>
                    <a:pt x="2092" y="2354"/>
                    <a:pt x="2091" y="2354"/>
                    <a:pt x="2091" y="2354"/>
                  </a:cubicBezTo>
                  <a:cubicBezTo>
                    <a:pt x="2090" y="2355"/>
                    <a:pt x="2090" y="2355"/>
                    <a:pt x="2089" y="2355"/>
                  </a:cubicBezTo>
                  <a:cubicBezTo>
                    <a:pt x="2089" y="2356"/>
                    <a:pt x="2088" y="2356"/>
                    <a:pt x="2088" y="2356"/>
                  </a:cubicBezTo>
                  <a:cubicBezTo>
                    <a:pt x="2087" y="2357"/>
                    <a:pt x="2087" y="2357"/>
                    <a:pt x="2086" y="2357"/>
                  </a:cubicBezTo>
                  <a:cubicBezTo>
                    <a:pt x="2085" y="2358"/>
                    <a:pt x="2085" y="2358"/>
                    <a:pt x="2084" y="2359"/>
                  </a:cubicBezTo>
                  <a:cubicBezTo>
                    <a:pt x="2084" y="2359"/>
                    <a:pt x="2083" y="2359"/>
                    <a:pt x="2083" y="2360"/>
                  </a:cubicBezTo>
                  <a:cubicBezTo>
                    <a:pt x="2082" y="2360"/>
                    <a:pt x="2082" y="2361"/>
                    <a:pt x="2081" y="2361"/>
                  </a:cubicBezTo>
                  <a:cubicBezTo>
                    <a:pt x="2081" y="2362"/>
                    <a:pt x="2080" y="2362"/>
                    <a:pt x="2080" y="2362"/>
                  </a:cubicBezTo>
                  <a:cubicBezTo>
                    <a:pt x="2079" y="2363"/>
                    <a:pt x="2079" y="2363"/>
                    <a:pt x="2078" y="2364"/>
                  </a:cubicBezTo>
                  <a:cubicBezTo>
                    <a:pt x="2078" y="2364"/>
                    <a:pt x="2078" y="2365"/>
                    <a:pt x="2077" y="2365"/>
                  </a:cubicBezTo>
                  <a:cubicBezTo>
                    <a:pt x="2077" y="2366"/>
                    <a:pt x="2076" y="2366"/>
                    <a:pt x="2076" y="2367"/>
                  </a:cubicBezTo>
                  <a:cubicBezTo>
                    <a:pt x="2075" y="2367"/>
                    <a:pt x="2075" y="2368"/>
                    <a:pt x="2074" y="2368"/>
                  </a:cubicBezTo>
                  <a:cubicBezTo>
                    <a:pt x="2074" y="2369"/>
                    <a:pt x="2073" y="2369"/>
                    <a:pt x="2073" y="2369"/>
                  </a:cubicBezTo>
                  <a:cubicBezTo>
                    <a:pt x="2073" y="2370"/>
                    <a:pt x="2072" y="2371"/>
                    <a:pt x="2072" y="2371"/>
                  </a:cubicBezTo>
                  <a:cubicBezTo>
                    <a:pt x="2071" y="2372"/>
                    <a:pt x="2071" y="2372"/>
                    <a:pt x="2070" y="2373"/>
                  </a:cubicBezTo>
                  <a:cubicBezTo>
                    <a:pt x="2070" y="2373"/>
                    <a:pt x="2070" y="2374"/>
                    <a:pt x="2069" y="2374"/>
                  </a:cubicBezTo>
                  <a:cubicBezTo>
                    <a:pt x="2069" y="2375"/>
                    <a:pt x="2069" y="2375"/>
                    <a:pt x="2068" y="2376"/>
                  </a:cubicBezTo>
                  <a:cubicBezTo>
                    <a:pt x="2068" y="2376"/>
                    <a:pt x="2068" y="2376"/>
                    <a:pt x="2068" y="2376"/>
                  </a:cubicBezTo>
                  <a:cubicBezTo>
                    <a:pt x="2068" y="2376"/>
                    <a:pt x="2068" y="2376"/>
                    <a:pt x="2068" y="2376"/>
                  </a:cubicBezTo>
                  <a:cubicBezTo>
                    <a:pt x="2068" y="2377"/>
                    <a:pt x="2067" y="2377"/>
                    <a:pt x="2067" y="2377"/>
                  </a:cubicBezTo>
                  <a:cubicBezTo>
                    <a:pt x="2067" y="2378"/>
                    <a:pt x="2066" y="2379"/>
                    <a:pt x="2066" y="2379"/>
                  </a:cubicBezTo>
                  <a:cubicBezTo>
                    <a:pt x="2066" y="2380"/>
                    <a:pt x="2065" y="2380"/>
                    <a:pt x="2065" y="2381"/>
                  </a:cubicBezTo>
                  <a:cubicBezTo>
                    <a:pt x="2065" y="2381"/>
                    <a:pt x="2064" y="2382"/>
                    <a:pt x="2064" y="2383"/>
                  </a:cubicBezTo>
                  <a:cubicBezTo>
                    <a:pt x="2064" y="2383"/>
                    <a:pt x="2063" y="2384"/>
                    <a:pt x="2063" y="2384"/>
                  </a:cubicBezTo>
                  <a:cubicBezTo>
                    <a:pt x="2063" y="2385"/>
                    <a:pt x="2062" y="2386"/>
                    <a:pt x="2062" y="2386"/>
                  </a:cubicBezTo>
                  <a:cubicBezTo>
                    <a:pt x="2062" y="2387"/>
                    <a:pt x="2061" y="2387"/>
                    <a:pt x="2061" y="2388"/>
                  </a:cubicBezTo>
                  <a:cubicBezTo>
                    <a:pt x="2061" y="2389"/>
                    <a:pt x="2061" y="2389"/>
                    <a:pt x="2060" y="2390"/>
                  </a:cubicBezTo>
                  <a:cubicBezTo>
                    <a:pt x="2060" y="2390"/>
                    <a:pt x="2060" y="2391"/>
                    <a:pt x="2060" y="2392"/>
                  </a:cubicBezTo>
                  <a:cubicBezTo>
                    <a:pt x="2059" y="2392"/>
                    <a:pt x="2059" y="2393"/>
                    <a:pt x="2059" y="2393"/>
                  </a:cubicBezTo>
                  <a:cubicBezTo>
                    <a:pt x="2059" y="2394"/>
                    <a:pt x="2058" y="2395"/>
                    <a:pt x="2058" y="2395"/>
                  </a:cubicBezTo>
                  <a:cubicBezTo>
                    <a:pt x="2058" y="2396"/>
                    <a:pt x="2058" y="2396"/>
                    <a:pt x="2058" y="2397"/>
                  </a:cubicBezTo>
                  <a:cubicBezTo>
                    <a:pt x="2057" y="2398"/>
                    <a:pt x="2057" y="2398"/>
                    <a:pt x="2057" y="2399"/>
                  </a:cubicBezTo>
                  <a:cubicBezTo>
                    <a:pt x="2057" y="2400"/>
                    <a:pt x="2057" y="2400"/>
                    <a:pt x="2057" y="2401"/>
                  </a:cubicBezTo>
                  <a:cubicBezTo>
                    <a:pt x="2056" y="2401"/>
                    <a:pt x="2056" y="2402"/>
                    <a:pt x="2056" y="2403"/>
                  </a:cubicBezTo>
                  <a:cubicBezTo>
                    <a:pt x="2056" y="2403"/>
                    <a:pt x="2056" y="2404"/>
                    <a:pt x="2056" y="2405"/>
                  </a:cubicBezTo>
                  <a:cubicBezTo>
                    <a:pt x="2055" y="2405"/>
                    <a:pt x="2055" y="2406"/>
                    <a:pt x="2055" y="2407"/>
                  </a:cubicBezTo>
                  <a:cubicBezTo>
                    <a:pt x="2055" y="2407"/>
                    <a:pt x="2055" y="2408"/>
                    <a:pt x="2055" y="2408"/>
                  </a:cubicBezTo>
                  <a:cubicBezTo>
                    <a:pt x="2055" y="2409"/>
                    <a:pt x="2055" y="2410"/>
                    <a:pt x="2055" y="2410"/>
                  </a:cubicBezTo>
                  <a:cubicBezTo>
                    <a:pt x="2055" y="2411"/>
                    <a:pt x="2054" y="2412"/>
                    <a:pt x="2054" y="2412"/>
                  </a:cubicBezTo>
                  <a:cubicBezTo>
                    <a:pt x="2054" y="2413"/>
                    <a:pt x="2054" y="2413"/>
                    <a:pt x="2054" y="2414"/>
                  </a:cubicBezTo>
                  <a:cubicBezTo>
                    <a:pt x="2054" y="2415"/>
                    <a:pt x="2054" y="2415"/>
                    <a:pt x="2054" y="2416"/>
                  </a:cubicBezTo>
                  <a:cubicBezTo>
                    <a:pt x="2054" y="2417"/>
                    <a:pt x="2054" y="2417"/>
                    <a:pt x="2054" y="2418"/>
                  </a:cubicBezTo>
                  <a:cubicBezTo>
                    <a:pt x="2054" y="2419"/>
                    <a:pt x="2054" y="2419"/>
                    <a:pt x="2054" y="2420"/>
                  </a:cubicBezTo>
                  <a:cubicBezTo>
                    <a:pt x="2054" y="2420"/>
                    <a:pt x="2054" y="2421"/>
                    <a:pt x="2054" y="2422"/>
                  </a:cubicBezTo>
                  <a:cubicBezTo>
                    <a:pt x="2054" y="2422"/>
                    <a:pt x="2054" y="2423"/>
                    <a:pt x="2054" y="2423"/>
                  </a:cubicBezTo>
                  <a:cubicBezTo>
                    <a:pt x="2054" y="2424"/>
                    <a:pt x="2054" y="2425"/>
                    <a:pt x="2054" y="2425"/>
                  </a:cubicBezTo>
                  <a:cubicBezTo>
                    <a:pt x="2054" y="2426"/>
                    <a:pt x="2054" y="2427"/>
                    <a:pt x="2054" y="2427"/>
                  </a:cubicBezTo>
                  <a:cubicBezTo>
                    <a:pt x="2054" y="2428"/>
                    <a:pt x="2054" y="2429"/>
                    <a:pt x="2054" y="2429"/>
                  </a:cubicBezTo>
                  <a:cubicBezTo>
                    <a:pt x="2054" y="2430"/>
                    <a:pt x="2054" y="2430"/>
                    <a:pt x="2055" y="2431"/>
                  </a:cubicBezTo>
                  <a:cubicBezTo>
                    <a:pt x="2055" y="2432"/>
                    <a:pt x="2055" y="2432"/>
                    <a:pt x="2055" y="2433"/>
                  </a:cubicBezTo>
                  <a:cubicBezTo>
                    <a:pt x="2055" y="2434"/>
                    <a:pt x="2055" y="2434"/>
                    <a:pt x="2055" y="2435"/>
                  </a:cubicBezTo>
                  <a:cubicBezTo>
                    <a:pt x="2055" y="2435"/>
                    <a:pt x="2055" y="2436"/>
                    <a:pt x="2056" y="2437"/>
                  </a:cubicBezTo>
                  <a:cubicBezTo>
                    <a:pt x="2056" y="2437"/>
                    <a:pt x="2056" y="2438"/>
                    <a:pt x="2056" y="2438"/>
                  </a:cubicBezTo>
                  <a:cubicBezTo>
                    <a:pt x="2056" y="2439"/>
                    <a:pt x="2056" y="2440"/>
                    <a:pt x="2056" y="2440"/>
                  </a:cubicBezTo>
                  <a:cubicBezTo>
                    <a:pt x="2056" y="2441"/>
                    <a:pt x="2057" y="2442"/>
                    <a:pt x="2057" y="2442"/>
                  </a:cubicBezTo>
                  <a:cubicBezTo>
                    <a:pt x="2057" y="2443"/>
                    <a:pt x="2057" y="2443"/>
                    <a:pt x="2057" y="2444"/>
                  </a:cubicBezTo>
                  <a:cubicBezTo>
                    <a:pt x="2058" y="2445"/>
                    <a:pt x="2058" y="2445"/>
                    <a:pt x="2058" y="2446"/>
                  </a:cubicBezTo>
                  <a:cubicBezTo>
                    <a:pt x="2058" y="2446"/>
                    <a:pt x="2058" y="2447"/>
                    <a:pt x="2059" y="2448"/>
                  </a:cubicBezTo>
                  <a:cubicBezTo>
                    <a:pt x="2059" y="2448"/>
                    <a:pt x="2059" y="2449"/>
                    <a:pt x="2059" y="2449"/>
                  </a:cubicBezTo>
                  <a:cubicBezTo>
                    <a:pt x="2059" y="2450"/>
                    <a:pt x="2060" y="2450"/>
                    <a:pt x="2060" y="2451"/>
                  </a:cubicBezTo>
                  <a:cubicBezTo>
                    <a:pt x="2060" y="2452"/>
                    <a:pt x="2060" y="2452"/>
                    <a:pt x="2061" y="2453"/>
                  </a:cubicBezTo>
                  <a:cubicBezTo>
                    <a:pt x="2061" y="2453"/>
                    <a:pt x="2061" y="2454"/>
                    <a:pt x="2061" y="2455"/>
                  </a:cubicBezTo>
                  <a:cubicBezTo>
                    <a:pt x="2062" y="2455"/>
                    <a:pt x="2062" y="2456"/>
                    <a:pt x="2062" y="2456"/>
                  </a:cubicBezTo>
                  <a:cubicBezTo>
                    <a:pt x="2063" y="2457"/>
                    <a:pt x="2063" y="2457"/>
                    <a:pt x="2063" y="2458"/>
                  </a:cubicBezTo>
                  <a:cubicBezTo>
                    <a:pt x="2063" y="2459"/>
                    <a:pt x="2064" y="2459"/>
                    <a:pt x="2064" y="2460"/>
                  </a:cubicBezTo>
                  <a:cubicBezTo>
                    <a:pt x="2064" y="2460"/>
                    <a:pt x="2065" y="2461"/>
                    <a:pt x="2065" y="2461"/>
                  </a:cubicBezTo>
                  <a:cubicBezTo>
                    <a:pt x="2065" y="2462"/>
                    <a:pt x="2066" y="2462"/>
                    <a:pt x="2066" y="2463"/>
                  </a:cubicBezTo>
                  <a:cubicBezTo>
                    <a:pt x="2066" y="2464"/>
                    <a:pt x="2067" y="2464"/>
                    <a:pt x="2067" y="2465"/>
                  </a:cubicBezTo>
                  <a:cubicBezTo>
                    <a:pt x="2067" y="2465"/>
                    <a:pt x="2068" y="2466"/>
                    <a:pt x="2068" y="2466"/>
                  </a:cubicBezTo>
                  <a:cubicBezTo>
                    <a:pt x="2069" y="2467"/>
                    <a:pt x="2069" y="2467"/>
                    <a:pt x="2069" y="2468"/>
                  </a:cubicBezTo>
                  <a:cubicBezTo>
                    <a:pt x="2070" y="2468"/>
                    <a:pt x="2070" y="2469"/>
                    <a:pt x="2070" y="2469"/>
                  </a:cubicBezTo>
                  <a:cubicBezTo>
                    <a:pt x="2071" y="2470"/>
                    <a:pt x="2071" y="2470"/>
                    <a:pt x="2072" y="2471"/>
                  </a:cubicBezTo>
                  <a:cubicBezTo>
                    <a:pt x="2072" y="2471"/>
                    <a:pt x="2072" y="2472"/>
                    <a:pt x="2073" y="2472"/>
                  </a:cubicBezTo>
                  <a:cubicBezTo>
                    <a:pt x="2073" y="2473"/>
                    <a:pt x="2074" y="2473"/>
                    <a:pt x="2074" y="2474"/>
                  </a:cubicBezTo>
                  <a:cubicBezTo>
                    <a:pt x="2075" y="2474"/>
                    <a:pt x="2075" y="2475"/>
                    <a:pt x="2076" y="2475"/>
                  </a:cubicBezTo>
                  <a:cubicBezTo>
                    <a:pt x="2076" y="2476"/>
                    <a:pt x="2076" y="2476"/>
                    <a:pt x="2077" y="2477"/>
                  </a:cubicBezTo>
                  <a:cubicBezTo>
                    <a:pt x="2077" y="2477"/>
                    <a:pt x="2078" y="2478"/>
                    <a:pt x="2078" y="2478"/>
                  </a:cubicBezTo>
                  <a:cubicBezTo>
                    <a:pt x="2079" y="2478"/>
                    <a:pt x="2079" y="2479"/>
                    <a:pt x="2080" y="2479"/>
                  </a:cubicBezTo>
                  <a:cubicBezTo>
                    <a:pt x="2080" y="2480"/>
                    <a:pt x="2081" y="2480"/>
                    <a:pt x="2081" y="2481"/>
                  </a:cubicBezTo>
                  <a:cubicBezTo>
                    <a:pt x="2082" y="2481"/>
                    <a:pt x="2082" y="2482"/>
                    <a:pt x="2083" y="2482"/>
                  </a:cubicBezTo>
                  <a:cubicBezTo>
                    <a:pt x="2083" y="2482"/>
                    <a:pt x="2084" y="2483"/>
                    <a:pt x="2084" y="2483"/>
                  </a:cubicBezTo>
                  <a:cubicBezTo>
                    <a:pt x="2085" y="2484"/>
                    <a:pt x="2085" y="2484"/>
                    <a:pt x="2086" y="2484"/>
                  </a:cubicBezTo>
                  <a:cubicBezTo>
                    <a:pt x="2086" y="2485"/>
                    <a:pt x="2087" y="2485"/>
                    <a:pt x="2087" y="2485"/>
                  </a:cubicBezTo>
                  <a:cubicBezTo>
                    <a:pt x="2251" y="2601"/>
                    <a:pt x="2251" y="2601"/>
                    <a:pt x="2251" y="2601"/>
                  </a:cubicBezTo>
                  <a:cubicBezTo>
                    <a:pt x="2253" y="2602"/>
                    <a:pt x="2254" y="2603"/>
                    <a:pt x="2255" y="2603"/>
                  </a:cubicBezTo>
                  <a:cubicBezTo>
                    <a:pt x="2269" y="2612"/>
                    <a:pt x="2278" y="2623"/>
                    <a:pt x="2280" y="2635"/>
                  </a:cubicBezTo>
                  <a:cubicBezTo>
                    <a:pt x="2282" y="2644"/>
                    <a:pt x="2279" y="2654"/>
                    <a:pt x="2272" y="2664"/>
                  </a:cubicBezTo>
                  <a:cubicBezTo>
                    <a:pt x="2258" y="2682"/>
                    <a:pt x="2234" y="2689"/>
                    <a:pt x="2213" y="2680"/>
                  </a:cubicBezTo>
                  <a:cubicBezTo>
                    <a:pt x="1909" y="2504"/>
                    <a:pt x="1909" y="2504"/>
                    <a:pt x="1909" y="2504"/>
                  </a:cubicBezTo>
                  <a:cubicBezTo>
                    <a:pt x="1890" y="2490"/>
                    <a:pt x="1871" y="2479"/>
                    <a:pt x="1852" y="2470"/>
                  </a:cubicBezTo>
                  <a:cubicBezTo>
                    <a:pt x="1766" y="2420"/>
                    <a:pt x="1766" y="2420"/>
                    <a:pt x="1766" y="2420"/>
                  </a:cubicBezTo>
                  <a:cubicBezTo>
                    <a:pt x="1766" y="2417"/>
                    <a:pt x="1767" y="2413"/>
                    <a:pt x="1767" y="2409"/>
                  </a:cubicBezTo>
                  <a:cubicBezTo>
                    <a:pt x="1768" y="2333"/>
                    <a:pt x="1736" y="2261"/>
                    <a:pt x="1680" y="2210"/>
                  </a:cubicBezTo>
                  <a:cubicBezTo>
                    <a:pt x="1623" y="2157"/>
                    <a:pt x="1546" y="2133"/>
                    <a:pt x="1469" y="2143"/>
                  </a:cubicBezTo>
                  <a:cubicBezTo>
                    <a:pt x="1466" y="2073"/>
                    <a:pt x="1435" y="2006"/>
                    <a:pt x="1383" y="1958"/>
                  </a:cubicBezTo>
                  <a:cubicBezTo>
                    <a:pt x="1325" y="1906"/>
                    <a:pt x="1248" y="1882"/>
                    <a:pt x="1171" y="1892"/>
                  </a:cubicBezTo>
                  <a:cubicBezTo>
                    <a:pt x="1171" y="1892"/>
                    <a:pt x="1170" y="1892"/>
                    <a:pt x="1170" y="1892"/>
                  </a:cubicBezTo>
                  <a:cubicBezTo>
                    <a:pt x="1169" y="1820"/>
                    <a:pt x="1138" y="1752"/>
                    <a:pt x="1084" y="1703"/>
                  </a:cubicBezTo>
                  <a:cubicBezTo>
                    <a:pt x="1026" y="1651"/>
                    <a:pt x="949" y="1627"/>
                    <a:pt x="872" y="1637"/>
                  </a:cubicBezTo>
                  <a:cubicBezTo>
                    <a:pt x="831" y="1643"/>
                    <a:pt x="792" y="1658"/>
                    <a:pt x="758" y="1681"/>
                  </a:cubicBezTo>
                  <a:cubicBezTo>
                    <a:pt x="745" y="1652"/>
                    <a:pt x="738" y="1620"/>
                    <a:pt x="734" y="1594"/>
                  </a:cubicBezTo>
                  <a:cubicBezTo>
                    <a:pt x="728" y="1555"/>
                    <a:pt x="728" y="1520"/>
                    <a:pt x="729" y="1501"/>
                  </a:cubicBezTo>
                  <a:cubicBezTo>
                    <a:pt x="1241" y="624"/>
                    <a:pt x="1241" y="624"/>
                    <a:pt x="1241" y="624"/>
                  </a:cubicBezTo>
                  <a:cubicBezTo>
                    <a:pt x="1331" y="600"/>
                    <a:pt x="1599" y="530"/>
                    <a:pt x="1748" y="522"/>
                  </a:cubicBezTo>
                  <a:cubicBezTo>
                    <a:pt x="1793" y="520"/>
                    <a:pt x="1835" y="525"/>
                    <a:pt x="1873" y="539"/>
                  </a:cubicBezTo>
                  <a:cubicBezTo>
                    <a:pt x="1839" y="561"/>
                    <a:pt x="1806" y="586"/>
                    <a:pt x="1776" y="613"/>
                  </a:cubicBezTo>
                  <a:cubicBezTo>
                    <a:pt x="1346" y="1003"/>
                    <a:pt x="1346" y="1003"/>
                    <a:pt x="1346" y="1003"/>
                  </a:cubicBezTo>
                  <a:cubicBezTo>
                    <a:pt x="1250" y="1089"/>
                    <a:pt x="1239" y="1235"/>
                    <a:pt x="1321" y="1335"/>
                  </a:cubicBezTo>
                  <a:cubicBezTo>
                    <a:pt x="1358" y="1381"/>
                    <a:pt x="1412" y="1412"/>
                    <a:pt x="1471" y="1421"/>
                  </a:cubicBezTo>
                  <a:cubicBezTo>
                    <a:pt x="1483" y="1423"/>
                    <a:pt x="1496" y="1424"/>
                    <a:pt x="1508" y="1424"/>
                  </a:cubicBezTo>
                  <a:cubicBezTo>
                    <a:pt x="1555" y="1424"/>
                    <a:pt x="1601" y="1410"/>
                    <a:pt x="1640" y="1384"/>
                  </a:cubicBezTo>
                  <a:cubicBezTo>
                    <a:pt x="2005" y="1147"/>
                    <a:pt x="2005" y="1147"/>
                    <a:pt x="2005" y="1147"/>
                  </a:cubicBezTo>
                  <a:cubicBezTo>
                    <a:pt x="2086" y="1093"/>
                    <a:pt x="2183" y="1069"/>
                    <a:pt x="2279" y="1076"/>
                  </a:cubicBezTo>
                  <a:cubicBezTo>
                    <a:pt x="3073" y="1808"/>
                    <a:pt x="3073" y="1808"/>
                    <a:pt x="3073" y="1808"/>
                  </a:cubicBezTo>
                  <a:cubicBezTo>
                    <a:pt x="3077" y="1820"/>
                    <a:pt x="3085" y="1832"/>
                    <a:pt x="3096" y="1841"/>
                  </a:cubicBezTo>
                  <a:cubicBezTo>
                    <a:pt x="3097" y="1842"/>
                    <a:pt x="3099" y="1843"/>
                    <a:pt x="3100" y="1844"/>
                  </a:cubicBezTo>
                  <a:cubicBezTo>
                    <a:pt x="3110" y="1861"/>
                    <a:pt x="3115" y="1881"/>
                    <a:pt x="3115" y="1901"/>
                  </a:cubicBezTo>
                  <a:cubicBezTo>
                    <a:pt x="3116" y="1936"/>
                    <a:pt x="3103" y="1969"/>
                    <a:pt x="3078" y="1995"/>
                  </a:cubicBezTo>
                  <a:close/>
                  <a:moveTo>
                    <a:pt x="3189" y="1550"/>
                  </a:moveTo>
                  <a:cubicBezTo>
                    <a:pt x="3180" y="1578"/>
                    <a:pt x="3164" y="1614"/>
                    <a:pt x="3139" y="1655"/>
                  </a:cubicBezTo>
                  <a:cubicBezTo>
                    <a:pt x="2551" y="1113"/>
                    <a:pt x="2551" y="1113"/>
                    <a:pt x="2551" y="1113"/>
                  </a:cubicBezTo>
                  <a:cubicBezTo>
                    <a:pt x="2555" y="1113"/>
                    <a:pt x="2555" y="1113"/>
                    <a:pt x="2555" y="1113"/>
                  </a:cubicBezTo>
                  <a:cubicBezTo>
                    <a:pt x="2559" y="1114"/>
                    <a:pt x="2562" y="1114"/>
                    <a:pt x="2566" y="1114"/>
                  </a:cubicBezTo>
                  <a:cubicBezTo>
                    <a:pt x="2605" y="1114"/>
                    <a:pt x="2638" y="1085"/>
                    <a:pt x="2644" y="1046"/>
                  </a:cubicBezTo>
                  <a:cubicBezTo>
                    <a:pt x="2650" y="1003"/>
                    <a:pt x="2620" y="963"/>
                    <a:pt x="2577" y="957"/>
                  </a:cubicBezTo>
                  <a:cubicBezTo>
                    <a:pt x="2327" y="923"/>
                    <a:pt x="2327" y="923"/>
                    <a:pt x="2327" y="923"/>
                  </a:cubicBezTo>
                  <a:cubicBezTo>
                    <a:pt x="2327" y="923"/>
                    <a:pt x="2326" y="923"/>
                    <a:pt x="2326" y="922"/>
                  </a:cubicBezTo>
                  <a:cubicBezTo>
                    <a:pt x="2325" y="922"/>
                    <a:pt x="2324" y="922"/>
                    <a:pt x="2323" y="922"/>
                  </a:cubicBezTo>
                  <a:cubicBezTo>
                    <a:pt x="2182" y="904"/>
                    <a:pt x="2038" y="936"/>
                    <a:pt x="1918" y="1015"/>
                  </a:cubicBezTo>
                  <a:cubicBezTo>
                    <a:pt x="1554" y="1253"/>
                    <a:pt x="1554" y="1253"/>
                    <a:pt x="1554" y="1253"/>
                  </a:cubicBezTo>
                  <a:cubicBezTo>
                    <a:pt x="1518" y="1276"/>
                    <a:pt x="1470" y="1269"/>
                    <a:pt x="1443" y="1235"/>
                  </a:cubicBezTo>
                  <a:cubicBezTo>
                    <a:pt x="1414" y="1200"/>
                    <a:pt x="1418" y="1150"/>
                    <a:pt x="1452" y="1119"/>
                  </a:cubicBezTo>
                  <a:cubicBezTo>
                    <a:pt x="1882" y="730"/>
                    <a:pt x="1882" y="730"/>
                    <a:pt x="1882" y="730"/>
                  </a:cubicBezTo>
                  <a:cubicBezTo>
                    <a:pt x="1948" y="671"/>
                    <a:pt x="2027" y="626"/>
                    <a:pt x="2112" y="601"/>
                  </a:cubicBezTo>
                  <a:cubicBezTo>
                    <a:pt x="2198" y="575"/>
                    <a:pt x="2289" y="570"/>
                    <a:pt x="2376" y="584"/>
                  </a:cubicBezTo>
                  <a:cubicBezTo>
                    <a:pt x="2705" y="636"/>
                    <a:pt x="2705" y="636"/>
                    <a:pt x="2705" y="636"/>
                  </a:cubicBezTo>
                  <a:cubicBezTo>
                    <a:pt x="3206" y="1492"/>
                    <a:pt x="3206" y="1492"/>
                    <a:pt x="3206" y="1492"/>
                  </a:cubicBezTo>
                  <a:cubicBezTo>
                    <a:pt x="3203" y="1506"/>
                    <a:pt x="3198" y="1526"/>
                    <a:pt x="3189" y="1550"/>
                  </a:cubicBezTo>
                  <a:close/>
                  <a:moveTo>
                    <a:pt x="3442" y="1585"/>
                  </a:moveTo>
                  <a:cubicBezTo>
                    <a:pt x="2736" y="377"/>
                    <a:pt x="2736" y="377"/>
                    <a:pt x="2736" y="377"/>
                  </a:cubicBezTo>
                  <a:cubicBezTo>
                    <a:pt x="3032" y="193"/>
                    <a:pt x="3032" y="193"/>
                    <a:pt x="3032" y="193"/>
                  </a:cubicBezTo>
                  <a:cubicBezTo>
                    <a:pt x="3724" y="1414"/>
                    <a:pt x="3724" y="1414"/>
                    <a:pt x="3724" y="1414"/>
                  </a:cubicBezTo>
                  <a:lnTo>
                    <a:pt x="3442" y="1585"/>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ea typeface="Meiryo" panose="020B0604030504040204" pitchFamily="34" charset="-128"/>
              </a:endParaRPr>
            </a:p>
          </p:txBody>
        </p:sp>
      </p:grpSp>
      <p:grpSp>
        <p:nvGrpSpPr>
          <p:cNvPr id="80" name="Group 79">
            <a:extLst>
              <a:ext uri="{FF2B5EF4-FFF2-40B4-BE49-F238E27FC236}">
                <a16:creationId xmlns:a16="http://schemas.microsoft.com/office/drawing/2014/main" id="{4B634597-1A3F-3D43-643F-CA131AA3D7AD}"/>
              </a:ext>
            </a:extLst>
          </p:cNvPr>
          <p:cNvGrpSpPr/>
          <p:nvPr/>
        </p:nvGrpSpPr>
        <p:grpSpPr>
          <a:xfrm>
            <a:off x="3263201" y="1404142"/>
            <a:ext cx="622999" cy="622999"/>
            <a:chOff x="3263201" y="1272009"/>
            <a:chExt cx="622999" cy="622999"/>
          </a:xfrm>
        </p:grpSpPr>
        <p:sp>
          <p:nvSpPr>
            <p:cNvPr id="14" name="Oval 13">
              <a:extLst>
                <a:ext uri="{FF2B5EF4-FFF2-40B4-BE49-F238E27FC236}">
                  <a16:creationId xmlns:a16="http://schemas.microsoft.com/office/drawing/2014/main" id="{CAF18770-85DD-376C-69FD-C3254480820C}"/>
                </a:ext>
              </a:extLst>
            </p:cNvPr>
            <p:cNvSpPr/>
            <p:nvPr/>
          </p:nvSpPr>
          <p:spPr>
            <a:xfrm>
              <a:off x="3263201" y="1272009"/>
              <a:ext cx="622999" cy="622999"/>
            </a:xfrm>
            <a:prstGeom prst="ellipse">
              <a:avLst/>
            </a:prstGeom>
            <a:solidFill>
              <a:schemeClr val="bg1"/>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PH" sz="1400" dirty="0" err="1">
                <a:ea typeface="Meiryo" panose="020B0604030504040204" pitchFamily="34" charset="-128"/>
              </a:endParaRPr>
            </a:p>
          </p:txBody>
        </p:sp>
        <p:grpSp>
          <p:nvGrpSpPr>
            <p:cNvPr id="62" name="Group 61">
              <a:extLst>
                <a:ext uri="{FF2B5EF4-FFF2-40B4-BE49-F238E27FC236}">
                  <a16:creationId xmlns:a16="http://schemas.microsoft.com/office/drawing/2014/main" id="{185082D0-9547-735B-F93C-1F335F3D1DBF}"/>
                </a:ext>
              </a:extLst>
            </p:cNvPr>
            <p:cNvGrpSpPr>
              <a:grpSpLocks noChangeAspect="1"/>
            </p:cNvGrpSpPr>
            <p:nvPr/>
          </p:nvGrpSpPr>
          <p:grpSpPr>
            <a:xfrm>
              <a:off x="3413221" y="1410879"/>
              <a:ext cx="322960" cy="345258"/>
              <a:chOff x="15574963" y="3876676"/>
              <a:chExt cx="25041225" cy="26770011"/>
            </a:xfrm>
            <a:solidFill>
              <a:schemeClr val="tx1"/>
            </a:solidFill>
          </p:grpSpPr>
          <p:sp>
            <p:nvSpPr>
              <p:cNvPr id="63" name="Freeform 77">
                <a:extLst>
                  <a:ext uri="{FF2B5EF4-FFF2-40B4-BE49-F238E27FC236}">
                    <a16:creationId xmlns:a16="http://schemas.microsoft.com/office/drawing/2014/main" id="{D0C5F351-7F5C-BABD-9F35-498500995E32}"/>
                  </a:ext>
                </a:extLst>
              </p:cNvPr>
              <p:cNvSpPr>
                <a:spLocks/>
              </p:cNvSpPr>
              <p:nvPr/>
            </p:nvSpPr>
            <p:spPr bwMode="auto">
              <a:xfrm>
                <a:off x="21915438" y="18592800"/>
                <a:ext cx="18564223" cy="12053887"/>
              </a:xfrm>
              <a:custGeom>
                <a:avLst/>
                <a:gdLst>
                  <a:gd name="T0" fmla="*/ 1988 w 2047"/>
                  <a:gd name="T1" fmla="*/ 8 h 1332"/>
                  <a:gd name="T2" fmla="*/ 1911 w 2047"/>
                  <a:gd name="T3" fmla="*/ 59 h 1332"/>
                  <a:gd name="T4" fmla="*/ 1754 w 2047"/>
                  <a:gd name="T5" fmla="*/ 457 h 1332"/>
                  <a:gd name="T6" fmla="*/ 1479 w 2047"/>
                  <a:gd name="T7" fmla="*/ 774 h 1332"/>
                  <a:gd name="T8" fmla="*/ 1113 w 2047"/>
                  <a:gd name="T9" fmla="*/ 985 h 1332"/>
                  <a:gd name="T10" fmla="*/ 681 w 2047"/>
                  <a:gd name="T11" fmla="*/ 1061 h 1332"/>
                  <a:gd name="T12" fmla="*/ 391 w 2047"/>
                  <a:gd name="T13" fmla="*/ 1027 h 1332"/>
                  <a:gd name="T14" fmla="*/ 235 w 2047"/>
                  <a:gd name="T15" fmla="*/ 979 h 1332"/>
                  <a:gd name="T16" fmla="*/ 420 w 2047"/>
                  <a:gd name="T17" fmla="*/ 892 h 1332"/>
                  <a:gd name="T18" fmla="*/ 365 w 2047"/>
                  <a:gd name="T19" fmla="*/ 773 h 1332"/>
                  <a:gd name="T20" fmla="*/ 45 w 2047"/>
                  <a:gd name="T21" fmla="*/ 923 h 1332"/>
                  <a:gd name="T22" fmla="*/ 10 w 2047"/>
                  <a:gd name="T23" fmla="*/ 1002 h 1332"/>
                  <a:gd name="T24" fmla="*/ 114 w 2047"/>
                  <a:gd name="T25" fmla="*/ 1332 h 1332"/>
                  <a:gd name="T26" fmla="*/ 240 w 2047"/>
                  <a:gd name="T27" fmla="*/ 1292 h 1332"/>
                  <a:gd name="T28" fmla="*/ 178 w 2047"/>
                  <a:gd name="T29" fmla="*/ 1099 h 1332"/>
                  <a:gd name="T30" fmla="*/ 361 w 2047"/>
                  <a:gd name="T31" fmla="*/ 1156 h 1332"/>
                  <a:gd name="T32" fmla="*/ 681 w 2047"/>
                  <a:gd name="T33" fmla="*/ 1193 h 1332"/>
                  <a:gd name="T34" fmla="*/ 1158 w 2047"/>
                  <a:gd name="T35" fmla="*/ 1108 h 1332"/>
                  <a:gd name="T36" fmla="*/ 1563 w 2047"/>
                  <a:gd name="T37" fmla="*/ 876 h 1332"/>
                  <a:gd name="T38" fmla="*/ 1867 w 2047"/>
                  <a:gd name="T39" fmla="*/ 525 h 1332"/>
                  <a:gd name="T40" fmla="*/ 2040 w 2047"/>
                  <a:gd name="T41" fmla="*/ 85 h 1332"/>
                  <a:gd name="T42" fmla="*/ 1988 w 2047"/>
                  <a:gd name="T43" fmla="*/ 8 h 13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047" h="1332">
                    <a:moveTo>
                      <a:pt x="1988" y="8"/>
                    </a:moveTo>
                    <a:cubicBezTo>
                      <a:pt x="1953" y="0"/>
                      <a:pt x="1918" y="23"/>
                      <a:pt x="1911" y="59"/>
                    </a:cubicBezTo>
                    <a:cubicBezTo>
                      <a:pt x="1882" y="200"/>
                      <a:pt x="1829" y="334"/>
                      <a:pt x="1754" y="457"/>
                    </a:cubicBezTo>
                    <a:cubicBezTo>
                      <a:pt x="1681" y="577"/>
                      <a:pt x="1589" y="684"/>
                      <a:pt x="1479" y="774"/>
                    </a:cubicBezTo>
                    <a:cubicBezTo>
                      <a:pt x="1369" y="865"/>
                      <a:pt x="1246" y="936"/>
                      <a:pt x="1113" y="985"/>
                    </a:cubicBezTo>
                    <a:cubicBezTo>
                      <a:pt x="975" y="1035"/>
                      <a:pt x="829" y="1061"/>
                      <a:pt x="681" y="1061"/>
                    </a:cubicBezTo>
                    <a:cubicBezTo>
                      <a:pt x="583" y="1061"/>
                      <a:pt x="486" y="1050"/>
                      <a:pt x="391" y="1027"/>
                    </a:cubicBezTo>
                    <a:cubicBezTo>
                      <a:pt x="338" y="1015"/>
                      <a:pt x="286" y="999"/>
                      <a:pt x="235" y="979"/>
                    </a:cubicBezTo>
                    <a:cubicBezTo>
                      <a:pt x="420" y="892"/>
                      <a:pt x="420" y="892"/>
                      <a:pt x="420" y="892"/>
                    </a:cubicBezTo>
                    <a:cubicBezTo>
                      <a:pt x="365" y="773"/>
                      <a:pt x="365" y="773"/>
                      <a:pt x="365" y="773"/>
                    </a:cubicBezTo>
                    <a:cubicBezTo>
                      <a:pt x="45" y="923"/>
                      <a:pt x="45" y="923"/>
                      <a:pt x="45" y="923"/>
                    </a:cubicBezTo>
                    <a:cubicBezTo>
                      <a:pt x="15" y="937"/>
                      <a:pt x="0" y="971"/>
                      <a:pt x="10" y="1002"/>
                    </a:cubicBezTo>
                    <a:cubicBezTo>
                      <a:pt x="114" y="1332"/>
                      <a:pt x="114" y="1332"/>
                      <a:pt x="114" y="1332"/>
                    </a:cubicBezTo>
                    <a:cubicBezTo>
                      <a:pt x="240" y="1292"/>
                      <a:pt x="240" y="1292"/>
                      <a:pt x="240" y="1292"/>
                    </a:cubicBezTo>
                    <a:cubicBezTo>
                      <a:pt x="178" y="1099"/>
                      <a:pt x="178" y="1099"/>
                      <a:pt x="178" y="1099"/>
                    </a:cubicBezTo>
                    <a:cubicBezTo>
                      <a:pt x="238" y="1122"/>
                      <a:pt x="299" y="1141"/>
                      <a:pt x="361" y="1156"/>
                    </a:cubicBezTo>
                    <a:cubicBezTo>
                      <a:pt x="465" y="1180"/>
                      <a:pt x="573" y="1193"/>
                      <a:pt x="681" y="1193"/>
                    </a:cubicBezTo>
                    <a:cubicBezTo>
                      <a:pt x="845" y="1193"/>
                      <a:pt x="1005" y="1164"/>
                      <a:pt x="1158" y="1108"/>
                    </a:cubicBezTo>
                    <a:cubicBezTo>
                      <a:pt x="1305" y="1054"/>
                      <a:pt x="1442" y="976"/>
                      <a:pt x="1563" y="876"/>
                    </a:cubicBezTo>
                    <a:cubicBezTo>
                      <a:pt x="1684" y="776"/>
                      <a:pt x="1786" y="658"/>
                      <a:pt x="1867" y="525"/>
                    </a:cubicBezTo>
                    <a:cubicBezTo>
                      <a:pt x="1950" y="389"/>
                      <a:pt x="2008" y="241"/>
                      <a:pt x="2040" y="85"/>
                    </a:cubicBezTo>
                    <a:cubicBezTo>
                      <a:pt x="2047" y="50"/>
                      <a:pt x="2024" y="15"/>
                      <a:pt x="1988" y="8"/>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ea typeface="Meiryo" panose="020B0604030504040204" pitchFamily="34" charset="-128"/>
                </a:endParaRPr>
              </a:p>
            </p:txBody>
          </p:sp>
          <p:sp>
            <p:nvSpPr>
              <p:cNvPr id="64" name="Freeform 78">
                <a:extLst>
                  <a:ext uri="{FF2B5EF4-FFF2-40B4-BE49-F238E27FC236}">
                    <a16:creationId xmlns:a16="http://schemas.microsoft.com/office/drawing/2014/main" id="{2EECFA4B-2757-0CEE-97FD-74FA8DBC97F2}"/>
                  </a:ext>
                </a:extLst>
              </p:cNvPr>
              <p:cNvSpPr>
                <a:spLocks/>
              </p:cNvSpPr>
              <p:nvPr/>
            </p:nvSpPr>
            <p:spPr bwMode="auto">
              <a:xfrm>
                <a:off x="36163250" y="7994648"/>
                <a:ext cx="1423991" cy="1357311"/>
              </a:xfrm>
              <a:custGeom>
                <a:avLst/>
                <a:gdLst>
                  <a:gd name="T0" fmla="*/ 35 w 157"/>
                  <a:gd name="T1" fmla="*/ 129 h 150"/>
                  <a:gd name="T2" fmla="*/ 84 w 157"/>
                  <a:gd name="T3" fmla="*/ 150 h 150"/>
                  <a:gd name="T4" fmla="*/ 128 w 157"/>
                  <a:gd name="T5" fmla="*/ 133 h 150"/>
                  <a:gd name="T6" fmla="*/ 132 w 157"/>
                  <a:gd name="T7" fmla="*/ 40 h 150"/>
                  <a:gd name="T8" fmla="*/ 121 w 157"/>
                  <a:gd name="T9" fmla="*/ 28 h 150"/>
                  <a:gd name="T10" fmla="*/ 28 w 157"/>
                  <a:gd name="T11" fmla="*/ 25 h 150"/>
                  <a:gd name="T12" fmla="*/ 25 w 157"/>
                  <a:gd name="T13" fmla="*/ 118 h 150"/>
                  <a:gd name="T14" fmla="*/ 35 w 157"/>
                  <a:gd name="T15" fmla="*/ 129 h 15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7" h="150">
                    <a:moveTo>
                      <a:pt x="35" y="129"/>
                    </a:moveTo>
                    <a:cubicBezTo>
                      <a:pt x="48" y="143"/>
                      <a:pt x="66" y="150"/>
                      <a:pt x="84" y="150"/>
                    </a:cubicBezTo>
                    <a:cubicBezTo>
                      <a:pt x="100" y="150"/>
                      <a:pt x="116" y="144"/>
                      <a:pt x="128" y="133"/>
                    </a:cubicBezTo>
                    <a:cubicBezTo>
                      <a:pt x="155" y="108"/>
                      <a:pt x="157" y="67"/>
                      <a:pt x="132" y="40"/>
                    </a:cubicBezTo>
                    <a:cubicBezTo>
                      <a:pt x="128" y="36"/>
                      <a:pt x="125" y="32"/>
                      <a:pt x="121" y="28"/>
                    </a:cubicBezTo>
                    <a:cubicBezTo>
                      <a:pt x="96" y="1"/>
                      <a:pt x="55" y="0"/>
                      <a:pt x="28" y="25"/>
                    </a:cubicBezTo>
                    <a:cubicBezTo>
                      <a:pt x="2" y="50"/>
                      <a:pt x="0" y="91"/>
                      <a:pt x="25" y="118"/>
                    </a:cubicBezTo>
                    <a:cubicBezTo>
                      <a:pt x="28" y="121"/>
                      <a:pt x="32" y="125"/>
                      <a:pt x="35" y="129"/>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ea typeface="Meiryo" panose="020B0604030504040204" pitchFamily="34" charset="-128"/>
                </a:endParaRPr>
              </a:p>
            </p:txBody>
          </p:sp>
          <p:sp>
            <p:nvSpPr>
              <p:cNvPr id="65" name="Freeform 79">
                <a:extLst>
                  <a:ext uri="{FF2B5EF4-FFF2-40B4-BE49-F238E27FC236}">
                    <a16:creationId xmlns:a16="http://schemas.microsoft.com/office/drawing/2014/main" id="{4E05F2A4-9B2F-3BBD-B68D-C230E8562E9C}"/>
                  </a:ext>
                </a:extLst>
              </p:cNvPr>
              <p:cNvSpPr>
                <a:spLocks/>
              </p:cNvSpPr>
              <p:nvPr/>
            </p:nvSpPr>
            <p:spPr bwMode="auto">
              <a:xfrm>
                <a:off x="37587241" y="9850441"/>
                <a:ext cx="1504948" cy="1511298"/>
              </a:xfrm>
              <a:custGeom>
                <a:avLst/>
                <a:gdLst>
                  <a:gd name="T0" fmla="*/ 35 w 166"/>
                  <a:gd name="T1" fmla="*/ 135 h 167"/>
                  <a:gd name="T2" fmla="*/ 91 w 166"/>
                  <a:gd name="T3" fmla="*/ 167 h 167"/>
                  <a:gd name="T4" fmla="*/ 125 w 166"/>
                  <a:gd name="T5" fmla="*/ 158 h 167"/>
                  <a:gd name="T6" fmla="*/ 148 w 166"/>
                  <a:gd name="T7" fmla="*/ 68 h 167"/>
                  <a:gd name="T8" fmla="*/ 131 w 166"/>
                  <a:gd name="T9" fmla="*/ 40 h 167"/>
                  <a:gd name="T10" fmla="*/ 41 w 166"/>
                  <a:gd name="T11" fmla="*/ 19 h 167"/>
                  <a:gd name="T12" fmla="*/ 20 w 166"/>
                  <a:gd name="T13" fmla="*/ 110 h 167"/>
                  <a:gd name="T14" fmla="*/ 35 w 166"/>
                  <a:gd name="T15" fmla="*/ 135 h 16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6" h="167">
                    <a:moveTo>
                      <a:pt x="35" y="135"/>
                    </a:moveTo>
                    <a:cubicBezTo>
                      <a:pt x="47" y="156"/>
                      <a:pt x="69" y="167"/>
                      <a:pt x="91" y="167"/>
                    </a:cubicBezTo>
                    <a:cubicBezTo>
                      <a:pt x="103" y="167"/>
                      <a:pt x="114" y="164"/>
                      <a:pt x="125" y="158"/>
                    </a:cubicBezTo>
                    <a:cubicBezTo>
                      <a:pt x="156" y="140"/>
                      <a:pt x="166" y="99"/>
                      <a:pt x="148" y="68"/>
                    </a:cubicBezTo>
                    <a:cubicBezTo>
                      <a:pt x="143" y="59"/>
                      <a:pt x="137" y="49"/>
                      <a:pt x="131" y="40"/>
                    </a:cubicBezTo>
                    <a:cubicBezTo>
                      <a:pt x="112" y="9"/>
                      <a:pt x="71" y="0"/>
                      <a:pt x="41" y="19"/>
                    </a:cubicBezTo>
                    <a:cubicBezTo>
                      <a:pt x="10" y="38"/>
                      <a:pt x="0" y="79"/>
                      <a:pt x="20" y="110"/>
                    </a:cubicBezTo>
                    <a:cubicBezTo>
                      <a:pt x="25" y="118"/>
                      <a:pt x="30" y="126"/>
                      <a:pt x="35" y="13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ea typeface="Meiryo" panose="020B0604030504040204" pitchFamily="34" charset="-128"/>
                </a:endParaRPr>
              </a:p>
            </p:txBody>
          </p:sp>
          <p:sp>
            <p:nvSpPr>
              <p:cNvPr id="66" name="Freeform 80">
                <a:extLst>
                  <a:ext uri="{FF2B5EF4-FFF2-40B4-BE49-F238E27FC236}">
                    <a16:creationId xmlns:a16="http://schemas.microsoft.com/office/drawing/2014/main" id="{E6872701-1223-90B2-CB0A-B52C6FFAFE91}"/>
                  </a:ext>
                </a:extLst>
              </p:cNvPr>
              <p:cNvSpPr>
                <a:spLocks/>
              </p:cNvSpPr>
              <p:nvPr/>
            </p:nvSpPr>
            <p:spPr bwMode="auto">
              <a:xfrm>
                <a:off x="38693728" y="12112627"/>
                <a:ext cx="1431924" cy="1528760"/>
              </a:xfrm>
              <a:custGeom>
                <a:avLst/>
                <a:gdLst>
                  <a:gd name="T0" fmla="*/ 12 w 158"/>
                  <a:gd name="T1" fmla="*/ 96 h 169"/>
                  <a:gd name="T2" fmla="*/ 22 w 158"/>
                  <a:gd name="T3" fmla="*/ 124 h 169"/>
                  <a:gd name="T4" fmla="*/ 84 w 158"/>
                  <a:gd name="T5" fmla="*/ 169 h 169"/>
                  <a:gd name="T6" fmla="*/ 105 w 158"/>
                  <a:gd name="T7" fmla="*/ 165 h 169"/>
                  <a:gd name="T8" fmla="*/ 146 w 158"/>
                  <a:gd name="T9" fmla="*/ 82 h 169"/>
                  <a:gd name="T10" fmla="*/ 136 w 158"/>
                  <a:gd name="T11" fmla="*/ 51 h 169"/>
                  <a:gd name="T12" fmla="*/ 52 w 158"/>
                  <a:gd name="T13" fmla="*/ 12 h 169"/>
                  <a:gd name="T14" fmla="*/ 12 w 158"/>
                  <a:gd name="T15" fmla="*/ 96 h 16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8" h="169">
                    <a:moveTo>
                      <a:pt x="12" y="96"/>
                    </a:moveTo>
                    <a:cubicBezTo>
                      <a:pt x="15" y="105"/>
                      <a:pt x="19" y="114"/>
                      <a:pt x="22" y="124"/>
                    </a:cubicBezTo>
                    <a:cubicBezTo>
                      <a:pt x="31" y="151"/>
                      <a:pt x="57" y="169"/>
                      <a:pt x="84" y="169"/>
                    </a:cubicBezTo>
                    <a:cubicBezTo>
                      <a:pt x="91" y="169"/>
                      <a:pt x="98" y="168"/>
                      <a:pt x="105" y="165"/>
                    </a:cubicBezTo>
                    <a:cubicBezTo>
                      <a:pt x="139" y="154"/>
                      <a:pt x="158" y="116"/>
                      <a:pt x="146" y="82"/>
                    </a:cubicBezTo>
                    <a:cubicBezTo>
                      <a:pt x="143" y="72"/>
                      <a:pt x="140" y="62"/>
                      <a:pt x="136" y="51"/>
                    </a:cubicBezTo>
                    <a:cubicBezTo>
                      <a:pt x="124" y="17"/>
                      <a:pt x="86" y="0"/>
                      <a:pt x="52" y="12"/>
                    </a:cubicBezTo>
                    <a:cubicBezTo>
                      <a:pt x="17" y="24"/>
                      <a:pt x="0" y="62"/>
                      <a:pt x="12" y="96"/>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ea typeface="Meiryo" panose="020B0604030504040204" pitchFamily="34" charset="-128"/>
                </a:endParaRPr>
              </a:p>
            </p:txBody>
          </p:sp>
          <p:sp>
            <p:nvSpPr>
              <p:cNvPr id="67" name="Freeform 81">
                <a:extLst>
                  <a:ext uri="{FF2B5EF4-FFF2-40B4-BE49-F238E27FC236}">
                    <a16:creationId xmlns:a16="http://schemas.microsoft.com/office/drawing/2014/main" id="{70E6B647-1C5C-9004-C5DC-9E6B86D74D65}"/>
                  </a:ext>
                </a:extLst>
              </p:cNvPr>
              <p:cNvSpPr>
                <a:spLocks/>
              </p:cNvSpPr>
              <p:nvPr/>
            </p:nvSpPr>
            <p:spPr bwMode="auto">
              <a:xfrm>
                <a:off x="39328723" y="14573253"/>
                <a:ext cx="1287465" cy="1376361"/>
              </a:xfrm>
              <a:custGeom>
                <a:avLst/>
                <a:gdLst>
                  <a:gd name="T0" fmla="*/ 61 w 142"/>
                  <a:gd name="T1" fmla="*/ 5 h 152"/>
                  <a:gd name="T2" fmla="*/ 5 w 142"/>
                  <a:gd name="T3" fmla="*/ 79 h 152"/>
                  <a:gd name="T4" fmla="*/ 7 w 142"/>
                  <a:gd name="T5" fmla="*/ 94 h 152"/>
                  <a:gd name="T6" fmla="*/ 72 w 142"/>
                  <a:gd name="T7" fmla="*/ 152 h 152"/>
                  <a:gd name="T8" fmla="*/ 80 w 142"/>
                  <a:gd name="T9" fmla="*/ 151 h 152"/>
                  <a:gd name="T10" fmla="*/ 137 w 142"/>
                  <a:gd name="T11" fmla="*/ 78 h 152"/>
                  <a:gd name="T12" fmla="*/ 135 w 142"/>
                  <a:gd name="T13" fmla="*/ 61 h 152"/>
                  <a:gd name="T14" fmla="*/ 61 w 142"/>
                  <a:gd name="T15" fmla="*/ 5 h 1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2" h="152">
                    <a:moveTo>
                      <a:pt x="61" y="5"/>
                    </a:moveTo>
                    <a:cubicBezTo>
                      <a:pt x="25" y="10"/>
                      <a:pt x="0" y="43"/>
                      <a:pt x="5" y="79"/>
                    </a:cubicBezTo>
                    <a:cubicBezTo>
                      <a:pt x="5" y="84"/>
                      <a:pt x="6" y="89"/>
                      <a:pt x="7" y="94"/>
                    </a:cubicBezTo>
                    <a:cubicBezTo>
                      <a:pt x="11" y="127"/>
                      <a:pt x="39" y="152"/>
                      <a:pt x="72" y="152"/>
                    </a:cubicBezTo>
                    <a:cubicBezTo>
                      <a:pt x="74" y="152"/>
                      <a:pt x="77" y="151"/>
                      <a:pt x="80" y="151"/>
                    </a:cubicBezTo>
                    <a:cubicBezTo>
                      <a:pt x="116" y="147"/>
                      <a:pt x="142" y="114"/>
                      <a:pt x="137" y="78"/>
                    </a:cubicBezTo>
                    <a:cubicBezTo>
                      <a:pt x="136" y="72"/>
                      <a:pt x="136" y="67"/>
                      <a:pt x="135" y="61"/>
                    </a:cubicBezTo>
                    <a:cubicBezTo>
                      <a:pt x="130" y="25"/>
                      <a:pt x="97" y="0"/>
                      <a:pt x="61" y="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ea typeface="Meiryo" panose="020B0604030504040204" pitchFamily="34" charset="-128"/>
                </a:endParaRPr>
              </a:p>
            </p:txBody>
          </p:sp>
          <p:sp>
            <p:nvSpPr>
              <p:cNvPr id="68" name="Freeform 82">
                <a:extLst>
                  <a:ext uri="{FF2B5EF4-FFF2-40B4-BE49-F238E27FC236}">
                    <a16:creationId xmlns:a16="http://schemas.microsoft.com/office/drawing/2014/main" id="{2542FC43-B107-D678-0BCF-1E5E6D6D00D1}"/>
                  </a:ext>
                </a:extLst>
              </p:cNvPr>
              <p:cNvSpPr>
                <a:spLocks/>
              </p:cNvSpPr>
              <p:nvPr/>
            </p:nvSpPr>
            <p:spPr bwMode="auto">
              <a:xfrm>
                <a:off x="16200436" y="3876676"/>
                <a:ext cx="19435766" cy="9339260"/>
              </a:xfrm>
              <a:custGeom>
                <a:avLst/>
                <a:gdLst>
                  <a:gd name="T0" fmla="*/ 51 w 2143"/>
                  <a:gd name="T1" fmla="*/ 1028 h 1032"/>
                  <a:gd name="T2" fmla="*/ 75 w 2143"/>
                  <a:gd name="T3" fmla="*/ 1032 h 1032"/>
                  <a:gd name="T4" fmla="*/ 136 w 2143"/>
                  <a:gd name="T5" fmla="*/ 990 h 1032"/>
                  <a:gd name="T6" fmla="*/ 320 w 2143"/>
                  <a:gd name="T7" fmla="*/ 662 h 1032"/>
                  <a:gd name="T8" fmla="*/ 589 w 2143"/>
                  <a:gd name="T9" fmla="*/ 405 h 1032"/>
                  <a:gd name="T10" fmla="*/ 1311 w 2143"/>
                  <a:gd name="T11" fmla="*/ 177 h 1032"/>
                  <a:gd name="T12" fmla="*/ 1657 w 2143"/>
                  <a:gd name="T13" fmla="*/ 225 h 1032"/>
                  <a:gd name="T14" fmla="*/ 1911 w 2143"/>
                  <a:gd name="T15" fmla="*/ 329 h 1032"/>
                  <a:gd name="T16" fmla="*/ 1716 w 2143"/>
                  <a:gd name="T17" fmla="*/ 386 h 1032"/>
                  <a:gd name="T18" fmla="*/ 1752 w 2143"/>
                  <a:gd name="T19" fmla="*/ 512 h 1032"/>
                  <a:gd name="T20" fmla="*/ 2091 w 2143"/>
                  <a:gd name="T21" fmla="*/ 415 h 1032"/>
                  <a:gd name="T22" fmla="*/ 2138 w 2143"/>
                  <a:gd name="T23" fmla="*/ 342 h 1032"/>
                  <a:gd name="T24" fmla="*/ 2087 w 2143"/>
                  <a:gd name="T25" fmla="*/ 0 h 1032"/>
                  <a:gd name="T26" fmla="*/ 1957 w 2143"/>
                  <a:gd name="T27" fmla="*/ 19 h 1032"/>
                  <a:gd name="T28" fmla="*/ 1987 w 2143"/>
                  <a:gd name="T29" fmla="*/ 221 h 1032"/>
                  <a:gd name="T30" fmla="*/ 1693 w 2143"/>
                  <a:gd name="T31" fmla="*/ 99 h 1032"/>
                  <a:gd name="T32" fmla="*/ 1311 w 2143"/>
                  <a:gd name="T33" fmla="*/ 45 h 1032"/>
                  <a:gd name="T34" fmla="*/ 886 w 2143"/>
                  <a:gd name="T35" fmla="*/ 112 h 1032"/>
                  <a:gd name="T36" fmla="*/ 513 w 2143"/>
                  <a:gd name="T37" fmla="*/ 297 h 1032"/>
                  <a:gd name="T38" fmla="*/ 216 w 2143"/>
                  <a:gd name="T39" fmla="*/ 581 h 1032"/>
                  <a:gd name="T40" fmla="*/ 13 w 2143"/>
                  <a:gd name="T41" fmla="*/ 943 h 1032"/>
                  <a:gd name="T42" fmla="*/ 51 w 2143"/>
                  <a:gd name="T43" fmla="*/ 1028 h 10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143" h="1032">
                    <a:moveTo>
                      <a:pt x="51" y="1028"/>
                    </a:moveTo>
                    <a:cubicBezTo>
                      <a:pt x="59" y="1031"/>
                      <a:pt x="67" y="1032"/>
                      <a:pt x="75" y="1032"/>
                    </a:cubicBezTo>
                    <a:cubicBezTo>
                      <a:pt x="101" y="1032"/>
                      <a:pt x="126" y="1016"/>
                      <a:pt x="136" y="990"/>
                    </a:cubicBezTo>
                    <a:cubicBezTo>
                      <a:pt x="180" y="872"/>
                      <a:pt x="242" y="762"/>
                      <a:pt x="320" y="662"/>
                    </a:cubicBezTo>
                    <a:cubicBezTo>
                      <a:pt x="396" y="564"/>
                      <a:pt x="487" y="477"/>
                      <a:pt x="589" y="405"/>
                    </a:cubicBezTo>
                    <a:cubicBezTo>
                      <a:pt x="801" y="256"/>
                      <a:pt x="1051" y="177"/>
                      <a:pt x="1311" y="177"/>
                    </a:cubicBezTo>
                    <a:cubicBezTo>
                      <a:pt x="1429" y="177"/>
                      <a:pt x="1545" y="193"/>
                      <a:pt x="1657" y="225"/>
                    </a:cubicBezTo>
                    <a:cubicBezTo>
                      <a:pt x="1745" y="250"/>
                      <a:pt x="1831" y="285"/>
                      <a:pt x="1911" y="329"/>
                    </a:cubicBezTo>
                    <a:cubicBezTo>
                      <a:pt x="1716" y="386"/>
                      <a:pt x="1716" y="386"/>
                      <a:pt x="1716" y="386"/>
                    </a:cubicBezTo>
                    <a:cubicBezTo>
                      <a:pt x="1752" y="512"/>
                      <a:pt x="1752" y="512"/>
                      <a:pt x="1752" y="512"/>
                    </a:cubicBezTo>
                    <a:cubicBezTo>
                      <a:pt x="2091" y="415"/>
                      <a:pt x="2091" y="415"/>
                      <a:pt x="2091" y="415"/>
                    </a:cubicBezTo>
                    <a:cubicBezTo>
                      <a:pt x="2123" y="406"/>
                      <a:pt x="2143" y="374"/>
                      <a:pt x="2138" y="342"/>
                    </a:cubicBezTo>
                    <a:cubicBezTo>
                      <a:pt x="2087" y="0"/>
                      <a:pt x="2087" y="0"/>
                      <a:pt x="2087" y="0"/>
                    </a:cubicBezTo>
                    <a:cubicBezTo>
                      <a:pt x="1957" y="19"/>
                      <a:pt x="1957" y="19"/>
                      <a:pt x="1957" y="19"/>
                    </a:cubicBezTo>
                    <a:cubicBezTo>
                      <a:pt x="1987" y="221"/>
                      <a:pt x="1987" y="221"/>
                      <a:pt x="1987" y="221"/>
                    </a:cubicBezTo>
                    <a:cubicBezTo>
                      <a:pt x="1894" y="169"/>
                      <a:pt x="1795" y="128"/>
                      <a:pt x="1693" y="99"/>
                    </a:cubicBezTo>
                    <a:cubicBezTo>
                      <a:pt x="1569" y="63"/>
                      <a:pt x="1441" y="45"/>
                      <a:pt x="1311" y="45"/>
                    </a:cubicBezTo>
                    <a:cubicBezTo>
                      <a:pt x="1166" y="45"/>
                      <a:pt x="1023" y="68"/>
                      <a:pt x="886" y="112"/>
                    </a:cubicBezTo>
                    <a:cubicBezTo>
                      <a:pt x="753" y="154"/>
                      <a:pt x="628" y="217"/>
                      <a:pt x="513" y="297"/>
                    </a:cubicBezTo>
                    <a:cubicBezTo>
                      <a:pt x="401" y="377"/>
                      <a:pt x="300" y="472"/>
                      <a:pt x="216" y="581"/>
                    </a:cubicBezTo>
                    <a:cubicBezTo>
                      <a:pt x="130" y="692"/>
                      <a:pt x="62" y="813"/>
                      <a:pt x="13" y="943"/>
                    </a:cubicBezTo>
                    <a:cubicBezTo>
                      <a:pt x="0" y="977"/>
                      <a:pt x="17" y="1015"/>
                      <a:pt x="51" y="1028"/>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ea typeface="Meiryo" panose="020B0604030504040204" pitchFamily="34" charset="-128"/>
                </a:endParaRPr>
              </a:p>
            </p:txBody>
          </p:sp>
          <p:sp>
            <p:nvSpPr>
              <p:cNvPr id="69" name="Freeform 83">
                <a:extLst>
                  <a:ext uri="{FF2B5EF4-FFF2-40B4-BE49-F238E27FC236}">
                    <a16:creationId xmlns:a16="http://schemas.microsoft.com/office/drawing/2014/main" id="{0E01832D-6442-14B0-BA45-E5C29B01D05A}"/>
                  </a:ext>
                </a:extLst>
              </p:cNvPr>
              <p:cNvSpPr>
                <a:spLocks/>
              </p:cNvSpPr>
              <p:nvPr/>
            </p:nvSpPr>
            <p:spPr bwMode="auto">
              <a:xfrm>
                <a:off x="16119472" y="20139028"/>
                <a:ext cx="1441453" cy="1530349"/>
              </a:xfrm>
              <a:custGeom>
                <a:avLst/>
                <a:gdLst>
                  <a:gd name="T0" fmla="*/ 146 w 159"/>
                  <a:gd name="T1" fmla="*/ 80 h 169"/>
                  <a:gd name="T2" fmla="*/ 136 w 159"/>
                  <a:gd name="T3" fmla="*/ 52 h 169"/>
                  <a:gd name="T4" fmla="*/ 52 w 159"/>
                  <a:gd name="T5" fmla="*/ 12 h 169"/>
                  <a:gd name="T6" fmla="*/ 12 w 159"/>
                  <a:gd name="T7" fmla="*/ 96 h 169"/>
                  <a:gd name="T8" fmla="*/ 23 w 159"/>
                  <a:gd name="T9" fmla="*/ 127 h 169"/>
                  <a:gd name="T10" fmla="*/ 85 w 159"/>
                  <a:gd name="T11" fmla="*/ 169 h 169"/>
                  <a:gd name="T12" fmla="*/ 108 w 159"/>
                  <a:gd name="T13" fmla="*/ 165 h 169"/>
                  <a:gd name="T14" fmla="*/ 146 w 159"/>
                  <a:gd name="T15" fmla="*/ 80 h 16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9" h="169">
                    <a:moveTo>
                      <a:pt x="146" y="80"/>
                    </a:moveTo>
                    <a:cubicBezTo>
                      <a:pt x="143" y="71"/>
                      <a:pt x="139" y="61"/>
                      <a:pt x="136" y="52"/>
                    </a:cubicBezTo>
                    <a:cubicBezTo>
                      <a:pt x="124" y="18"/>
                      <a:pt x="86" y="0"/>
                      <a:pt x="52" y="12"/>
                    </a:cubicBezTo>
                    <a:cubicBezTo>
                      <a:pt x="18" y="24"/>
                      <a:pt x="0" y="62"/>
                      <a:pt x="12" y="96"/>
                    </a:cubicBezTo>
                    <a:cubicBezTo>
                      <a:pt x="15" y="106"/>
                      <a:pt x="19" y="116"/>
                      <a:pt x="23" y="127"/>
                    </a:cubicBezTo>
                    <a:cubicBezTo>
                      <a:pt x="33" y="153"/>
                      <a:pt x="58" y="169"/>
                      <a:pt x="85" y="169"/>
                    </a:cubicBezTo>
                    <a:cubicBezTo>
                      <a:pt x="92" y="169"/>
                      <a:pt x="100" y="168"/>
                      <a:pt x="108" y="165"/>
                    </a:cubicBezTo>
                    <a:cubicBezTo>
                      <a:pt x="142" y="152"/>
                      <a:pt x="159" y="114"/>
                      <a:pt x="146" y="8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ea typeface="Meiryo" panose="020B0604030504040204" pitchFamily="34" charset="-128"/>
                </a:endParaRPr>
              </a:p>
            </p:txBody>
          </p:sp>
          <p:sp>
            <p:nvSpPr>
              <p:cNvPr id="70" name="Freeform 84">
                <a:extLst>
                  <a:ext uri="{FF2B5EF4-FFF2-40B4-BE49-F238E27FC236}">
                    <a16:creationId xmlns:a16="http://schemas.microsoft.com/office/drawing/2014/main" id="{CB22D9B4-37B1-8E03-3AA0-BF14E34D3DE6}"/>
                  </a:ext>
                </a:extLst>
              </p:cNvPr>
              <p:cNvSpPr>
                <a:spLocks/>
              </p:cNvSpPr>
              <p:nvPr/>
            </p:nvSpPr>
            <p:spPr bwMode="auto">
              <a:xfrm>
                <a:off x="18767426" y="24430038"/>
                <a:ext cx="1506537" cy="1455736"/>
              </a:xfrm>
              <a:custGeom>
                <a:avLst/>
                <a:gdLst>
                  <a:gd name="T0" fmla="*/ 120 w 166"/>
                  <a:gd name="T1" fmla="*/ 27 h 161"/>
                  <a:gd name="T2" fmla="*/ 27 w 166"/>
                  <a:gd name="T3" fmla="*/ 25 h 161"/>
                  <a:gd name="T4" fmla="*/ 25 w 166"/>
                  <a:gd name="T5" fmla="*/ 118 h 161"/>
                  <a:gd name="T6" fmla="*/ 48 w 166"/>
                  <a:gd name="T7" fmla="*/ 141 h 161"/>
                  <a:gd name="T8" fmla="*/ 94 w 166"/>
                  <a:gd name="T9" fmla="*/ 161 h 161"/>
                  <a:gd name="T10" fmla="*/ 141 w 166"/>
                  <a:gd name="T11" fmla="*/ 141 h 161"/>
                  <a:gd name="T12" fmla="*/ 141 w 166"/>
                  <a:gd name="T13" fmla="*/ 48 h 161"/>
                  <a:gd name="T14" fmla="*/ 120 w 166"/>
                  <a:gd name="T15" fmla="*/ 27 h 16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6" h="161">
                    <a:moveTo>
                      <a:pt x="120" y="27"/>
                    </a:moveTo>
                    <a:cubicBezTo>
                      <a:pt x="95" y="1"/>
                      <a:pt x="53" y="0"/>
                      <a:pt x="27" y="25"/>
                    </a:cubicBezTo>
                    <a:cubicBezTo>
                      <a:pt x="1" y="50"/>
                      <a:pt x="0" y="92"/>
                      <a:pt x="25" y="118"/>
                    </a:cubicBezTo>
                    <a:cubicBezTo>
                      <a:pt x="32" y="126"/>
                      <a:pt x="40" y="134"/>
                      <a:pt x="48" y="141"/>
                    </a:cubicBezTo>
                    <a:cubicBezTo>
                      <a:pt x="60" y="154"/>
                      <a:pt x="77" y="161"/>
                      <a:pt x="94" y="161"/>
                    </a:cubicBezTo>
                    <a:cubicBezTo>
                      <a:pt x="111" y="161"/>
                      <a:pt x="128" y="154"/>
                      <a:pt x="141" y="141"/>
                    </a:cubicBezTo>
                    <a:cubicBezTo>
                      <a:pt x="166" y="116"/>
                      <a:pt x="166" y="74"/>
                      <a:pt x="141" y="48"/>
                    </a:cubicBezTo>
                    <a:cubicBezTo>
                      <a:pt x="134" y="41"/>
                      <a:pt x="127" y="34"/>
                      <a:pt x="120" y="27"/>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ea typeface="Meiryo" panose="020B0604030504040204" pitchFamily="34" charset="-128"/>
                </a:endParaRPr>
              </a:p>
            </p:txBody>
          </p:sp>
          <p:sp>
            <p:nvSpPr>
              <p:cNvPr id="71" name="Freeform 85">
                <a:extLst>
                  <a:ext uri="{FF2B5EF4-FFF2-40B4-BE49-F238E27FC236}">
                    <a16:creationId xmlns:a16="http://schemas.microsoft.com/office/drawing/2014/main" id="{DB562CDB-1A81-8673-0B1F-EC1CBFB1AB61}"/>
                  </a:ext>
                </a:extLst>
              </p:cNvPr>
              <p:cNvSpPr>
                <a:spLocks/>
              </p:cNvSpPr>
              <p:nvPr/>
            </p:nvSpPr>
            <p:spPr bwMode="auto">
              <a:xfrm>
                <a:off x="17198976" y="22410736"/>
                <a:ext cx="1514477" cy="1511298"/>
              </a:xfrm>
              <a:custGeom>
                <a:avLst/>
                <a:gdLst>
                  <a:gd name="T0" fmla="*/ 131 w 167"/>
                  <a:gd name="T1" fmla="*/ 40 h 167"/>
                  <a:gd name="T2" fmla="*/ 41 w 167"/>
                  <a:gd name="T3" fmla="*/ 19 h 167"/>
                  <a:gd name="T4" fmla="*/ 19 w 167"/>
                  <a:gd name="T5" fmla="*/ 109 h 167"/>
                  <a:gd name="T6" fmla="*/ 36 w 167"/>
                  <a:gd name="T7" fmla="*/ 137 h 167"/>
                  <a:gd name="T8" fmla="*/ 92 w 167"/>
                  <a:gd name="T9" fmla="*/ 167 h 167"/>
                  <a:gd name="T10" fmla="*/ 127 w 167"/>
                  <a:gd name="T11" fmla="*/ 156 h 167"/>
                  <a:gd name="T12" fmla="*/ 147 w 167"/>
                  <a:gd name="T13" fmla="*/ 65 h 167"/>
                  <a:gd name="T14" fmla="*/ 131 w 167"/>
                  <a:gd name="T15" fmla="*/ 40 h 16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7" h="167">
                    <a:moveTo>
                      <a:pt x="131" y="40"/>
                    </a:moveTo>
                    <a:cubicBezTo>
                      <a:pt x="112" y="9"/>
                      <a:pt x="72" y="0"/>
                      <a:pt x="41" y="19"/>
                    </a:cubicBezTo>
                    <a:cubicBezTo>
                      <a:pt x="10" y="38"/>
                      <a:pt x="0" y="78"/>
                      <a:pt x="19" y="109"/>
                    </a:cubicBezTo>
                    <a:cubicBezTo>
                      <a:pt x="25" y="118"/>
                      <a:pt x="31" y="128"/>
                      <a:pt x="36" y="137"/>
                    </a:cubicBezTo>
                    <a:cubicBezTo>
                      <a:pt x="49" y="156"/>
                      <a:pt x="70" y="167"/>
                      <a:pt x="92" y="167"/>
                    </a:cubicBezTo>
                    <a:cubicBezTo>
                      <a:pt x="104" y="167"/>
                      <a:pt x="116" y="163"/>
                      <a:pt x="127" y="156"/>
                    </a:cubicBezTo>
                    <a:cubicBezTo>
                      <a:pt x="158" y="137"/>
                      <a:pt x="167" y="96"/>
                      <a:pt x="147" y="65"/>
                    </a:cubicBezTo>
                    <a:cubicBezTo>
                      <a:pt x="141" y="57"/>
                      <a:pt x="136" y="49"/>
                      <a:pt x="131" y="4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ea typeface="Meiryo" panose="020B0604030504040204" pitchFamily="34" charset="-128"/>
                </a:endParaRPr>
              </a:p>
            </p:txBody>
          </p:sp>
          <p:sp>
            <p:nvSpPr>
              <p:cNvPr id="72" name="Freeform 86">
                <a:extLst>
                  <a:ext uri="{FF2B5EF4-FFF2-40B4-BE49-F238E27FC236}">
                    <a16:creationId xmlns:a16="http://schemas.microsoft.com/office/drawing/2014/main" id="{18D3E7B3-4FFF-0C1F-E08D-00DF7A00CD8F}"/>
                  </a:ext>
                </a:extLst>
              </p:cNvPr>
              <p:cNvSpPr>
                <a:spLocks/>
              </p:cNvSpPr>
              <p:nvPr/>
            </p:nvSpPr>
            <p:spPr bwMode="auto">
              <a:xfrm>
                <a:off x="15574963" y="17722847"/>
                <a:ext cx="1306516" cy="1503365"/>
              </a:xfrm>
              <a:custGeom>
                <a:avLst/>
                <a:gdLst>
                  <a:gd name="T0" fmla="*/ 84 w 144"/>
                  <a:gd name="T1" fmla="*/ 166 h 166"/>
                  <a:gd name="T2" fmla="*/ 139 w 144"/>
                  <a:gd name="T3" fmla="*/ 91 h 166"/>
                  <a:gd name="T4" fmla="*/ 135 w 144"/>
                  <a:gd name="T5" fmla="*/ 62 h 166"/>
                  <a:gd name="T6" fmla="*/ 61 w 144"/>
                  <a:gd name="T7" fmla="*/ 5 h 166"/>
                  <a:gd name="T8" fmla="*/ 4 w 144"/>
                  <a:gd name="T9" fmla="*/ 78 h 166"/>
                  <a:gd name="T10" fmla="*/ 9 w 144"/>
                  <a:gd name="T11" fmla="*/ 110 h 166"/>
                  <a:gd name="T12" fmla="*/ 74 w 144"/>
                  <a:gd name="T13" fmla="*/ 166 h 166"/>
                  <a:gd name="T14" fmla="*/ 84 w 144"/>
                  <a:gd name="T15" fmla="*/ 166 h 16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4" h="166">
                    <a:moveTo>
                      <a:pt x="84" y="166"/>
                    </a:moveTo>
                    <a:cubicBezTo>
                      <a:pt x="120" y="160"/>
                      <a:pt x="144" y="127"/>
                      <a:pt x="139" y="91"/>
                    </a:cubicBezTo>
                    <a:cubicBezTo>
                      <a:pt x="138" y="81"/>
                      <a:pt x="136" y="71"/>
                      <a:pt x="135" y="62"/>
                    </a:cubicBezTo>
                    <a:cubicBezTo>
                      <a:pt x="130" y="25"/>
                      <a:pt x="97" y="0"/>
                      <a:pt x="61" y="5"/>
                    </a:cubicBezTo>
                    <a:cubicBezTo>
                      <a:pt x="25" y="9"/>
                      <a:pt x="0" y="42"/>
                      <a:pt x="4" y="78"/>
                    </a:cubicBezTo>
                    <a:cubicBezTo>
                      <a:pt x="6" y="89"/>
                      <a:pt x="7" y="100"/>
                      <a:pt x="9" y="110"/>
                    </a:cubicBezTo>
                    <a:cubicBezTo>
                      <a:pt x="14" y="143"/>
                      <a:pt x="42" y="166"/>
                      <a:pt x="74" y="166"/>
                    </a:cubicBezTo>
                    <a:cubicBezTo>
                      <a:pt x="77" y="166"/>
                      <a:pt x="80" y="166"/>
                      <a:pt x="84" y="166"/>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ea typeface="Meiryo" panose="020B0604030504040204" pitchFamily="34" charset="-128"/>
                </a:endParaRPr>
              </a:p>
            </p:txBody>
          </p:sp>
          <p:sp>
            <p:nvSpPr>
              <p:cNvPr id="73" name="Freeform 87">
                <a:extLst>
                  <a:ext uri="{FF2B5EF4-FFF2-40B4-BE49-F238E27FC236}">
                    <a16:creationId xmlns:a16="http://schemas.microsoft.com/office/drawing/2014/main" id="{98674160-5431-CDE4-6F1E-37BDACE4983B}"/>
                  </a:ext>
                </a:extLst>
              </p:cNvPr>
              <p:cNvSpPr>
                <a:spLocks noEditPoints="1"/>
              </p:cNvSpPr>
              <p:nvPr/>
            </p:nvSpPr>
            <p:spPr bwMode="auto">
              <a:xfrm>
                <a:off x="21505866" y="10699747"/>
                <a:ext cx="13079412" cy="13050838"/>
              </a:xfrm>
              <a:custGeom>
                <a:avLst/>
                <a:gdLst>
                  <a:gd name="T0" fmla="*/ 1442 w 1442"/>
                  <a:gd name="T1" fmla="*/ 1397 h 1442"/>
                  <a:gd name="T2" fmla="*/ 1442 w 1442"/>
                  <a:gd name="T3" fmla="*/ 45 h 1442"/>
                  <a:gd name="T4" fmla="*/ 1397 w 1442"/>
                  <a:gd name="T5" fmla="*/ 0 h 1442"/>
                  <a:gd name="T6" fmla="*/ 45 w 1442"/>
                  <a:gd name="T7" fmla="*/ 0 h 1442"/>
                  <a:gd name="T8" fmla="*/ 0 w 1442"/>
                  <a:gd name="T9" fmla="*/ 45 h 1442"/>
                  <a:gd name="T10" fmla="*/ 0 w 1442"/>
                  <a:gd name="T11" fmla="*/ 1397 h 1442"/>
                  <a:gd name="T12" fmla="*/ 45 w 1442"/>
                  <a:gd name="T13" fmla="*/ 1442 h 1442"/>
                  <a:gd name="T14" fmla="*/ 1397 w 1442"/>
                  <a:gd name="T15" fmla="*/ 1442 h 1442"/>
                  <a:gd name="T16" fmla="*/ 1442 w 1442"/>
                  <a:gd name="T17" fmla="*/ 1397 h 1442"/>
                  <a:gd name="T18" fmla="*/ 1352 w 1442"/>
                  <a:gd name="T19" fmla="*/ 90 h 1442"/>
                  <a:gd name="T20" fmla="*/ 1352 w 1442"/>
                  <a:gd name="T21" fmla="*/ 323 h 1442"/>
                  <a:gd name="T22" fmla="*/ 90 w 1442"/>
                  <a:gd name="T23" fmla="*/ 323 h 1442"/>
                  <a:gd name="T24" fmla="*/ 90 w 1442"/>
                  <a:gd name="T25" fmla="*/ 90 h 1442"/>
                  <a:gd name="T26" fmla="*/ 1352 w 1442"/>
                  <a:gd name="T27" fmla="*/ 90 h 1442"/>
                  <a:gd name="T28" fmla="*/ 90 w 1442"/>
                  <a:gd name="T29" fmla="*/ 1352 h 1442"/>
                  <a:gd name="T30" fmla="*/ 90 w 1442"/>
                  <a:gd name="T31" fmla="*/ 414 h 1442"/>
                  <a:gd name="T32" fmla="*/ 1352 w 1442"/>
                  <a:gd name="T33" fmla="*/ 414 h 1442"/>
                  <a:gd name="T34" fmla="*/ 1352 w 1442"/>
                  <a:gd name="T35" fmla="*/ 1352 h 1442"/>
                  <a:gd name="T36" fmla="*/ 90 w 1442"/>
                  <a:gd name="T37" fmla="*/ 1352 h 14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442" h="1442">
                    <a:moveTo>
                      <a:pt x="1442" y="1397"/>
                    </a:moveTo>
                    <a:cubicBezTo>
                      <a:pt x="1442" y="45"/>
                      <a:pt x="1442" y="45"/>
                      <a:pt x="1442" y="45"/>
                    </a:cubicBezTo>
                    <a:cubicBezTo>
                      <a:pt x="1442" y="20"/>
                      <a:pt x="1422" y="0"/>
                      <a:pt x="1397" y="0"/>
                    </a:cubicBezTo>
                    <a:cubicBezTo>
                      <a:pt x="45" y="0"/>
                      <a:pt x="45" y="0"/>
                      <a:pt x="45" y="0"/>
                    </a:cubicBezTo>
                    <a:cubicBezTo>
                      <a:pt x="20" y="0"/>
                      <a:pt x="0" y="20"/>
                      <a:pt x="0" y="45"/>
                    </a:cubicBezTo>
                    <a:cubicBezTo>
                      <a:pt x="0" y="1397"/>
                      <a:pt x="0" y="1397"/>
                      <a:pt x="0" y="1397"/>
                    </a:cubicBezTo>
                    <a:cubicBezTo>
                      <a:pt x="0" y="1422"/>
                      <a:pt x="20" y="1442"/>
                      <a:pt x="45" y="1442"/>
                    </a:cubicBezTo>
                    <a:cubicBezTo>
                      <a:pt x="1397" y="1442"/>
                      <a:pt x="1397" y="1442"/>
                      <a:pt x="1397" y="1442"/>
                    </a:cubicBezTo>
                    <a:cubicBezTo>
                      <a:pt x="1422" y="1442"/>
                      <a:pt x="1442" y="1422"/>
                      <a:pt x="1442" y="1397"/>
                    </a:cubicBezTo>
                    <a:close/>
                    <a:moveTo>
                      <a:pt x="1352" y="90"/>
                    </a:moveTo>
                    <a:cubicBezTo>
                      <a:pt x="1352" y="323"/>
                      <a:pt x="1352" y="323"/>
                      <a:pt x="1352" y="323"/>
                    </a:cubicBezTo>
                    <a:cubicBezTo>
                      <a:pt x="90" y="323"/>
                      <a:pt x="90" y="323"/>
                      <a:pt x="90" y="323"/>
                    </a:cubicBezTo>
                    <a:cubicBezTo>
                      <a:pt x="90" y="90"/>
                      <a:pt x="90" y="90"/>
                      <a:pt x="90" y="90"/>
                    </a:cubicBezTo>
                    <a:lnTo>
                      <a:pt x="1352" y="90"/>
                    </a:lnTo>
                    <a:close/>
                    <a:moveTo>
                      <a:pt x="90" y="1352"/>
                    </a:moveTo>
                    <a:cubicBezTo>
                      <a:pt x="90" y="414"/>
                      <a:pt x="90" y="414"/>
                      <a:pt x="90" y="414"/>
                    </a:cubicBezTo>
                    <a:cubicBezTo>
                      <a:pt x="1352" y="414"/>
                      <a:pt x="1352" y="414"/>
                      <a:pt x="1352" y="414"/>
                    </a:cubicBezTo>
                    <a:cubicBezTo>
                      <a:pt x="1352" y="1352"/>
                      <a:pt x="1352" y="1352"/>
                      <a:pt x="1352" y="1352"/>
                    </a:cubicBezTo>
                    <a:lnTo>
                      <a:pt x="90" y="1352"/>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ea typeface="Meiryo" panose="020B0604030504040204" pitchFamily="34" charset="-128"/>
                </a:endParaRPr>
              </a:p>
            </p:txBody>
          </p:sp>
          <p:sp>
            <p:nvSpPr>
              <p:cNvPr id="74" name="Oval 88">
                <a:extLst>
                  <a:ext uri="{FF2B5EF4-FFF2-40B4-BE49-F238E27FC236}">
                    <a16:creationId xmlns:a16="http://schemas.microsoft.com/office/drawing/2014/main" id="{AB0C4ECF-B468-D307-CDE8-FACAC054650B}"/>
                  </a:ext>
                </a:extLst>
              </p:cNvPr>
              <p:cNvSpPr>
                <a:spLocks noChangeArrowheads="1"/>
              </p:cNvSpPr>
              <p:nvPr/>
            </p:nvSpPr>
            <p:spPr bwMode="auto">
              <a:xfrm>
                <a:off x="23175913" y="12139610"/>
                <a:ext cx="906465" cy="89534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ea typeface="Meiryo" panose="020B0604030504040204" pitchFamily="34" charset="-128"/>
                </a:endParaRPr>
              </a:p>
            </p:txBody>
          </p:sp>
          <p:sp>
            <p:nvSpPr>
              <p:cNvPr id="75" name="Oval 89">
                <a:extLst>
                  <a:ext uri="{FF2B5EF4-FFF2-40B4-BE49-F238E27FC236}">
                    <a16:creationId xmlns:a16="http://schemas.microsoft.com/office/drawing/2014/main" id="{5B4571BD-E7F7-59F5-950C-5D61072B70E0}"/>
                  </a:ext>
                </a:extLst>
              </p:cNvPr>
              <p:cNvSpPr>
                <a:spLocks noChangeArrowheads="1"/>
              </p:cNvSpPr>
              <p:nvPr/>
            </p:nvSpPr>
            <p:spPr bwMode="auto">
              <a:xfrm>
                <a:off x="24853900" y="12139610"/>
                <a:ext cx="906465" cy="89534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ea typeface="Meiryo" panose="020B0604030504040204" pitchFamily="34" charset="-128"/>
                </a:endParaRPr>
              </a:p>
            </p:txBody>
          </p:sp>
          <p:sp>
            <p:nvSpPr>
              <p:cNvPr id="76" name="Oval 90">
                <a:extLst>
                  <a:ext uri="{FF2B5EF4-FFF2-40B4-BE49-F238E27FC236}">
                    <a16:creationId xmlns:a16="http://schemas.microsoft.com/office/drawing/2014/main" id="{98F0E23D-9A03-67B2-7DF2-B27D8D05598E}"/>
                  </a:ext>
                </a:extLst>
              </p:cNvPr>
              <p:cNvSpPr>
                <a:spLocks noChangeArrowheads="1"/>
              </p:cNvSpPr>
              <p:nvPr/>
            </p:nvSpPr>
            <p:spPr bwMode="auto">
              <a:xfrm>
                <a:off x="26522364" y="12139610"/>
                <a:ext cx="896937" cy="89534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ea typeface="Meiryo" panose="020B0604030504040204" pitchFamily="34" charset="-128"/>
                </a:endParaRPr>
              </a:p>
            </p:txBody>
          </p:sp>
          <p:sp>
            <p:nvSpPr>
              <p:cNvPr id="77" name="Freeform 91">
                <a:extLst>
                  <a:ext uri="{FF2B5EF4-FFF2-40B4-BE49-F238E27FC236}">
                    <a16:creationId xmlns:a16="http://schemas.microsoft.com/office/drawing/2014/main" id="{EA144A3A-29CE-CCF7-28D7-EA6FF60BA834}"/>
                  </a:ext>
                </a:extLst>
              </p:cNvPr>
              <p:cNvSpPr>
                <a:spLocks/>
              </p:cNvSpPr>
              <p:nvPr/>
            </p:nvSpPr>
            <p:spPr bwMode="auto">
              <a:xfrm>
                <a:off x="24571325" y="19750088"/>
                <a:ext cx="1697037" cy="1728788"/>
              </a:xfrm>
              <a:custGeom>
                <a:avLst/>
                <a:gdLst>
                  <a:gd name="T0" fmla="*/ 0 w 187"/>
                  <a:gd name="T1" fmla="*/ 191 h 191"/>
                  <a:gd name="T2" fmla="*/ 129 w 187"/>
                  <a:gd name="T3" fmla="*/ 63 h 191"/>
                  <a:gd name="T4" fmla="*/ 0 w 187"/>
                  <a:gd name="T5" fmla="*/ 191 h 191"/>
                </a:gdLst>
                <a:ahLst/>
                <a:cxnLst>
                  <a:cxn ang="0">
                    <a:pos x="T0" y="T1"/>
                  </a:cxn>
                  <a:cxn ang="0">
                    <a:pos x="T2" y="T3"/>
                  </a:cxn>
                  <a:cxn ang="0">
                    <a:pos x="T4" y="T5"/>
                  </a:cxn>
                </a:cxnLst>
                <a:rect l="0" t="0" r="r" b="b"/>
                <a:pathLst>
                  <a:path w="187" h="191">
                    <a:moveTo>
                      <a:pt x="0" y="191"/>
                    </a:moveTo>
                    <a:cubicBezTo>
                      <a:pt x="85" y="191"/>
                      <a:pt x="187" y="120"/>
                      <a:pt x="129" y="63"/>
                    </a:cubicBezTo>
                    <a:cubicBezTo>
                      <a:pt x="67" y="0"/>
                      <a:pt x="0" y="100"/>
                      <a:pt x="0" y="191"/>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ea typeface="Meiryo" panose="020B0604030504040204" pitchFamily="34" charset="-128"/>
                </a:endParaRPr>
              </a:p>
            </p:txBody>
          </p:sp>
          <p:sp>
            <p:nvSpPr>
              <p:cNvPr id="78" name="Freeform 92">
                <a:extLst>
                  <a:ext uri="{FF2B5EF4-FFF2-40B4-BE49-F238E27FC236}">
                    <a16:creationId xmlns:a16="http://schemas.microsoft.com/office/drawing/2014/main" id="{46B68DA5-CDE2-6960-2DDE-9CEC8F1AEB95}"/>
                  </a:ext>
                </a:extLst>
              </p:cNvPr>
              <p:cNvSpPr>
                <a:spLocks/>
              </p:cNvSpPr>
              <p:nvPr/>
            </p:nvSpPr>
            <p:spPr bwMode="auto">
              <a:xfrm>
                <a:off x="30132339" y="20085047"/>
                <a:ext cx="1450975" cy="1447803"/>
              </a:xfrm>
              <a:custGeom>
                <a:avLst/>
                <a:gdLst>
                  <a:gd name="T0" fmla="*/ 86 w 160"/>
                  <a:gd name="T1" fmla="*/ 5 h 160"/>
                  <a:gd name="T2" fmla="*/ 80 w 160"/>
                  <a:gd name="T3" fmla="*/ 1 h 160"/>
                  <a:gd name="T4" fmla="*/ 74 w 160"/>
                  <a:gd name="T5" fmla="*/ 3 h 160"/>
                  <a:gd name="T6" fmla="*/ 2 w 160"/>
                  <a:gd name="T7" fmla="*/ 74 h 160"/>
                  <a:gd name="T8" fmla="*/ 0 w 160"/>
                  <a:gd name="T9" fmla="*/ 81 h 160"/>
                  <a:gd name="T10" fmla="*/ 4 w 160"/>
                  <a:gd name="T11" fmla="*/ 86 h 160"/>
                  <a:gd name="T12" fmla="*/ 149 w 160"/>
                  <a:gd name="T13" fmla="*/ 159 h 160"/>
                  <a:gd name="T14" fmla="*/ 152 w 160"/>
                  <a:gd name="T15" fmla="*/ 160 h 160"/>
                  <a:gd name="T16" fmla="*/ 158 w 160"/>
                  <a:gd name="T17" fmla="*/ 157 h 160"/>
                  <a:gd name="T18" fmla="*/ 159 w 160"/>
                  <a:gd name="T19" fmla="*/ 149 h 160"/>
                  <a:gd name="T20" fmla="*/ 86 w 160"/>
                  <a:gd name="T21" fmla="*/ 5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60" h="160">
                    <a:moveTo>
                      <a:pt x="86" y="5"/>
                    </a:moveTo>
                    <a:cubicBezTo>
                      <a:pt x="85" y="3"/>
                      <a:pt x="83" y="1"/>
                      <a:pt x="80" y="1"/>
                    </a:cubicBezTo>
                    <a:cubicBezTo>
                      <a:pt x="78" y="0"/>
                      <a:pt x="75" y="1"/>
                      <a:pt x="74" y="3"/>
                    </a:cubicBezTo>
                    <a:cubicBezTo>
                      <a:pt x="2" y="74"/>
                      <a:pt x="2" y="74"/>
                      <a:pt x="2" y="74"/>
                    </a:cubicBezTo>
                    <a:cubicBezTo>
                      <a:pt x="1" y="76"/>
                      <a:pt x="0" y="78"/>
                      <a:pt x="0" y="81"/>
                    </a:cubicBezTo>
                    <a:cubicBezTo>
                      <a:pt x="1" y="83"/>
                      <a:pt x="2" y="85"/>
                      <a:pt x="4" y="86"/>
                    </a:cubicBezTo>
                    <a:cubicBezTo>
                      <a:pt x="149" y="159"/>
                      <a:pt x="149" y="159"/>
                      <a:pt x="149" y="159"/>
                    </a:cubicBezTo>
                    <a:cubicBezTo>
                      <a:pt x="150" y="159"/>
                      <a:pt x="151" y="160"/>
                      <a:pt x="152" y="160"/>
                    </a:cubicBezTo>
                    <a:cubicBezTo>
                      <a:pt x="154" y="160"/>
                      <a:pt x="156" y="159"/>
                      <a:pt x="158" y="157"/>
                    </a:cubicBezTo>
                    <a:cubicBezTo>
                      <a:pt x="160" y="155"/>
                      <a:pt x="160" y="152"/>
                      <a:pt x="159" y="149"/>
                    </a:cubicBezTo>
                    <a:lnTo>
                      <a:pt x="86" y="5"/>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ea typeface="Meiryo" panose="020B0604030504040204" pitchFamily="34" charset="-128"/>
                </a:endParaRPr>
              </a:p>
            </p:txBody>
          </p:sp>
          <p:sp>
            <p:nvSpPr>
              <p:cNvPr id="79" name="Freeform 93">
                <a:extLst>
                  <a:ext uri="{FF2B5EF4-FFF2-40B4-BE49-F238E27FC236}">
                    <a16:creationId xmlns:a16="http://schemas.microsoft.com/office/drawing/2014/main" id="{3B7A3F54-902E-EC3C-3B27-5CE1B38EEA8F}"/>
                  </a:ext>
                </a:extLst>
              </p:cNvPr>
              <p:cNvSpPr>
                <a:spLocks/>
              </p:cNvSpPr>
              <p:nvPr/>
            </p:nvSpPr>
            <p:spPr bwMode="auto">
              <a:xfrm>
                <a:off x="25677812" y="15641638"/>
                <a:ext cx="4879972" cy="4878389"/>
              </a:xfrm>
              <a:custGeom>
                <a:avLst/>
                <a:gdLst>
                  <a:gd name="T0" fmla="*/ 509 w 538"/>
                  <a:gd name="T1" fmla="*/ 446 h 539"/>
                  <a:gd name="T2" fmla="*/ 505 w 538"/>
                  <a:gd name="T3" fmla="*/ 441 h 539"/>
                  <a:gd name="T4" fmla="*/ 325 w 538"/>
                  <a:gd name="T5" fmla="*/ 261 h 539"/>
                  <a:gd name="T6" fmla="*/ 505 w 538"/>
                  <a:gd name="T7" fmla="*/ 81 h 539"/>
                  <a:gd name="T8" fmla="*/ 505 w 538"/>
                  <a:gd name="T9" fmla="*/ 17 h 539"/>
                  <a:gd name="T10" fmla="*/ 441 w 538"/>
                  <a:gd name="T11" fmla="*/ 17 h 539"/>
                  <a:gd name="T12" fmla="*/ 261 w 538"/>
                  <a:gd name="T13" fmla="*/ 197 h 539"/>
                  <a:gd name="T14" fmla="*/ 81 w 538"/>
                  <a:gd name="T15" fmla="*/ 17 h 539"/>
                  <a:gd name="T16" fmla="*/ 17 w 538"/>
                  <a:gd name="T17" fmla="*/ 17 h 539"/>
                  <a:gd name="T18" fmla="*/ 17 w 538"/>
                  <a:gd name="T19" fmla="*/ 81 h 539"/>
                  <a:gd name="T20" fmla="*/ 197 w 538"/>
                  <a:gd name="T21" fmla="*/ 261 h 539"/>
                  <a:gd name="T22" fmla="*/ 17 w 538"/>
                  <a:gd name="T23" fmla="*/ 441 h 539"/>
                  <a:gd name="T24" fmla="*/ 17 w 538"/>
                  <a:gd name="T25" fmla="*/ 505 h 539"/>
                  <a:gd name="T26" fmla="*/ 49 w 538"/>
                  <a:gd name="T27" fmla="*/ 518 h 539"/>
                  <a:gd name="T28" fmla="*/ 81 w 538"/>
                  <a:gd name="T29" fmla="*/ 505 h 539"/>
                  <a:gd name="T30" fmla="*/ 261 w 538"/>
                  <a:gd name="T31" fmla="*/ 325 h 539"/>
                  <a:gd name="T32" fmla="*/ 377 w 538"/>
                  <a:gd name="T33" fmla="*/ 441 h 539"/>
                  <a:gd name="T34" fmla="*/ 377 w 538"/>
                  <a:gd name="T35" fmla="*/ 441 h 539"/>
                  <a:gd name="T36" fmla="*/ 475 w 538"/>
                  <a:gd name="T37" fmla="*/ 539 h 539"/>
                  <a:gd name="T38" fmla="*/ 538 w 538"/>
                  <a:gd name="T39" fmla="*/ 476 h 539"/>
                  <a:gd name="T40" fmla="*/ 509 w 538"/>
                  <a:gd name="T41" fmla="*/ 446 h 5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38" h="539">
                    <a:moveTo>
                      <a:pt x="509" y="446"/>
                    </a:moveTo>
                    <a:cubicBezTo>
                      <a:pt x="508" y="444"/>
                      <a:pt x="506" y="443"/>
                      <a:pt x="505" y="441"/>
                    </a:cubicBezTo>
                    <a:cubicBezTo>
                      <a:pt x="325" y="261"/>
                      <a:pt x="325" y="261"/>
                      <a:pt x="325" y="261"/>
                    </a:cubicBezTo>
                    <a:cubicBezTo>
                      <a:pt x="505" y="81"/>
                      <a:pt x="505" y="81"/>
                      <a:pt x="505" y="81"/>
                    </a:cubicBezTo>
                    <a:cubicBezTo>
                      <a:pt x="522" y="64"/>
                      <a:pt x="522" y="35"/>
                      <a:pt x="505" y="17"/>
                    </a:cubicBezTo>
                    <a:cubicBezTo>
                      <a:pt x="487" y="0"/>
                      <a:pt x="459" y="0"/>
                      <a:pt x="441" y="17"/>
                    </a:cubicBezTo>
                    <a:cubicBezTo>
                      <a:pt x="261" y="197"/>
                      <a:pt x="261" y="197"/>
                      <a:pt x="261" y="197"/>
                    </a:cubicBezTo>
                    <a:cubicBezTo>
                      <a:pt x="81" y="17"/>
                      <a:pt x="81" y="17"/>
                      <a:pt x="81" y="17"/>
                    </a:cubicBezTo>
                    <a:cubicBezTo>
                      <a:pt x="63" y="0"/>
                      <a:pt x="35" y="0"/>
                      <a:pt x="17" y="17"/>
                    </a:cubicBezTo>
                    <a:cubicBezTo>
                      <a:pt x="0" y="35"/>
                      <a:pt x="0" y="64"/>
                      <a:pt x="17" y="81"/>
                    </a:cubicBezTo>
                    <a:cubicBezTo>
                      <a:pt x="197" y="261"/>
                      <a:pt x="197" y="261"/>
                      <a:pt x="197" y="261"/>
                    </a:cubicBezTo>
                    <a:cubicBezTo>
                      <a:pt x="17" y="441"/>
                      <a:pt x="17" y="441"/>
                      <a:pt x="17" y="441"/>
                    </a:cubicBezTo>
                    <a:cubicBezTo>
                      <a:pt x="0" y="459"/>
                      <a:pt x="0" y="487"/>
                      <a:pt x="17" y="505"/>
                    </a:cubicBezTo>
                    <a:cubicBezTo>
                      <a:pt x="26" y="514"/>
                      <a:pt x="38" y="518"/>
                      <a:pt x="49" y="518"/>
                    </a:cubicBezTo>
                    <a:cubicBezTo>
                      <a:pt x="61" y="518"/>
                      <a:pt x="72" y="514"/>
                      <a:pt x="81" y="505"/>
                    </a:cubicBezTo>
                    <a:cubicBezTo>
                      <a:pt x="261" y="325"/>
                      <a:pt x="261" y="325"/>
                      <a:pt x="261" y="325"/>
                    </a:cubicBezTo>
                    <a:cubicBezTo>
                      <a:pt x="377" y="441"/>
                      <a:pt x="377" y="441"/>
                      <a:pt x="377" y="441"/>
                    </a:cubicBezTo>
                    <a:cubicBezTo>
                      <a:pt x="377" y="441"/>
                      <a:pt x="377" y="441"/>
                      <a:pt x="377" y="441"/>
                    </a:cubicBezTo>
                    <a:cubicBezTo>
                      <a:pt x="475" y="539"/>
                      <a:pt x="475" y="539"/>
                      <a:pt x="475" y="539"/>
                    </a:cubicBezTo>
                    <a:cubicBezTo>
                      <a:pt x="538" y="476"/>
                      <a:pt x="538" y="476"/>
                      <a:pt x="538" y="476"/>
                    </a:cubicBezTo>
                    <a:lnTo>
                      <a:pt x="509" y="446"/>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ea typeface="Meiryo" panose="020B0604030504040204" pitchFamily="34" charset="-128"/>
                </a:endParaRPr>
              </a:p>
            </p:txBody>
          </p:sp>
        </p:grpSp>
      </p:grpSp>
    </p:spTree>
    <p:extLst>
      <p:ext uri="{BB962C8B-B14F-4D97-AF65-F5344CB8AC3E}">
        <p14:creationId xmlns:p14="http://schemas.microsoft.com/office/powerpoint/2010/main" val="178654586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5D09FC-A2EA-D003-E32E-6A6FAF30D973}"/>
              </a:ext>
            </a:extLst>
          </p:cNvPr>
          <p:cNvSpPr>
            <a:spLocks noGrp="1"/>
          </p:cNvSpPr>
          <p:nvPr>
            <p:ph type="title"/>
          </p:nvPr>
        </p:nvSpPr>
        <p:spPr>
          <a:xfrm>
            <a:off x="3086100" y="2285917"/>
            <a:ext cx="5688100" cy="569387"/>
          </a:xfrm>
        </p:spPr>
        <p:txBody>
          <a:bodyPr rtlCol="0"/>
          <a:lstStyle/>
          <a:p>
            <a:pPr rtl="0"/>
            <a:r>
              <a:rPr lang="ja-jp" dirty="0">
                <a:ea typeface="Meiryo" panose="020B0604030504040204" pitchFamily="34" charset="-128"/>
              </a:rPr>
              <a:t>付録</a:t>
            </a:r>
          </a:p>
        </p:txBody>
      </p:sp>
      <p:sp>
        <p:nvSpPr>
          <p:cNvPr id="3" name="Text Placeholder 2">
            <a:extLst>
              <a:ext uri="{FF2B5EF4-FFF2-40B4-BE49-F238E27FC236}">
                <a16:creationId xmlns:a16="http://schemas.microsoft.com/office/drawing/2014/main" id="{EA3B4B98-E181-3053-7021-EBC8237C8937}"/>
              </a:ext>
            </a:extLst>
          </p:cNvPr>
          <p:cNvSpPr>
            <a:spLocks noGrp="1"/>
          </p:cNvSpPr>
          <p:nvPr>
            <p:ph type="body" idx="1"/>
          </p:nvPr>
        </p:nvSpPr>
        <p:spPr>
          <a:xfrm>
            <a:off x="3086100" y="2979151"/>
            <a:ext cx="5689600" cy="256224"/>
          </a:xfrm>
        </p:spPr>
        <p:txBody>
          <a:bodyPr rtlCol="0"/>
          <a:lstStyle/>
          <a:p>
            <a:pPr rtl="0"/>
            <a:r>
              <a:rPr lang="ja-jp">
                <a:ea typeface="Meiryo" panose="020B0604030504040204" pitchFamily="34" charset="-128"/>
              </a:rPr>
              <a:t>その他のリソースと参考資料</a:t>
            </a:r>
          </a:p>
        </p:txBody>
      </p:sp>
    </p:spTree>
    <p:extLst>
      <p:ext uri="{BB962C8B-B14F-4D97-AF65-F5344CB8AC3E}">
        <p14:creationId xmlns:p14="http://schemas.microsoft.com/office/powerpoint/2010/main" val="355610550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light, lit, dark&#10;&#10;Description automatically generated">
            <a:extLst>
              <a:ext uri="{FF2B5EF4-FFF2-40B4-BE49-F238E27FC236}">
                <a16:creationId xmlns:a16="http://schemas.microsoft.com/office/drawing/2014/main" id="{0039279A-2280-1CAB-68D9-5B63305D87DF}"/>
              </a:ext>
            </a:extLst>
          </p:cNvPr>
          <p:cNvPicPr>
            <a:picLocks noChangeAspect="1"/>
          </p:cNvPicPr>
          <p:nvPr/>
        </p:nvPicPr>
        <p:blipFill rotWithShape="1">
          <a:blip r:embed="rId3" cstate="print">
            <a:alphaModFix/>
            <a:extLst>
              <a:ext uri="{BEBA8EAE-BF5A-486C-A8C5-ECC9F3942E4B}">
                <a14:imgProps xmlns:a14="http://schemas.microsoft.com/office/drawing/2010/main">
                  <a14:imgLayer r:embed="rId4">
                    <a14:imgEffect>
                      <a14:brightnessContrast bright="-72000"/>
                    </a14:imgEffect>
                  </a14:imgLayer>
                </a14:imgProps>
              </a:ext>
              <a:ext uri="{28A0092B-C50C-407E-A947-70E740481C1C}">
                <a14:useLocalDpi xmlns:a14="http://schemas.microsoft.com/office/drawing/2010/main"/>
              </a:ext>
            </a:extLst>
          </a:blip>
          <a:srcRect l="23457" t="40201" b="16744"/>
          <a:stretch/>
        </p:blipFill>
        <p:spPr>
          <a:xfrm>
            <a:off x="0" y="0"/>
            <a:ext cx="9144000" cy="5143500"/>
          </a:xfrm>
          <a:prstGeom prst="rect">
            <a:avLst/>
          </a:prstGeom>
        </p:spPr>
      </p:pic>
      <p:sp>
        <p:nvSpPr>
          <p:cNvPr id="4" name="Rectangle 3">
            <a:extLst>
              <a:ext uri="{FF2B5EF4-FFF2-40B4-BE49-F238E27FC236}">
                <a16:creationId xmlns:a16="http://schemas.microsoft.com/office/drawing/2014/main" id="{1BAD9863-52D5-4571-B723-26B78780EEAE}"/>
              </a:ext>
            </a:extLst>
          </p:cNvPr>
          <p:cNvSpPr>
            <a:spLocks/>
          </p:cNvSpPr>
          <p:nvPr/>
        </p:nvSpPr>
        <p:spPr>
          <a:xfrm>
            <a:off x="0" y="0"/>
            <a:ext cx="9144000" cy="5143500"/>
          </a:xfrm>
          <a:prstGeom prst="rect">
            <a:avLst/>
          </a:prstGeom>
          <a:solidFill>
            <a:schemeClr val="tx1">
              <a:alpha val="5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PH" sz="1600" dirty="0" err="1">
              <a:ea typeface="Meiryo" panose="020B0604030504040204" pitchFamily="34" charset="-128"/>
            </a:endParaRPr>
          </a:p>
        </p:txBody>
      </p:sp>
      <p:sp>
        <p:nvSpPr>
          <p:cNvPr id="2" name="Title 1">
            <a:extLst>
              <a:ext uri="{FF2B5EF4-FFF2-40B4-BE49-F238E27FC236}">
                <a16:creationId xmlns:a16="http://schemas.microsoft.com/office/drawing/2014/main" id="{3148FD53-ABC7-17AE-7A78-B34518BB5192}"/>
              </a:ext>
            </a:extLst>
          </p:cNvPr>
          <p:cNvSpPr>
            <a:spLocks noGrp="1"/>
          </p:cNvSpPr>
          <p:nvPr>
            <p:ph type="title"/>
          </p:nvPr>
        </p:nvSpPr>
        <p:spPr>
          <a:xfrm>
            <a:off x="368490" y="365760"/>
            <a:ext cx="8407020" cy="786369"/>
          </a:xfrm>
        </p:spPr>
        <p:txBody>
          <a:bodyPr rtlCol="0"/>
          <a:lstStyle/>
          <a:p>
            <a:pPr rtl="0"/>
            <a:r>
              <a:rPr lang="ja-jp" dirty="0">
                <a:solidFill>
                  <a:schemeClr val="bg1"/>
                </a:solidFill>
                <a:ea typeface="Meiryo" panose="020B0604030504040204" pitchFamily="34" charset="-128"/>
              </a:rPr>
              <a:t>インダストリー 4.0 テクノロジーの</a:t>
            </a:r>
            <a:br>
              <a:rPr lang="en-US" altLang="ja-JP" dirty="0">
                <a:solidFill>
                  <a:schemeClr val="bg1"/>
                </a:solidFill>
                <a:ea typeface="Meiryo" panose="020B0604030504040204" pitchFamily="34" charset="-128"/>
              </a:rPr>
            </a:br>
            <a:r>
              <a:rPr lang="ja-jp" dirty="0">
                <a:solidFill>
                  <a:schemeClr val="bg1"/>
                </a:solidFill>
                <a:ea typeface="Meiryo" panose="020B0604030504040204" pitchFamily="34" charset="-128"/>
              </a:rPr>
              <a:t>コーディングの背景</a:t>
            </a:r>
          </a:p>
        </p:txBody>
      </p:sp>
      <p:sp>
        <p:nvSpPr>
          <p:cNvPr id="9" name="TextBox 8">
            <a:extLst>
              <a:ext uri="{FF2B5EF4-FFF2-40B4-BE49-F238E27FC236}">
                <a16:creationId xmlns:a16="http://schemas.microsoft.com/office/drawing/2014/main" id="{CB14256C-BBCA-5281-4977-AB77118416D8}"/>
              </a:ext>
            </a:extLst>
          </p:cNvPr>
          <p:cNvSpPr txBox="1">
            <a:spLocks/>
          </p:cNvSpPr>
          <p:nvPr/>
        </p:nvSpPr>
        <p:spPr>
          <a:xfrm>
            <a:off x="6160121" y="1578241"/>
            <a:ext cx="2615848" cy="307777"/>
          </a:xfrm>
          <a:prstGeom prst="rect">
            <a:avLst/>
          </a:prstGeom>
          <a:noFill/>
        </p:spPr>
        <p:txBody>
          <a:bodyPr wrap="square" lIns="0" tIns="0" rIns="0" bIns="0" rtlCol="0" anchor="t" anchorCtr="0">
            <a:spAutoFit/>
          </a:bodyPr>
          <a:lstStyle/>
          <a:p>
            <a:pPr rtl="0"/>
            <a:r>
              <a:rPr lang="ja-jp" sz="1100" b="1">
                <a:solidFill>
                  <a:schemeClr val="accent1"/>
                </a:solidFill>
                <a:ea typeface="Meiryo" panose="020B0604030504040204" pitchFamily="34" charset="-128"/>
                <a:cs typeface="+mj-cs"/>
              </a:rPr>
              <a:t>産業用モノのインターネット(IIoT)</a:t>
            </a:r>
          </a:p>
          <a:p>
            <a:pPr rtl="0"/>
            <a:r>
              <a:rPr lang="ja-jp" sz="900">
                <a:solidFill>
                  <a:schemeClr val="bg1"/>
                </a:solidFill>
                <a:ea typeface="Meiryo" panose="020B0604030504040204" pitchFamily="34" charset="-128"/>
              </a:rPr>
              <a:t>Java、C/C++、Python、PHPoC</a:t>
            </a:r>
          </a:p>
        </p:txBody>
      </p:sp>
      <p:sp>
        <p:nvSpPr>
          <p:cNvPr id="19" name="TextBox 18">
            <a:extLst>
              <a:ext uri="{FF2B5EF4-FFF2-40B4-BE49-F238E27FC236}">
                <a16:creationId xmlns:a16="http://schemas.microsoft.com/office/drawing/2014/main" id="{B2895EA8-FBED-8A27-3162-4E9971632020}"/>
              </a:ext>
            </a:extLst>
          </p:cNvPr>
          <p:cNvSpPr txBox="1">
            <a:spLocks/>
          </p:cNvSpPr>
          <p:nvPr/>
        </p:nvSpPr>
        <p:spPr>
          <a:xfrm flipH="1">
            <a:off x="368033" y="1578241"/>
            <a:ext cx="2754580" cy="307777"/>
          </a:xfrm>
          <a:prstGeom prst="rect">
            <a:avLst/>
          </a:prstGeom>
          <a:noFill/>
        </p:spPr>
        <p:txBody>
          <a:bodyPr wrap="square" lIns="0" tIns="0" rIns="0" bIns="0" rtlCol="0" anchor="t" anchorCtr="0">
            <a:spAutoFit/>
          </a:bodyPr>
          <a:lstStyle/>
          <a:p>
            <a:pPr algn="r" rtl="0"/>
            <a:r>
              <a:rPr lang="ja-jp" sz="1100" b="1">
                <a:solidFill>
                  <a:schemeClr val="accent1"/>
                </a:solidFill>
                <a:ea typeface="Meiryo" panose="020B0604030504040204" pitchFamily="34" charset="-128"/>
                <a:cs typeface="+mj-cs"/>
              </a:rPr>
              <a:t>AI/ML</a:t>
            </a:r>
          </a:p>
          <a:p>
            <a:pPr algn="r" rtl="0"/>
            <a:r>
              <a:rPr lang="ja-jp" sz="900">
                <a:solidFill>
                  <a:schemeClr val="bg1"/>
                </a:solidFill>
                <a:ea typeface="Meiryo" panose="020B0604030504040204" pitchFamily="34" charset="-128"/>
              </a:rPr>
              <a:t>Python、C/C++、Java、LISP、Julia</a:t>
            </a:r>
            <a:endParaRPr lang="en-US" sz="900" dirty="0">
              <a:solidFill>
                <a:schemeClr val="bg1"/>
              </a:solidFill>
              <a:ea typeface="Meiryo" panose="020B0604030504040204" pitchFamily="34" charset="-128"/>
            </a:endParaRPr>
          </a:p>
        </p:txBody>
      </p:sp>
      <p:sp>
        <p:nvSpPr>
          <p:cNvPr id="10" name="TextBox 9">
            <a:extLst>
              <a:ext uri="{FF2B5EF4-FFF2-40B4-BE49-F238E27FC236}">
                <a16:creationId xmlns:a16="http://schemas.microsoft.com/office/drawing/2014/main" id="{7F007F2C-FB1B-79A5-9E7F-3FBD01FA44B6}"/>
              </a:ext>
            </a:extLst>
          </p:cNvPr>
          <p:cNvSpPr txBox="1">
            <a:spLocks/>
          </p:cNvSpPr>
          <p:nvPr/>
        </p:nvSpPr>
        <p:spPr>
          <a:xfrm>
            <a:off x="6613499" y="2819432"/>
            <a:ext cx="2162467" cy="446276"/>
          </a:xfrm>
          <a:prstGeom prst="rect">
            <a:avLst/>
          </a:prstGeom>
          <a:noFill/>
        </p:spPr>
        <p:txBody>
          <a:bodyPr wrap="square" lIns="0" tIns="0" rIns="0" bIns="0" rtlCol="0" anchor="t" anchorCtr="0">
            <a:spAutoFit/>
          </a:bodyPr>
          <a:lstStyle/>
          <a:p>
            <a:pPr rtl="0"/>
            <a:r>
              <a:rPr lang="ja-jp" sz="1100" b="1" dirty="0">
                <a:solidFill>
                  <a:schemeClr val="accent1"/>
                </a:solidFill>
                <a:ea typeface="Meiryo" panose="020B0604030504040204" pitchFamily="34" charset="-128"/>
                <a:cs typeface="+mj-cs"/>
              </a:rPr>
              <a:t>バーチャル リアリティ(VR)</a:t>
            </a:r>
          </a:p>
          <a:p>
            <a:pPr rtl="0"/>
            <a:r>
              <a:rPr lang="ja-jp" sz="900" dirty="0">
                <a:solidFill>
                  <a:schemeClr val="bg1"/>
                </a:solidFill>
                <a:ea typeface="Meiryo" panose="020B0604030504040204" pitchFamily="34" charset="-128"/>
              </a:rPr>
              <a:t>Unity3D、C#、Unreal Engine、</a:t>
            </a:r>
            <a:endParaRPr lang="en-US" altLang="ja-JP" sz="900" dirty="0">
              <a:solidFill>
                <a:schemeClr val="bg1"/>
              </a:solidFill>
              <a:ea typeface="Meiryo" panose="020B0604030504040204" pitchFamily="34" charset="-128"/>
            </a:endParaRPr>
          </a:p>
          <a:p>
            <a:pPr rtl="0"/>
            <a:r>
              <a:rPr lang="ja-jp" sz="900" dirty="0">
                <a:solidFill>
                  <a:schemeClr val="bg1"/>
                </a:solidFill>
                <a:ea typeface="Meiryo" panose="020B0604030504040204" pitchFamily="34" charset="-128"/>
              </a:rPr>
              <a:t>C/C++、Java</a:t>
            </a:r>
          </a:p>
        </p:txBody>
      </p:sp>
      <p:sp>
        <p:nvSpPr>
          <p:cNvPr id="20" name="TextBox 19">
            <a:extLst>
              <a:ext uri="{FF2B5EF4-FFF2-40B4-BE49-F238E27FC236}">
                <a16:creationId xmlns:a16="http://schemas.microsoft.com/office/drawing/2014/main" id="{54744065-58F3-CE83-4B8A-EEA71CC03912}"/>
              </a:ext>
            </a:extLst>
          </p:cNvPr>
          <p:cNvSpPr txBox="1">
            <a:spLocks/>
          </p:cNvSpPr>
          <p:nvPr/>
        </p:nvSpPr>
        <p:spPr>
          <a:xfrm flipH="1">
            <a:off x="368033" y="2819431"/>
            <a:ext cx="2126602" cy="446276"/>
          </a:xfrm>
          <a:prstGeom prst="rect">
            <a:avLst/>
          </a:prstGeom>
          <a:noFill/>
        </p:spPr>
        <p:txBody>
          <a:bodyPr wrap="square" lIns="0" tIns="0" rIns="0" bIns="0" rtlCol="0" anchor="t" anchorCtr="0">
            <a:spAutoFit/>
          </a:bodyPr>
          <a:lstStyle/>
          <a:p>
            <a:pPr algn="r" rtl="0"/>
            <a:r>
              <a:rPr lang="ja-jp" sz="1100" b="1" dirty="0">
                <a:solidFill>
                  <a:schemeClr val="accent1"/>
                </a:solidFill>
                <a:ea typeface="Meiryo" panose="020B0604030504040204" pitchFamily="34" charset="-128"/>
                <a:cs typeface="+mj-cs"/>
              </a:rPr>
              <a:t>デジタル製造</a:t>
            </a:r>
          </a:p>
          <a:p>
            <a:pPr algn="r" rtl="0"/>
            <a:r>
              <a:rPr lang="ja-jp" sz="900" dirty="0">
                <a:solidFill>
                  <a:schemeClr val="bg1"/>
                </a:solidFill>
                <a:ea typeface="Meiryo" panose="020B0604030504040204" pitchFamily="34" charset="-128"/>
              </a:rPr>
              <a:t>CAD ソフトウェア、C/C++、</a:t>
            </a:r>
            <a:endParaRPr lang="en-US" altLang="ja-JP" sz="900" dirty="0">
              <a:solidFill>
                <a:schemeClr val="bg1"/>
              </a:solidFill>
              <a:ea typeface="Meiryo" panose="020B0604030504040204" pitchFamily="34" charset="-128"/>
            </a:endParaRPr>
          </a:p>
          <a:p>
            <a:pPr algn="r" rtl="0"/>
            <a:r>
              <a:rPr lang="ja-jp" sz="900" dirty="0">
                <a:solidFill>
                  <a:schemeClr val="bg1"/>
                </a:solidFill>
                <a:ea typeface="Meiryo" panose="020B0604030504040204" pitchFamily="34" charset="-128"/>
              </a:rPr>
              <a:t>Python、Gコード</a:t>
            </a:r>
          </a:p>
        </p:txBody>
      </p:sp>
      <p:sp>
        <p:nvSpPr>
          <p:cNvPr id="11" name="TextBox 10">
            <a:extLst>
              <a:ext uri="{FF2B5EF4-FFF2-40B4-BE49-F238E27FC236}">
                <a16:creationId xmlns:a16="http://schemas.microsoft.com/office/drawing/2014/main" id="{844347F3-7293-4F7D-32FA-FA5FDE357F9B}"/>
              </a:ext>
            </a:extLst>
          </p:cNvPr>
          <p:cNvSpPr txBox="1">
            <a:spLocks/>
          </p:cNvSpPr>
          <p:nvPr/>
        </p:nvSpPr>
        <p:spPr>
          <a:xfrm>
            <a:off x="6200237" y="3991372"/>
            <a:ext cx="2575731" cy="615553"/>
          </a:xfrm>
          <a:prstGeom prst="rect">
            <a:avLst/>
          </a:prstGeom>
          <a:noFill/>
        </p:spPr>
        <p:txBody>
          <a:bodyPr wrap="square" lIns="0" tIns="0" rIns="0" bIns="0" rtlCol="0" anchor="t" anchorCtr="0">
            <a:spAutoFit/>
          </a:bodyPr>
          <a:lstStyle/>
          <a:p>
            <a:pPr rtl="0"/>
            <a:r>
              <a:rPr lang="ja-jp" sz="1100" b="1" dirty="0">
                <a:solidFill>
                  <a:schemeClr val="accent1"/>
                </a:solidFill>
                <a:ea typeface="Meiryo" panose="020B0604030504040204" pitchFamily="34" charset="-128"/>
                <a:cs typeface="+mj-cs"/>
              </a:rPr>
              <a:t>クラウドおよびビジュアル コンピューティング</a:t>
            </a:r>
          </a:p>
          <a:p>
            <a:pPr rtl="0"/>
            <a:r>
              <a:rPr lang="ja-jp" sz="900" dirty="0">
                <a:solidFill>
                  <a:schemeClr val="bg1"/>
                </a:solidFill>
                <a:ea typeface="Meiryo" panose="020B0604030504040204" pitchFamily="34" charset="-128"/>
              </a:rPr>
              <a:t>OpenCV、TensorFlow、Py</a:t>
            </a:r>
            <a:r>
              <a:rPr lang="nl-NL" altLang="ja-JP" sz="900" dirty="0">
                <a:solidFill>
                  <a:schemeClr val="bg1"/>
                </a:solidFill>
                <a:ea typeface="Meiryo" panose="020B0604030504040204" pitchFamily="34" charset="-128"/>
              </a:rPr>
              <a:t>Torch</a:t>
            </a:r>
            <a:r>
              <a:rPr lang="ja-jp" sz="900" dirty="0">
                <a:solidFill>
                  <a:schemeClr val="bg1"/>
                </a:solidFill>
                <a:ea typeface="Meiryo" panose="020B0604030504040204" pitchFamily="34" charset="-128"/>
              </a:rPr>
              <a:t>、Terraform、</a:t>
            </a:r>
            <a:br>
              <a:rPr lang="en-US" sz="900" dirty="0">
                <a:solidFill>
                  <a:schemeClr val="bg1"/>
                </a:solidFill>
                <a:ea typeface="Meiryo" panose="020B0604030504040204" pitchFamily="34" charset="-128"/>
              </a:rPr>
            </a:br>
            <a:r>
              <a:rPr lang="ja-jp" sz="900" dirty="0">
                <a:solidFill>
                  <a:schemeClr val="bg1"/>
                </a:solidFill>
                <a:ea typeface="Meiryo" panose="020B0604030504040204" pitchFamily="34" charset="-128"/>
              </a:rPr>
              <a:t>AWS CloudFormation</a:t>
            </a:r>
          </a:p>
        </p:txBody>
      </p:sp>
      <p:sp>
        <p:nvSpPr>
          <p:cNvPr id="21" name="TextBox 20">
            <a:extLst>
              <a:ext uri="{FF2B5EF4-FFF2-40B4-BE49-F238E27FC236}">
                <a16:creationId xmlns:a16="http://schemas.microsoft.com/office/drawing/2014/main" id="{6A89371F-79ED-13F1-9C91-5DE986FC5F4A}"/>
              </a:ext>
            </a:extLst>
          </p:cNvPr>
          <p:cNvSpPr txBox="1">
            <a:spLocks/>
          </p:cNvSpPr>
          <p:nvPr/>
        </p:nvSpPr>
        <p:spPr>
          <a:xfrm flipH="1">
            <a:off x="368033" y="4043957"/>
            <a:ext cx="2754580" cy="341107"/>
          </a:xfrm>
          <a:prstGeom prst="rect">
            <a:avLst/>
          </a:prstGeom>
          <a:noFill/>
        </p:spPr>
        <p:txBody>
          <a:bodyPr wrap="square" lIns="0" tIns="0" rIns="0" bIns="0" rtlCol="0" anchor="t" anchorCtr="0">
            <a:normAutofit/>
          </a:bodyPr>
          <a:lstStyle/>
          <a:p>
            <a:pPr algn="r" rtl="0"/>
            <a:r>
              <a:rPr lang="ja-jp" sz="1100" b="1">
                <a:solidFill>
                  <a:schemeClr val="accent1"/>
                </a:solidFill>
                <a:ea typeface="Meiryo" panose="020B0604030504040204" pitchFamily="34" charset="-128"/>
                <a:cs typeface="+mj-cs"/>
              </a:rPr>
              <a:t>サイバーセキュリティ</a:t>
            </a:r>
          </a:p>
          <a:p>
            <a:pPr algn="r" rtl="0"/>
            <a:r>
              <a:rPr lang="ja-jp" sz="900">
                <a:solidFill>
                  <a:schemeClr val="bg1"/>
                </a:solidFill>
                <a:ea typeface="Meiryo" panose="020B0604030504040204" pitchFamily="34" charset="-128"/>
              </a:rPr>
              <a:t>Python、C/C++、Java、Ruby</a:t>
            </a:r>
            <a:endParaRPr lang="en-US" sz="900" dirty="0">
              <a:solidFill>
                <a:schemeClr val="bg1"/>
              </a:solidFill>
              <a:ea typeface="Meiryo" panose="020B0604030504040204" pitchFamily="34" charset="-128"/>
            </a:endParaRPr>
          </a:p>
        </p:txBody>
      </p:sp>
      <p:sp>
        <p:nvSpPr>
          <p:cNvPr id="5" name="Oval 4">
            <a:extLst>
              <a:ext uri="{FF2B5EF4-FFF2-40B4-BE49-F238E27FC236}">
                <a16:creationId xmlns:a16="http://schemas.microsoft.com/office/drawing/2014/main" id="{08432582-B77E-8AAB-1FDA-FF36CDBA8C43}"/>
              </a:ext>
            </a:extLst>
          </p:cNvPr>
          <p:cNvSpPr/>
          <p:nvPr/>
        </p:nvSpPr>
        <p:spPr>
          <a:xfrm>
            <a:off x="3095763" y="1513839"/>
            <a:ext cx="2953386" cy="2953386"/>
          </a:xfrm>
          <a:prstGeom prst="ellipse">
            <a:avLst/>
          </a:prstGeom>
          <a:noFill/>
          <a:ln w="12700">
            <a:solidFill>
              <a:schemeClr val="accent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1600" dirty="0" err="1">
              <a:ea typeface="Meiryo" panose="020B0604030504040204" pitchFamily="34" charset="-128"/>
            </a:endParaRPr>
          </a:p>
        </p:txBody>
      </p:sp>
      <p:sp>
        <p:nvSpPr>
          <p:cNvPr id="6" name="Oval 5">
            <a:extLst>
              <a:ext uri="{FF2B5EF4-FFF2-40B4-BE49-F238E27FC236}">
                <a16:creationId xmlns:a16="http://schemas.microsoft.com/office/drawing/2014/main" id="{8B07FADF-8D67-5015-0A64-77B1D8AAE7EE}"/>
              </a:ext>
            </a:extLst>
          </p:cNvPr>
          <p:cNvSpPr/>
          <p:nvPr/>
        </p:nvSpPr>
        <p:spPr>
          <a:xfrm flipH="1">
            <a:off x="4987190" y="1306766"/>
            <a:ext cx="850726" cy="850726"/>
          </a:xfrm>
          <a:prstGeom prst="ellipse">
            <a:avLst/>
          </a:prstGeom>
          <a:solidFill>
            <a:schemeClr val="bg1"/>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PH" sz="1600" dirty="0" err="1">
              <a:ea typeface="Meiryo" panose="020B0604030504040204" pitchFamily="34" charset="-128"/>
            </a:endParaRPr>
          </a:p>
        </p:txBody>
      </p:sp>
      <p:grpSp>
        <p:nvGrpSpPr>
          <p:cNvPr id="41" name="Group 40">
            <a:extLst>
              <a:ext uri="{FF2B5EF4-FFF2-40B4-BE49-F238E27FC236}">
                <a16:creationId xmlns:a16="http://schemas.microsoft.com/office/drawing/2014/main" id="{CEECC01A-DF73-F6B5-30AD-DBAECDD66A16}"/>
              </a:ext>
            </a:extLst>
          </p:cNvPr>
          <p:cNvGrpSpPr/>
          <p:nvPr/>
        </p:nvGrpSpPr>
        <p:grpSpPr>
          <a:xfrm>
            <a:off x="5149121" y="1567728"/>
            <a:ext cx="526864" cy="328802"/>
            <a:chOff x="5267415" y="1425661"/>
            <a:chExt cx="455290" cy="284135"/>
          </a:xfrm>
          <a:solidFill>
            <a:schemeClr val="tx1"/>
          </a:solidFill>
        </p:grpSpPr>
        <p:sp>
          <p:nvSpPr>
            <p:cNvPr id="27" name="Freeform 16">
              <a:extLst>
                <a:ext uri="{FF2B5EF4-FFF2-40B4-BE49-F238E27FC236}">
                  <a16:creationId xmlns:a16="http://schemas.microsoft.com/office/drawing/2014/main" id="{9CB2FF26-6528-BA0A-2DF6-B6AC698EF64E}"/>
                </a:ext>
              </a:extLst>
            </p:cNvPr>
            <p:cNvSpPr/>
            <p:nvPr/>
          </p:nvSpPr>
          <p:spPr>
            <a:xfrm>
              <a:off x="5337834" y="1446751"/>
              <a:ext cx="314372" cy="217771"/>
            </a:xfrm>
            <a:custGeom>
              <a:avLst/>
              <a:gdLst>
                <a:gd name="connsiteX0" fmla="*/ 2876777 w 2929164"/>
                <a:gd name="connsiteY0" fmla="*/ 2029092 h 2029091"/>
                <a:gd name="connsiteX1" fmla="*/ 52388 w 2929164"/>
                <a:gd name="connsiteY1" fmla="*/ 2029092 h 2029091"/>
                <a:gd name="connsiteX2" fmla="*/ 0 w 2929164"/>
                <a:gd name="connsiteY2" fmla="*/ 1976704 h 2029091"/>
                <a:gd name="connsiteX3" fmla="*/ 0 w 2929164"/>
                <a:gd name="connsiteY3" fmla="*/ 52388 h 2029091"/>
                <a:gd name="connsiteX4" fmla="*/ 52388 w 2929164"/>
                <a:gd name="connsiteY4" fmla="*/ 0 h 2029091"/>
                <a:gd name="connsiteX5" fmla="*/ 2876777 w 2929164"/>
                <a:gd name="connsiteY5" fmla="*/ 0 h 2029091"/>
                <a:gd name="connsiteX6" fmla="*/ 2929164 w 2929164"/>
                <a:gd name="connsiteY6" fmla="*/ 52388 h 2029091"/>
                <a:gd name="connsiteX7" fmla="*/ 2929164 w 2929164"/>
                <a:gd name="connsiteY7" fmla="*/ 1976704 h 2029091"/>
                <a:gd name="connsiteX8" fmla="*/ 2876777 w 2929164"/>
                <a:gd name="connsiteY8" fmla="*/ 2029092 h 2029091"/>
                <a:gd name="connsiteX9" fmla="*/ 104775 w 2929164"/>
                <a:gd name="connsiteY9" fmla="*/ 1924317 h 2029091"/>
                <a:gd name="connsiteX10" fmla="*/ 2824389 w 2929164"/>
                <a:gd name="connsiteY10" fmla="*/ 1924317 h 2029091"/>
                <a:gd name="connsiteX11" fmla="*/ 2824389 w 2929164"/>
                <a:gd name="connsiteY11" fmla="*/ 104775 h 2029091"/>
                <a:gd name="connsiteX12" fmla="*/ 104775 w 2929164"/>
                <a:gd name="connsiteY12" fmla="*/ 104775 h 20290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929164" h="2029091">
                  <a:moveTo>
                    <a:pt x="2876777" y="2029092"/>
                  </a:moveTo>
                  <a:lnTo>
                    <a:pt x="52388" y="2029092"/>
                  </a:lnTo>
                  <a:cubicBezTo>
                    <a:pt x="23456" y="2029082"/>
                    <a:pt x="3" y="2005632"/>
                    <a:pt x="0" y="1976704"/>
                  </a:cubicBezTo>
                  <a:lnTo>
                    <a:pt x="0" y="52388"/>
                  </a:lnTo>
                  <a:cubicBezTo>
                    <a:pt x="3" y="23460"/>
                    <a:pt x="23456" y="10"/>
                    <a:pt x="52388" y="0"/>
                  </a:cubicBezTo>
                  <a:lnTo>
                    <a:pt x="2876777" y="0"/>
                  </a:lnTo>
                  <a:cubicBezTo>
                    <a:pt x="2905704" y="10"/>
                    <a:pt x="2929155" y="23460"/>
                    <a:pt x="2929164" y="52388"/>
                  </a:cubicBezTo>
                  <a:lnTo>
                    <a:pt x="2929164" y="1976704"/>
                  </a:lnTo>
                  <a:cubicBezTo>
                    <a:pt x="2929155" y="2005632"/>
                    <a:pt x="2905704" y="2029082"/>
                    <a:pt x="2876777" y="2029092"/>
                  </a:cubicBezTo>
                  <a:close/>
                  <a:moveTo>
                    <a:pt x="104775" y="1924317"/>
                  </a:moveTo>
                  <a:lnTo>
                    <a:pt x="2824389" y="1924317"/>
                  </a:lnTo>
                  <a:lnTo>
                    <a:pt x="2824389" y="104775"/>
                  </a:lnTo>
                  <a:lnTo>
                    <a:pt x="104775" y="104775"/>
                  </a:lnTo>
                  <a:close/>
                </a:path>
              </a:pathLst>
            </a:custGeom>
            <a:grpFill/>
            <a:ln w="9525" cap="flat">
              <a:noFill/>
              <a:prstDash val="solid"/>
              <a:miter/>
            </a:ln>
          </p:spPr>
          <p:txBody>
            <a:bodyPr rtlCol="0" anchor="ctr"/>
            <a:lstStyle/>
            <a:p>
              <a:pPr rtl="0"/>
              <a:endParaRPr lang="en-US">
                <a:ea typeface="Meiryo" panose="020B0604030504040204" pitchFamily="34" charset="-128"/>
              </a:endParaRPr>
            </a:p>
          </p:txBody>
        </p:sp>
        <p:sp>
          <p:nvSpPr>
            <p:cNvPr id="28" name="Freeform 17">
              <a:extLst>
                <a:ext uri="{FF2B5EF4-FFF2-40B4-BE49-F238E27FC236}">
                  <a16:creationId xmlns:a16="http://schemas.microsoft.com/office/drawing/2014/main" id="{C9606491-2521-5F8C-5763-A7F971F8A988}"/>
                </a:ext>
              </a:extLst>
            </p:cNvPr>
            <p:cNvSpPr/>
            <p:nvPr/>
          </p:nvSpPr>
          <p:spPr>
            <a:xfrm>
              <a:off x="5315346" y="1425661"/>
              <a:ext cx="359427" cy="261158"/>
            </a:xfrm>
            <a:custGeom>
              <a:avLst/>
              <a:gdLst>
                <a:gd name="connsiteX0" fmla="*/ 3301344 w 3348969"/>
                <a:gd name="connsiteY0" fmla="*/ 2433342 h 2433342"/>
                <a:gd name="connsiteX1" fmla="*/ 47625 w 3348969"/>
                <a:gd name="connsiteY1" fmla="*/ 2433342 h 2433342"/>
                <a:gd name="connsiteX2" fmla="*/ 0 w 3348969"/>
                <a:gd name="connsiteY2" fmla="*/ 2385727 h 2433342"/>
                <a:gd name="connsiteX3" fmla="*/ 0 w 3348969"/>
                <a:gd name="connsiteY3" fmla="*/ 2385717 h 2433342"/>
                <a:gd name="connsiteX4" fmla="*/ 0 w 3348969"/>
                <a:gd name="connsiteY4" fmla="*/ 200025 h 2433342"/>
                <a:gd name="connsiteX5" fmla="*/ 200025 w 3348969"/>
                <a:gd name="connsiteY5" fmla="*/ 0 h 2433342"/>
                <a:gd name="connsiteX6" fmla="*/ 3148944 w 3348969"/>
                <a:gd name="connsiteY6" fmla="*/ 0 h 2433342"/>
                <a:gd name="connsiteX7" fmla="*/ 3348969 w 3348969"/>
                <a:gd name="connsiteY7" fmla="*/ 200025 h 2433342"/>
                <a:gd name="connsiteX8" fmla="*/ 3348969 w 3348969"/>
                <a:gd name="connsiteY8" fmla="*/ 2385717 h 2433342"/>
                <a:gd name="connsiteX9" fmla="*/ 3301354 w 3348969"/>
                <a:gd name="connsiteY9" fmla="*/ 2433342 h 2433342"/>
                <a:gd name="connsiteX10" fmla="*/ 3301344 w 3348969"/>
                <a:gd name="connsiteY10" fmla="*/ 2433342 h 2433342"/>
                <a:gd name="connsiteX11" fmla="*/ 95250 w 3348969"/>
                <a:gd name="connsiteY11" fmla="*/ 2338092 h 2433342"/>
                <a:gd name="connsiteX12" fmla="*/ 3253719 w 3348969"/>
                <a:gd name="connsiteY12" fmla="*/ 2338092 h 2433342"/>
                <a:gd name="connsiteX13" fmla="*/ 3253719 w 3348969"/>
                <a:gd name="connsiteY13" fmla="*/ 200025 h 2433342"/>
                <a:gd name="connsiteX14" fmla="*/ 3148944 w 3348969"/>
                <a:gd name="connsiteY14" fmla="*/ 95250 h 2433342"/>
                <a:gd name="connsiteX15" fmla="*/ 200025 w 3348969"/>
                <a:gd name="connsiteY15" fmla="*/ 95250 h 2433342"/>
                <a:gd name="connsiteX16" fmla="*/ 95250 w 3348969"/>
                <a:gd name="connsiteY16" fmla="*/ 200025 h 24333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348969" h="2433342">
                  <a:moveTo>
                    <a:pt x="3301344" y="2433342"/>
                  </a:moveTo>
                  <a:lnTo>
                    <a:pt x="47625" y="2433342"/>
                  </a:lnTo>
                  <a:cubicBezTo>
                    <a:pt x="21324" y="2433342"/>
                    <a:pt x="2" y="2412025"/>
                    <a:pt x="0" y="2385727"/>
                  </a:cubicBezTo>
                  <a:cubicBezTo>
                    <a:pt x="0" y="2385727"/>
                    <a:pt x="0" y="2385717"/>
                    <a:pt x="0" y="2385717"/>
                  </a:cubicBezTo>
                  <a:lnTo>
                    <a:pt x="0" y="200025"/>
                  </a:lnTo>
                  <a:cubicBezTo>
                    <a:pt x="120" y="89611"/>
                    <a:pt x="89604" y="124"/>
                    <a:pt x="200025" y="0"/>
                  </a:cubicBezTo>
                  <a:lnTo>
                    <a:pt x="3148944" y="0"/>
                  </a:lnTo>
                  <a:cubicBezTo>
                    <a:pt x="3259367" y="124"/>
                    <a:pt x="3348845" y="89611"/>
                    <a:pt x="3348969" y="200025"/>
                  </a:cubicBezTo>
                  <a:lnTo>
                    <a:pt x="3348969" y="2385717"/>
                  </a:lnTo>
                  <a:cubicBezTo>
                    <a:pt x="3348969" y="2412016"/>
                    <a:pt x="3327652" y="2433342"/>
                    <a:pt x="3301354" y="2433342"/>
                  </a:cubicBezTo>
                  <a:cubicBezTo>
                    <a:pt x="3301344" y="2433342"/>
                    <a:pt x="3301344" y="2433342"/>
                    <a:pt x="3301344" y="2433342"/>
                  </a:cubicBezTo>
                  <a:close/>
                  <a:moveTo>
                    <a:pt x="95250" y="2338092"/>
                  </a:moveTo>
                  <a:lnTo>
                    <a:pt x="3253719" y="2338092"/>
                  </a:lnTo>
                  <a:lnTo>
                    <a:pt x="3253719" y="200025"/>
                  </a:lnTo>
                  <a:cubicBezTo>
                    <a:pt x="3253643" y="142189"/>
                    <a:pt x="3206780" y="95326"/>
                    <a:pt x="3148944" y="95250"/>
                  </a:cubicBezTo>
                  <a:lnTo>
                    <a:pt x="200025" y="95250"/>
                  </a:lnTo>
                  <a:cubicBezTo>
                    <a:pt x="142189" y="95326"/>
                    <a:pt x="95321" y="142189"/>
                    <a:pt x="95250" y="200025"/>
                  </a:cubicBezTo>
                  <a:close/>
                </a:path>
              </a:pathLst>
            </a:custGeom>
            <a:grpFill/>
            <a:ln w="9525" cap="flat">
              <a:noFill/>
              <a:prstDash val="solid"/>
              <a:miter/>
            </a:ln>
          </p:spPr>
          <p:txBody>
            <a:bodyPr rtlCol="0" anchor="ctr"/>
            <a:lstStyle/>
            <a:p>
              <a:pPr rtl="0"/>
              <a:endParaRPr lang="en-US">
                <a:ea typeface="Meiryo" panose="020B0604030504040204" pitchFamily="34" charset="-128"/>
              </a:endParaRPr>
            </a:p>
          </p:txBody>
        </p:sp>
        <p:sp>
          <p:nvSpPr>
            <p:cNvPr id="29" name="Freeform 18">
              <a:extLst>
                <a:ext uri="{FF2B5EF4-FFF2-40B4-BE49-F238E27FC236}">
                  <a16:creationId xmlns:a16="http://schemas.microsoft.com/office/drawing/2014/main" id="{C5E74F78-0D49-6638-4723-5ECF1F598757}"/>
                </a:ext>
              </a:extLst>
            </p:cNvPr>
            <p:cNvSpPr/>
            <p:nvPr/>
          </p:nvSpPr>
          <p:spPr>
            <a:xfrm>
              <a:off x="5267415" y="1676596"/>
              <a:ext cx="455290" cy="33200"/>
            </a:xfrm>
            <a:custGeom>
              <a:avLst/>
              <a:gdLst>
                <a:gd name="connsiteX0" fmla="*/ 4020651 w 4242173"/>
                <a:gd name="connsiteY0" fmla="*/ 309343 h 309343"/>
                <a:gd name="connsiteX1" fmla="*/ 207057 w 4242173"/>
                <a:gd name="connsiteY1" fmla="*/ 309343 h 309343"/>
                <a:gd name="connsiteX2" fmla="*/ 182501 w 4242173"/>
                <a:gd name="connsiteY2" fmla="*/ 302514 h 309343"/>
                <a:gd name="connsiteX3" fmla="*/ 49914 w 4242173"/>
                <a:gd name="connsiteY3" fmla="*/ 222685 h 309343"/>
                <a:gd name="connsiteX4" fmla="*/ 43625 w 4242173"/>
                <a:gd name="connsiteY4" fmla="*/ 218161 h 309343"/>
                <a:gd name="connsiteX5" fmla="*/ 29485 w 4242173"/>
                <a:gd name="connsiteY5" fmla="*/ 43624 h 309343"/>
                <a:gd name="connsiteX6" fmla="*/ 123825 w 4242173"/>
                <a:gd name="connsiteY6" fmla="*/ 0 h 309343"/>
                <a:gd name="connsiteX7" fmla="*/ 4118349 w 4242173"/>
                <a:gd name="connsiteY7" fmla="*/ 0 h 309343"/>
                <a:gd name="connsiteX8" fmla="*/ 4242174 w 4242173"/>
                <a:gd name="connsiteY8" fmla="*/ 123844 h 309343"/>
                <a:gd name="connsiteX9" fmla="*/ 4187129 w 4242173"/>
                <a:gd name="connsiteY9" fmla="*/ 226800 h 309343"/>
                <a:gd name="connsiteX10" fmla="*/ 4183052 w 4242173"/>
                <a:gd name="connsiteY10" fmla="*/ 229229 h 309343"/>
                <a:gd name="connsiteX11" fmla="*/ 4043025 w 4242173"/>
                <a:gd name="connsiteY11" fmla="*/ 303762 h 309343"/>
                <a:gd name="connsiteX12" fmla="*/ 4020651 w 4242173"/>
                <a:gd name="connsiteY12" fmla="*/ 309343 h 309343"/>
                <a:gd name="connsiteX13" fmla="*/ 220284 w 4242173"/>
                <a:gd name="connsiteY13" fmla="*/ 214093 h 309343"/>
                <a:gd name="connsiteX14" fmla="*/ 4008764 w 4242173"/>
                <a:gd name="connsiteY14" fmla="*/ 214093 h 309343"/>
                <a:gd name="connsiteX15" fmla="*/ 4135789 w 4242173"/>
                <a:gd name="connsiteY15" fmla="*/ 146485 h 309343"/>
                <a:gd name="connsiteX16" fmla="*/ 4140999 w 4242173"/>
                <a:gd name="connsiteY16" fmla="*/ 106404 h 309343"/>
                <a:gd name="connsiteX17" fmla="*/ 4118349 w 4242173"/>
                <a:gd name="connsiteY17" fmla="*/ 95250 h 309343"/>
                <a:gd name="connsiteX18" fmla="*/ 123825 w 4242173"/>
                <a:gd name="connsiteY18" fmla="*/ 95250 h 309343"/>
                <a:gd name="connsiteX19" fmla="*/ 95236 w 4242173"/>
                <a:gd name="connsiteY19" fmla="*/ 123863 h 309343"/>
                <a:gd name="connsiteX20" fmla="*/ 103064 w 4242173"/>
                <a:gd name="connsiteY20" fmla="*/ 143504 h 309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242173" h="309343">
                  <a:moveTo>
                    <a:pt x="4020651" y="309343"/>
                  </a:moveTo>
                  <a:lnTo>
                    <a:pt x="207057" y="309343"/>
                  </a:lnTo>
                  <a:cubicBezTo>
                    <a:pt x="198404" y="309343"/>
                    <a:pt x="189913" y="306981"/>
                    <a:pt x="182501" y="302514"/>
                  </a:cubicBezTo>
                  <a:lnTo>
                    <a:pt x="49914" y="222685"/>
                  </a:lnTo>
                  <a:cubicBezTo>
                    <a:pt x="47696" y="221351"/>
                    <a:pt x="45593" y="219846"/>
                    <a:pt x="43625" y="218161"/>
                  </a:cubicBezTo>
                  <a:cubicBezTo>
                    <a:pt x="-8478" y="173869"/>
                    <a:pt x="-14808" y="95726"/>
                    <a:pt x="29485" y="43624"/>
                  </a:cubicBezTo>
                  <a:cubicBezTo>
                    <a:pt x="53011" y="15954"/>
                    <a:pt x="87502" y="0"/>
                    <a:pt x="123825" y="0"/>
                  </a:cubicBezTo>
                  <a:lnTo>
                    <a:pt x="4118349" y="0"/>
                  </a:lnTo>
                  <a:cubicBezTo>
                    <a:pt x="4186738" y="10"/>
                    <a:pt x="4242174" y="55454"/>
                    <a:pt x="4242174" y="123844"/>
                  </a:cubicBezTo>
                  <a:cubicBezTo>
                    <a:pt x="4242164" y="165202"/>
                    <a:pt x="4221514" y="203825"/>
                    <a:pt x="4187129" y="226800"/>
                  </a:cubicBezTo>
                  <a:cubicBezTo>
                    <a:pt x="4185805" y="227667"/>
                    <a:pt x="4184452" y="228486"/>
                    <a:pt x="4183052" y="229229"/>
                  </a:cubicBezTo>
                  <a:lnTo>
                    <a:pt x="4043025" y="303762"/>
                  </a:lnTo>
                  <a:cubicBezTo>
                    <a:pt x="4036139" y="307419"/>
                    <a:pt x="4028452" y="309334"/>
                    <a:pt x="4020651" y="309343"/>
                  </a:cubicBezTo>
                  <a:close/>
                  <a:moveTo>
                    <a:pt x="220284" y="214093"/>
                  </a:moveTo>
                  <a:lnTo>
                    <a:pt x="4008764" y="214093"/>
                  </a:lnTo>
                  <a:lnTo>
                    <a:pt x="4135789" y="146485"/>
                  </a:lnTo>
                  <a:cubicBezTo>
                    <a:pt x="4148295" y="136855"/>
                    <a:pt x="4150629" y="118910"/>
                    <a:pt x="4140999" y="106404"/>
                  </a:cubicBezTo>
                  <a:cubicBezTo>
                    <a:pt x="4135589" y="99374"/>
                    <a:pt x="4127226" y="95250"/>
                    <a:pt x="4118349" y="95250"/>
                  </a:cubicBezTo>
                  <a:lnTo>
                    <a:pt x="123825" y="95250"/>
                  </a:lnTo>
                  <a:cubicBezTo>
                    <a:pt x="108030" y="95260"/>
                    <a:pt x="95231" y="108071"/>
                    <a:pt x="95236" y="123863"/>
                  </a:cubicBezTo>
                  <a:cubicBezTo>
                    <a:pt x="95239" y="131169"/>
                    <a:pt x="98040" y="138198"/>
                    <a:pt x="103064" y="143504"/>
                  </a:cubicBezTo>
                  <a:close/>
                </a:path>
              </a:pathLst>
            </a:custGeom>
            <a:grpFill/>
            <a:ln w="9525" cap="flat">
              <a:noFill/>
              <a:prstDash val="solid"/>
              <a:miter/>
            </a:ln>
          </p:spPr>
          <p:txBody>
            <a:bodyPr rtlCol="0" anchor="ctr"/>
            <a:lstStyle/>
            <a:p>
              <a:pPr rtl="0"/>
              <a:endParaRPr lang="en-US">
                <a:ea typeface="Meiryo" panose="020B0604030504040204" pitchFamily="34" charset="-128"/>
              </a:endParaRPr>
            </a:p>
          </p:txBody>
        </p:sp>
        <p:sp>
          <p:nvSpPr>
            <p:cNvPr id="30" name="Freeform 19">
              <a:extLst>
                <a:ext uri="{FF2B5EF4-FFF2-40B4-BE49-F238E27FC236}">
                  <a16:creationId xmlns:a16="http://schemas.microsoft.com/office/drawing/2014/main" id="{6B4BBBF4-366D-B6A0-AE75-14A0CCB9CA3B}"/>
                </a:ext>
              </a:extLst>
            </p:cNvPr>
            <p:cNvSpPr/>
            <p:nvPr/>
          </p:nvSpPr>
          <p:spPr>
            <a:xfrm>
              <a:off x="5338345" y="1447262"/>
              <a:ext cx="313349" cy="54430"/>
            </a:xfrm>
            <a:custGeom>
              <a:avLst/>
              <a:gdLst>
                <a:gd name="connsiteX0" fmla="*/ 2872014 w 2919639"/>
                <a:gd name="connsiteY0" fmla="*/ 507149 h 507149"/>
                <a:gd name="connsiteX1" fmla="*/ 47625 w 2919639"/>
                <a:gd name="connsiteY1" fmla="*/ 507149 h 507149"/>
                <a:gd name="connsiteX2" fmla="*/ 0 w 2919639"/>
                <a:gd name="connsiteY2" fmla="*/ 459534 h 507149"/>
                <a:gd name="connsiteX3" fmla="*/ 0 w 2919639"/>
                <a:gd name="connsiteY3" fmla="*/ 459524 h 507149"/>
                <a:gd name="connsiteX4" fmla="*/ 0 w 2919639"/>
                <a:gd name="connsiteY4" fmla="*/ 47625 h 507149"/>
                <a:gd name="connsiteX5" fmla="*/ 47617 w 2919639"/>
                <a:gd name="connsiteY5" fmla="*/ 0 h 507149"/>
                <a:gd name="connsiteX6" fmla="*/ 47625 w 2919639"/>
                <a:gd name="connsiteY6" fmla="*/ 0 h 507149"/>
                <a:gd name="connsiteX7" fmla="*/ 2872014 w 2919639"/>
                <a:gd name="connsiteY7" fmla="*/ 0 h 507149"/>
                <a:gd name="connsiteX8" fmla="*/ 2919639 w 2919639"/>
                <a:gd name="connsiteY8" fmla="*/ 47615 h 507149"/>
                <a:gd name="connsiteX9" fmla="*/ 2919639 w 2919639"/>
                <a:gd name="connsiteY9" fmla="*/ 47625 h 507149"/>
                <a:gd name="connsiteX10" fmla="*/ 2919639 w 2919639"/>
                <a:gd name="connsiteY10" fmla="*/ 459524 h 507149"/>
                <a:gd name="connsiteX11" fmla="*/ 2872014 w 2919639"/>
                <a:gd name="connsiteY11" fmla="*/ 507149 h 507149"/>
                <a:gd name="connsiteX12" fmla="*/ 2872014 w 2919639"/>
                <a:gd name="connsiteY12" fmla="*/ 507149 h 507149"/>
                <a:gd name="connsiteX13" fmla="*/ 95250 w 2919639"/>
                <a:gd name="connsiteY13" fmla="*/ 411899 h 507149"/>
                <a:gd name="connsiteX14" fmla="*/ 2824389 w 2919639"/>
                <a:gd name="connsiteY14" fmla="*/ 411899 h 507149"/>
                <a:gd name="connsiteX15" fmla="*/ 2824389 w 2919639"/>
                <a:gd name="connsiteY15" fmla="*/ 95250 h 507149"/>
                <a:gd name="connsiteX16" fmla="*/ 95250 w 2919639"/>
                <a:gd name="connsiteY16" fmla="*/ 95250 h 507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19639" h="507149">
                  <a:moveTo>
                    <a:pt x="2872014" y="507149"/>
                  </a:moveTo>
                  <a:lnTo>
                    <a:pt x="47625" y="507149"/>
                  </a:lnTo>
                  <a:cubicBezTo>
                    <a:pt x="21325" y="507159"/>
                    <a:pt x="2" y="485832"/>
                    <a:pt x="0" y="459534"/>
                  </a:cubicBezTo>
                  <a:cubicBezTo>
                    <a:pt x="0" y="459534"/>
                    <a:pt x="0" y="459534"/>
                    <a:pt x="0" y="459524"/>
                  </a:cubicBezTo>
                  <a:lnTo>
                    <a:pt x="0" y="47625"/>
                  </a:lnTo>
                  <a:cubicBezTo>
                    <a:pt x="-2" y="21327"/>
                    <a:pt x="21317" y="0"/>
                    <a:pt x="47617" y="0"/>
                  </a:cubicBezTo>
                  <a:cubicBezTo>
                    <a:pt x="47620" y="0"/>
                    <a:pt x="47622" y="0"/>
                    <a:pt x="47625" y="0"/>
                  </a:cubicBezTo>
                  <a:lnTo>
                    <a:pt x="2872014" y="0"/>
                  </a:lnTo>
                  <a:cubicBezTo>
                    <a:pt x="2898313" y="0"/>
                    <a:pt x="2919630" y="21317"/>
                    <a:pt x="2919639" y="47615"/>
                  </a:cubicBezTo>
                  <a:cubicBezTo>
                    <a:pt x="2919639" y="47625"/>
                    <a:pt x="2919639" y="47625"/>
                    <a:pt x="2919639" y="47625"/>
                  </a:cubicBezTo>
                  <a:lnTo>
                    <a:pt x="2919639" y="459524"/>
                  </a:lnTo>
                  <a:cubicBezTo>
                    <a:pt x="2919639" y="485832"/>
                    <a:pt x="2898322" y="507149"/>
                    <a:pt x="2872014" y="507149"/>
                  </a:cubicBezTo>
                  <a:cubicBezTo>
                    <a:pt x="2872014" y="507149"/>
                    <a:pt x="2872014" y="507149"/>
                    <a:pt x="2872014" y="507149"/>
                  </a:cubicBezTo>
                  <a:close/>
                  <a:moveTo>
                    <a:pt x="95250" y="411899"/>
                  </a:moveTo>
                  <a:lnTo>
                    <a:pt x="2824389" y="411899"/>
                  </a:lnTo>
                  <a:lnTo>
                    <a:pt x="2824389" y="95250"/>
                  </a:lnTo>
                  <a:lnTo>
                    <a:pt x="95250" y="95250"/>
                  </a:lnTo>
                  <a:close/>
                </a:path>
              </a:pathLst>
            </a:custGeom>
            <a:grpFill/>
            <a:ln w="9525" cap="flat">
              <a:noFill/>
              <a:prstDash val="solid"/>
              <a:miter/>
            </a:ln>
          </p:spPr>
          <p:txBody>
            <a:bodyPr rtlCol="0" anchor="ctr"/>
            <a:lstStyle/>
            <a:p>
              <a:pPr rtl="0"/>
              <a:endParaRPr lang="en-US">
                <a:ea typeface="Meiryo" panose="020B0604030504040204" pitchFamily="34" charset="-128"/>
              </a:endParaRPr>
            </a:p>
          </p:txBody>
        </p:sp>
        <p:sp>
          <p:nvSpPr>
            <p:cNvPr id="31" name="Freeform 20">
              <a:extLst>
                <a:ext uri="{FF2B5EF4-FFF2-40B4-BE49-F238E27FC236}">
                  <a16:creationId xmlns:a16="http://schemas.microsoft.com/office/drawing/2014/main" id="{ABF87E92-6480-F5CD-51BC-C5FCAE949B2E}"/>
                </a:ext>
              </a:extLst>
            </p:cNvPr>
            <p:cNvSpPr/>
            <p:nvPr/>
          </p:nvSpPr>
          <p:spPr>
            <a:xfrm>
              <a:off x="5409493" y="1467674"/>
              <a:ext cx="15334" cy="15334"/>
            </a:xfrm>
            <a:custGeom>
              <a:avLst/>
              <a:gdLst>
                <a:gd name="connsiteX0" fmla="*/ 142875 w 142875"/>
                <a:gd name="connsiteY0" fmla="*/ 71438 h 142875"/>
                <a:gd name="connsiteX1" fmla="*/ 71437 w 142875"/>
                <a:gd name="connsiteY1" fmla="*/ 142875 h 142875"/>
                <a:gd name="connsiteX2" fmla="*/ 0 w 142875"/>
                <a:gd name="connsiteY2" fmla="*/ 71438 h 142875"/>
                <a:gd name="connsiteX3" fmla="*/ 71437 w 142875"/>
                <a:gd name="connsiteY3" fmla="*/ 0 h 142875"/>
                <a:gd name="connsiteX4" fmla="*/ 142875 w 142875"/>
                <a:gd name="connsiteY4" fmla="*/ 71438 h 1428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875" h="142875">
                  <a:moveTo>
                    <a:pt x="142875" y="71438"/>
                  </a:moveTo>
                  <a:cubicBezTo>
                    <a:pt x="142875" y="110891"/>
                    <a:pt x="110891" y="142875"/>
                    <a:pt x="71437" y="142875"/>
                  </a:cubicBezTo>
                  <a:cubicBezTo>
                    <a:pt x="31984" y="142875"/>
                    <a:pt x="0" y="110891"/>
                    <a:pt x="0" y="71438"/>
                  </a:cubicBezTo>
                  <a:cubicBezTo>
                    <a:pt x="0" y="31984"/>
                    <a:pt x="31984" y="0"/>
                    <a:pt x="71437" y="0"/>
                  </a:cubicBezTo>
                  <a:cubicBezTo>
                    <a:pt x="110891" y="0"/>
                    <a:pt x="142875" y="31984"/>
                    <a:pt x="142875" y="71438"/>
                  </a:cubicBezTo>
                  <a:close/>
                </a:path>
              </a:pathLst>
            </a:custGeom>
            <a:grpFill/>
            <a:ln w="9525" cap="flat">
              <a:noFill/>
              <a:prstDash val="solid"/>
              <a:miter/>
            </a:ln>
          </p:spPr>
          <p:txBody>
            <a:bodyPr rtlCol="0" anchor="ctr"/>
            <a:lstStyle/>
            <a:p>
              <a:pPr rtl="0"/>
              <a:endParaRPr lang="en-US">
                <a:ea typeface="Meiryo" panose="020B0604030504040204" pitchFamily="34" charset="-128"/>
              </a:endParaRPr>
            </a:p>
          </p:txBody>
        </p:sp>
        <p:sp>
          <p:nvSpPr>
            <p:cNvPr id="32" name="Freeform 21">
              <a:extLst>
                <a:ext uri="{FF2B5EF4-FFF2-40B4-BE49-F238E27FC236}">
                  <a16:creationId xmlns:a16="http://schemas.microsoft.com/office/drawing/2014/main" id="{0F7E8DBF-AFA7-C7C2-FA16-B9D4BF61A451}"/>
                </a:ext>
              </a:extLst>
            </p:cNvPr>
            <p:cNvSpPr/>
            <p:nvPr/>
          </p:nvSpPr>
          <p:spPr>
            <a:xfrm>
              <a:off x="5383781" y="1467674"/>
              <a:ext cx="15334" cy="15334"/>
            </a:xfrm>
            <a:custGeom>
              <a:avLst/>
              <a:gdLst>
                <a:gd name="connsiteX0" fmla="*/ 142875 w 142875"/>
                <a:gd name="connsiteY0" fmla="*/ 71438 h 142875"/>
                <a:gd name="connsiteX1" fmla="*/ 71438 w 142875"/>
                <a:gd name="connsiteY1" fmla="*/ 142875 h 142875"/>
                <a:gd name="connsiteX2" fmla="*/ 0 w 142875"/>
                <a:gd name="connsiteY2" fmla="*/ 71438 h 142875"/>
                <a:gd name="connsiteX3" fmla="*/ 71438 w 142875"/>
                <a:gd name="connsiteY3" fmla="*/ 0 h 142875"/>
                <a:gd name="connsiteX4" fmla="*/ 142875 w 142875"/>
                <a:gd name="connsiteY4" fmla="*/ 71438 h 1428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875" h="142875">
                  <a:moveTo>
                    <a:pt x="142875" y="71438"/>
                  </a:moveTo>
                  <a:cubicBezTo>
                    <a:pt x="142875" y="110891"/>
                    <a:pt x="110891" y="142875"/>
                    <a:pt x="71438" y="142875"/>
                  </a:cubicBezTo>
                  <a:cubicBezTo>
                    <a:pt x="31984" y="142875"/>
                    <a:pt x="0" y="110891"/>
                    <a:pt x="0" y="71438"/>
                  </a:cubicBezTo>
                  <a:cubicBezTo>
                    <a:pt x="0" y="31984"/>
                    <a:pt x="31984" y="0"/>
                    <a:pt x="71438" y="0"/>
                  </a:cubicBezTo>
                  <a:cubicBezTo>
                    <a:pt x="110891" y="0"/>
                    <a:pt x="142875" y="31984"/>
                    <a:pt x="142875" y="71438"/>
                  </a:cubicBezTo>
                  <a:close/>
                </a:path>
              </a:pathLst>
            </a:custGeom>
            <a:grpFill/>
            <a:ln w="9525" cap="flat">
              <a:noFill/>
              <a:prstDash val="solid"/>
              <a:miter/>
            </a:ln>
          </p:spPr>
          <p:txBody>
            <a:bodyPr rtlCol="0" anchor="ctr"/>
            <a:lstStyle/>
            <a:p>
              <a:pPr rtl="0"/>
              <a:endParaRPr lang="en-US">
                <a:ea typeface="Meiryo" panose="020B0604030504040204" pitchFamily="34" charset="-128"/>
              </a:endParaRPr>
            </a:p>
          </p:txBody>
        </p:sp>
        <p:sp>
          <p:nvSpPr>
            <p:cNvPr id="33" name="Freeform 22">
              <a:extLst>
                <a:ext uri="{FF2B5EF4-FFF2-40B4-BE49-F238E27FC236}">
                  <a16:creationId xmlns:a16="http://schemas.microsoft.com/office/drawing/2014/main" id="{F3DE2B30-0383-F30C-17B1-628849D9D206}"/>
                </a:ext>
              </a:extLst>
            </p:cNvPr>
            <p:cNvSpPr/>
            <p:nvPr/>
          </p:nvSpPr>
          <p:spPr>
            <a:xfrm>
              <a:off x="5357183" y="1467674"/>
              <a:ext cx="15334" cy="15334"/>
            </a:xfrm>
            <a:custGeom>
              <a:avLst/>
              <a:gdLst>
                <a:gd name="connsiteX0" fmla="*/ 142875 w 142875"/>
                <a:gd name="connsiteY0" fmla="*/ 71438 h 142875"/>
                <a:gd name="connsiteX1" fmla="*/ 71438 w 142875"/>
                <a:gd name="connsiteY1" fmla="*/ 142875 h 142875"/>
                <a:gd name="connsiteX2" fmla="*/ 0 w 142875"/>
                <a:gd name="connsiteY2" fmla="*/ 71438 h 142875"/>
                <a:gd name="connsiteX3" fmla="*/ 71438 w 142875"/>
                <a:gd name="connsiteY3" fmla="*/ 0 h 142875"/>
                <a:gd name="connsiteX4" fmla="*/ 142875 w 142875"/>
                <a:gd name="connsiteY4" fmla="*/ 71438 h 1428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875" h="142875">
                  <a:moveTo>
                    <a:pt x="142875" y="71438"/>
                  </a:moveTo>
                  <a:cubicBezTo>
                    <a:pt x="142875" y="110891"/>
                    <a:pt x="110891" y="142875"/>
                    <a:pt x="71438" y="142875"/>
                  </a:cubicBezTo>
                  <a:cubicBezTo>
                    <a:pt x="31984" y="142875"/>
                    <a:pt x="0" y="110891"/>
                    <a:pt x="0" y="71438"/>
                  </a:cubicBezTo>
                  <a:cubicBezTo>
                    <a:pt x="0" y="31984"/>
                    <a:pt x="31984" y="0"/>
                    <a:pt x="71438" y="0"/>
                  </a:cubicBezTo>
                  <a:cubicBezTo>
                    <a:pt x="110891" y="0"/>
                    <a:pt x="142875" y="31984"/>
                    <a:pt x="142875" y="71438"/>
                  </a:cubicBezTo>
                  <a:close/>
                </a:path>
              </a:pathLst>
            </a:custGeom>
            <a:grpFill/>
            <a:ln w="9525" cap="flat">
              <a:noFill/>
              <a:prstDash val="solid"/>
              <a:miter/>
            </a:ln>
          </p:spPr>
          <p:txBody>
            <a:bodyPr rtlCol="0" anchor="ctr"/>
            <a:lstStyle/>
            <a:p>
              <a:pPr rtl="0"/>
              <a:endParaRPr lang="en-US">
                <a:ea typeface="Meiryo" panose="020B0604030504040204" pitchFamily="34" charset="-128"/>
              </a:endParaRPr>
            </a:p>
          </p:txBody>
        </p:sp>
        <p:sp>
          <p:nvSpPr>
            <p:cNvPr id="34" name="Freeform 23">
              <a:extLst>
                <a:ext uri="{FF2B5EF4-FFF2-40B4-BE49-F238E27FC236}">
                  <a16:creationId xmlns:a16="http://schemas.microsoft.com/office/drawing/2014/main" id="{8ADA706E-6B23-C40B-A0C9-B75170C63F55}"/>
                </a:ext>
              </a:extLst>
            </p:cNvPr>
            <p:cNvSpPr/>
            <p:nvPr/>
          </p:nvSpPr>
          <p:spPr>
            <a:xfrm>
              <a:off x="5433730" y="1535529"/>
              <a:ext cx="122672" cy="83909"/>
            </a:xfrm>
            <a:custGeom>
              <a:avLst/>
              <a:gdLst>
                <a:gd name="connsiteX0" fmla="*/ 6096 w 1143000"/>
                <a:gd name="connsiteY0" fmla="*/ 781822 h 781821"/>
                <a:gd name="connsiteX1" fmla="*/ 706136 w 1143000"/>
                <a:gd name="connsiteY1" fmla="*/ 346396 h 781821"/>
                <a:gd name="connsiteX2" fmla="*/ 1069258 w 1143000"/>
                <a:gd name="connsiteY2" fmla="*/ 346396 h 781821"/>
                <a:gd name="connsiteX3" fmla="*/ 1090489 w 1143000"/>
                <a:gd name="connsiteY3" fmla="*/ 367589 h 781821"/>
                <a:gd name="connsiteX4" fmla="*/ 1090489 w 1143000"/>
                <a:gd name="connsiteY4" fmla="*/ 367617 h 781821"/>
                <a:gd name="connsiteX5" fmla="*/ 1080430 w 1143000"/>
                <a:gd name="connsiteY5" fmla="*/ 385496 h 781821"/>
                <a:gd name="connsiteX6" fmla="*/ 736606 w 1143000"/>
                <a:gd name="connsiteY6" fmla="*/ 591588 h 781821"/>
                <a:gd name="connsiteX7" fmla="*/ 706431 w 1143000"/>
                <a:gd name="connsiteY7" fmla="*/ 651920 h 781821"/>
                <a:gd name="connsiteX8" fmla="*/ 706088 w 1143000"/>
                <a:gd name="connsiteY8" fmla="*/ 781822 h 781821"/>
                <a:gd name="connsiteX9" fmla="*/ 1143000 w 1143000"/>
                <a:gd name="connsiteY9" fmla="*/ 781822 h 781821"/>
                <a:gd name="connsiteX10" fmla="*/ 1143000 w 1143000"/>
                <a:gd name="connsiteY10" fmla="*/ 26842 h 781821"/>
                <a:gd name="connsiteX11" fmla="*/ 1116349 w 1143000"/>
                <a:gd name="connsiteY11" fmla="*/ 0 h 781821"/>
                <a:gd name="connsiteX12" fmla="*/ 1115063 w 1143000"/>
                <a:gd name="connsiteY12" fmla="*/ 29 h 781821"/>
                <a:gd name="connsiteX13" fmla="*/ 698316 w 1143000"/>
                <a:gd name="connsiteY13" fmla="*/ 29 h 781821"/>
                <a:gd name="connsiteX14" fmla="*/ 0 w 1143000"/>
                <a:gd name="connsiteY14" fmla="*/ 433540 h 781821"/>
                <a:gd name="connsiteX15" fmla="*/ 0 w 1143000"/>
                <a:gd name="connsiteY15" fmla="*/ 781822 h 781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143000" h="781821">
                  <a:moveTo>
                    <a:pt x="6096" y="781822"/>
                  </a:moveTo>
                  <a:lnTo>
                    <a:pt x="706136" y="346396"/>
                  </a:lnTo>
                  <a:lnTo>
                    <a:pt x="1069258" y="346396"/>
                  </a:lnTo>
                  <a:cubicBezTo>
                    <a:pt x="1080973" y="346386"/>
                    <a:pt x="1090479" y="355873"/>
                    <a:pt x="1090489" y="367589"/>
                  </a:cubicBezTo>
                  <a:cubicBezTo>
                    <a:pt x="1090489" y="367598"/>
                    <a:pt x="1090489" y="367608"/>
                    <a:pt x="1090489" y="367617"/>
                  </a:cubicBezTo>
                  <a:cubicBezTo>
                    <a:pt x="1091032" y="375056"/>
                    <a:pt x="1087069" y="382105"/>
                    <a:pt x="1080430" y="385496"/>
                  </a:cubicBezTo>
                  <a:lnTo>
                    <a:pt x="736606" y="591588"/>
                  </a:lnTo>
                  <a:cubicBezTo>
                    <a:pt x="714261" y="605000"/>
                    <a:pt x="706431" y="631812"/>
                    <a:pt x="706431" y="651920"/>
                  </a:cubicBezTo>
                  <a:lnTo>
                    <a:pt x="706088" y="781822"/>
                  </a:lnTo>
                  <a:lnTo>
                    <a:pt x="1143000" y="781822"/>
                  </a:lnTo>
                  <a:lnTo>
                    <a:pt x="1143000" y="26842"/>
                  </a:lnTo>
                  <a:cubicBezTo>
                    <a:pt x="1143048" y="12068"/>
                    <a:pt x="1131113" y="57"/>
                    <a:pt x="1116349" y="0"/>
                  </a:cubicBezTo>
                  <a:cubicBezTo>
                    <a:pt x="1115920" y="0"/>
                    <a:pt x="1115492" y="10"/>
                    <a:pt x="1115063" y="29"/>
                  </a:cubicBezTo>
                  <a:lnTo>
                    <a:pt x="698316" y="29"/>
                  </a:lnTo>
                  <a:lnTo>
                    <a:pt x="0" y="433540"/>
                  </a:lnTo>
                  <a:lnTo>
                    <a:pt x="0" y="781822"/>
                  </a:lnTo>
                  <a:close/>
                </a:path>
              </a:pathLst>
            </a:custGeom>
            <a:grpFill/>
            <a:ln w="9525" cap="flat">
              <a:noFill/>
              <a:prstDash val="solid"/>
              <a:miter/>
            </a:ln>
          </p:spPr>
          <p:txBody>
            <a:bodyPr rtlCol="0" anchor="ctr"/>
            <a:lstStyle/>
            <a:p>
              <a:pPr rtl="0"/>
              <a:endParaRPr lang="en-US">
                <a:ea typeface="Meiryo" panose="020B0604030504040204" pitchFamily="34" charset="-128"/>
              </a:endParaRPr>
            </a:p>
          </p:txBody>
        </p:sp>
      </p:grpSp>
      <p:sp>
        <p:nvSpPr>
          <p:cNvPr id="16" name="Oval 15">
            <a:extLst>
              <a:ext uri="{FF2B5EF4-FFF2-40B4-BE49-F238E27FC236}">
                <a16:creationId xmlns:a16="http://schemas.microsoft.com/office/drawing/2014/main" id="{2C52C872-0F7D-3E7C-FBD8-B7F32E1E56F7}"/>
              </a:ext>
            </a:extLst>
          </p:cNvPr>
          <p:cNvSpPr/>
          <p:nvPr/>
        </p:nvSpPr>
        <p:spPr>
          <a:xfrm>
            <a:off x="3404291" y="3789147"/>
            <a:ext cx="850726" cy="850726"/>
          </a:xfrm>
          <a:prstGeom prst="ellipse">
            <a:avLst/>
          </a:prstGeom>
          <a:solidFill>
            <a:schemeClr val="bg1"/>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PH" sz="1600" dirty="0" err="1">
              <a:ea typeface="Meiryo" panose="020B0604030504040204" pitchFamily="34" charset="-128"/>
            </a:endParaRPr>
          </a:p>
        </p:txBody>
      </p:sp>
      <p:grpSp>
        <p:nvGrpSpPr>
          <p:cNvPr id="36" name="Group 35">
            <a:extLst>
              <a:ext uri="{FF2B5EF4-FFF2-40B4-BE49-F238E27FC236}">
                <a16:creationId xmlns:a16="http://schemas.microsoft.com/office/drawing/2014/main" id="{24593B1F-9F24-DD09-FAC4-FD3879419B33}"/>
              </a:ext>
            </a:extLst>
          </p:cNvPr>
          <p:cNvGrpSpPr>
            <a:grpSpLocks noChangeAspect="1"/>
          </p:cNvGrpSpPr>
          <p:nvPr/>
        </p:nvGrpSpPr>
        <p:grpSpPr>
          <a:xfrm>
            <a:off x="3720219" y="4046875"/>
            <a:ext cx="218870" cy="335270"/>
            <a:chOff x="13868395" y="1328737"/>
            <a:chExt cx="19754848" cy="30260926"/>
          </a:xfrm>
          <a:solidFill>
            <a:schemeClr val="tx1"/>
          </a:solidFill>
        </p:grpSpPr>
        <p:sp>
          <p:nvSpPr>
            <p:cNvPr id="37" name="Freeform 277">
              <a:extLst>
                <a:ext uri="{FF2B5EF4-FFF2-40B4-BE49-F238E27FC236}">
                  <a16:creationId xmlns:a16="http://schemas.microsoft.com/office/drawing/2014/main" id="{7AB56D3F-A459-23BE-1AF6-F14EDD2376E4}"/>
                </a:ext>
              </a:extLst>
            </p:cNvPr>
            <p:cNvSpPr>
              <a:spLocks noEditPoints="1"/>
            </p:cNvSpPr>
            <p:nvPr/>
          </p:nvSpPr>
          <p:spPr bwMode="auto">
            <a:xfrm>
              <a:off x="13868395" y="1328737"/>
              <a:ext cx="19754848" cy="30260926"/>
            </a:xfrm>
            <a:custGeom>
              <a:avLst/>
              <a:gdLst>
                <a:gd name="T0" fmla="*/ 2099 w 2178"/>
                <a:gd name="T1" fmla="*/ 1639 h 3344"/>
                <a:gd name="T2" fmla="*/ 1575 w 2178"/>
                <a:gd name="T3" fmla="*/ 1639 h 3344"/>
                <a:gd name="T4" fmla="*/ 1575 w 2178"/>
                <a:gd name="T5" fmla="*/ 487 h 3344"/>
                <a:gd name="T6" fmla="*/ 1537 w 2178"/>
                <a:gd name="T7" fmla="*/ 297 h 3344"/>
                <a:gd name="T8" fmla="*/ 1433 w 2178"/>
                <a:gd name="T9" fmla="*/ 143 h 3344"/>
                <a:gd name="T10" fmla="*/ 1278 w 2178"/>
                <a:gd name="T11" fmla="*/ 39 h 3344"/>
                <a:gd name="T12" fmla="*/ 1089 w 2178"/>
                <a:gd name="T13" fmla="*/ 0 h 3344"/>
                <a:gd name="T14" fmla="*/ 1089 w 2178"/>
                <a:gd name="T15" fmla="*/ 0 h 3344"/>
                <a:gd name="T16" fmla="*/ 900 w 2178"/>
                <a:gd name="T17" fmla="*/ 39 h 3344"/>
                <a:gd name="T18" fmla="*/ 745 w 2178"/>
                <a:gd name="T19" fmla="*/ 143 h 3344"/>
                <a:gd name="T20" fmla="*/ 641 w 2178"/>
                <a:gd name="T21" fmla="*/ 297 h 3344"/>
                <a:gd name="T22" fmla="*/ 603 w 2178"/>
                <a:gd name="T23" fmla="*/ 487 h 3344"/>
                <a:gd name="T24" fmla="*/ 603 w 2178"/>
                <a:gd name="T25" fmla="*/ 1639 h 3344"/>
                <a:gd name="T26" fmla="*/ 79 w 2178"/>
                <a:gd name="T27" fmla="*/ 1639 h 3344"/>
                <a:gd name="T28" fmla="*/ 0 w 2178"/>
                <a:gd name="T29" fmla="*/ 1717 h 3344"/>
                <a:gd name="T30" fmla="*/ 0 w 2178"/>
                <a:gd name="T31" fmla="*/ 3265 h 3344"/>
                <a:gd name="T32" fmla="*/ 79 w 2178"/>
                <a:gd name="T33" fmla="*/ 3344 h 3344"/>
                <a:gd name="T34" fmla="*/ 2099 w 2178"/>
                <a:gd name="T35" fmla="*/ 3344 h 3344"/>
                <a:gd name="T36" fmla="*/ 2178 w 2178"/>
                <a:gd name="T37" fmla="*/ 3265 h 3344"/>
                <a:gd name="T38" fmla="*/ 2178 w 2178"/>
                <a:gd name="T39" fmla="*/ 1717 h 3344"/>
                <a:gd name="T40" fmla="*/ 2099 w 2178"/>
                <a:gd name="T41" fmla="*/ 1639 h 3344"/>
                <a:gd name="T42" fmla="*/ 760 w 2178"/>
                <a:gd name="T43" fmla="*/ 487 h 3344"/>
                <a:gd name="T44" fmla="*/ 857 w 2178"/>
                <a:gd name="T45" fmla="*/ 254 h 3344"/>
                <a:gd name="T46" fmla="*/ 1089 w 2178"/>
                <a:gd name="T47" fmla="*/ 158 h 3344"/>
                <a:gd name="T48" fmla="*/ 1321 w 2178"/>
                <a:gd name="T49" fmla="*/ 254 h 3344"/>
                <a:gd name="T50" fmla="*/ 1418 w 2178"/>
                <a:gd name="T51" fmla="*/ 487 h 3344"/>
                <a:gd name="T52" fmla="*/ 1418 w 2178"/>
                <a:gd name="T53" fmla="*/ 1639 h 3344"/>
                <a:gd name="T54" fmla="*/ 760 w 2178"/>
                <a:gd name="T55" fmla="*/ 1639 h 3344"/>
                <a:gd name="T56" fmla="*/ 760 w 2178"/>
                <a:gd name="T57" fmla="*/ 487 h 3344"/>
                <a:gd name="T58" fmla="*/ 2020 w 2178"/>
                <a:gd name="T59" fmla="*/ 3186 h 3344"/>
                <a:gd name="T60" fmla="*/ 158 w 2178"/>
                <a:gd name="T61" fmla="*/ 3186 h 3344"/>
                <a:gd name="T62" fmla="*/ 158 w 2178"/>
                <a:gd name="T63" fmla="*/ 1796 h 3344"/>
                <a:gd name="T64" fmla="*/ 681 w 2178"/>
                <a:gd name="T65" fmla="*/ 1796 h 3344"/>
                <a:gd name="T66" fmla="*/ 1497 w 2178"/>
                <a:gd name="T67" fmla="*/ 1796 h 3344"/>
                <a:gd name="T68" fmla="*/ 2020 w 2178"/>
                <a:gd name="T69" fmla="*/ 1796 h 3344"/>
                <a:gd name="T70" fmla="*/ 2020 w 2178"/>
                <a:gd name="T71" fmla="*/ 3186 h 3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178" h="3344">
                  <a:moveTo>
                    <a:pt x="2099" y="1639"/>
                  </a:moveTo>
                  <a:cubicBezTo>
                    <a:pt x="1575" y="1639"/>
                    <a:pt x="1575" y="1639"/>
                    <a:pt x="1575" y="1639"/>
                  </a:cubicBezTo>
                  <a:cubicBezTo>
                    <a:pt x="1575" y="487"/>
                    <a:pt x="1575" y="487"/>
                    <a:pt x="1575" y="487"/>
                  </a:cubicBezTo>
                  <a:cubicBezTo>
                    <a:pt x="1575" y="421"/>
                    <a:pt x="1562" y="358"/>
                    <a:pt x="1537" y="297"/>
                  </a:cubicBezTo>
                  <a:cubicBezTo>
                    <a:pt x="1513" y="240"/>
                    <a:pt x="1478" y="188"/>
                    <a:pt x="1433" y="143"/>
                  </a:cubicBezTo>
                  <a:cubicBezTo>
                    <a:pt x="1388" y="98"/>
                    <a:pt x="1336" y="63"/>
                    <a:pt x="1278" y="39"/>
                  </a:cubicBezTo>
                  <a:cubicBezTo>
                    <a:pt x="1218" y="13"/>
                    <a:pt x="1155" y="0"/>
                    <a:pt x="1089" y="0"/>
                  </a:cubicBezTo>
                  <a:cubicBezTo>
                    <a:pt x="1089" y="0"/>
                    <a:pt x="1089" y="0"/>
                    <a:pt x="1089" y="0"/>
                  </a:cubicBezTo>
                  <a:cubicBezTo>
                    <a:pt x="1023" y="0"/>
                    <a:pt x="960" y="13"/>
                    <a:pt x="900" y="39"/>
                  </a:cubicBezTo>
                  <a:cubicBezTo>
                    <a:pt x="842" y="63"/>
                    <a:pt x="790" y="98"/>
                    <a:pt x="745" y="143"/>
                  </a:cubicBezTo>
                  <a:cubicBezTo>
                    <a:pt x="700" y="188"/>
                    <a:pt x="665" y="240"/>
                    <a:pt x="641" y="297"/>
                  </a:cubicBezTo>
                  <a:cubicBezTo>
                    <a:pt x="616" y="358"/>
                    <a:pt x="603" y="421"/>
                    <a:pt x="603" y="487"/>
                  </a:cubicBezTo>
                  <a:cubicBezTo>
                    <a:pt x="603" y="1639"/>
                    <a:pt x="603" y="1639"/>
                    <a:pt x="603" y="1639"/>
                  </a:cubicBezTo>
                  <a:cubicBezTo>
                    <a:pt x="79" y="1639"/>
                    <a:pt x="79" y="1639"/>
                    <a:pt x="79" y="1639"/>
                  </a:cubicBezTo>
                  <a:cubicBezTo>
                    <a:pt x="35" y="1639"/>
                    <a:pt x="0" y="1674"/>
                    <a:pt x="0" y="1717"/>
                  </a:cubicBezTo>
                  <a:cubicBezTo>
                    <a:pt x="0" y="3265"/>
                    <a:pt x="0" y="3265"/>
                    <a:pt x="0" y="3265"/>
                  </a:cubicBezTo>
                  <a:cubicBezTo>
                    <a:pt x="0" y="3308"/>
                    <a:pt x="35" y="3344"/>
                    <a:pt x="79" y="3344"/>
                  </a:cubicBezTo>
                  <a:cubicBezTo>
                    <a:pt x="2099" y="3344"/>
                    <a:pt x="2099" y="3344"/>
                    <a:pt x="2099" y="3344"/>
                  </a:cubicBezTo>
                  <a:cubicBezTo>
                    <a:pt x="2143" y="3344"/>
                    <a:pt x="2178" y="3308"/>
                    <a:pt x="2178" y="3265"/>
                  </a:cubicBezTo>
                  <a:cubicBezTo>
                    <a:pt x="2178" y="1717"/>
                    <a:pt x="2178" y="1717"/>
                    <a:pt x="2178" y="1717"/>
                  </a:cubicBezTo>
                  <a:cubicBezTo>
                    <a:pt x="2178" y="1674"/>
                    <a:pt x="2143" y="1639"/>
                    <a:pt x="2099" y="1639"/>
                  </a:cubicBezTo>
                  <a:close/>
                  <a:moveTo>
                    <a:pt x="760" y="487"/>
                  </a:moveTo>
                  <a:cubicBezTo>
                    <a:pt x="760" y="399"/>
                    <a:pt x="794" y="316"/>
                    <a:pt x="857" y="254"/>
                  </a:cubicBezTo>
                  <a:cubicBezTo>
                    <a:pt x="919" y="192"/>
                    <a:pt x="1001" y="158"/>
                    <a:pt x="1089" y="158"/>
                  </a:cubicBezTo>
                  <a:cubicBezTo>
                    <a:pt x="1177" y="158"/>
                    <a:pt x="1259" y="192"/>
                    <a:pt x="1321" y="254"/>
                  </a:cubicBezTo>
                  <a:cubicBezTo>
                    <a:pt x="1384" y="316"/>
                    <a:pt x="1418" y="399"/>
                    <a:pt x="1418" y="487"/>
                  </a:cubicBezTo>
                  <a:cubicBezTo>
                    <a:pt x="1418" y="1639"/>
                    <a:pt x="1418" y="1639"/>
                    <a:pt x="1418" y="1639"/>
                  </a:cubicBezTo>
                  <a:cubicBezTo>
                    <a:pt x="760" y="1639"/>
                    <a:pt x="760" y="1639"/>
                    <a:pt x="760" y="1639"/>
                  </a:cubicBezTo>
                  <a:lnTo>
                    <a:pt x="760" y="487"/>
                  </a:lnTo>
                  <a:close/>
                  <a:moveTo>
                    <a:pt x="2020" y="3186"/>
                  </a:moveTo>
                  <a:cubicBezTo>
                    <a:pt x="158" y="3186"/>
                    <a:pt x="158" y="3186"/>
                    <a:pt x="158" y="3186"/>
                  </a:cubicBezTo>
                  <a:cubicBezTo>
                    <a:pt x="158" y="1796"/>
                    <a:pt x="158" y="1796"/>
                    <a:pt x="158" y="1796"/>
                  </a:cubicBezTo>
                  <a:cubicBezTo>
                    <a:pt x="681" y="1796"/>
                    <a:pt x="681" y="1796"/>
                    <a:pt x="681" y="1796"/>
                  </a:cubicBezTo>
                  <a:cubicBezTo>
                    <a:pt x="1497" y="1796"/>
                    <a:pt x="1497" y="1796"/>
                    <a:pt x="1497" y="1796"/>
                  </a:cubicBezTo>
                  <a:cubicBezTo>
                    <a:pt x="2020" y="1796"/>
                    <a:pt x="2020" y="1796"/>
                    <a:pt x="2020" y="1796"/>
                  </a:cubicBezTo>
                  <a:lnTo>
                    <a:pt x="2020" y="3186"/>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ea typeface="Meiryo" panose="020B0604030504040204" pitchFamily="34" charset="-128"/>
              </a:endParaRPr>
            </a:p>
          </p:txBody>
        </p:sp>
        <p:sp>
          <p:nvSpPr>
            <p:cNvPr id="38" name="Freeform 278">
              <a:extLst>
                <a:ext uri="{FF2B5EF4-FFF2-40B4-BE49-F238E27FC236}">
                  <a16:creationId xmlns:a16="http://schemas.microsoft.com/office/drawing/2014/main" id="{AC159881-C3C2-2D83-58EB-32C89ECF18DD}"/>
                </a:ext>
              </a:extLst>
            </p:cNvPr>
            <p:cNvSpPr>
              <a:spLocks/>
            </p:cNvSpPr>
            <p:nvPr/>
          </p:nvSpPr>
          <p:spPr bwMode="auto">
            <a:xfrm>
              <a:off x="21967824" y="20856578"/>
              <a:ext cx="3546473" cy="5864227"/>
            </a:xfrm>
            <a:custGeom>
              <a:avLst/>
              <a:gdLst>
                <a:gd name="T0" fmla="*/ 264 w 391"/>
                <a:gd name="T1" fmla="*/ 360 h 648"/>
                <a:gd name="T2" fmla="*/ 370 w 391"/>
                <a:gd name="T3" fmla="*/ 157 h 648"/>
                <a:gd name="T4" fmla="*/ 230 w 391"/>
                <a:gd name="T5" fmla="*/ 21 h 648"/>
                <a:gd name="T6" fmla="*/ 18 w 391"/>
                <a:gd name="T7" fmla="*/ 195 h 648"/>
                <a:gd name="T8" fmla="*/ 122 w 391"/>
                <a:gd name="T9" fmla="*/ 356 h 648"/>
                <a:gd name="T10" fmla="*/ 16 w 391"/>
                <a:gd name="T11" fmla="*/ 573 h 648"/>
                <a:gd name="T12" fmla="*/ 64 w 391"/>
                <a:gd name="T13" fmla="*/ 648 h 648"/>
                <a:gd name="T14" fmla="*/ 326 w 391"/>
                <a:gd name="T15" fmla="*/ 648 h 648"/>
                <a:gd name="T16" fmla="*/ 373 w 391"/>
                <a:gd name="T17" fmla="*/ 572 h 648"/>
                <a:gd name="T18" fmla="*/ 264 w 391"/>
                <a:gd name="T19" fmla="*/ 360 h 6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91" h="648">
                  <a:moveTo>
                    <a:pt x="264" y="360"/>
                  </a:moveTo>
                  <a:cubicBezTo>
                    <a:pt x="339" y="329"/>
                    <a:pt x="389" y="247"/>
                    <a:pt x="370" y="157"/>
                  </a:cubicBezTo>
                  <a:cubicBezTo>
                    <a:pt x="355" y="88"/>
                    <a:pt x="299" y="33"/>
                    <a:pt x="230" y="21"/>
                  </a:cubicBezTo>
                  <a:cubicBezTo>
                    <a:pt x="117" y="0"/>
                    <a:pt x="18" y="86"/>
                    <a:pt x="18" y="195"/>
                  </a:cubicBezTo>
                  <a:cubicBezTo>
                    <a:pt x="18" y="267"/>
                    <a:pt x="61" y="328"/>
                    <a:pt x="122" y="356"/>
                  </a:cubicBezTo>
                  <a:cubicBezTo>
                    <a:pt x="16" y="573"/>
                    <a:pt x="16" y="573"/>
                    <a:pt x="16" y="573"/>
                  </a:cubicBezTo>
                  <a:cubicBezTo>
                    <a:pt x="0" y="608"/>
                    <a:pt x="25" y="648"/>
                    <a:pt x="64" y="648"/>
                  </a:cubicBezTo>
                  <a:cubicBezTo>
                    <a:pt x="326" y="648"/>
                    <a:pt x="326" y="648"/>
                    <a:pt x="326" y="648"/>
                  </a:cubicBezTo>
                  <a:cubicBezTo>
                    <a:pt x="365" y="648"/>
                    <a:pt x="391" y="607"/>
                    <a:pt x="373" y="572"/>
                  </a:cubicBezTo>
                  <a:lnTo>
                    <a:pt x="264" y="36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ea typeface="Meiryo" panose="020B0604030504040204" pitchFamily="34" charset="-128"/>
              </a:endParaRPr>
            </a:p>
          </p:txBody>
        </p:sp>
      </p:grpSp>
      <p:sp>
        <p:nvSpPr>
          <p:cNvPr id="7" name="Oval 6">
            <a:extLst>
              <a:ext uri="{FF2B5EF4-FFF2-40B4-BE49-F238E27FC236}">
                <a16:creationId xmlns:a16="http://schemas.microsoft.com/office/drawing/2014/main" id="{6F31709F-D21B-4947-BE3F-24B75FE641BF}"/>
              </a:ext>
            </a:extLst>
          </p:cNvPr>
          <p:cNvSpPr/>
          <p:nvPr/>
        </p:nvSpPr>
        <p:spPr>
          <a:xfrm flipH="1">
            <a:off x="5589696" y="2547957"/>
            <a:ext cx="850726" cy="850726"/>
          </a:xfrm>
          <a:prstGeom prst="ellipse">
            <a:avLst/>
          </a:prstGeom>
          <a:solidFill>
            <a:schemeClr val="bg1"/>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PH" sz="1600" dirty="0" err="1">
              <a:ea typeface="Meiryo" panose="020B0604030504040204" pitchFamily="34" charset="-128"/>
            </a:endParaRPr>
          </a:p>
        </p:txBody>
      </p:sp>
      <p:grpSp>
        <p:nvGrpSpPr>
          <p:cNvPr id="22" name="Group 21">
            <a:extLst>
              <a:ext uri="{FF2B5EF4-FFF2-40B4-BE49-F238E27FC236}">
                <a16:creationId xmlns:a16="http://schemas.microsoft.com/office/drawing/2014/main" id="{62794731-F4B6-6186-BDCE-F74887E0299E}"/>
              </a:ext>
            </a:extLst>
          </p:cNvPr>
          <p:cNvGrpSpPr>
            <a:grpSpLocks noChangeAspect="1"/>
          </p:cNvGrpSpPr>
          <p:nvPr/>
        </p:nvGrpSpPr>
        <p:grpSpPr>
          <a:xfrm>
            <a:off x="5761429" y="2842145"/>
            <a:ext cx="507261" cy="262351"/>
            <a:chOff x="7113589" y="11098213"/>
            <a:chExt cx="29964061" cy="15497175"/>
          </a:xfrm>
          <a:solidFill>
            <a:schemeClr val="tx1"/>
          </a:solidFill>
        </p:grpSpPr>
        <p:sp>
          <p:nvSpPr>
            <p:cNvPr id="23" name="Freeform 155">
              <a:extLst>
                <a:ext uri="{FF2B5EF4-FFF2-40B4-BE49-F238E27FC236}">
                  <a16:creationId xmlns:a16="http://schemas.microsoft.com/office/drawing/2014/main" id="{293824E4-115B-318F-2F1B-6F475F328EA0}"/>
                </a:ext>
              </a:extLst>
            </p:cNvPr>
            <p:cNvSpPr>
              <a:spLocks noEditPoints="1"/>
            </p:cNvSpPr>
            <p:nvPr/>
          </p:nvSpPr>
          <p:spPr bwMode="auto">
            <a:xfrm>
              <a:off x="7113589" y="11098213"/>
              <a:ext cx="29964061" cy="15497175"/>
            </a:xfrm>
            <a:custGeom>
              <a:avLst/>
              <a:gdLst>
                <a:gd name="T0" fmla="*/ 3207 w 3304"/>
                <a:gd name="T1" fmla="*/ 98 h 1712"/>
                <a:gd name="T2" fmla="*/ 2971 w 3304"/>
                <a:gd name="T3" fmla="*/ 0 h 1712"/>
                <a:gd name="T4" fmla="*/ 333 w 3304"/>
                <a:gd name="T5" fmla="*/ 0 h 1712"/>
                <a:gd name="T6" fmla="*/ 97 w 3304"/>
                <a:gd name="T7" fmla="*/ 98 h 1712"/>
                <a:gd name="T8" fmla="*/ 0 w 3304"/>
                <a:gd name="T9" fmla="*/ 334 h 1712"/>
                <a:gd name="T10" fmla="*/ 0 w 3304"/>
                <a:gd name="T11" fmla="*/ 1378 h 1712"/>
                <a:gd name="T12" fmla="*/ 97 w 3304"/>
                <a:gd name="T13" fmla="*/ 1614 h 1712"/>
                <a:gd name="T14" fmla="*/ 333 w 3304"/>
                <a:gd name="T15" fmla="*/ 1712 h 1712"/>
                <a:gd name="T16" fmla="*/ 1184 w 3304"/>
                <a:gd name="T17" fmla="*/ 1712 h 1712"/>
                <a:gd name="T18" fmla="*/ 1499 w 3304"/>
                <a:gd name="T19" fmla="*/ 1488 h 1712"/>
                <a:gd name="T20" fmla="*/ 1516 w 3304"/>
                <a:gd name="T21" fmla="*/ 1438 h 1712"/>
                <a:gd name="T22" fmla="*/ 1628 w 3304"/>
                <a:gd name="T23" fmla="*/ 1358 h 1712"/>
                <a:gd name="T24" fmla="*/ 1695 w 3304"/>
                <a:gd name="T25" fmla="*/ 1379 h 1712"/>
                <a:gd name="T26" fmla="*/ 1738 w 3304"/>
                <a:gd name="T27" fmla="*/ 1434 h 1712"/>
                <a:gd name="T28" fmla="*/ 1763 w 3304"/>
                <a:gd name="T29" fmla="*/ 1499 h 1712"/>
                <a:gd name="T30" fmla="*/ 1886 w 3304"/>
                <a:gd name="T31" fmla="*/ 1653 h 1712"/>
                <a:gd name="T32" fmla="*/ 2074 w 3304"/>
                <a:gd name="T33" fmla="*/ 1712 h 1712"/>
                <a:gd name="T34" fmla="*/ 2971 w 3304"/>
                <a:gd name="T35" fmla="*/ 1712 h 1712"/>
                <a:gd name="T36" fmla="*/ 3207 w 3304"/>
                <a:gd name="T37" fmla="*/ 1614 h 1712"/>
                <a:gd name="T38" fmla="*/ 3304 w 3304"/>
                <a:gd name="T39" fmla="*/ 1378 h 1712"/>
                <a:gd name="T40" fmla="*/ 3304 w 3304"/>
                <a:gd name="T41" fmla="*/ 334 h 1712"/>
                <a:gd name="T42" fmla="*/ 3207 w 3304"/>
                <a:gd name="T43" fmla="*/ 98 h 1712"/>
                <a:gd name="T44" fmla="*/ 3147 w 3304"/>
                <a:gd name="T45" fmla="*/ 1378 h 1712"/>
                <a:gd name="T46" fmla="*/ 2971 w 3304"/>
                <a:gd name="T47" fmla="*/ 1554 h 1712"/>
                <a:gd name="T48" fmla="*/ 2074 w 3304"/>
                <a:gd name="T49" fmla="*/ 1554 h 1712"/>
                <a:gd name="T50" fmla="*/ 1975 w 3304"/>
                <a:gd name="T51" fmla="*/ 1523 h 1712"/>
                <a:gd name="T52" fmla="*/ 1910 w 3304"/>
                <a:gd name="T53" fmla="*/ 1442 h 1712"/>
                <a:gd name="T54" fmla="*/ 1885 w 3304"/>
                <a:gd name="T55" fmla="*/ 1377 h 1712"/>
                <a:gd name="T56" fmla="*/ 1784 w 3304"/>
                <a:gd name="T57" fmla="*/ 1249 h 1712"/>
                <a:gd name="T58" fmla="*/ 1628 w 3304"/>
                <a:gd name="T59" fmla="*/ 1201 h 1712"/>
                <a:gd name="T60" fmla="*/ 1367 w 3304"/>
                <a:gd name="T61" fmla="*/ 1386 h 1712"/>
                <a:gd name="T62" fmla="*/ 1350 w 3304"/>
                <a:gd name="T63" fmla="*/ 1436 h 1712"/>
                <a:gd name="T64" fmla="*/ 1184 w 3304"/>
                <a:gd name="T65" fmla="*/ 1554 h 1712"/>
                <a:gd name="T66" fmla="*/ 333 w 3304"/>
                <a:gd name="T67" fmla="*/ 1554 h 1712"/>
                <a:gd name="T68" fmla="*/ 157 w 3304"/>
                <a:gd name="T69" fmla="*/ 1378 h 1712"/>
                <a:gd name="T70" fmla="*/ 157 w 3304"/>
                <a:gd name="T71" fmla="*/ 334 h 1712"/>
                <a:gd name="T72" fmla="*/ 333 w 3304"/>
                <a:gd name="T73" fmla="*/ 158 h 1712"/>
                <a:gd name="T74" fmla="*/ 2971 w 3304"/>
                <a:gd name="T75" fmla="*/ 158 h 1712"/>
                <a:gd name="T76" fmla="*/ 3147 w 3304"/>
                <a:gd name="T77" fmla="*/ 334 h 1712"/>
                <a:gd name="T78" fmla="*/ 3147 w 3304"/>
                <a:gd name="T79" fmla="*/ 1378 h 17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3304" h="1712">
                  <a:moveTo>
                    <a:pt x="3207" y="98"/>
                  </a:moveTo>
                  <a:cubicBezTo>
                    <a:pt x="3144" y="35"/>
                    <a:pt x="3060" y="0"/>
                    <a:pt x="2971" y="0"/>
                  </a:cubicBezTo>
                  <a:cubicBezTo>
                    <a:pt x="333" y="0"/>
                    <a:pt x="333" y="0"/>
                    <a:pt x="333" y="0"/>
                  </a:cubicBezTo>
                  <a:cubicBezTo>
                    <a:pt x="244" y="0"/>
                    <a:pt x="160" y="35"/>
                    <a:pt x="97" y="98"/>
                  </a:cubicBezTo>
                  <a:cubicBezTo>
                    <a:pt x="34" y="161"/>
                    <a:pt x="0" y="245"/>
                    <a:pt x="0" y="334"/>
                  </a:cubicBezTo>
                  <a:cubicBezTo>
                    <a:pt x="0" y="1378"/>
                    <a:pt x="0" y="1378"/>
                    <a:pt x="0" y="1378"/>
                  </a:cubicBezTo>
                  <a:cubicBezTo>
                    <a:pt x="0" y="1467"/>
                    <a:pt x="34" y="1551"/>
                    <a:pt x="97" y="1614"/>
                  </a:cubicBezTo>
                  <a:cubicBezTo>
                    <a:pt x="160" y="1677"/>
                    <a:pt x="244" y="1712"/>
                    <a:pt x="333" y="1712"/>
                  </a:cubicBezTo>
                  <a:cubicBezTo>
                    <a:pt x="1184" y="1712"/>
                    <a:pt x="1184" y="1712"/>
                    <a:pt x="1184" y="1712"/>
                  </a:cubicBezTo>
                  <a:cubicBezTo>
                    <a:pt x="1326" y="1712"/>
                    <a:pt x="1452" y="1622"/>
                    <a:pt x="1499" y="1488"/>
                  </a:cubicBezTo>
                  <a:cubicBezTo>
                    <a:pt x="1516" y="1438"/>
                    <a:pt x="1516" y="1438"/>
                    <a:pt x="1516" y="1438"/>
                  </a:cubicBezTo>
                  <a:cubicBezTo>
                    <a:pt x="1532" y="1390"/>
                    <a:pt x="1577" y="1358"/>
                    <a:pt x="1628" y="1358"/>
                  </a:cubicBezTo>
                  <a:cubicBezTo>
                    <a:pt x="1652" y="1358"/>
                    <a:pt x="1675" y="1365"/>
                    <a:pt x="1695" y="1379"/>
                  </a:cubicBezTo>
                  <a:cubicBezTo>
                    <a:pt x="1714" y="1392"/>
                    <a:pt x="1729" y="1411"/>
                    <a:pt x="1738" y="1434"/>
                  </a:cubicBezTo>
                  <a:cubicBezTo>
                    <a:pt x="1763" y="1499"/>
                    <a:pt x="1763" y="1499"/>
                    <a:pt x="1763" y="1499"/>
                  </a:cubicBezTo>
                  <a:cubicBezTo>
                    <a:pt x="1788" y="1562"/>
                    <a:pt x="1830" y="1615"/>
                    <a:pt x="1886" y="1653"/>
                  </a:cubicBezTo>
                  <a:cubicBezTo>
                    <a:pt x="1941" y="1691"/>
                    <a:pt x="2006" y="1712"/>
                    <a:pt x="2074" y="1712"/>
                  </a:cubicBezTo>
                  <a:cubicBezTo>
                    <a:pt x="2971" y="1712"/>
                    <a:pt x="2971" y="1712"/>
                    <a:pt x="2971" y="1712"/>
                  </a:cubicBezTo>
                  <a:cubicBezTo>
                    <a:pt x="3060" y="1712"/>
                    <a:pt x="3144" y="1677"/>
                    <a:pt x="3207" y="1614"/>
                  </a:cubicBezTo>
                  <a:cubicBezTo>
                    <a:pt x="3270" y="1551"/>
                    <a:pt x="3304" y="1467"/>
                    <a:pt x="3304" y="1378"/>
                  </a:cubicBezTo>
                  <a:cubicBezTo>
                    <a:pt x="3304" y="334"/>
                    <a:pt x="3304" y="334"/>
                    <a:pt x="3304" y="334"/>
                  </a:cubicBezTo>
                  <a:cubicBezTo>
                    <a:pt x="3304" y="245"/>
                    <a:pt x="3270" y="161"/>
                    <a:pt x="3207" y="98"/>
                  </a:cubicBezTo>
                  <a:close/>
                  <a:moveTo>
                    <a:pt x="3147" y="1378"/>
                  </a:moveTo>
                  <a:cubicBezTo>
                    <a:pt x="3147" y="1475"/>
                    <a:pt x="3068" y="1554"/>
                    <a:pt x="2971" y="1554"/>
                  </a:cubicBezTo>
                  <a:cubicBezTo>
                    <a:pt x="2074" y="1554"/>
                    <a:pt x="2074" y="1554"/>
                    <a:pt x="2074" y="1554"/>
                  </a:cubicBezTo>
                  <a:cubicBezTo>
                    <a:pt x="2038" y="1554"/>
                    <a:pt x="2004" y="1543"/>
                    <a:pt x="1975" y="1523"/>
                  </a:cubicBezTo>
                  <a:cubicBezTo>
                    <a:pt x="1945" y="1503"/>
                    <a:pt x="1923" y="1475"/>
                    <a:pt x="1910" y="1442"/>
                  </a:cubicBezTo>
                  <a:cubicBezTo>
                    <a:pt x="1885" y="1377"/>
                    <a:pt x="1885" y="1377"/>
                    <a:pt x="1885" y="1377"/>
                  </a:cubicBezTo>
                  <a:cubicBezTo>
                    <a:pt x="1865" y="1325"/>
                    <a:pt x="1830" y="1281"/>
                    <a:pt x="1784" y="1249"/>
                  </a:cubicBezTo>
                  <a:cubicBezTo>
                    <a:pt x="1738" y="1217"/>
                    <a:pt x="1684" y="1201"/>
                    <a:pt x="1628" y="1201"/>
                  </a:cubicBezTo>
                  <a:cubicBezTo>
                    <a:pt x="1510" y="1201"/>
                    <a:pt x="1405" y="1275"/>
                    <a:pt x="1367" y="1386"/>
                  </a:cubicBezTo>
                  <a:cubicBezTo>
                    <a:pt x="1350" y="1436"/>
                    <a:pt x="1350" y="1436"/>
                    <a:pt x="1350" y="1436"/>
                  </a:cubicBezTo>
                  <a:cubicBezTo>
                    <a:pt x="1325" y="1506"/>
                    <a:pt x="1259" y="1554"/>
                    <a:pt x="1184" y="1554"/>
                  </a:cubicBezTo>
                  <a:cubicBezTo>
                    <a:pt x="333" y="1554"/>
                    <a:pt x="333" y="1554"/>
                    <a:pt x="333" y="1554"/>
                  </a:cubicBezTo>
                  <a:cubicBezTo>
                    <a:pt x="236" y="1554"/>
                    <a:pt x="157" y="1475"/>
                    <a:pt x="157" y="1378"/>
                  </a:cubicBezTo>
                  <a:cubicBezTo>
                    <a:pt x="157" y="334"/>
                    <a:pt x="157" y="334"/>
                    <a:pt x="157" y="334"/>
                  </a:cubicBezTo>
                  <a:cubicBezTo>
                    <a:pt x="157" y="237"/>
                    <a:pt x="236" y="158"/>
                    <a:pt x="333" y="158"/>
                  </a:cubicBezTo>
                  <a:cubicBezTo>
                    <a:pt x="2971" y="158"/>
                    <a:pt x="2971" y="158"/>
                    <a:pt x="2971" y="158"/>
                  </a:cubicBezTo>
                  <a:cubicBezTo>
                    <a:pt x="3068" y="158"/>
                    <a:pt x="3147" y="237"/>
                    <a:pt x="3147" y="334"/>
                  </a:cubicBezTo>
                  <a:lnTo>
                    <a:pt x="3147" y="1378"/>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ea typeface="Meiryo" panose="020B0604030504040204" pitchFamily="34" charset="-128"/>
              </a:endParaRPr>
            </a:p>
          </p:txBody>
        </p:sp>
        <p:sp>
          <p:nvSpPr>
            <p:cNvPr id="24" name="Freeform 156">
              <a:extLst>
                <a:ext uri="{FF2B5EF4-FFF2-40B4-BE49-F238E27FC236}">
                  <a16:creationId xmlns:a16="http://schemas.microsoft.com/office/drawing/2014/main" id="{0F7FA047-9A58-F0E3-4209-255ED002AE1F}"/>
                </a:ext>
              </a:extLst>
            </p:cNvPr>
            <p:cNvSpPr>
              <a:spLocks noEditPoints="1"/>
            </p:cNvSpPr>
            <p:nvPr/>
          </p:nvSpPr>
          <p:spPr bwMode="auto">
            <a:xfrm>
              <a:off x="11049005" y="14447856"/>
              <a:ext cx="8480448" cy="8462942"/>
            </a:xfrm>
            <a:custGeom>
              <a:avLst/>
              <a:gdLst>
                <a:gd name="T0" fmla="*/ 798 w 935"/>
                <a:gd name="T1" fmla="*/ 137 h 935"/>
                <a:gd name="T2" fmla="*/ 649 w 935"/>
                <a:gd name="T3" fmla="*/ 37 h 935"/>
                <a:gd name="T4" fmla="*/ 467 w 935"/>
                <a:gd name="T5" fmla="*/ 0 h 935"/>
                <a:gd name="T6" fmla="*/ 285 w 935"/>
                <a:gd name="T7" fmla="*/ 37 h 935"/>
                <a:gd name="T8" fmla="*/ 137 w 935"/>
                <a:gd name="T9" fmla="*/ 137 h 935"/>
                <a:gd name="T10" fmla="*/ 37 w 935"/>
                <a:gd name="T11" fmla="*/ 285 h 935"/>
                <a:gd name="T12" fmla="*/ 0 w 935"/>
                <a:gd name="T13" fmla="*/ 467 h 935"/>
                <a:gd name="T14" fmla="*/ 37 w 935"/>
                <a:gd name="T15" fmla="*/ 649 h 935"/>
                <a:gd name="T16" fmla="*/ 137 w 935"/>
                <a:gd name="T17" fmla="*/ 798 h 935"/>
                <a:gd name="T18" fmla="*/ 285 w 935"/>
                <a:gd name="T19" fmla="*/ 898 h 935"/>
                <a:gd name="T20" fmla="*/ 467 w 935"/>
                <a:gd name="T21" fmla="*/ 935 h 935"/>
                <a:gd name="T22" fmla="*/ 649 w 935"/>
                <a:gd name="T23" fmla="*/ 898 h 935"/>
                <a:gd name="T24" fmla="*/ 798 w 935"/>
                <a:gd name="T25" fmla="*/ 798 h 935"/>
                <a:gd name="T26" fmla="*/ 898 w 935"/>
                <a:gd name="T27" fmla="*/ 649 h 935"/>
                <a:gd name="T28" fmla="*/ 935 w 935"/>
                <a:gd name="T29" fmla="*/ 467 h 935"/>
                <a:gd name="T30" fmla="*/ 898 w 935"/>
                <a:gd name="T31" fmla="*/ 285 h 935"/>
                <a:gd name="T32" fmla="*/ 798 w 935"/>
                <a:gd name="T33" fmla="*/ 137 h 935"/>
                <a:gd name="T34" fmla="*/ 686 w 935"/>
                <a:gd name="T35" fmla="*/ 686 h 935"/>
                <a:gd name="T36" fmla="*/ 467 w 935"/>
                <a:gd name="T37" fmla="*/ 777 h 935"/>
                <a:gd name="T38" fmla="*/ 248 w 935"/>
                <a:gd name="T39" fmla="*/ 686 h 935"/>
                <a:gd name="T40" fmla="*/ 158 w 935"/>
                <a:gd name="T41" fmla="*/ 467 h 935"/>
                <a:gd name="T42" fmla="*/ 248 w 935"/>
                <a:gd name="T43" fmla="*/ 248 h 935"/>
                <a:gd name="T44" fmla="*/ 467 w 935"/>
                <a:gd name="T45" fmla="*/ 157 h 935"/>
                <a:gd name="T46" fmla="*/ 686 w 935"/>
                <a:gd name="T47" fmla="*/ 248 h 935"/>
                <a:gd name="T48" fmla="*/ 777 w 935"/>
                <a:gd name="T49" fmla="*/ 467 h 935"/>
                <a:gd name="T50" fmla="*/ 686 w 935"/>
                <a:gd name="T51" fmla="*/ 686 h 9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935" h="935">
                  <a:moveTo>
                    <a:pt x="798" y="137"/>
                  </a:moveTo>
                  <a:cubicBezTo>
                    <a:pt x="755" y="94"/>
                    <a:pt x="705" y="60"/>
                    <a:pt x="649" y="37"/>
                  </a:cubicBezTo>
                  <a:cubicBezTo>
                    <a:pt x="592" y="12"/>
                    <a:pt x="530" y="0"/>
                    <a:pt x="467" y="0"/>
                  </a:cubicBezTo>
                  <a:cubicBezTo>
                    <a:pt x="404" y="0"/>
                    <a:pt x="343" y="12"/>
                    <a:pt x="285" y="37"/>
                  </a:cubicBezTo>
                  <a:cubicBezTo>
                    <a:pt x="230" y="60"/>
                    <a:pt x="180" y="94"/>
                    <a:pt x="137" y="137"/>
                  </a:cubicBezTo>
                  <a:cubicBezTo>
                    <a:pt x="94" y="180"/>
                    <a:pt x="60" y="230"/>
                    <a:pt x="37" y="285"/>
                  </a:cubicBezTo>
                  <a:cubicBezTo>
                    <a:pt x="12" y="343"/>
                    <a:pt x="0" y="404"/>
                    <a:pt x="0" y="467"/>
                  </a:cubicBezTo>
                  <a:cubicBezTo>
                    <a:pt x="0" y="530"/>
                    <a:pt x="12" y="592"/>
                    <a:pt x="37" y="649"/>
                  </a:cubicBezTo>
                  <a:cubicBezTo>
                    <a:pt x="60" y="705"/>
                    <a:pt x="94" y="755"/>
                    <a:pt x="137" y="798"/>
                  </a:cubicBezTo>
                  <a:cubicBezTo>
                    <a:pt x="180" y="841"/>
                    <a:pt x="230" y="874"/>
                    <a:pt x="285" y="898"/>
                  </a:cubicBezTo>
                  <a:cubicBezTo>
                    <a:pt x="343" y="922"/>
                    <a:pt x="404" y="935"/>
                    <a:pt x="467" y="935"/>
                  </a:cubicBezTo>
                  <a:cubicBezTo>
                    <a:pt x="530" y="935"/>
                    <a:pt x="592" y="922"/>
                    <a:pt x="649" y="898"/>
                  </a:cubicBezTo>
                  <a:cubicBezTo>
                    <a:pt x="705" y="874"/>
                    <a:pt x="755" y="841"/>
                    <a:pt x="798" y="798"/>
                  </a:cubicBezTo>
                  <a:cubicBezTo>
                    <a:pt x="841" y="755"/>
                    <a:pt x="875" y="705"/>
                    <a:pt x="898" y="649"/>
                  </a:cubicBezTo>
                  <a:cubicBezTo>
                    <a:pt x="922" y="592"/>
                    <a:pt x="935" y="530"/>
                    <a:pt x="935" y="467"/>
                  </a:cubicBezTo>
                  <a:cubicBezTo>
                    <a:pt x="935" y="404"/>
                    <a:pt x="922" y="343"/>
                    <a:pt x="898" y="285"/>
                  </a:cubicBezTo>
                  <a:cubicBezTo>
                    <a:pt x="875" y="230"/>
                    <a:pt x="841" y="180"/>
                    <a:pt x="798" y="137"/>
                  </a:cubicBezTo>
                  <a:close/>
                  <a:moveTo>
                    <a:pt x="686" y="686"/>
                  </a:moveTo>
                  <a:cubicBezTo>
                    <a:pt x="628" y="745"/>
                    <a:pt x="550" y="777"/>
                    <a:pt x="467" y="777"/>
                  </a:cubicBezTo>
                  <a:cubicBezTo>
                    <a:pt x="385" y="777"/>
                    <a:pt x="307" y="745"/>
                    <a:pt x="248" y="686"/>
                  </a:cubicBezTo>
                  <a:cubicBezTo>
                    <a:pt x="190" y="628"/>
                    <a:pt x="158" y="550"/>
                    <a:pt x="158" y="467"/>
                  </a:cubicBezTo>
                  <a:cubicBezTo>
                    <a:pt x="158" y="385"/>
                    <a:pt x="190" y="307"/>
                    <a:pt x="248" y="248"/>
                  </a:cubicBezTo>
                  <a:cubicBezTo>
                    <a:pt x="307" y="190"/>
                    <a:pt x="385" y="157"/>
                    <a:pt x="467" y="157"/>
                  </a:cubicBezTo>
                  <a:cubicBezTo>
                    <a:pt x="550" y="157"/>
                    <a:pt x="628" y="190"/>
                    <a:pt x="686" y="248"/>
                  </a:cubicBezTo>
                  <a:cubicBezTo>
                    <a:pt x="745" y="307"/>
                    <a:pt x="777" y="385"/>
                    <a:pt x="777" y="467"/>
                  </a:cubicBezTo>
                  <a:cubicBezTo>
                    <a:pt x="777" y="550"/>
                    <a:pt x="745" y="628"/>
                    <a:pt x="686" y="686"/>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ea typeface="Meiryo" panose="020B0604030504040204" pitchFamily="34" charset="-128"/>
              </a:endParaRPr>
            </a:p>
          </p:txBody>
        </p:sp>
        <p:sp>
          <p:nvSpPr>
            <p:cNvPr id="25" name="Freeform 157">
              <a:extLst>
                <a:ext uri="{FF2B5EF4-FFF2-40B4-BE49-F238E27FC236}">
                  <a16:creationId xmlns:a16="http://schemas.microsoft.com/office/drawing/2014/main" id="{1E8B0C1D-B9B4-B218-BCD9-78585BDED3C6}"/>
                </a:ext>
              </a:extLst>
            </p:cNvPr>
            <p:cNvSpPr>
              <a:spLocks noEditPoints="1"/>
            </p:cNvSpPr>
            <p:nvPr/>
          </p:nvSpPr>
          <p:spPr bwMode="auto">
            <a:xfrm>
              <a:off x="24588797" y="14447856"/>
              <a:ext cx="8480448" cy="8462942"/>
            </a:xfrm>
            <a:custGeom>
              <a:avLst/>
              <a:gdLst>
                <a:gd name="T0" fmla="*/ 798 w 935"/>
                <a:gd name="T1" fmla="*/ 137 h 935"/>
                <a:gd name="T2" fmla="*/ 650 w 935"/>
                <a:gd name="T3" fmla="*/ 37 h 935"/>
                <a:gd name="T4" fmla="*/ 468 w 935"/>
                <a:gd name="T5" fmla="*/ 0 h 935"/>
                <a:gd name="T6" fmla="*/ 286 w 935"/>
                <a:gd name="T7" fmla="*/ 37 h 935"/>
                <a:gd name="T8" fmla="*/ 137 w 935"/>
                <a:gd name="T9" fmla="*/ 137 h 935"/>
                <a:gd name="T10" fmla="*/ 37 w 935"/>
                <a:gd name="T11" fmla="*/ 285 h 935"/>
                <a:gd name="T12" fmla="*/ 0 w 935"/>
                <a:gd name="T13" fmla="*/ 467 h 935"/>
                <a:gd name="T14" fmla="*/ 37 w 935"/>
                <a:gd name="T15" fmla="*/ 649 h 935"/>
                <a:gd name="T16" fmla="*/ 137 w 935"/>
                <a:gd name="T17" fmla="*/ 798 h 935"/>
                <a:gd name="T18" fmla="*/ 286 w 935"/>
                <a:gd name="T19" fmla="*/ 898 h 935"/>
                <a:gd name="T20" fmla="*/ 468 w 935"/>
                <a:gd name="T21" fmla="*/ 935 h 935"/>
                <a:gd name="T22" fmla="*/ 650 w 935"/>
                <a:gd name="T23" fmla="*/ 898 h 935"/>
                <a:gd name="T24" fmla="*/ 798 w 935"/>
                <a:gd name="T25" fmla="*/ 798 h 935"/>
                <a:gd name="T26" fmla="*/ 898 w 935"/>
                <a:gd name="T27" fmla="*/ 649 h 935"/>
                <a:gd name="T28" fmla="*/ 935 w 935"/>
                <a:gd name="T29" fmla="*/ 467 h 935"/>
                <a:gd name="T30" fmla="*/ 898 w 935"/>
                <a:gd name="T31" fmla="*/ 285 h 935"/>
                <a:gd name="T32" fmla="*/ 798 w 935"/>
                <a:gd name="T33" fmla="*/ 137 h 935"/>
                <a:gd name="T34" fmla="*/ 687 w 935"/>
                <a:gd name="T35" fmla="*/ 686 h 935"/>
                <a:gd name="T36" fmla="*/ 468 w 935"/>
                <a:gd name="T37" fmla="*/ 777 h 935"/>
                <a:gd name="T38" fmla="*/ 249 w 935"/>
                <a:gd name="T39" fmla="*/ 686 h 935"/>
                <a:gd name="T40" fmla="*/ 158 w 935"/>
                <a:gd name="T41" fmla="*/ 467 h 935"/>
                <a:gd name="T42" fmla="*/ 249 w 935"/>
                <a:gd name="T43" fmla="*/ 248 h 935"/>
                <a:gd name="T44" fmla="*/ 468 w 935"/>
                <a:gd name="T45" fmla="*/ 157 h 935"/>
                <a:gd name="T46" fmla="*/ 687 w 935"/>
                <a:gd name="T47" fmla="*/ 248 h 935"/>
                <a:gd name="T48" fmla="*/ 777 w 935"/>
                <a:gd name="T49" fmla="*/ 467 h 935"/>
                <a:gd name="T50" fmla="*/ 687 w 935"/>
                <a:gd name="T51" fmla="*/ 686 h 9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935" h="935">
                  <a:moveTo>
                    <a:pt x="798" y="137"/>
                  </a:moveTo>
                  <a:cubicBezTo>
                    <a:pt x="755" y="94"/>
                    <a:pt x="705" y="60"/>
                    <a:pt x="650" y="37"/>
                  </a:cubicBezTo>
                  <a:cubicBezTo>
                    <a:pt x="592" y="12"/>
                    <a:pt x="531" y="0"/>
                    <a:pt x="468" y="0"/>
                  </a:cubicBezTo>
                  <a:cubicBezTo>
                    <a:pt x="405" y="0"/>
                    <a:pt x="343" y="12"/>
                    <a:pt x="286" y="37"/>
                  </a:cubicBezTo>
                  <a:cubicBezTo>
                    <a:pt x="230" y="60"/>
                    <a:pt x="180" y="94"/>
                    <a:pt x="137" y="137"/>
                  </a:cubicBezTo>
                  <a:cubicBezTo>
                    <a:pt x="94" y="180"/>
                    <a:pt x="60" y="230"/>
                    <a:pt x="37" y="285"/>
                  </a:cubicBezTo>
                  <a:cubicBezTo>
                    <a:pt x="13" y="343"/>
                    <a:pt x="0" y="404"/>
                    <a:pt x="0" y="467"/>
                  </a:cubicBezTo>
                  <a:cubicBezTo>
                    <a:pt x="0" y="530"/>
                    <a:pt x="13" y="592"/>
                    <a:pt x="37" y="649"/>
                  </a:cubicBezTo>
                  <a:cubicBezTo>
                    <a:pt x="60" y="705"/>
                    <a:pt x="94" y="755"/>
                    <a:pt x="137" y="798"/>
                  </a:cubicBezTo>
                  <a:cubicBezTo>
                    <a:pt x="180" y="841"/>
                    <a:pt x="230" y="874"/>
                    <a:pt x="286" y="898"/>
                  </a:cubicBezTo>
                  <a:cubicBezTo>
                    <a:pt x="343" y="922"/>
                    <a:pt x="405" y="935"/>
                    <a:pt x="468" y="935"/>
                  </a:cubicBezTo>
                  <a:cubicBezTo>
                    <a:pt x="531" y="935"/>
                    <a:pt x="592" y="922"/>
                    <a:pt x="650" y="898"/>
                  </a:cubicBezTo>
                  <a:cubicBezTo>
                    <a:pt x="705" y="874"/>
                    <a:pt x="755" y="841"/>
                    <a:pt x="798" y="798"/>
                  </a:cubicBezTo>
                  <a:cubicBezTo>
                    <a:pt x="841" y="755"/>
                    <a:pt x="875" y="705"/>
                    <a:pt x="898" y="649"/>
                  </a:cubicBezTo>
                  <a:cubicBezTo>
                    <a:pt x="923" y="592"/>
                    <a:pt x="935" y="530"/>
                    <a:pt x="935" y="467"/>
                  </a:cubicBezTo>
                  <a:cubicBezTo>
                    <a:pt x="935" y="404"/>
                    <a:pt x="923" y="343"/>
                    <a:pt x="898" y="285"/>
                  </a:cubicBezTo>
                  <a:cubicBezTo>
                    <a:pt x="875" y="230"/>
                    <a:pt x="841" y="180"/>
                    <a:pt x="798" y="137"/>
                  </a:cubicBezTo>
                  <a:close/>
                  <a:moveTo>
                    <a:pt x="687" y="686"/>
                  </a:moveTo>
                  <a:cubicBezTo>
                    <a:pt x="628" y="745"/>
                    <a:pt x="550" y="777"/>
                    <a:pt x="468" y="777"/>
                  </a:cubicBezTo>
                  <a:cubicBezTo>
                    <a:pt x="385" y="777"/>
                    <a:pt x="307" y="745"/>
                    <a:pt x="249" y="686"/>
                  </a:cubicBezTo>
                  <a:cubicBezTo>
                    <a:pt x="190" y="628"/>
                    <a:pt x="158" y="550"/>
                    <a:pt x="158" y="467"/>
                  </a:cubicBezTo>
                  <a:cubicBezTo>
                    <a:pt x="158" y="385"/>
                    <a:pt x="190" y="307"/>
                    <a:pt x="249" y="248"/>
                  </a:cubicBezTo>
                  <a:cubicBezTo>
                    <a:pt x="307" y="190"/>
                    <a:pt x="385" y="157"/>
                    <a:pt x="468" y="157"/>
                  </a:cubicBezTo>
                  <a:cubicBezTo>
                    <a:pt x="550" y="157"/>
                    <a:pt x="628" y="190"/>
                    <a:pt x="687" y="248"/>
                  </a:cubicBezTo>
                  <a:cubicBezTo>
                    <a:pt x="745" y="307"/>
                    <a:pt x="777" y="385"/>
                    <a:pt x="777" y="467"/>
                  </a:cubicBezTo>
                  <a:cubicBezTo>
                    <a:pt x="777" y="550"/>
                    <a:pt x="745" y="628"/>
                    <a:pt x="687" y="686"/>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ea typeface="Meiryo" panose="020B0604030504040204" pitchFamily="34" charset="-128"/>
              </a:endParaRPr>
            </a:p>
          </p:txBody>
        </p:sp>
      </p:grpSp>
      <p:sp>
        <p:nvSpPr>
          <p:cNvPr id="15" name="Oval 14">
            <a:extLst>
              <a:ext uri="{FF2B5EF4-FFF2-40B4-BE49-F238E27FC236}">
                <a16:creationId xmlns:a16="http://schemas.microsoft.com/office/drawing/2014/main" id="{86083957-EA23-D0F9-9FC9-0FA378D977C0}"/>
              </a:ext>
            </a:extLst>
          </p:cNvPr>
          <p:cNvSpPr/>
          <p:nvPr/>
        </p:nvSpPr>
        <p:spPr>
          <a:xfrm>
            <a:off x="2667010" y="2547956"/>
            <a:ext cx="850726" cy="850726"/>
          </a:xfrm>
          <a:prstGeom prst="ellipse">
            <a:avLst/>
          </a:prstGeom>
          <a:solidFill>
            <a:schemeClr val="bg1"/>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PH" sz="1600" dirty="0" err="1">
              <a:ea typeface="Meiryo" panose="020B0604030504040204" pitchFamily="34" charset="-128"/>
            </a:endParaRPr>
          </a:p>
        </p:txBody>
      </p:sp>
      <p:sp>
        <p:nvSpPr>
          <p:cNvPr id="39" name="Graphic 7">
            <a:extLst>
              <a:ext uri="{FF2B5EF4-FFF2-40B4-BE49-F238E27FC236}">
                <a16:creationId xmlns:a16="http://schemas.microsoft.com/office/drawing/2014/main" id="{0A164086-FF55-41F2-CA80-6A843D62F570}"/>
              </a:ext>
            </a:extLst>
          </p:cNvPr>
          <p:cNvSpPr>
            <a:spLocks noChangeAspect="1"/>
          </p:cNvSpPr>
          <p:nvPr/>
        </p:nvSpPr>
        <p:spPr>
          <a:xfrm>
            <a:off x="2829722" y="2781266"/>
            <a:ext cx="525303" cy="384107"/>
          </a:xfrm>
          <a:custGeom>
            <a:avLst/>
            <a:gdLst>
              <a:gd name="connsiteX0" fmla="*/ 908685 w 912495"/>
              <a:gd name="connsiteY0" fmla="*/ 394811 h 667226"/>
              <a:gd name="connsiteX1" fmla="*/ 692468 w 912495"/>
              <a:gd name="connsiteY1" fmla="*/ 270034 h 667226"/>
              <a:gd name="connsiteX2" fmla="*/ 692468 w 912495"/>
              <a:gd name="connsiteY2" fmla="*/ 141446 h 667226"/>
              <a:gd name="connsiteX3" fmla="*/ 686752 w 912495"/>
              <a:gd name="connsiteY3" fmla="*/ 130969 h 667226"/>
              <a:gd name="connsiteX4" fmla="*/ 461962 w 912495"/>
              <a:gd name="connsiteY4" fmla="*/ 1429 h 667226"/>
              <a:gd name="connsiteX5" fmla="*/ 450533 w 912495"/>
              <a:gd name="connsiteY5" fmla="*/ 1429 h 667226"/>
              <a:gd name="connsiteX6" fmla="*/ 225742 w 912495"/>
              <a:gd name="connsiteY6" fmla="*/ 130969 h 667226"/>
              <a:gd name="connsiteX7" fmla="*/ 220028 w 912495"/>
              <a:gd name="connsiteY7" fmla="*/ 141446 h 667226"/>
              <a:gd name="connsiteX8" fmla="*/ 220028 w 912495"/>
              <a:gd name="connsiteY8" fmla="*/ 270034 h 667226"/>
              <a:gd name="connsiteX9" fmla="*/ 3810 w 912495"/>
              <a:gd name="connsiteY9" fmla="*/ 394811 h 667226"/>
              <a:gd name="connsiteX10" fmla="*/ 0 w 912495"/>
              <a:gd name="connsiteY10" fmla="*/ 400526 h 667226"/>
              <a:gd name="connsiteX11" fmla="*/ 3810 w 912495"/>
              <a:gd name="connsiteY11" fmla="*/ 406241 h 667226"/>
              <a:gd name="connsiteX12" fmla="*/ 452437 w 912495"/>
              <a:gd name="connsiteY12" fmla="*/ 666274 h 667226"/>
              <a:gd name="connsiteX13" fmla="*/ 456248 w 912495"/>
              <a:gd name="connsiteY13" fmla="*/ 667226 h 667226"/>
              <a:gd name="connsiteX14" fmla="*/ 460058 w 912495"/>
              <a:gd name="connsiteY14" fmla="*/ 666274 h 667226"/>
              <a:gd name="connsiteX15" fmla="*/ 908685 w 912495"/>
              <a:gd name="connsiteY15" fmla="*/ 407194 h 667226"/>
              <a:gd name="connsiteX16" fmla="*/ 912495 w 912495"/>
              <a:gd name="connsiteY16" fmla="*/ 401479 h 667226"/>
              <a:gd name="connsiteX17" fmla="*/ 908685 w 912495"/>
              <a:gd name="connsiteY17" fmla="*/ 394811 h 667226"/>
              <a:gd name="connsiteX18" fmla="*/ 857250 w 912495"/>
              <a:gd name="connsiteY18" fmla="*/ 381476 h 667226"/>
              <a:gd name="connsiteX19" fmla="*/ 830580 w 912495"/>
              <a:gd name="connsiteY19" fmla="*/ 396716 h 667226"/>
              <a:gd name="connsiteX20" fmla="*/ 799148 w 912495"/>
              <a:gd name="connsiteY20" fmla="*/ 378619 h 667226"/>
              <a:gd name="connsiteX21" fmla="*/ 825818 w 912495"/>
              <a:gd name="connsiteY21" fmla="*/ 363379 h 667226"/>
              <a:gd name="connsiteX22" fmla="*/ 857250 w 912495"/>
              <a:gd name="connsiteY22" fmla="*/ 381476 h 667226"/>
              <a:gd name="connsiteX23" fmla="*/ 220028 w 912495"/>
              <a:gd name="connsiteY23" fmla="*/ 400526 h 667226"/>
              <a:gd name="connsiteX24" fmla="*/ 220028 w 912495"/>
              <a:gd name="connsiteY24" fmla="*/ 403384 h 667226"/>
              <a:gd name="connsiteX25" fmla="*/ 194310 w 912495"/>
              <a:gd name="connsiteY25" fmla="*/ 418624 h 667226"/>
              <a:gd name="connsiteX26" fmla="*/ 163830 w 912495"/>
              <a:gd name="connsiteY26" fmla="*/ 401479 h 667226"/>
              <a:gd name="connsiteX27" fmla="*/ 193358 w 912495"/>
              <a:gd name="connsiteY27" fmla="*/ 384334 h 667226"/>
              <a:gd name="connsiteX28" fmla="*/ 219075 w 912495"/>
              <a:gd name="connsiteY28" fmla="*/ 399574 h 667226"/>
              <a:gd name="connsiteX29" fmla="*/ 219075 w 912495"/>
              <a:gd name="connsiteY29" fmla="*/ 400526 h 667226"/>
              <a:gd name="connsiteX30" fmla="*/ 223837 w 912495"/>
              <a:gd name="connsiteY30" fmla="*/ 409099 h 667226"/>
              <a:gd name="connsiteX31" fmla="*/ 225742 w 912495"/>
              <a:gd name="connsiteY31" fmla="*/ 411004 h 667226"/>
              <a:gd name="connsiteX32" fmla="*/ 253365 w 912495"/>
              <a:gd name="connsiteY32" fmla="*/ 427196 h 667226"/>
              <a:gd name="connsiteX33" fmla="*/ 231458 w 912495"/>
              <a:gd name="connsiteY33" fmla="*/ 439579 h 667226"/>
              <a:gd name="connsiteX34" fmla="*/ 200978 w 912495"/>
              <a:gd name="connsiteY34" fmla="*/ 422434 h 667226"/>
              <a:gd name="connsiteX35" fmla="*/ 223837 w 912495"/>
              <a:gd name="connsiteY35" fmla="*/ 409099 h 667226"/>
              <a:gd name="connsiteX36" fmla="*/ 260985 w 912495"/>
              <a:gd name="connsiteY36" fmla="*/ 431006 h 667226"/>
              <a:gd name="connsiteX37" fmla="*/ 291465 w 912495"/>
              <a:gd name="connsiteY37" fmla="*/ 448151 h 667226"/>
              <a:gd name="connsiteX38" fmla="*/ 269558 w 912495"/>
              <a:gd name="connsiteY38" fmla="*/ 460534 h 667226"/>
              <a:gd name="connsiteX39" fmla="*/ 239078 w 912495"/>
              <a:gd name="connsiteY39" fmla="*/ 443389 h 667226"/>
              <a:gd name="connsiteX40" fmla="*/ 260985 w 912495"/>
              <a:gd name="connsiteY40" fmla="*/ 431006 h 667226"/>
              <a:gd name="connsiteX41" fmla="*/ 298133 w 912495"/>
              <a:gd name="connsiteY41" fmla="*/ 452914 h 667226"/>
              <a:gd name="connsiteX42" fmla="*/ 328612 w 912495"/>
              <a:gd name="connsiteY42" fmla="*/ 470059 h 667226"/>
              <a:gd name="connsiteX43" fmla="*/ 306705 w 912495"/>
              <a:gd name="connsiteY43" fmla="*/ 482441 h 667226"/>
              <a:gd name="connsiteX44" fmla="*/ 276225 w 912495"/>
              <a:gd name="connsiteY44" fmla="*/ 465296 h 667226"/>
              <a:gd name="connsiteX45" fmla="*/ 298133 w 912495"/>
              <a:gd name="connsiteY45" fmla="*/ 452914 h 667226"/>
              <a:gd name="connsiteX46" fmla="*/ 335280 w 912495"/>
              <a:gd name="connsiteY46" fmla="*/ 474821 h 667226"/>
              <a:gd name="connsiteX47" fmla="*/ 365760 w 912495"/>
              <a:gd name="connsiteY47" fmla="*/ 491966 h 667226"/>
              <a:gd name="connsiteX48" fmla="*/ 343853 w 912495"/>
              <a:gd name="connsiteY48" fmla="*/ 504349 h 667226"/>
              <a:gd name="connsiteX49" fmla="*/ 313373 w 912495"/>
              <a:gd name="connsiteY49" fmla="*/ 487204 h 667226"/>
              <a:gd name="connsiteX50" fmla="*/ 335280 w 912495"/>
              <a:gd name="connsiteY50" fmla="*/ 474821 h 667226"/>
              <a:gd name="connsiteX51" fmla="*/ 373380 w 912495"/>
              <a:gd name="connsiteY51" fmla="*/ 495776 h 667226"/>
              <a:gd name="connsiteX52" fmla="*/ 403860 w 912495"/>
              <a:gd name="connsiteY52" fmla="*/ 512921 h 667226"/>
              <a:gd name="connsiteX53" fmla="*/ 381953 w 912495"/>
              <a:gd name="connsiteY53" fmla="*/ 525304 h 667226"/>
              <a:gd name="connsiteX54" fmla="*/ 351473 w 912495"/>
              <a:gd name="connsiteY54" fmla="*/ 508159 h 667226"/>
              <a:gd name="connsiteX55" fmla="*/ 373380 w 912495"/>
              <a:gd name="connsiteY55" fmla="*/ 495776 h 667226"/>
              <a:gd name="connsiteX56" fmla="*/ 410528 w 912495"/>
              <a:gd name="connsiteY56" fmla="*/ 517684 h 667226"/>
              <a:gd name="connsiteX57" fmla="*/ 441008 w 912495"/>
              <a:gd name="connsiteY57" fmla="*/ 534829 h 667226"/>
              <a:gd name="connsiteX58" fmla="*/ 419100 w 912495"/>
              <a:gd name="connsiteY58" fmla="*/ 547211 h 667226"/>
              <a:gd name="connsiteX59" fmla="*/ 388620 w 912495"/>
              <a:gd name="connsiteY59" fmla="*/ 530066 h 667226"/>
              <a:gd name="connsiteX60" fmla="*/ 410528 w 912495"/>
              <a:gd name="connsiteY60" fmla="*/ 517684 h 667226"/>
              <a:gd name="connsiteX61" fmla="*/ 447675 w 912495"/>
              <a:gd name="connsiteY61" fmla="*/ 539591 h 667226"/>
              <a:gd name="connsiteX62" fmla="*/ 449580 w 912495"/>
              <a:gd name="connsiteY62" fmla="*/ 540544 h 667226"/>
              <a:gd name="connsiteX63" fmla="*/ 449580 w 912495"/>
              <a:gd name="connsiteY63" fmla="*/ 540544 h 667226"/>
              <a:gd name="connsiteX64" fmla="*/ 455295 w 912495"/>
              <a:gd name="connsiteY64" fmla="*/ 542449 h 667226"/>
              <a:gd name="connsiteX65" fmla="*/ 461010 w 912495"/>
              <a:gd name="connsiteY65" fmla="*/ 540544 h 667226"/>
              <a:gd name="connsiteX66" fmla="*/ 461010 w 912495"/>
              <a:gd name="connsiteY66" fmla="*/ 540544 h 667226"/>
              <a:gd name="connsiteX67" fmla="*/ 462915 w 912495"/>
              <a:gd name="connsiteY67" fmla="*/ 539591 h 667226"/>
              <a:gd name="connsiteX68" fmla="*/ 484823 w 912495"/>
              <a:gd name="connsiteY68" fmla="*/ 551974 h 667226"/>
              <a:gd name="connsiteX69" fmla="*/ 456248 w 912495"/>
              <a:gd name="connsiteY69" fmla="*/ 569119 h 667226"/>
              <a:gd name="connsiteX70" fmla="*/ 425768 w 912495"/>
              <a:gd name="connsiteY70" fmla="*/ 551974 h 667226"/>
              <a:gd name="connsiteX71" fmla="*/ 447675 w 912495"/>
              <a:gd name="connsiteY71" fmla="*/ 539591 h 667226"/>
              <a:gd name="connsiteX72" fmla="*/ 471487 w 912495"/>
              <a:gd name="connsiteY72" fmla="*/ 534829 h 667226"/>
              <a:gd name="connsiteX73" fmla="*/ 501968 w 912495"/>
              <a:gd name="connsiteY73" fmla="*/ 517684 h 667226"/>
              <a:gd name="connsiteX74" fmla="*/ 523875 w 912495"/>
              <a:gd name="connsiteY74" fmla="*/ 530066 h 667226"/>
              <a:gd name="connsiteX75" fmla="*/ 493395 w 912495"/>
              <a:gd name="connsiteY75" fmla="*/ 547211 h 667226"/>
              <a:gd name="connsiteX76" fmla="*/ 471487 w 912495"/>
              <a:gd name="connsiteY76" fmla="*/ 534829 h 667226"/>
              <a:gd name="connsiteX77" fmla="*/ 508635 w 912495"/>
              <a:gd name="connsiteY77" fmla="*/ 513874 h 667226"/>
              <a:gd name="connsiteX78" fmla="*/ 539115 w 912495"/>
              <a:gd name="connsiteY78" fmla="*/ 496729 h 667226"/>
              <a:gd name="connsiteX79" fmla="*/ 561023 w 912495"/>
              <a:gd name="connsiteY79" fmla="*/ 509111 h 667226"/>
              <a:gd name="connsiteX80" fmla="*/ 530543 w 912495"/>
              <a:gd name="connsiteY80" fmla="*/ 526256 h 667226"/>
              <a:gd name="connsiteX81" fmla="*/ 508635 w 912495"/>
              <a:gd name="connsiteY81" fmla="*/ 513874 h 667226"/>
              <a:gd name="connsiteX82" fmla="*/ 546735 w 912495"/>
              <a:gd name="connsiteY82" fmla="*/ 491966 h 667226"/>
              <a:gd name="connsiteX83" fmla="*/ 577215 w 912495"/>
              <a:gd name="connsiteY83" fmla="*/ 474821 h 667226"/>
              <a:gd name="connsiteX84" fmla="*/ 599123 w 912495"/>
              <a:gd name="connsiteY84" fmla="*/ 487204 h 667226"/>
              <a:gd name="connsiteX85" fmla="*/ 567690 w 912495"/>
              <a:gd name="connsiteY85" fmla="*/ 504349 h 667226"/>
              <a:gd name="connsiteX86" fmla="*/ 546735 w 912495"/>
              <a:gd name="connsiteY86" fmla="*/ 491966 h 667226"/>
              <a:gd name="connsiteX87" fmla="*/ 583883 w 912495"/>
              <a:gd name="connsiteY87" fmla="*/ 470059 h 667226"/>
              <a:gd name="connsiteX88" fmla="*/ 614363 w 912495"/>
              <a:gd name="connsiteY88" fmla="*/ 452914 h 667226"/>
              <a:gd name="connsiteX89" fmla="*/ 636270 w 912495"/>
              <a:gd name="connsiteY89" fmla="*/ 465296 h 667226"/>
              <a:gd name="connsiteX90" fmla="*/ 605790 w 912495"/>
              <a:gd name="connsiteY90" fmla="*/ 482441 h 667226"/>
              <a:gd name="connsiteX91" fmla="*/ 583883 w 912495"/>
              <a:gd name="connsiteY91" fmla="*/ 470059 h 667226"/>
              <a:gd name="connsiteX92" fmla="*/ 621030 w 912495"/>
              <a:gd name="connsiteY92" fmla="*/ 449104 h 667226"/>
              <a:gd name="connsiteX93" fmla="*/ 651510 w 912495"/>
              <a:gd name="connsiteY93" fmla="*/ 431959 h 667226"/>
              <a:gd name="connsiteX94" fmla="*/ 673418 w 912495"/>
              <a:gd name="connsiteY94" fmla="*/ 444341 h 667226"/>
              <a:gd name="connsiteX95" fmla="*/ 642938 w 912495"/>
              <a:gd name="connsiteY95" fmla="*/ 461486 h 667226"/>
              <a:gd name="connsiteX96" fmla="*/ 621030 w 912495"/>
              <a:gd name="connsiteY96" fmla="*/ 449104 h 667226"/>
              <a:gd name="connsiteX97" fmla="*/ 658177 w 912495"/>
              <a:gd name="connsiteY97" fmla="*/ 427196 h 667226"/>
              <a:gd name="connsiteX98" fmla="*/ 685800 w 912495"/>
              <a:gd name="connsiteY98" fmla="*/ 411004 h 667226"/>
              <a:gd name="connsiteX99" fmla="*/ 687705 w 912495"/>
              <a:gd name="connsiteY99" fmla="*/ 409099 h 667226"/>
              <a:gd name="connsiteX100" fmla="*/ 709613 w 912495"/>
              <a:gd name="connsiteY100" fmla="*/ 421481 h 667226"/>
              <a:gd name="connsiteX101" fmla="*/ 679133 w 912495"/>
              <a:gd name="connsiteY101" fmla="*/ 438626 h 667226"/>
              <a:gd name="connsiteX102" fmla="*/ 658177 w 912495"/>
              <a:gd name="connsiteY102" fmla="*/ 427196 h 667226"/>
              <a:gd name="connsiteX103" fmla="*/ 692468 w 912495"/>
              <a:gd name="connsiteY103" fmla="*/ 403384 h 667226"/>
              <a:gd name="connsiteX104" fmla="*/ 692468 w 912495"/>
              <a:gd name="connsiteY104" fmla="*/ 400526 h 667226"/>
              <a:gd name="connsiteX105" fmla="*/ 692468 w 912495"/>
              <a:gd name="connsiteY105" fmla="*/ 397669 h 667226"/>
              <a:gd name="connsiteX106" fmla="*/ 718185 w 912495"/>
              <a:gd name="connsiteY106" fmla="*/ 383381 h 667226"/>
              <a:gd name="connsiteX107" fmla="*/ 747713 w 912495"/>
              <a:gd name="connsiteY107" fmla="*/ 400526 h 667226"/>
              <a:gd name="connsiteX108" fmla="*/ 717233 w 912495"/>
              <a:gd name="connsiteY108" fmla="*/ 417671 h 667226"/>
              <a:gd name="connsiteX109" fmla="*/ 692468 w 912495"/>
              <a:gd name="connsiteY109" fmla="*/ 403384 h 667226"/>
              <a:gd name="connsiteX110" fmla="*/ 724852 w 912495"/>
              <a:gd name="connsiteY110" fmla="*/ 379571 h 667226"/>
              <a:gd name="connsiteX111" fmla="*/ 755333 w 912495"/>
              <a:gd name="connsiteY111" fmla="*/ 362426 h 667226"/>
              <a:gd name="connsiteX112" fmla="*/ 784860 w 912495"/>
              <a:gd name="connsiteY112" fmla="*/ 379571 h 667226"/>
              <a:gd name="connsiteX113" fmla="*/ 754380 w 912495"/>
              <a:gd name="connsiteY113" fmla="*/ 396716 h 667226"/>
              <a:gd name="connsiteX114" fmla="*/ 724852 w 912495"/>
              <a:gd name="connsiteY114" fmla="*/ 379571 h 667226"/>
              <a:gd name="connsiteX115" fmla="*/ 718185 w 912495"/>
              <a:gd name="connsiteY115" fmla="*/ 374809 h 667226"/>
              <a:gd name="connsiteX116" fmla="*/ 693420 w 912495"/>
              <a:gd name="connsiteY116" fmla="*/ 360521 h 667226"/>
              <a:gd name="connsiteX117" fmla="*/ 693420 w 912495"/>
              <a:gd name="connsiteY117" fmla="*/ 354806 h 667226"/>
              <a:gd name="connsiteX118" fmla="*/ 719138 w 912495"/>
              <a:gd name="connsiteY118" fmla="*/ 340519 h 667226"/>
              <a:gd name="connsiteX119" fmla="*/ 749618 w 912495"/>
              <a:gd name="connsiteY119" fmla="*/ 357664 h 667226"/>
              <a:gd name="connsiteX120" fmla="*/ 718185 w 912495"/>
              <a:gd name="connsiteY120" fmla="*/ 374809 h 667226"/>
              <a:gd name="connsiteX121" fmla="*/ 692468 w 912495"/>
              <a:gd name="connsiteY121" fmla="*/ 346234 h 667226"/>
              <a:gd name="connsiteX122" fmla="*/ 692468 w 912495"/>
              <a:gd name="connsiteY122" fmla="*/ 325279 h 667226"/>
              <a:gd name="connsiteX123" fmla="*/ 710565 w 912495"/>
              <a:gd name="connsiteY123" fmla="*/ 335756 h 667226"/>
              <a:gd name="connsiteX124" fmla="*/ 692468 w 912495"/>
              <a:gd name="connsiteY124" fmla="*/ 346234 h 667226"/>
              <a:gd name="connsiteX125" fmla="*/ 692468 w 912495"/>
              <a:gd name="connsiteY125" fmla="*/ 369094 h 667226"/>
              <a:gd name="connsiteX126" fmla="*/ 710565 w 912495"/>
              <a:gd name="connsiteY126" fmla="*/ 379571 h 667226"/>
              <a:gd name="connsiteX127" fmla="*/ 692468 w 912495"/>
              <a:gd name="connsiteY127" fmla="*/ 390049 h 667226"/>
              <a:gd name="connsiteX128" fmla="*/ 692468 w 912495"/>
              <a:gd name="connsiteY128" fmla="*/ 369094 h 667226"/>
              <a:gd name="connsiteX129" fmla="*/ 201930 w 912495"/>
              <a:gd name="connsiteY129" fmla="*/ 379571 h 667226"/>
              <a:gd name="connsiteX130" fmla="*/ 220028 w 912495"/>
              <a:gd name="connsiteY130" fmla="*/ 369094 h 667226"/>
              <a:gd name="connsiteX131" fmla="*/ 220028 w 912495"/>
              <a:gd name="connsiteY131" fmla="*/ 390049 h 667226"/>
              <a:gd name="connsiteX132" fmla="*/ 201930 w 912495"/>
              <a:gd name="connsiteY132" fmla="*/ 379571 h 667226"/>
              <a:gd name="connsiteX133" fmla="*/ 220028 w 912495"/>
              <a:gd name="connsiteY133" fmla="*/ 347186 h 667226"/>
              <a:gd name="connsiteX134" fmla="*/ 200978 w 912495"/>
              <a:gd name="connsiteY134" fmla="*/ 336709 h 667226"/>
              <a:gd name="connsiteX135" fmla="*/ 220028 w 912495"/>
              <a:gd name="connsiteY135" fmla="*/ 326231 h 667226"/>
              <a:gd name="connsiteX136" fmla="*/ 220028 w 912495"/>
              <a:gd name="connsiteY136" fmla="*/ 347186 h 667226"/>
              <a:gd name="connsiteX137" fmla="*/ 220028 w 912495"/>
              <a:gd name="connsiteY137" fmla="*/ 354806 h 667226"/>
              <a:gd name="connsiteX138" fmla="*/ 220028 w 912495"/>
              <a:gd name="connsiteY138" fmla="*/ 359569 h 667226"/>
              <a:gd name="connsiteX139" fmla="*/ 194310 w 912495"/>
              <a:gd name="connsiteY139" fmla="*/ 374809 h 667226"/>
              <a:gd name="connsiteX140" fmla="*/ 163830 w 912495"/>
              <a:gd name="connsiteY140" fmla="*/ 357664 h 667226"/>
              <a:gd name="connsiteX141" fmla="*/ 194310 w 912495"/>
              <a:gd name="connsiteY141" fmla="*/ 340519 h 667226"/>
              <a:gd name="connsiteX142" fmla="*/ 220028 w 912495"/>
              <a:gd name="connsiteY142" fmla="*/ 354806 h 667226"/>
              <a:gd name="connsiteX143" fmla="*/ 187642 w 912495"/>
              <a:gd name="connsiteY143" fmla="*/ 379571 h 667226"/>
              <a:gd name="connsiteX144" fmla="*/ 158115 w 912495"/>
              <a:gd name="connsiteY144" fmla="*/ 396716 h 667226"/>
              <a:gd name="connsiteX145" fmla="*/ 127635 w 912495"/>
              <a:gd name="connsiteY145" fmla="*/ 379571 h 667226"/>
              <a:gd name="connsiteX146" fmla="*/ 157163 w 912495"/>
              <a:gd name="connsiteY146" fmla="*/ 362426 h 667226"/>
              <a:gd name="connsiteX147" fmla="*/ 187642 w 912495"/>
              <a:gd name="connsiteY147" fmla="*/ 379571 h 667226"/>
              <a:gd name="connsiteX148" fmla="*/ 150495 w 912495"/>
              <a:gd name="connsiteY148" fmla="*/ 400526 h 667226"/>
              <a:gd name="connsiteX149" fmla="*/ 120015 w 912495"/>
              <a:gd name="connsiteY149" fmla="*/ 418624 h 667226"/>
              <a:gd name="connsiteX150" fmla="*/ 89535 w 912495"/>
              <a:gd name="connsiteY150" fmla="*/ 401479 h 667226"/>
              <a:gd name="connsiteX151" fmla="*/ 120015 w 912495"/>
              <a:gd name="connsiteY151" fmla="*/ 383381 h 667226"/>
              <a:gd name="connsiteX152" fmla="*/ 150495 w 912495"/>
              <a:gd name="connsiteY152" fmla="*/ 400526 h 667226"/>
              <a:gd name="connsiteX153" fmla="*/ 157163 w 912495"/>
              <a:gd name="connsiteY153" fmla="*/ 404336 h 667226"/>
              <a:gd name="connsiteX154" fmla="*/ 187642 w 912495"/>
              <a:gd name="connsiteY154" fmla="*/ 421481 h 667226"/>
              <a:gd name="connsiteX155" fmla="*/ 157163 w 912495"/>
              <a:gd name="connsiteY155" fmla="*/ 439579 h 667226"/>
              <a:gd name="connsiteX156" fmla="*/ 126682 w 912495"/>
              <a:gd name="connsiteY156" fmla="*/ 422434 h 667226"/>
              <a:gd name="connsiteX157" fmla="*/ 157163 w 912495"/>
              <a:gd name="connsiteY157" fmla="*/ 404336 h 667226"/>
              <a:gd name="connsiteX158" fmla="*/ 194310 w 912495"/>
              <a:gd name="connsiteY158" fmla="*/ 426244 h 667226"/>
              <a:gd name="connsiteX159" fmla="*/ 224790 w 912495"/>
              <a:gd name="connsiteY159" fmla="*/ 443389 h 667226"/>
              <a:gd name="connsiteX160" fmla="*/ 194310 w 912495"/>
              <a:gd name="connsiteY160" fmla="*/ 461486 h 667226"/>
              <a:gd name="connsiteX161" fmla="*/ 163830 w 912495"/>
              <a:gd name="connsiteY161" fmla="*/ 444341 h 667226"/>
              <a:gd name="connsiteX162" fmla="*/ 194310 w 912495"/>
              <a:gd name="connsiteY162" fmla="*/ 426244 h 667226"/>
              <a:gd name="connsiteX163" fmla="*/ 232410 w 912495"/>
              <a:gd name="connsiteY163" fmla="*/ 448151 h 667226"/>
              <a:gd name="connsiteX164" fmla="*/ 262890 w 912495"/>
              <a:gd name="connsiteY164" fmla="*/ 465296 h 667226"/>
              <a:gd name="connsiteX165" fmla="*/ 232410 w 912495"/>
              <a:gd name="connsiteY165" fmla="*/ 483394 h 667226"/>
              <a:gd name="connsiteX166" fmla="*/ 201930 w 912495"/>
              <a:gd name="connsiteY166" fmla="*/ 466249 h 667226"/>
              <a:gd name="connsiteX167" fmla="*/ 232410 w 912495"/>
              <a:gd name="connsiteY167" fmla="*/ 448151 h 667226"/>
              <a:gd name="connsiteX168" fmla="*/ 269558 w 912495"/>
              <a:gd name="connsiteY168" fmla="*/ 469106 h 667226"/>
              <a:gd name="connsiteX169" fmla="*/ 300037 w 912495"/>
              <a:gd name="connsiteY169" fmla="*/ 486251 h 667226"/>
              <a:gd name="connsiteX170" fmla="*/ 269558 w 912495"/>
              <a:gd name="connsiteY170" fmla="*/ 504349 h 667226"/>
              <a:gd name="connsiteX171" fmla="*/ 239078 w 912495"/>
              <a:gd name="connsiteY171" fmla="*/ 487204 h 667226"/>
              <a:gd name="connsiteX172" fmla="*/ 269558 w 912495"/>
              <a:gd name="connsiteY172" fmla="*/ 469106 h 667226"/>
              <a:gd name="connsiteX173" fmla="*/ 306705 w 912495"/>
              <a:gd name="connsiteY173" fmla="*/ 491014 h 667226"/>
              <a:gd name="connsiteX174" fmla="*/ 337185 w 912495"/>
              <a:gd name="connsiteY174" fmla="*/ 508159 h 667226"/>
              <a:gd name="connsiteX175" fmla="*/ 306705 w 912495"/>
              <a:gd name="connsiteY175" fmla="*/ 526256 h 667226"/>
              <a:gd name="connsiteX176" fmla="*/ 276225 w 912495"/>
              <a:gd name="connsiteY176" fmla="*/ 509111 h 667226"/>
              <a:gd name="connsiteX177" fmla="*/ 306705 w 912495"/>
              <a:gd name="connsiteY177" fmla="*/ 491014 h 667226"/>
              <a:gd name="connsiteX178" fmla="*/ 343853 w 912495"/>
              <a:gd name="connsiteY178" fmla="*/ 512921 h 667226"/>
              <a:gd name="connsiteX179" fmla="*/ 374333 w 912495"/>
              <a:gd name="connsiteY179" fmla="*/ 530066 h 667226"/>
              <a:gd name="connsiteX180" fmla="*/ 343853 w 912495"/>
              <a:gd name="connsiteY180" fmla="*/ 547211 h 667226"/>
              <a:gd name="connsiteX181" fmla="*/ 313373 w 912495"/>
              <a:gd name="connsiteY181" fmla="*/ 530066 h 667226"/>
              <a:gd name="connsiteX182" fmla="*/ 343853 w 912495"/>
              <a:gd name="connsiteY182" fmla="*/ 512921 h 667226"/>
              <a:gd name="connsiteX183" fmla="*/ 381953 w 912495"/>
              <a:gd name="connsiteY183" fmla="*/ 534829 h 667226"/>
              <a:gd name="connsiteX184" fmla="*/ 412433 w 912495"/>
              <a:gd name="connsiteY184" fmla="*/ 551974 h 667226"/>
              <a:gd name="connsiteX185" fmla="*/ 381953 w 912495"/>
              <a:gd name="connsiteY185" fmla="*/ 569119 h 667226"/>
              <a:gd name="connsiteX186" fmla="*/ 351473 w 912495"/>
              <a:gd name="connsiteY186" fmla="*/ 551974 h 667226"/>
              <a:gd name="connsiteX187" fmla="*/ 381953 w 912495"/>
              <a:gd name="connsiteY187" fmla="*/ 534829 h 667226"/>
              <a:gd name="connsiteX188" fmla="*/ 419100 w 912495"/>
              <a:gd name="connsiteY188" fmla="*/ 555784 h 667226"/>
              <a:gd name="connsiteX189" fmla="*/ 449580 w 912495"/>
              <a:gd name="connsiteY189" fmla="*/ 572929 h 667226"/>
              <a:gd name="connsiteX190" fmla="*/ 418148 w 912495"/>
              <a:gd name="connsiteY190" fmla="*/ 591026 h 667226"/>
              <a:gd name="connsiteX191" fmla="*/ 387668 w 912495"/>
              <a:gd name="connsiteY191" fmla="*/ 573881 h 667226"/>
              <a:gd name="connsiteX192" fmla="*/ 419100 w 912495"/>
              <a:gd name="connsiteY192" fmla="*/ 555784 h 667226"/>
              <a:gd name="connsiteX193" fmla="*/ 456248 w 912495"/>
              <a:gd name="connsiteY193" fmla="*/ 577691 h 667226"/>
              <a:gd name="connsiteX194" fmla="*/ 486728 w 912495"/>
              <a:gd name="connsiteY194" fmla="*/ 594836 h 667226"/>
              <a:gd name="connsiteX195" fmla="*/ 456248 w 912495"/>
              <a:gd name="connsiteY195" fmla="*/ 612934 h 667226"/>
              <a:gd name="connsiteX196" fmla="*/ 425768 w 912495"/>
              <a:gd name="connsiteY196" fmla="*/ 595789 h 667226"/>
              <a:gd name="connsiteX197" fmla="*/ 456248 w 912495"/>
              <a:gd name="connsiteY197" fmla="*/ 577691 h 667226"/>
              <a:gd name="connsiteX198" fmla="*/ 462915 w 912495"/>
              <a:gd name="connsiteY198" fmla="*/ 572929 h 667226"/>
              <a:gd name="connsiteX199" fmla="*/ 493395 w 912495"/>
              <a:gd name="connsiteY199" fmla="*/ 555784 h 667226"/>
              <a:gd name="connsiteX200" fmla="*/ 523875 w 912495"/>
              <a:gd name="connsiteY200" fmla="*/ 572929 h 667226"/>
              <a:gd name="connsiteX201" fmla="*/ 493395 w 912495"/>
              <a:gd name="connsiteY201" fmla="*/ 590074 h 667226"/>
              <a:gd name="connsiteX202" fmla="*/ 462915 w 912495"/>
              <a:gd name="connsiteY202" fmla="*/ 572929 h 667226"/>
              <a:gd name="connsiteX203" fmla="*/ 500062 w 912495"/>
              <a:gd name="connsiteY203" fmla="*/ 551974 h 667226"/>
              <a:gd name="connsiteX204" fmla="*/ 530543 w 912495"/>
              <a:gd name="connsiteY204" fmla="*/ 534829 h 667226"/>
              <a:gd name="connsiteX205" fmla="*/ 561023 w 912495"/>
              <a:gd name="connsiteY205" fmla="*/ 551974 h 667226"/>
              <a:gd name="connsiteX206" fmla="*/ 530543 w 912495"/>
              <a:gd name="connsiteY206" fmla="*/ 569119 h 667226"/>
              <a:gd name="connsiteX207" fmla="*/ 500062 w 912495"/>
              <a:gd name="connsiteY207" fmla="*/ 551974 h 667226"/>
              <a:gd name="connsiteX208" fmla="*/ 538163 w 912495"/>
              <a:gd name="connsiteY208" fmla="*/ 530066 h 667226"/>
              <a:gd name="connsiteX209" fmla="*/ 568643 w 912495"/>
              <a:gd name="connsiteY209" fmla="*/ 512921 h 667226"/>
              <a:gd name="connsiteX210" fmla="*/ 599123 w 912495"/>
              <a:gd name="connsiteY210" fmla="*/ 531019 h 667226"/>
              <a:gd name="connsiteX211" fmla="*/ 568643 w 912495"/>
              <a:gd name="connsiteY211" fmla="*/ 548164 h 667226"/>
              <a:gd name="connsiteX212" fmla="*/ 538163 w 912495"/>
              <a:gd name="connsiteY212" fmla="*/ 530066 h 667226"/>
              <a:gd name="connsiteX213" fmla="*/ 575310 w 912495"/>
              <a:gd name="connsiteY213" fmla="*/ 508159 h 667226"/>
              <a:gd name="connsiteX214" fmla="*/ 605790 w 912495"/>
              <a:gd name="connsiteY214" fmla="*/ 491014 h 667226"/>
              <a:gd name="connsiteX215" fmla="*/ 636270 w 912495"/>
              <a:gd name="connsiteY215" fmla="*/ 509111 h 667226"/>
              <a:gd name="connsiteX216" fmla="*/ 605790 w 912495"/>
              <a:gd name="connsiteY216" fmla="*/ 526256 h 667226"/>
              <a:gd name="connsiteX217" fmla="*/ 575310 w 912495"/>
              <a:gd name="connsiteY217" fmla="*/ 508159 h 667226"/>
              <a:gd name="connsiteX218" fmla="*/ 612458 w 912495"/>
              <a:gd name="connsiteY218" fmla="*/ 487204 h 667226"/>
              <a:gd name="connsiteX219" fmla="*/ 642938 w 912495"/>
              <a:gd name="connsiteY219" fmla="*/ 470059 h 667226"/>
              <a:gd name="connsiteX220" fmla="*/ 673418 w 912495"/>
              <a:gd name="connsiteY220" fmla="*/ 488156 h 667226"/>
              <a:gd name="connsiteX221" fmla="*/ 642938 w 912495"/>
              <a:gd name="connsiteY221" fmla="*/ 504349 h 667226"/>
              <a:gd name="connsiteX222" fmla="*/ 612458 w 912495"/>
              <a:gd name="connsiteY222" fmla="*/ 487204 h 667226"/>
              <a:gd name="connsiteX223" fmla="*/ 649605 w 912495"/>
              <a:gd name="connsiteY223" fmla="*/ 465296 h 667226"/>
              <a:gd name="connsiteX224" fmla="*/ 680085 w 912495"/>
              <a:gd name="connsiteY224" fmla="*/ 448151 h 667226"/>
              <a:gd name="connsiteX225" fmla="*/ 710565 w 912495"/>
              <a:gd name="connsiteY225" fmla="*/ 466249 h 667226"/>
              <a:gd name="connsiteX226" fmla="*/ 680085 w 912495"/>
              <a:gd name="connsiteY226" fmla="*/ 483394 h 667226"/>
              <a:gd name="connsiteX227" fmla="*/ 649605 w 912495"/>
              <a:gd name="connsiteY227" fmla="*/ 465296 h 667226"/>
              <a:gd name="connsiteX228" fmla="*/ 687705 w 912495"/>
              <a:gd name="connsiteY228" fmla="*/ 443389 h 667226"/>
              <a:gd name="connsiteX229" fmla="*/ 718185 w 912495"/>
              <a:gd name="connsiteY229" fmla="*/ 426244 h 667226"/>
              <a:gd name="connsiteX230" fmla="*/ 748665 w 912495"/>
              <a:gd name="connsiteY230" fmla="*/ 444341 h 667226"/>
              <a:gd name="connsiteX231" fmla="*/ 718185 w 912495"/>
              <a:gd name="connsiteY231" fmla="*/ 461486 h 667226"/>
              <a:gd name="connsiteX232" fmla="*/ 687705 w 912495"/>
              <a:gd name="connsiteY232" fmla="*/ 443389 h 667226"/>
              <a:gd name="connsiteX233" fmla="*/ 724852 w 912495"/>
              <a:gd name="connsiteY233" fmla="*/ 422434 h 667226"/>
              <a:gd name="connsiteX234" fmla="*/ 755333 w 912495"/>
              <a:gd name="connsiteY234" fmla="*/ 405289 h 667226"/>
              <a:gd name="connsiteX235" fmla="*/ 785813 w 912495"/>
              <a:gd name="connsiteY235" fmla="*/ 423386 h 667226"/>
              <a:gd name="connsiteX236" fmla="*/ 755333 w 912495"/>
              <a:gd name="connsiteY236" fmla="*/ 440531 h 667226"/>
              <a:gd name="connsiteX237" fmla="*/ 724852 w 912495"/>
              <a:gd name="connsiteY237" fmla="*/ 422434 h 667226"/>
              <a:gd name="connsiteX238" fmla="*/ 762000 w 912495"/>
              <a:gd name="connsiteY238" fmla="*/ 400526 h 667226"/>
              <a:gd name="connsiteX239" fmla="*/ 792480 w 912495"/>
              <a:gd name="connsiteY239" fmla="*/ 383381 h 667226"/>
              <a:gd name="connsiteX240" fmla="*/ 822960 w 912495"/>
              <a:gd name="connsiteY240" fmla="*/ 401479 h 667226"/>
              <a:gd name="connsiteX241" fmla="*/ 792480 w 912495"/>
              <a:gd name="connsiteY241" fmla="*/ 418624 h 667226"/>
              <a:gd name="connsiteX242" fmla="*/ 762000 w 912495"/>
              <a:gd name="connsiteY242" fmla="*/ 400526 h 667226"/>
              <a:gd name="connsiteX243" fmla="*/ 819150 w 912495"/>
              <a:gd name="connsiteY243" fmla="*/ 359569 h 667226"/>
              <a:gd name="connsiteX244" fmla="*/ 792480 w 912495"/>
              <a:gd name="connsiteY244" fmla="*/ 374809 h 667226"/>
              <a:gd name="connsiteX245" fmla="*/ 762952 w 912495"/>
              <a:gd name="connsiteY245" fmla="*/ 357664 h 667226"/>
              <a:gd name="connsiteX246" fmla="*/ 789623 w 912495"/>
              <a:gd name="connsiteY246" fmla="*/ 342424 h 667226"/>
              <a:gd name="connsiteX247" fmla="*/ 819150 w 912495"/>
              <a:gd name="connsiteY247" fmla="*/ 359569 h 667226"/>
              <a:gd name="connsiteX248" fmla="*/ 782002 w 912495"/>
              <a:gd name="connsiteY248" fmla="*/ 337661 h 667226"/>
              <a:gd name="connsiteX249" fmla="*/ 755333 w 912495"/>
              <a:gd name="connsiteY249" fmla="*/ 352901 h 667226"/>
              <a:gd name="connsiteX250" fmla="*/ 724852 w 912495"/>
              <a:gd name="connsiteY250" fmla="*/ 335756 h 667226"/>
              <a:gd name="connsiteX251" fmla="*/ 751523 w 912495"/>
              <a:gd name="connsiteY251" fmla="*/ 320516 h 667226"/>
              <a:gd name="connsiteX252" fmla="*/ 782002 w 912495"/>
              <a:gd name="connsiteY252" fmla="*/ 337661 h 667226"/>
              <a:gd name="connsiteX253" fmla="*/ 744855 w 912495"/>
              <a:gd name="connsiteY253" fmla="*/ 316706 h 667226"/>
              <a:gd name="connsiteX254" fmla="*/ 718185 w 912495"/>
              <a:gd name="connsiteY254" fmla="*/ 331946 h 667226"/>
              <a:gd name="connsiteX255" fmla="*/ 692468 w 912495"/>
              <a:gd name="connsiteY255" fmla="*/ 317659 h 667226"/>
              <a:gd name="connsiteX256" fmla="*/ 692468 w 912495"/>
              <a:gd name="connsiteY256" fmla="*/ 311944 h 667226"/>
              <a:gd name="connsiteX257" fmla="*/ 714375 w 912495"/>
              <a:gd name="connsiteY257" fmla="*/ 299561 h 667226"/>
              <a:gd name="connsiteX258" fmla="*/ 744855 w 912495"/>
              <a:gd name="connsiteY258" fmla="*/ 316706 h 667226"/>
              <a:gd name="connsiteX259" fmla="*/ 707708 w 912495"/>
              <a:gd name="connsiteY259" fmla="*/ 294799 h 667226"/>
              <a:gd name="connsiteX260" fmla="*/ 692468 w 912495"/>
              <a:gd name="connsiteY260" fmla="*/ 303371 h 667226"/>
              <a:gd name="connsiteX261" fmla="*/ 692468 w 912495"/>
              <a:gd name="connsiteY261" fmla="*/ 286226 h 667226"/>
              <a:gd name="connsiteX262" fmla="*/ 707708 w 912495"/>
              <a:gd name="connsiteY262" fmla="*/ 294799 h 667226"/>
              <a:gd name="connsiteX263" fmla="*/ 668655 w 912495"/>
              <a:gd name="connsiteY263" fmla="*/ 162401 h 667226"/>
              <a:gd name="connsiteX264" fmla="*/ 668655 w 912495"/>
              <a:gd name="connsiteY264" fmla="*/ 393859 h 667226"/>
              <a:gd name="connsiteX265" fmla="*/ 468630 w 912495"/>
              <a:gd name="connsiteY265" fmla="*/ 510064 h 667226"/>
              <a:gd name="connsiteX266" fmla="*/ 468630 w 912495"/>
              <a:gd name="connsiteY266" fmla="*/ 277654 h 667226"/>
              <a:gd name="connsiteX267" fmla="*/ 661988 w 912495"/>
              <a:gd name="connsiteY267" fmla="*/ 166211 h 667226"/>
              <a:gd name="connsiteX268" fmla="*/ 668655 w 912495"/>
              <a:gd name="connsiteY268" fmla="*/ 162401 h 667226"/>
              <a:gd name="connsiteX269" fmla="*/ 456248 w 912495"/>
              <a:gd name="connsiteY269" fmla="*/ 25241 h 667226"/>
              <a:gd name="connsiteX270" fmla="*/ 657225 w 912495"/>
              <a:gd name="connsiteY270" fmla="*/ 141446 h 667226"/>
              <a:gd name="connsiteX271" fmla="*/ 630555 w 912495"/>
              <a:gd name="connsiteY271" fmla="*/ 156686 h 667226"/>
              <a:gd name="connsiteX272" fmla="*/ 456248 w 912495"/>
              <a:gd name="connsiteY272" fmla="*/ 257651 h 667226"/>
              <a:gd name="connsiteX273" fmla="*/ 256223 w 912495"/>
              <a:gd name="connsiteY273" fmla="*/ 141446 h 667226"/>
              <a:gd name="connsiteX274" fmla="*/ 456248 w 912495"/>
              <a:gd name="connsiteY274" fmla="*/ 25241 h 667226"/>
              <a:gd name="connsiteX275" fmla="*/ 444818 w 912495"/>
              <a:gd name="connsiteY275" fmla="*/ 277654 h 667226"/>
              <a:gd name="connsiteX276" fmla="*/ 444818 w 912495"/>
              <a:gd name="connsiteY276" fmla="*/ 509111 h 667226"/>
              <a:gd name="connsiteX277" fmla="*/ 243840 w 912495"/>
              <a:gd name="connsiteY277" fmla="*/ 393859 h 667226"/>
              <a:gd name="connsiteX278" fmla="*/ 243840 w 912495"/>
              <a:gd name="connsiteY278" fmla="*/ 162401 h 667226"/>
              <a:gd name="connsiteX279" fmla="*/ 444818 w 912495"/>
              <a:gd name="connsiteY279" fmla="*/ 277654 h 667226"/>
              <a:gd name="connsiteX280" fmla="*/ 220028 w 912495"/>
              <a:gd name="connsiteY280" fmla="*/ 286226 h 667226"/>
              <a:gd name="connsiteX281" fmla="*/ 220028 w 912495"/>
              <a:gd name="connsiteY281" fmla="*/ 303371 h 667226"/>
              <a:gd name="connsiteX282" fmla="*/ 204787 w 912495"/>
              <a:gd name="connsiteY282" fmla="*/ 294799 h 667226"/>
              <a:gd name="connsiteX283" fmla="*/ 220028 w 912495"/>
              <a:gd name="connsiteY283" fmla="*/ 286226 h 667226"/>
              <a:gd name="connsiteX284" fmla="*/ 198120 w 912495"/>
              <a:gd name="connsiteY284" fmla="*/ 298609 h 667226"/>
              <a:gd name="connsiteX285" fmla="*/ 220028 w 912495"/>
              <a:gd name="connsiteY285" fmla="*/ 310991 h 667226"/>
              <a:gd name="connsiteX286" fmla="*/ 220028 w 912495"/>
              <a:gd name="connsiteY286" fmla="*/ 316706 h 667226"/>
              <a:gd name="connsiteX287" fmla="*/ 194310 w 912495"/>
              <a:gd name="connsiteY287" fmla="*/ 331946 h 667226"/>
              <a:gd name="connsiteX288" fmla="*/ 167640 w 912495"/>
              <a:gd name="connsiteY288" fmla="*/ 316706 h 667226"/>
              <a:gd name="connsiteX289" fmla="*/ 198120 w 912495"/>
              <a:gd name="connsiteY289" fmla="*/ 298609 h 667226"/>
              <a:gd name="connsiteX290" fmla="*/ 160020 w 912495"/>
              <a:gd name="connsiteY290" fmla="*/ 320516 h 667226"/>
              <a:gd name="connsiteX291" fmla="*/ 186690 w 912495"/>
              <a:gd name="connsiteY291" fmla="*/ 335756 h 667226"/>
              <a:gd name="connsiteX292" fmla="*/ 156210 w 912495"/>
              <a:gd name="connsiteY292" fmla="*/ 352901 h 667226"/>
              <a:gd name="connsiteX293" fmla="*/ 129540 w 912495"/>
              <a:gd name="connsiteY293" fmla="*/ 337661 h 667226"/>
              <a:gd name="connsiteX294" fmla="*/ 160020 w 912495"/>
              <a:gd name="connsiteY294" fmla="*/ 320516 h 667226"/>
              <a:gd name="connsiteX295" fmla="*/ 122873 w 912495"/>
              <a:gd name="connsiteY295" fmla="*/ 342424 h 667226"/>
              <a:gd name="connsiteX296" fmla="*/ 149542 w 912495"/>
              <a:gd name="connsiteY296" fmla="*/ 357664 h 667226"/>
              <a:gd name="connsiteX297" fmla="*/ 120015 w 912495"/>
              <a:gd name="connsiteY297" fmla="*/ 374809 h 667226"/>
              <a:gd name="connsiteX298" fmla="*/ 93345 w 912495"/>
              <a:gd name="connsiteY298" fmla="*/ 359569 h 667226"/>
              <a:gd name="connsiteX299" fmla="*/ 122873 w 912495"/>
              <a:gd name="connsiteY299" fmla="*/ 342424 h 667226"/>
              <a:gd name="connsiteX300" fmla="*/ 85725 w 912495"/>
              <a:gd name="connsiteY300" fmla="*/ 363379 h 667226"/>
              <a:gd name="connsiteX301" fmla="*/ 112395 w 912495"/>
              <a:gd name="connsiteY301" fmla="*/ 378619 h 667226"/>
              <a:gd name="connsiteX302" fmla="*/ 81915 w 912495"/>
              <a:gd name="connsiteY302" fmla="*/ 396716 h 667226"/>
              <a:gd name="connsiteX303" fmla="*/ 55245 w 912495"/>
              <a:gd name="connsiteY303" fmla="*/ 381476 h 667226"/>
              <a:gd name="connsiteX304" fmla="*/ 85725 w 912495"/>
              <a:gd name="connsiteY304" fmla="*/ 363379 h 667226"/>
              <a:gd name="connsiteX305" fmla="*/ 21907 w 912495"/>
              <a:gd name="connsiteY305" fmla="*/ 400526 h 667226"/>
              <a:gd name="connsiteX306" fmla="*/ 48578 w 912495"/>
              <a:gd name="connsiteY306" fmla="*/ 385286 h 667226"/>
              <a:gd name="connsiteX307" fmla="*/ 75248 w 912495"/>
              <a:gd name="connsiteY307" fmla="*/ 400526 h 667226"/>
              <a:gd name="connsiteX308" fmla="*/ 48578 w 912495"/>
              <a:gd name="connsiteY308" fmla="*/ 415766 h 667226"/>
              <a:gd name="connsiteX309" fmla="*/ 21907 w 912495"/>
              <a:gd name="connsiteY309" fmla="*/ 400526 h 667226"/>
              <a:gd name="connsiteX310" fmla="*/ 55245 w 912495"/>
              <a:gd name="connsiteY310" fmla="*/ 420529 h 667226"/>
              <a:gd name="connsiteX311" fmla="*/ 81915 w 912495"/>
              <a:gd name="connsiteY311" fmla="*/ 405289 h 667226"/>
              <a:gd name="connsiteX312" fmla="*/ 112395 w 912495"/>
              <a:gd name="connsiteY312" fmla="*/ 422434 h 667226"/>
              <a:gd name="connsiteX313" fmla="*/ 85725 w 912495"/>
              <a:gd name="connsiteY313" fmla="*/ 437674 h 667226"/>
              <a:gd name="connsiteX314" fmla="*/ 55245 w 912495"/>
              <a:gd name="connsiteY314" fmla="*/ 420529 h 667226"/>
              <a:gd name="connsiteX315" fmla="*/ 93345 w 912495"/>
              <a:gd name="connsiteY315" fmla="*/ 441484 h 667226"/>
              <a:gd name="connsiteX316" fmla="*/ 120015 w 912495"/>
              <a:gd name="connsiteY316" fmla="*/ 426244 h 667226"/>
              <a:gd name="connsiteX317" fmla="*/ 150495 w 912495"/>
              <a:gd name="connsiteY317" fmla="*/ 443389 h 667226"/>
              <a:gd name="connsiteX318" fmla="*/ 122873 w 912495"/>
              <a:gd name="connsiteY318" fmla="*/ 459581 h 667226"/>
              <a:gd name="connsiteX319" fmla="*/ 93345 w 912495"/>
              <a:gd name="connsiteY319" fmla="*/ 441484 h 667226"/>
              <a:gd name="connsiteX320" fmla="*/ 130492 w 912495"/>
              <a:gd name="connsiteY320" fmla="*/ 463391 h 667226"/>
              <a:gd name="connsiteX321" fmla="*/ 157163 w 912495"/>
              <a:gd name="connsiteY321" fmla="*/ 448151 h 667226"/>
              <a:gd name="connsiteX322" fmla="*/ 187642 w 912495"/>
              <a:gd name="connsiteY322" fmla="*/ 465296 h 667226"/>
              <a:gd name="connsiteX323" fmla="*/ 160973 w 912495"/>
              <a:gd name="connsiteY323" fmla="*/ 480536 h 667226"/>
              <a:gd name="connsiteX324" fmla="*/ 130492 w 912495"/>
              <a:gd name="connsiteY324" fmla="*/ 463391 h 667226"/>
              <a:gd name="connsiteX325" fmla="*/ 167640 w 912495"/>
              <a:gd name="connsiteY325" fmla="*/ 485299 h 667226"/>
              <a:gd name="connsiteX326" fmla="*/ 194310 w 912495"/>
              <a:gd name="connsiteY326" fmla="*/ 470059 h 667226"/>
              <a:gd name="connsiteX327" fmla="*/ 224790 w 912495"/>
              <a:gd name="connsiteY327" fmla="*/ 487204 h 667226"/>
              <a:gd name="connsiteX328" fmla="*/ 198120 w 912495"/>
              <a:gd name="connsiteY328" fmla="*/ 502444 h 667226"/>
              <a:gd name="connsiteX329" fmla="*/ 167640 w 912495"/>
              <a:gd name="connsiteY329" fmla="*/ 485299 h 667226"/>
              <a:gd name="connsiteX330" fmla="*/ 204787 w 912495"/>
              <a:gd name="connsiteY330" fmla="*/ 506254 h 667226"/>
              <a:gd name="connsiteX331" fmla="*/ 231458 w 912495"/>
              <a:gd name="connsiteY331" fmla="*/ 491014 h 667226"/>
              <a:gd name="connsiteX332" fmla="*/ 261937 w 912495"/>
              <a:gd name="connsiteY332" fmla="*/ 508159 h 667226"/>
              <a:gd name="connsiteX333" fmla="*/ 235267 w 912495"/>
              <a:gd name="connsiteY333" fmla="*/ 523399 h 667226"/>
              <a:gd name="connsiteX334" fmla="*/ 204787 w 912495"/>
              <a:gd name="connsiteY334" fmla="*/ 506254 h 667226"/>
              <a:gd name="connsiteX335" fmla="*/ 242887 w 912495"/>
              <a:gd name="connsiteY335" fmla="*/ 528161 h 667226"/>
              <a:gd name="connsiteX336" fmla="*/ 269558 w 912495"/>
              <a:gd name="connsiteY336" fmla="*/ 512921 h 667226"/>
              <a:gd name="connsiteX337" fmla="*/ 300037 w 912495"/>
              <a:gd name="connsiteY337" fmla="*/ 530066 h 667226"/>
              <a:gd name="connsiteX338" fmla="*/ 273368 w 912495"/>
              <a:gd name="connsiteY338" fmla="*/ 545306 h 667226"/>
              <a:gd name="connsiteX339" fmla="*/ 242887 w 912495"/>
              <a:gd name="connsiteY339" fmla="*/ 528161 h 667226"/>
              <a:gd name="connsiteX340" fmla="*/ 280035 w 912495"/>
              <a:gd name="connsiteY340" fmla="*/ 550069 h 667226"/>
              <a:gd name="connsiteX341" fmla="*/ 306705 w 912495"/>
              <a:gd name="connsiteY341" fmla="*/ 534829 h 667226"/>
              <a:gd name="connsiteX342" fmla="*/ 337185 w 912495"/>
              <a:gd name="connsiteY342" fmla="*/ 551974 h 667226"/>
              <a:gd name="connsiteX343" fmla="*/ 310515 w 912495"/>
              <a:gd name="connsiteY343" fmla="*/ 567214 h 667226"/>
              <a:gd name="connsiteX344" fmla="*/ 280035 w 912495"/>
              <a:gd name="connsiteY344" fmla="*/ 550069 h 667226"/>
              <a:gd name="connsiteX345" fmla="*/ 317183 w 912495"/>
              <a:gd name="connsiteY345" fmla="*/ 571024 h 667226"/>
              <a:gd name="connsiteX346" fmla="*/ 343853 w 912495"/>
              <a:gd name="connsiteY346" fmla="*/ 555784 h 667226"/>
              <a:gd name="connsiteX347" fmla="*/ 374333 w 912495"/>
              <a:gd name="connsiteY347" fmla="*/ 572929 h 667226"/>
              <a:gd name="connsiteX348" fmla="*/ 347662 w 912495"/>
              <a:gd name="connsiteY348" fmla="*/ 588169 h 667226"/>
              <a:gd name="connsiteX349" fmla="*/ 317183 w 912495"/>
              <a:gd name="connsiteY349" fmla="*/ 571024 h 667226"/>
              <a:gd name="connsiteX350" fmla="*/ 354330 w 912495"/>
              <a:gd name="connsiteY350" fmla="*/ 592931 h 667226"/>
              <a:gd name="connsiteX351" fmla="*/ 381000 w 912495"/>
              <a:gd name="connsiteY351" fmla="*/ 577691 h 667226"/>
              <a:gd name="connsiteX352" fmla="*/ 411480 w 912495"/>
              <a:gd name="connsiteY352" fmla="*/ 594836 h 667226"/>
              <a:gd name="connsiteX353" fmla="*/ 384810 w 912495"/>
              <a:gd name="connsiteY353" fmla="*/ 610076 h 667226"/>
              <a:gd name="connsiteX354" fmla="*/ 354330 w 912495"/>
              <a:gd name="connsiteY354" fmla="*/ 592931 h 667226"/>
              <a:gd name="connsiteX355" fmla="*/ 392430 w 912495"/>
              <a:gd name="connsiteY355" fmla="*/ 614839 h 667226"/>
              <a:gd name="connsiteX356" fmla="*/ 418148 w 912495"/>
              <a:gd name="connsiteY356" fmla="*/ 599599 h 667226"/>
              <a:gd name="connsiteX357" fmla="*/ 448628 w 912495"/>
              <a:gd name="connsiteY357" fmla="*/ 616744 h 667226"/>
              <a:gd name="connsiteX358" fmla="*/ 421958 w 912495"/>
              <a:gd name="connsiteY358" fmla="*/ 631984 h 667226"/>
              <a:gd name="connsiteX359" fmla="*/ 392430 w 912495"/>
              <a:gd name="connsiteY359" fmla="*/ 614839 h 667226"/>
              <a:gd name="connsiteX360" fmla="*/ 456248 w 912495"/>
              <a:gd name="connsiteY360" fmla="*/ 651986 h 667226"/>
              <a:gd name="connsiteX361" fmla="*/ 429578 w 912495"/>
              <a:gd name="connsiteY361" fmla="*/ 636746 h 667226"/>
              <a:gd name="connsiteX362" fmla="*/ 456248 w 912495"/>
              <a:gd name="connsiteY362" fmla="*/ 621506 h 667226"/>
              <a:gd name="connsiteX363" fmla="*/ 482918 w 912495"/>
              <a:gd name="connsiteY363" fmla="*/ 636746 h 667226"/>
              <a:gd name="connsiteX364" fmla="*/ 456248 w 912495"/>
              <a:gd name="connsiteY364" fmla="*/ 651986 h 667226"/>
              <a:gd name="connsiteX365" fmla="*/ 489585 w 912495"/>
              <a:gd name="connsiteY365" fmla="*/ 631984 h 667226"/>
              <a:gd name="connsiteX366" fmla="*/ 462915 w 912495"/>
              <a:gd name="connsiteY366" fmla="*/ 616744 h 667226"/>
              <a:gd name="connsiteX367" fmla="*/ 493395 w 912495"/>
              <a:gd name="connsiteY367" fmla="*/ 599599 h 667226"/>
              <a:gd name="connsiteX368" fmla="*/ 520065 w 912495"/>
              <a:gd name="connsiteY368" fmla="*/ 614839 h 667226"/>
              <a:gd name="connsiteX369" fmla="*/ 489585 w 912495"/>
              <a:gd name="connsiteY369" fmla="*/ 631984 h 667226"/>
              <a:gd name="connsiteX370" fmla="*/ 527685 w 912495"/>
              <a:gd name="connsiteY370" fmla="*/ 610076 h 667226"/>
              <a:gd name="connsiteX371" fmla="*/ 501015 w 912495"/>
              <a:gd name="connsiteY371" fmla="*/ 594836 h 667226"/>
              <a:gd name="connsiteX372" fmla="*/ 531495 w 912495"/>
              <a:gd name="connsiteY372" fmla="*/ 577691 h 667226"/>
              <a:gd name="connsiteX373" fmla="*/ 558165 w 912495"/>
              <a:gd name="connsiteY373" fmla="*/ 592931 h 667226"/>
              <a:gd name="connsiteX374" fmla="*/ 527685 w 912495"/>
              <a:gd name="connsiteY374" fmla="*/ 610076 h 667226"/>
              <a:gd name="connsiteX375" fmla="*/ 564833 w 912495"/>
              <a:gd name="connsiteY375" fmla="*/ 589121 h 667226"/>
              <a:gd name="connsiteX376" fmla="*/ 538163 w 912495"/>
              <a:gd name="connsiteY376" fmla="*/ 573881 h 667226"/>
              <a:gd name="connsiteX377" fmla="*/ 568643 w 912495"/>
              <a:gd name="connsiteY377" fmla="*/ 556736 h 667226"/>
              <a:gd name="connsiteX378" fmla="*/ 595313 w 912495"/>
              <a:gd name="connsiteY378" fmla="*/ 571976 h 667226"/>
              <a:gd name="connsiteX379" fmla="*/ 564833 w 912495"/>
              <a:gd name="connsiteY379" fmla="*/ 589121 h 667226"/>
              <a:gd name="connsiteX380" fmla="*/ 601980 w 912495"/>
              <a:gd name="connsiteY380" fmla="*/ 567214 h 667226"/>
              <a:gd name="connsiteX381" fmla="*/ 575310 w 912495"/>
              <a:gd name="connsiteY381" fmla="*/ 551974 h 667226"/>
              <a:gd name="connsiteX382" fmla="*/ 605790 w 912495"/>
              <a:gd name="connsiteY382" fmla="*/ 534829 h 667226"/>
              <a:gd name="connsiteX383" fmla="*/ 632460 w 912495"/>
              <a:gd name="connsiteY383" fmla="*/ 550069 h 667226"/>
              <a:gd name="connsiteX384" fmla="*/ 601980 w 912495"/>
              <a:gd name="connsiteY384" fmla="*/ 567214 h 667226"/>
              <a:gd name="connsiteX385" fmla="*/ 639127 w 912495"/>
              <a:gd name="connsiteY385" fmla="*/ 545306 h 667226"/>
              <a:gd name="connsiteX386" fmla="*/ 612458 w 912495"/>
              <a:gd name="connsiteY386" fmla="*/ 530066 h 667226"/>
              <a:gd name="connsiteX387" fmla="*/ 642938 w 912495"/>
              <a:gd name="connsiteY387" fmla="*/ 512921 h 667226"/>
              <a:gd name="connsiteX388" fmla="*/ 669608 w 912495"/>
              <a:gd name="connsiteY388" fmla="*/ 528161 h 667226"/>
              <a:gd name="connsiteX389" fmla="*/ 639127 w 912495"/>
              <a:gd name="connsiteY389" fmla="*/ 545306 h 667226"/>
              <a:gd name="connsiteX390" fmla="*/ 677227 w 912495"/>
              <a:gd name="connsiteY390" fmla="*/ 524351 h 667226"/>
              <a:gd name="connsiteX391" fmla="*/ 650558 w 912495"/>
              <a:gd name="connsiteY391" fmla="*/ 509111 h 667226"/>
              <a:gd name="connsiteX392" fmla="*/ 681038 w 912495"/>
              <a:gd name="connsiteY392" fmla="*/ 491966 h 667226"/>
              <a:gd name="connsiteX393" fmla="*/ 707708 w 912495"/>
              <a:gd name="connsiteY393" fmla="*/ 507206 h 667226"/>
              <a:gd name="connsiteX394" fmla="*/ 677227 w 912495"/>
              <a:gd name="connsiteY394" fmla="*/ 524351 h 667226"/>
              <a:gd name="connsiteX395" fmla="*/ 714375 w 912495"/>
              <a:gd name="connsiteY395" fmla="*/ 502444 h 667226"/>
              <a:gd name="connsiteX396" fmla="*/ 687705 w 912495"/>
              <a:gd name="connsiteY396" fmla="*/ 487204 h 667226"/>
              <a:gd name="connsiteX397" fmla="*/ 718185 w 912495"/>
              <a:gd name="connsiteY397" fmla="*/ 470059 h 667226"/>
              <a:gd name="connsiteX398" fmla="*/ 744855 w 912495"/>
              <a:gd name="connsiteY398" fmla="*/ 485299 h 667226"/>
              <a:gd name="connsiteX399" fmla="*/ 714375 w 912495"/>
              <a:gd name="connsiteY399" fmla="*/ 502444 h 667226"/>
              <a:gd name="connsiteX400" fmla="*/ 751523 w 912495"/>
              <a:gd name="connsiteY400" fmla="*/ 480536 h 667226"/>
              <a:gd name="connsiteX401" fmla="*/ 724852 w 912495"/>
              <a:gd name="connsiteY401" fmla="*/ 465296 h 667226"/>
              <a:gd name="connsiteX402" fmla="*/ 755333 w 912495"/>
              <a:gd name="connsiteY402" fmla="*/ 448151 h 667226"/>
              <a:gd name="connsiteX403" fmla="*/ 782002 w 912495"/>
              <a:gd name="connsiteY403" fmla="*/ 463391 h 667226"/>
              <a:gd name="connsiteX404" fmla="*/ 751523 w 912495"/>
              <a:gd name="connsiteY404" fmla="*/ 480536 h 667226"/>
              <a:gd name="connsiteX405" fmla="*/ 788670 w 912495"/>
              <a:gd name="connsiteY405" fmla="*/ 459581 h 667226"/>
              <a:gd name="connsiteX406" fmla="*/ 762000 w 912495"/>
              <a:gd name="connsiteY406" fmla="*/ 444341 h 667226"/>
              <a:gd name="connsiteX407" fmla="*/ 792480 w 912495"/>
              <a:gd name="connsiteY407" fmla="*/ 427196 h 667226"/>
              <a:gd name="connsiteX408" fmla="*/ 819150 w 912495"/>
              <a:gd name="connsiteY408" fmla="*/ 442436 h 667226"/>
              <a:gd name="connsiteX409" fmla="*/ 788670 w 912495"/>
              <a:gd name="connsiteY409" fmla="*/ 459581 h 667226"/>
              <a:gd name="connsiteX410" fmla="*/ 826770 w 912495"/>
              <a:gd name="connsiteY410" fmla="*/ 437674 h 667226"/>
              <a:gd name="connsiteX411" fmla="*/ 800100 w 912495"/>
              <a:gd name="connsiteY411" fmla="*/ 422434 h 667226"/>
              <a:gd name="connsiteX412" fmla="*/ 830580 w 912495"/>
              <a:gd name="connsiteY412" fmla="*/ 405289 h 667226"/>
              <a:gd name="connsiteX413" fmla="*/ 857250 w 912495"/>
              <a:gd name="connsiteY413" fmla="*/ 420529 h 667226"/>
              <a:gd name="connsiteX414" fmla="*/ 826770 w 912495"/>
              <a:gd name="connsiteY414" fmla="*/ 437674 h 667226"/>
              <a:gd name="connsiteX415" fmla="*/ 863918 w 912495"/>
              <a:gd name="connsiteY415" fmla="*/ 415766 h 667226"/>
              <a:gd name="connsiteX416" fmla="*/ 837248 w 912495"/>
              <a:gd name="connsiteY416" fmla="*/ 400526 h 667226"/>
              <a:gd name="connsiteX417" fmla="*/ 863918 w 912495"/>
              <a:gd name="connsiteY417" fmla="*/ 385286 h 667226"/>
              <a:gd name="connsiteX418" fmla="*/ 890588 w 912495"/>
              <a:gd name="connsiteY418" fmla="*/ 400526 h 667226"/>
              <a:gd name="connsiteX419" fmla="*/ 863918 w 912495"/>
              <a:gd name="connsiteY419" fmla="*/ 415766 h 667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Lst>
            <a:rect l="l" t="t" r="r" b="b"/>
            <a:pathLst>
              <a:path w="912495" h="667226">
                <a:moveTo>
                  <a:pt x="908685" y="394811"/>
                </a:moveTo>
                <a:lnTo>
                  <a:pt x="692468" y="270034"/>
                </a:lnTo>
                <a:lnTo>
                  <a:pt x="692468" y="141446"/>
                </a:lnTo>
                <a:cubicBezTo>
                  <a:pt x="692468" y="137636"/>
                  <a:pt x="690563" y="132874"/>
                  <a:pt x="686752" y="130969"/>
                </a:cubicBezTo>
                <a:lnTo>
                  <a:pt x="461962" y="1429"/>
                </a:lnTo>
                <a:cubicBezTo>
                  <a:pt x="458153" y="-476"/>
                  <a:pt x="453390" y="-476"/>
                  <a:pt x="450533" y="1429"/>
                </a:cubicBezTo>
                <a:lnTo>
                  <a:pt x="225742" y="130969"/>
                </a:lnTo>
                <a:cubicBezTo>
                  <a:pt x="221933" y="132874"/>
                  <a:pt x="220028" y="136684"/>
                  <a:pt x="220028" y="141446"/>
                </a:cubicBezTo>
                <a:lnTo>
                  <a:pt x="220028" y="270034"/>
                </a:lnTo>
                <a:lnTo>
                  <a:pt x="3810" y="394811"/>
                </a:lnTo>
                <a:cubicBezTo>
                  <a:pt x="1905" y="395764"/>
                  <a:pt x="0" y="398621"/>
                  <a:pt x="0" y="400526"/>
                </a:cubicBezTo>
                <a:cubicBezTo>
                  <a:pt x="0" y="402431"/>
                  <a:pt x="952" y="405289"/>
                  <a:pt x="3810" y="406241"/>
                </a:cubicBezTo>
                <a:lnTo>
                  <a:pt x="452437" y="666274"/>
                </a:lnTo>
                <a:cubicBezTo>
                  <a:pt x="453390" y="667226"/>
                  <a:pt x="454343" y="667226"/>
                  <a:pt x="456248" y="667226"/>
                </a:cubicBezTo>
                <a:cubicBezTo>
                  <a:pt x="458153" y="667226"/>
                  <a:pt x="459105" y="667226"/>
                  <a:pt x="460058" y="666274"/>
                </a:cubicBezTo>
                <a:lnTo>
                  <a:pt x="908685" y="407194"/>
                </a:lnTo>
                <a:cubicBezTo>
                  <a:pt x="910590" y="406241"/>
                  <a:pt x="912495" y="403384"/>
                  <a:pt x="912495" y="401479"/>
                </a:cubicBezTo>
                <a:cubicBezTo>
                  <a:pt x="912495" y="399574"/>
                  <a:pt x="910590" y="395764"/>
                  <a:pt x="908685" y="394811"/>
                </a:cubicBezTo>
                <a:close/>
                <a:moveTo>
                  <a:pt x="857250" y="381476"/>
                </a:moveTo>
                <a:lnTo>
                  <a:pt x="830580" y="396716"/>
                </a:lnTo>
                <a:lnTo>
                  <a:pt x="799148" y="378619"/>
                </a:lnTo>
                <a:lnTo>
                  <a:pt x="825818" y="363379"/>
                </a:lnTo>
                <a:lnTo>
                  <a:pt x="857250" y="381476"/>
                </a:lnTo>
                <a:close/>
                <a:moveTo>
                  <a:pt x="220028" y="400526"/>
                </a:moveTo>
                <a:cubicBezTo>
                  <a:pt x="220028" y="401479"/>
                  <a:pt x="220028" y="402431"/>
                  <a:pt x="220028" y="403384"/>
                </a:cubicBezTo>
                <a:lnTo>
                  <a:pt x="194310" y="418624"/>
                </a:lnTo>
                <a:lnTo>
                  <a:pt x="163830" y="401479"/>
                </a:lnTo>
                <a:lnTo>
                  <a:pt x="193358" y="384334"/>
                </a:lnTo>
                <a:lnTo>
                  <a:pt x="219075" y="399574"/>
                </a:lnTo>
                <a:lnTo>
                  <a:pt x="219075" y="400526"/>
                </a:lnTo>
                <a:close/>
                <a:moveTo>
                  <a:pt x="223837" y="409099"/>
                </a:moveTo>
                <a:cubicBezTo>
                  <a:pt x="224790" y="410051"/>
                  <a:pt x="224790" y="410051"/>
                  <a:pt x="225742" y="411004"/>
                </a:cubicBezTo>
                <a:lnTo>
                  <a:pt x="253365" y="427196"/>
                </a:lnTo>
                <a:lnTo>
                  <a:pt x="231458" y="439579"/>
                </a:lnTo>
                <a:lnTo>
                  <a:pt x="200978" y="422434"/>
                </a:lnTo>
                <a:lnTo>
                  <a:pt x="223837" y="409099"/>
                </a:lnTo>
                <a:close/>
                <a:moveTo>
                  <a:pt x="260985" y="431006"/>
                </a:moveTo>
                <a:lnTo>
                  <a:pt x="291465" y="448151"/>
                </a:lnTo>
                <a:lnTo>
                  <a:pt x="269558" y="460534"/>
                </a:lnTo>
                <a:lnTo>
                  <a:pt x="239078" y="443389"/>
                </a:lnTo>
                <a:lnTo>
                  <a:pt x="260985" y="431006"/>
                </a:lnTo>
                <a:close/>
                <a:moveTo>
                  <a:pt x="298133" y="452914"/>
                </a:moveTo>
                <a:lnTo>
                  <a:pt x="328612" y="470059"/>
                </a:lnTo>
                <a:lnTo>
                  <a:pt x="306705" y="482441"/>
                </a:lnTo>
                <a:lnTo>
                  <a:pt x="276225" y="465296"/>
                </a:lnTo>
                <a:lnTo>
                  <a:pt x="298133" y="452914"/>
                </a:lnTo>
                <a:close/>
                <a:moveTo>
                  <a:pt x="335280" y="474821"/>
                </a:moveTo>
                <a:lnTo>
                  <a:pt x="365760" y="491966"/>
                </a:lnTo>
                <a:lnTo>
                  <a:pt x="343853" y="504349"/>
                </a:lnTo>
                <a:lnTo>
                  <a:pt x="313373" y="487204"/>
                </a:lnTo>
                <a:lnTo>
                  <a:pt x="335280" y="474821"/>
                </a:lnTo>
                <a:close/>
                <a:moveTo>
                  <a:pt x="373380" y="495776"/>
                </a:moveTo>
                <a:lnTo>
                  <a:pt x="403860" y="512921"/>
                </a:lnTo>
                <a:lnTo>
                  <a:pt x="381953" y="525304"/>
                </a:lnTo>
                <a:lnTo>
                  <a:pt x="351473" y="508159"/>
                </a:lnTo>
                <a:lnTo>
                  <a:pt x="373380" y="495776"/>
                </a:lnTo>
                <a:close/>
                <a:moveTo>
                  <a:pt x="410528" y="517684"/>
                </a:moveTo>
                <a:lnTo>
                  <a:pt x="441008" y="534829"/>
                </a:lnTo>
                <a:lnTo>
                  <a:pt x="419100" y="547211"/>
                </a:lnTo>
                <a:lnTo>
                  <a:pt x="388620" y="530066"/>
                </a:lnTo>
                <a:lnTo>
                  <a:pt x="410528" y="517684"/>
                </a:lnTo>
                <a:close/>
                <a:moveTo>
                  <a:pt x="447675" y="539591"/>
                </a:moveTo>
                <a:lnTo>
                  <a:pt x="449580" y="540544"/>
                </a:lnTo>
                <a:cubicBezTo>
                  <a:pt x="449580" y="540544"/>
                  <a:pt x="449580" y="540544"/>
                  <a:pt x="449580" y="540544"/>
                </a:cubicBezTo>
                <a:cubicBezTo>
                  <a:pt x="451485" y="541496"/>
                  <a:pt x="453390" y="542449"/>
                  <a:pt x="455295" y="542449"/>
                </a:cubicBezTo>
                <a:cubicBezTo>
                  <a:pt x="457200" y="542449"/>
                  <a:pt x="459105" y="541496"/>
                  <a:pt x="461010" y="540544"/>
                </a:cubicBezTo>
                <a:cubicBezTo>
                  <a:pt x="461010" y="540544"/>
                  <a:pt x="461010" y="540544"/>
                  <a:pt x="461010" y="540544"/>
                </a:cubicBezTo>
                <a:lnTo>
                  <a:pt x="462915" y="539591"/>
                </a:lnTo>
                <a:lnTo>
                  <a:pt x="484823" y="551974"/>
                </a:lnTo>
                <a:lnTo>
                  <a:pt x="456248" y="569119"/>
                </a:lnTo>
                <a:lnTo>
                  <a:pt x="425768" y="551974"/>
                </a:lnTo>
                <a:lnTo>
                  <a:pt x="447675" y="539591"/>
                </a:lnTo>
                <a:close/>
                <a:moveTo>
                  <a:pt x="471487" y="534829"/>
                </a:moveTo>
                <a:lnTo>
                  <a:pt x="501968" y="517684"/>
                </a:lnTo>
                <a:lnTo>
                  <a:pt x="523875" y="530066"/>
                </a:lnTo>
                <a:lnTo>
                  <a:pt x="493395" y="547211"/>
                </a:lnTo>
                <a:lnTo>
                  <a:pt x="471487" y="534829"/>
                </a:lnTo>
                <a:close/>
                <a:moveTo>
                  <a:pt x="508635" y="513874"/>
                </a:moveTo>
                <a:lnTo>
                  <a:pt x="539115" y="496729"/>
                </a:lnTo>
                <a:lnTo>
                  <a:pt x="561023" y="509111"/>
                </a:lnTo>
                <a:lnTo>
                  <a:pt x="530543" y="526256"/>
                </a:lnTo>
                <a:lnTo>
                  <a:pt x="508635" y="513874"/>
                </a:lnTo>
                <a:close/>
                <a:moveTo>
                  <a:pt x="546735" y="491966"/>
                </a:moveTo>
                <a:lnTo>
                  <a:pt x="577215" y="474821"/>
                </a:lnTo>
                <a:lnTo>
                  <a:pt x="599123" y="487204"/>
                </a:lnTo>
                <a:lnTo>
                  <a:pt x="567690" y="504349"/>
                </a:lnTo>
                <a:lnTo>
                  <a:pt x="546735" y="491966"/>
                </a:lnTo>
                <a:close/>
                <a:moveTo>
                  <a:pt x="583883" y="470059"/>
                </a:moveTo>
                <a:lnTo>
                  <a:pt x="614363" y="452914"/>
                </a:lnTo>
                <a:lnTo>
                  <a:pt x="636270" y="465296"/>
                </a:lnTo>
                <a:lnTo>
                  <a:pt x="605790" y="482441"/>
                </a:lnTo>
                <a:lnTo>
                  <a:pt x="583883" y="470059"/>
                </a:lnTo>
                <a:close/>
                <a:moveTo>
                  <a:pt x="621030" y="449104"/>
                </a:moveTo>
                <a:lnTo>
                  <a:pt x="651510" y="431959"/>
                </a:lnTo>
                <a:lnTo>
                  <a:pt x="673418" y="444341"/>
                </a:lnTo>
                <a:lnTo>
                  <a:pt x="642938" y="461486"/>
                </a:lnTo>
                <a:lnTo>
                  <a:pt x="621030" y="449104"/>
                </a:lnTo>
                <a:close/>
                <a:moveTo>
                  <a:pt x="658177" y="427196"/>
                </a:moveTo>
                <a:lnTo>
                  <a:pt x="685800" y="411004"/>
                </a:lnTo>
                <a:cubicBezTo>
                  <a:pt x="686752" y="411004"/>
                  <a:pt x="686752" y="410051"/>
                  <a:pt x="687705" y="409099"/>
                </a:cubicBezTo>
                <a:lnTo>
                  <a:pt x="709613" y="421481"/>
                </a:lnTo>
                <a:lnTo>
                  <a:pt x="679133" y="438626"/>
                </a:lnTo>
                <a:lnTo>
                  <a:pt x="658177" y="427196"/>
                </a:lnTo>
                <a:close/>
                <a:moveTo>
                  <a:pt x="692468" y="403384"/>
                </a:moveTo>
                <a:cubicBezTo>
                  <a:pt x="692468" y="402431"/>
                  <a:pt x="692468" y="401479"/>
                  <a:pt x="692468" y="400526"/>
                </a:cubicBezTo>
                <a:lnTo>
                  <a:pt x="692468" y="397669"/>
                </a:lnTo>
                <a:lnTo>
                  <a:pt x="718185" y="383381"/>
                </a:lnTo>
                <a:lnTo>
                  <a:pt x="747713" y="400526"/>
                </a:lnTo>
                <a:lnTo>
                  <a:pt x="717233" y="417671"/>
                </a:lnTo>
                <a:lnTo>
                  <a:pt x="692468" y="403384"/>
                </a:lnTo>
                <a:close/>
                <a:moveTo>
                  <a:pt x="724852" y="379571"/>
                </a:moveTo>
                <a:lnTo>
                  <a:pt x="755333" y="362426"/>
                </a:lnTo>
                <a:lnTo>
                  <a:pt x="784860" y="379571"/>
                </a:lnTo>
                <a:lnTo>
                  <a:pt x="754380" y="396716"/>
                </a:lnTo>
                <a:lnTo>
                  <a:pt x="724852" y="379571"/>
                </a:lnTo>
                <a:close/>
                <a:moveTo>
                  <a:pt x="718185" y="374809"/>
                </a:moveTo>
                <a:lnTo>
                  <a:pt x="693420" y="360521"/>
                </a:lnTo>
                <a:lnTo>
                  <a:pt x="693420" y="354806"/>
                </a:lnTo>
                <a:lnTo>
                  <a:pt x="719138" y="340519"/>
                </a:lnTo>
                <a:lnTo>
                  <a:pt x="749618" y="357664"/>
                </a:lnTo>
                <a:lnTo>
                  <a:pt x="718185" y="374809"/>
                </a:lnTo>
                <a:close/>
                <a:moveTo>
                  <a:pt x="692468" y="346234"/>
                </a:moveTo>
                <a:lnTo>
                  <a:pt x="692468" y="325279"/>
                </a:lnTo>
                <a:lnTo>
                  <a:pt x="710565" y="335756"/>
                </a:lnTo>
                <a:lnTo>
                  <a:pt x="692468" y="346234"/>
                </a:lnTo>
                <a:close/>
                <a:moveTo>
                  <a:pt x="692468" y="369094"/>
                </a:moveTo>
                <a:lnTo>
                  <a:pt x="710565" y="379571"/>
                </a:lnTo>
                <a:lnTo>
                  <a:pt x="692468" y="390049"/>
                </a:lnTo>
                <a:lnTo>
                  <a:pt x="692468" y="369094"/>
                </a:lnTo>
                <a:close/>
                <a:moveTo>
                  <a:pt x="201930" y="379571"/>
                </a:moveTo>
                <a:lnTo>
                  <a:pt x="220028" y="369094"/>
                </a:lnTo>
                <a:lnTo>
                  <a:pt x="220028" y="390049"/>
                </a:lnTo>
                <a:lnTo>
                  <a:pt x="201930" y="379571"/>
                </a:lnTo>
                <a:close/>
                <a:moveTo>
                  <a:pt x="220028" y="347186"/>
                </a:moveTo>
                <a:lnTo>
                  <a:pt x="200978" y="336709"/>
                </a:lnTo>
                <a:lnTo>
                  <a:pt x="220028" y="326231"/>
                </a:lnTo>
                <a:lnTo>
                  <a:pt x="220028" y="347186"/>
                </a:lnTo>
                <a:close/>
                <a:moveTo>
                  <a:pt x="220028" y="354806"/>
                </a:moveTo>
                <a:lnTo>
                  <a:pt x="220028" y="359569"/>
                </a:lnTo>
                <a:lnTo>
                  <a:pt x="194310" y="374809"/>
                </a:lnTo>
                <a:lnTo>
                  <a:pt x="163830" y="357664"/>
                </a:lnTo>
                <a:lnTo>
                  <a:pt x="194310" y="340519"/>
                </a:lnTo>
                <a:lnTo>
                  <a:pt x="220028" y="354806"/>
                </a:lnTo>
                <a:close/>
                <a:moveTo>
                  <a:pt x="187642" y="379571"/>
                </a:moveTo>
                <a:lnTo>
                  <a:pt x="158115" y="396716"/>
                </a:lnTo>
                <a:lnTo>
                  <a:pt x="127635" y="379571"/>
                </a:lnTo>
                <a:lnTo>
                  <a:pt x="157163" y="362426"/>
                </a:lnTo>
                <a:lnTo>
                  <a:pt x="187642" y="379571"/>
                </a:lnTo>
                <a:close/>
                <a:moveTo>
                  <a:pt x="150495" y="400526"/>
                </a:moveTo>
                <a:lnTo>
                  <a:pt x="120015" y="418624"/>
                </a:lnTo>
                <a:lnTo>
                  <a:pt x="89535" y="401479"/>
                </a:lnTo>
                <a:lnTo>
                  <a:pt x="120015" y="383381"/>
                </a:lnTo>
                <a:lnTo>
                  <a:pt x="150495" y="400526"/>
                </a:lnTo>
                <a:close/>
                <a:moveTo>
                  <a:pt x="157163" y="404336"/>
                </a:moveTo>
                <a:lnTo>
                  <a:pt x="187642" y="421481"/>
                </a:lnTo>
                <a:lnTo>
                  <a:pt x="157163" y="439579"/>
                </a:lnTo>
                <a:lnTo>
                  <a:pt x="126682" y="422434"/>
                </a:lnTo>
                <a:lnTo>
                  <a:pt x="157163" y="404336"/>
                </a:lnTo>
                <a:close/>
                <a:moveTo>
                  <a:pt x="194310" y="426244"/>
                </a:moveTo>
                <a:lnTo>
                  <a:pt x="224790" y="443389"/>
                </a:lnTo>
                <a:lnTo>
                  <a:pt x="194310" y="461486"/>
                </a:lnTo>
                <a:lnTo>
                  <a:pt x="163830" y="444341"/>
                </a:lnTo>
                <a:lnTo>
                  <a:pt x="194310" y="426244"/>
                </a:lnTo>
                <a:close/>
                <a:moveTo>
                  <a:pt x="232410" y="448151"/>
                </a:moveTo>
                <a:lnTo>
                  <a:pt x="262890" y="465296"/>
                </a:lnTo>
                <a:lnTo>
                  <a:pt x="232410" y="483394"/>
                </a:lnTo>
                <a:lnTo>
                  <a:pt x="201930" y="466249"/>
                </a:lnTo>
                <a:lnTo>
                  <a:pt x="232410" y="448151"/>
                </a:lnTo>
                <a:close/>
                <a:moveTo>
                  <a:pt x="269558" y="469106"/>
                </a:moveTo>
                <a:lnTo>
                  <a:pt x="300037" y="486251"/>
                </a:lnTo>
                <a:lnTo>
                  <a:pt x="269558" y="504349"/>
                </a:lnTo>
                <a:lnTo>
                  <a:pt x="239078" y="487204"/>
                </a:lnTo>
                <a:lnTo>
                  <a:pt x="269558" y="469106"/>
                </a:lnTo>
                <a:close/>
                <a:moveTo>
                  <a:pt x="306705" y="491014"/>
                </a:moveTo>
                <a:lnTo>
                  <a:pt x="337185" y="508159"/>
                </a:lnTo>
                <a:lnTo>
                  <a:pt x="306705" y="526256"/>
                </a:lnTo>
                <a:lnTo>
                  <a:pt x="276225" y="509111"/>
                </a:lnTo>
                <a:lnTo>
                  <a:pt x="306705" y="491014"/>
                </a:lnTo>
                <a:close/>
                <a:moveTo>
                  <a:pt x="343853" y="512921"/>
                </a:moveTo>
                <a:lnTo>
                  <a:pt x="374333" y="530066"/>
                </a:lnTo>
                <a:lnTo>
                  <a:pt x="343853" y="547211"/>
                </a:lnTo>
                <a:lnTo>
                  <a:pt x="313373" y="530066"/>
                </a:lnTo>
                <a:lnTo>
                  <a:pt x="343853" y="512921"/>
                </a:lnTo>
                <a:close/>
                <a:moveTo>
                  <a:pt x="381953" y="534829"/>
                </a:moveTo>
                <a:lnTo>
                  <a:pt x="412433" y="551974"/>
                </a:lnTo>
                <a:lnTo>
                  <a:pt x="381953" y="569119"/>
                </a:lnTo>
                <a:lnTo>
                  <a:pt x="351473" y="551974"/>
                </a:lnTo>
                <a:lnTo>
                  <a:pt x="381953" y="534829"/>
                </a:lnTo>
                <a:close/>
                <a:moveTo>
                  <a:pt x="419100" y="555784"/>
                </a:moveTo>
                <a:lnTo>
                  <a:pt x="449580" y="572929"/>
                </a:lnTo>
                <a:lnTo>
                  <a:pt x="418148" y="591026"/>
                </a:lnTo>
                <a:lnTo>
                  <a:pt x="387668" y="573881"/>
                </a:lnTo>
                <a:lnTo>
                  <a:pt x="419100" y="555784"/>
                </a:lnTo>
                <a:close/>
                <a:moveTo>
                  <a:pt x="456248" y="577691"/>
                </a:moveTo>
                <a:lnTo>
                  <a:pt x="486728" y="594836"/>
                </a:lnTo>
                <a:lnTo>
                  <a:pt x="456248" y="612934"/>
                </a:lnTo>
                <a:lnTo>
                  <a:pt x="425768" y="595789"/>
                </a:lnTo>
                <a:lnTo>
                  <a:pt x="456248" y="577691"/>
                </a:lnTo>
                <a:close/>
                <a:moveTo>
                  <a:pt x="462915" y="572929"/>
                </a:moveTo>
                <a:lnTo>
                  <a:pt x="493395" y="555784"/>
                </a:lnTo>
                <a:lnTo>
                  <a:pt x="523875" y="572929"/>
                </a:lnTo>
                <a:lnTo>
                  <a:pt x="493395" y="590074"/>
                </a:lnTo>
                <a:lnTo>
                  <a:pt x="462915" y="572929"/>
                </a:lnTo>
                <a:close/>
                <a:moveTo>
                  <a:pt x="500062" y="551974"/>
                </a:moveTo>
                <a:lnTo>
                  <a:pt x="530543" y="534829"/>
                </a:lnTo>
                <a:lnTo>
                  <a:pt x="561023" y="551974"/>
                </a:lnTo>
                <a:lnTo>
                  <a:pt x="530543" y="569119"/>
                </a:lnTo>
                <a:lnTo>
                  <a:pt x="500062" y="551974"/>
                </a:lnTo>
                <a:close/>
                <a:moveTo>
                  <a:pt x="538163" y="530066"/>
                </a:moveTo>
                <a:lnTo>
                  <a:pt x="568643" y="512921"/>
                </a:lnTo>
                <a:lnTo>
                  <a:pt x="599123" y="531019"/>
                </a:lnTo>
                <a:lnTo>
                  <a:pt x="568643" y="548164"/>
                </a:lnTo>
                <a:lnTo>
                  <a:pt x="538163" y="530066"/>
                </a:lnTo>
                <a:close/>
                <a:moveTo>
                  <a:pt x="575310" y="508159"/>
                </a:moveTo>
                <a:lnTo>
                  <a:pt x="605790" y="491014"/>
                </a:lnTo>
                <a:lnTo>
                  <a:pt x="636270" y="509111"/>
                </a:lnTo>
                <a:lnTo>
                  <a:pt x="605790" y="526256"/>
                </a:lnTo>
                <a:lnTo>
                  <a:pt x="575310" y="508159"/>
                </a:lnTo>
                <a:close/>
                <a:moveTo>
                  <a:pt x="612458" y="487204"/>
                </a:moveTo>
                <a:lnTo>
                  <a:pt x="642938" y="470059"/>
                </a:lnTo>
                <a:lnTo>
                  <a:pt x="673418" y="488156"/>
                </a:lnTo>
                <a:lnTo>
                  <a:pt x="642938" y="504349"/>
                </a:lnTo>
                <a:lnTo>
                  <a:pt x="612458" y="487204"/>
                </a:lnTo>
                <a:close/>
                <a:moveTo>
                  <a:pt x="649605" y="465296"/>
                </a:moveTo>
                <a:lnTo>
                  <a:pt x="680085" y="448151"/>
                </a:lnTo>
                <a:lnTo>
                  <a:pt x="710565" y="466249"/>
                </a:lnTo>
                <a:lnTo>
                  <a:pt x="680085" y="483394"/>
                </a:lnTo>
                <a:lnTo>
                  <a:pt x="649605" y="465296"/>
                </a:lnTo>
                <a:close/>
                <a:moveTo>
                  <a:pt x="687705" y="443389"/>
                </a:moveTo>
                <a:lnTo>
                  <a:pt x="718185" y="426244"/>
                </a:lnTo>
                <a:lnTo>
                  <a:pt x="748665" y="444341"/>
                </a:lnTo>
                <a:lnTo>
                  <a:pt x="718185" y="461486"/>
                </a:lnTo>
                <a:lnTo>
                  <a:pt x="687705" y="443389"/>
                </a:lnTo>
                <a:close/>
                <a:moveTo>
                  <a:pt x="724852" y="422434"/>
                </a:moveTo>
                <a:lnTo>
                  <a:pt x="755333" y="405289"/>
                </a:lnTo>
                <a:lnTo>
                  <a:pt x="785813" y="423386"/>
                </a:lnTo>
                <a:lnTo>
                  <a:pt x="755333" y="440531"/>
                </a:lnTo>
                <a:lnTo>
                  <a:pt x="724852" y="422434"/>
                </a:lnTo>
                <a:close/>
                <a:moveTo>
                  <a:pt x="762000" y="400526"/>
                </a:moveTo>
                <a:lnTo>
                  <a:pt x="792480" y="383381"/>
                </a:lnTo>
                <a:lnTo>
                  <a:pt x="822960" y="401479"/>
                </a:lnTo>
                <a:lnTo>
                  <a:pt x="792480" y="418624"/>
                </a:lnTo>
                <a:lnTo>
                  <a:pt x="762000" y="400526"/>
                </a:lnTo>
                <a:close/>
                <a:moveTo>
                  <a:pt x="819150" y="359569"/>
                </a:moveTo>
                <a:lnTo>
                  <a:pt x="792480" y="374809"/>
                </a:lnTo>
                <a:lnTo>
                  <a:pt x="762952" y="357664"/>
                </a:lnTo>
                <a:lnTo>
                  <a:pt x="789623" y="342424"/>
                </a:lnTo>
                <a:lnTo>
                  <a:pt x="819150" y="359569"/>
                </a:lnTo>
                <a:close/>
                <a:moveTo>
                  <a:pt x="782002" y="337661"/>
                </a:moveTo>
                <a:lnTo>
                  <a:pt x="755333" y="352901"/>
                </a:lnTo>
                <a:lnTo>
                  <a:pt x="724852" y="335756"/>
                </a:lnTo>
                <a:lnTo>
                  <a:pt x="751523" y="320516"/>
                </a:lnTo>
                <a:lnTo>
                  <a:pt x="782002" y="337661"/>
                </a:lnTo>
                <a:close/>
                <a:moveTo>
                  <a:pt x="744855" y="316706"/>
                </a:moveTo>
                <a:lnTo>
                  <a:pt x="718185" y="331946"/>
                </a:lnTo>
                <a:lnTo>
                  <a:pt x="692468" y="317659"/>
                </a:lnTo>
                <a:lnTo>
                  <a:pt x="692468" y="311944"/>
                </a:lnTo>
                <a:lnTo>
                  <a:pt x="714375" y="299561"/>
                </a:lnTo>
                <a:lnTo>
                  <a:pt x="744855" y="316706"/>
                </a:lnTo>
                <a:close/>
                <a:moveTo>
                  <a:pt x="707708" y="294799"/>
                </a:moveTo>
                <a:lnTo>
                  <a:pt x="692468" y="303371"/>
                </a:lnTo>
                <a:lnTo>
                  <a:pt x="692468" y="286226"/>
                </a:lnTo>
                <a:lnTo>
                  <a:pt x="707708" y="294799"/>
                </a:lnTo>
                <a:close/>
                <a:moveTo>
                  <a:pt x="668655" y="162401"/>
                </a:moveTo>
                <a:lnTo>
                  <a:pt x="668655" y="393859"/>
                </a:lnTo>
                <a:lnTo>
                  <a:pt x="468630" y="510064"/>
                </a:lnTo>
                <a:lnTo>
                  <a:pt x="468630" y="277654"/>
                </a:lnTo>
                <a:lnTo>
                  <a:pt x="661988" y="166211"/>
                </a:lnTo>
                <a:lnTo>
                  <a:pt x="668655" y="162401"/>
                </a:lnTo>
                <a:close/>
                <a:moveTo>
                  <a:pt x="456248" y="25241"/>
                </a:moveTo>
                <a:lnTo>
                  <a:pt x="657225" y="141446"/>
                </a:lnTo>
                <a:lnTo>
                  <a:pt x="630555" y="156686"/>
                </a:lnTo>
                <a:lnTo>
                  <a:pt x="456248" y="257651"/>
                </a:lnTo>
                <a:lnTo>
                  <a:pt x="256223" y="141446"/>
                </a:lnTo>
                <a:lnTo>
                  <a:pt x="456248" y="25241"/>
                </a:lnTo>
                <a:close/>
                <a:moveTo>
                  <a:pt x="444818" y="277654"/>
                </a:moveTo>
                <a:lnTo>
                  <a:pt x="444818" y="509111"/>
                </a:lnTo>
                <a:lnTo>
                  <a:pt x="243840" y="393859"/>
                </a:lnTo>
                <a:lnTo>
                  <a:pt x="243840" y="162401"/>
                </a:lnTo>
                <a:lnTo>
                  <a:pt x="444818" y="277654"/>
                </a:lnTo>
                <a:close/>
                <a:moveTo>
                  <a:pt x="220028" y="286226"/>
                </a:moveTo>
                <a:lnTo>
                  <a:pt x="220028" y="303371"/>
                </a:lnTo>
                <a:lnTo>
                  <a:pt x="204787" y="294799"/>
                </a:lnTo>
                <a:lnTo>
                  <a:pt x="220028" y="286226"/>
                </a:lnTo>
                <a:close/>
                <a:moveTo>
                  <a:pt x="198120" y="298609"/>
                </a:moveTo>
                <a:lnTo>
                  <a:pt x="220028" y="310991"/>
                </a:lnTo>
                <a:lnTo>
                  <a:pt x="220028" y="316706"/>
                </a:lnTo>
                <a:lnTo>
                  <a:pt x="194310" y="331946"/>
                </a:lnTo>
                <a:lnTo>
                  <a:pt x="167640" y="316706"/>
                </a:lnTo>
                <a:lnTo>
                  <a:pt x="198120" y="298609"/>
                </a:lnTo>
                <a:close/>
                <a:moveTo>
                  <a:pt x="160020" y="320516"/>
                </a:moveTo>
                <a:lnTo>
                  <a:pt x="186690" y="335756"/>
                </a:lnTo>
                <a:lnTo>
                  <a:pt x="156210" y="352901"/>
                </a:lnTo>
                <a:lnTo>
                  <a:pt x="129540" y="337661"/>
                </a:lnTo>
                <a:lnTo>
                  <a:pt x="160020" y="320516"/>
                </a:lnTo>
                <a:close/>
                <a:moveTo>
                  <a:pt x="122873" y="342424"/>
                </a:moveTo>
                <a:lnTo>
                  <a:pt x="149542" y="357664"/>
                </a:lnTo>
                <a:lnTo>
                  <a:pt x="120015" y="374809"/>
                </a:lnTo>
                <a:lnTo>
                  <a:pt x="93345" y="359569"/>
                </a:lnTo>
                <a:lnTo>
                  <a:pt x="122873" y="342424"/>
                </a:lnTo>
                <a:close/>
                <a:moveTo>
                  <a:pt x="85725" y="363379"/>
                </a:moveTo>
                <a:lnTo>
                  <a:pt x="112395" y="378619"/>
                </a:lnTo>
                <a:lnTo>
                  <a:pt x="81915" y="396716"/>
                </a:lnTo>
                <a:lnTo>
                  <a:pt x="55245" y="381476"/>
                </a:lnTo>
                <a:lnTo>
                  <a:pt x="85725" y="363379"/>
                </a:lnTo>
                <a:close/>
                <a:moveTo>
                  <a:pt x="21907" y="400526"/>
                </a:moveTo>
                <a:lnTo>
                  <a:pt x="48578" y="385286"/>
                </a:lnTo>
                <a:lnTo>
                  <a:pt x="75248" y="400526"/>
                </a:lnTo>
                <a:lnTo>
                  <a:pt x="48578" y="415766"/>
                </a:lnTo>
                <a:lnTo>
                  <a:pt x="21907" y="400526"/>
                </a:lnTo>
                <a:close/>
                <a:moveTo>
                  <a:pt x="55245" y="420529"/>
                </a:moveTo>
                <a:lnTo>
                  <a:pt x="81915" y="405289"/>
                </a:lnTo>
                <a:lnTo>
                  <a:pt x="112395" y="422434"/>
                </a:lnTo>
                <a:lnTo>
                  <a:pt x="85725" y="437674"/>
                </a:lnTo>
                <a:lnTo>
                  <a:pt x="55245" y="420529"/>
                </a:lnTo>
                <a:close/>
                <a:moveTo>
                  <a:pt x="93345" y="441484"/>
                </a:moveTo>
                <a:lnTo>
                  <a:pt x="120015" y="426244"/>
                </a:lnTo>
                <a:lnTo>
                  <a:pt x="150495" y="443389"/>
                </a:lnTo>
                <a:lnTo>
                  <a:pt x="122873" y="459581"/>
                </a:lnTo>
                <a:lnTo>
                  <a:pt x="93345" y="441484"/>
                </a:lnTo>
                <a:close/>
                <a:moveTo>
                  <a:pt x="130492" y="463391"/>
                </a:moveTo>
                <a:lnTo>
                  <a:pt x="157163" y="448151"/>
                </a:lnTo>
                <a:lnTo>
                  <a:pt x="187642" y="465296"/>
                </a:lnTo>
                <a:lnTo>
                  <a:pt x="160973" y="480536"/>
                </a:lnTo>
                <a:lnTo>
                  <a:pt x="130492" y="463391"/>
                </a:lnTo>
                <a:close/>
                <a:moveTo>
                  <a:pt x="167640" y="485299"/>
                </a:moveTo>
                <a:lnTo>
                  <a:pt x="194310" y="470059"/>
                </a:lnTo>
                <a:lnTo>
                  <a:pt x="224790" y="487204"/>
                </a:lnTo>
                <a:lnTo>
                  <a:pt x="198120" y="502444"/>
                </a:lnTo>
                <a:lnTo>
                  <a:pt x="167640" y="485299"/>
                </a:lnTo>
                <a:close/>
                <a:moveTo>
                  <a:pt x="204787" y="506254"/>
                </a:moveTo>
                <a:lnTo>
                  <a:pt x="231458" y="491014"/>
                </a:lnTo>
                <a:lnTo>
                  <a:pt x="261937" y="508159"/>
                </a:lnTo>
                <a:lnTo>
                  <a:pt x="235267" y="523399"/>
                </a:lnTo>
                <a:lnTo>
                  <a:pt x="204787" y="506254"/>
                </a:lnTo>
                <a:close/>
                <a:moveTo>
                  <a:pt x="242887" y="528161"/>
                </a:moveTo>
                <a:lnTo>
                  <a:pt x="269558" y="512921"/>
                </a:lnTo>
                <a:lnTo>
                  <a:pt x="300037" y="530066"/>
                </a:lnTo>
                <a:lnTo>
                  <a:pt x="273368" y="545306"/>
                </a:lnTo>
                <a:lnTo>
                  <a:pt x="242887" y="528161"/>
                </a:lnTo>
                <a:close/>
                <a:moveTo>
                  <a:pt x="280035" y="550069"/>
                </a:moveTo>
                <a:lnTo>
                  <a:pt x="306705" y="534829"/>
                </a:lnTo>
                <a:lnTo>
                  <a:pt x="337185" y="551974"/>
                </a:lnTo>
                <a:lnTo>
                  <a:pt x="310515" y="567214"/>
                </a:lnTo>
                <a:lnTo>
                  <a:pt x="280035" y="550069"/>
                </a:lnTo>
                <a:close/>
                <a:moveTo>
                  <a:pt x="317183" y="571024"/>
                </a:moveTo>
                <a:lnTo>
                  <a:pt x="343853" y="555784"/>
                </a:lnTo>
                <a:lnTo>
                  <a:pt x="374333" y="572929"/>
                </a:lnTo>
                <a:lnTo>
                  <a:pt x="347662" y="588169"/>
                </a:lnTo>
                <a:lnTo>
                  <a:pt x="317183" y="571024"/>
                </a:lnTo>
                <a:close/>
                <a:moveTo>
                  <a:pt x="354330" y="592931"/>
                </a:moveTo>
                <a:lnTo>
                  <a:pt x="381000" y="577691"/>
                </a:lnTo>
                <a:lnTo>
                  <a:pt x="411480" y="594836"/>
                </a:lnTo>
                <a:lnTo>
                  <a:pt x="384810" y="610076"/>
                </a:lnTo>
                <a:lnTo>
                  <a:pt x="354330" y="592931"/>
                </a:lnTo>
                <a:close/>
                <a:moveTo>
                  <a:pt x="392430" y="614839"/>
                </a:moveTo>
                <a:lnTo>
                  <a:pt x="418148" y="599599"/>
                </a:lnTo>
                <a:lnTo>
                  <a:pt x="448628" y="616744"/>
                </a:lnTo>
                <a:lnTo>
                  <a:pt x="421958" y="631984"/>
                </a:lnTo>
                <a:lnTo>
                  <a:pt x="392430" y="614839"/>
                </a:lnTo>
                <a:close/>
                <a:moveTo>
                  <a:pt x="456248" y="651986"/>
                </a:moveTo>
                <a:lnTo>
                  <a:pt x="429578" y="636746"/>
                </a:lnTo>
                <a:lnTo>
                  <a:pt x="456248" y="621506"/>
                </a:lnTo>
                <a:lnTo>
                  <a:pt x="482918" y="636746"/>
                </a:lnTo>
                <a:lnTo>
                  <a:pt x="456248" y="651986"/>
                </a:lnTo>
                <a:close/>
                <a:moveTo>
                  <a:pt x="489585" y="631984"/>
                </a:moveTo>
                <a:lnTo>
                  <a:pt x="462915" y="616744"/>
                </a:lnTo>
                <a:lnTo>
                  <a:pt x="493395" y="599599"/>
                </a:lnTo>
                <a:lnTo>
                  <a:pt x="520065" y="614839"/>
                </a:lnTo>
                <a:lnTo>
                  <a:pt x="489585" y="631984"/>
                </a:lnTo>
                <a:close/>
                <a:moveTo>
                  <a:pt x="527685" y="610076"/>
                </a:moveTo>
                <a:lnTo>
                  <a:pt x="501015" y="594836"/>
                </a:lnTo>
                <a:lnTo>
                  <a:pt x="531495" y="577691"/>
                </a:lnTo>
                <a:lnTo>
                  <a:pt x="558165" y="592931"/>
                </a:lnTo>
                <a:lnTo>
                  <a:pt x="527685" y="610076"/>
                </a:lnTo>
                <a:close/>
                <a:moveTo>
                  <a:pt x="564833" y="589121"/>
                </a:moveTo>
                <a:lnTo>
                  <a:pt x="538163" y="573881"/>
                </a:lnTo>
                <a:lnTo>
                  <a:pt x="568643" y="556736"/>
                </a:lnTo>
                <a:lnTo>
                  <a:pt x="595313" y="571976"/>
                </a:lnTo>
                <a:lnTo>
                  <a:pt x="564833" y="589121"/>
                </a:lnTo>
                <a:close/>
                <a:moveTo>
                  <a:pt x="601980" y="567214"/>
                </a:moveTo>
                <a:lnTo>
                  <a:pt x="575310" y="551974"/>
                </a:lnTo>
                <a:lnTo>
                  <a:pt x="605790" y="534829"/>
                </a:lnTo>
                <a:lnTo>
                  <a:pt x="632460" y="550069"/>
                </a:lnTo>
                <a:lnTo>
                  <a:pt x="601980" y="567214"/>
                </a:lnTo>
                <a:close/>
                <a:moveTo>
                  <a:pt x="639127" y="545306"/>
                </a:moveTo>
                <a:lnTo>
                  <a:pt x="612458" y="530066"/>
                </a:lnTo>
                <a:lnTo>
                  <a:pt x="642938" y="512921"/>
                </a:lnTo>
                <a:lnTo>
                  <a:pt x="669608" y="528161"/>
                </a:lnTo>
                <a:lnTo>
                  <a:pt x="639127" y="545306"/>
                </a:lnTo>
                <a:close/>
                <a:moveTo>
                  <a:pt x="677227" y="524351"/>
                </a:moveTo>
                <a:lnTo>
                  <a:pt x="650558" y="509111"/>
                </a:lnTo>
                <a:lnTo>
                  <a:pt x="681038" y="491966"/>
                </a:lnTo>
                <a:lnTo>
                  <a:pt x="707708" y="507206"/>
                </a:lnTo>
                <a:lnTo>
                  <a:pt x="677227" y="524351"/>
                </a:lnTo>
                <a:close/>
                <a:moveTo>
                  <a:pt x="714375" y="502444"/>
                </a:moveTo>
                <a:lnTo>
                  <a:pt x="687705" y="487204"/>
                </a:lnTo>
                <a:lnTo>
                  <a:pt x="718185" y="470059"/>
                </a:lnTo>
                <a:lnTo>
                  <a:pt x="744855" y="485299"/>
                </a:lnTo>
                <a:lnTo>
                  <a:pt x="714375" y="502444"/>
                </a:lnTo>
                <a:close/>
                <a:moveTo>
                  <a:pt x="751523" y="480536"/>
                </a:moveTo>
                <a:lnTo>
                  <a:pt x="724852" y="465296"/>
                </a:lnTo>
                <a:lnTo>
                  <a:pt x="755333" y="448151"/>
                </a:lnTo>
                <a:lnTo>
                  <a:pt x="782002" y="463391"/>
                </a:lnTo>
                <a:lnTo>
                  <a:pt x="751523" y="480536"/>
                </a:lnTo>
                <a:close/>
                <a:moveTo>
                  <a:pt x="788670" y="459581"/>
                </a:moveTo>
                <a:lnTo>
                  <a:pt x="762000" y="444341"/>
                </a:lnTo>
                <a:lnTo>
                  <a:pt x="792480" y="427196"/>
                </a:lnTo>
                <a:lnTo>
                  <a:pt x="819150" y="442436"/>
                </a:lnTo>
                <a:lnTo>
                  <a:pt x="788670" y="459581"/>
                </a:lnTo>
                <a:close/>
                <a:moveTo>
                  <a:pt x="826770" y="437674"/>
                </a:moveTo>
                <a:lnTo>
                  <a:pt x="800100" y="422434"/>
                </a:lnTo>
                <a:lnTo>
                  <a:pt x="830580" y="405289"/>
                </a:lnTo>
                <a:lnTo>
                  <a:pt x="857250" y="420529"/>
                </a:lnTo>
                <a:lnTo>
                  <a:pt x="826770" y="437674"/>
                </a:lnTo>
                <a:close/>
                <a:moveTo>
                  <a:pt x="863918" y="415766"/>
                </a:moveTo>
                <a:lnTo>
                  <a:pt x="837248" y="400526"/>
                </a:lnTo>
                <a:lnTo>
                  <a:pt x="863918" y="385286"/>
                </a:lnTo>
                <a:lnTo>
                  <a:pt x="890588" y="400526"/>
                </a:lnTo>
                <a:lnTo>
                  <a:pt x="863918" y="415766"/>
                </a:lnTo>
                <a:close/>
              </a:path>
            </a:pathLst>
          </a:custGeom>
          <a:solidFill>
            <a:schemeClr val="tx1"/>
          </a:solidFill>
          <a:ln w="9525" cap="flat">
            <a:noFill/>
            <a:prstDash val="solid"/>
            <a:miter/>
          </a:ln>
        </p:spPr>
        <p:txBody>
          <a:bodyPr rtlCol="0" anchor="ctr"/>
          <a:lstStyle/>
          <a:p>
            <a:pPr rtl="0"/>
            <a:endParaRPr lang="en-US">
              <a:ea typeface="Meiryo" panose="020B0604030504040204" pitchFamily="34" charset="-128"/>
            </a:endParaRPr>
          </a:p>
        </p:txBody>
      </p:sp>
      <p:sp>
        <p:nvSpPr>
          <p:cNvPr id="14" name="Oval 13">
            <a:extLst>
              <a:ext uri="{FF2B5EF4-FFF2-40B4-BE49-F238E27FC236}">
                <a16:creationId xmlns:a16="http://schemas.microsoft.com/office/drawing/2014/main" id="{4B8D394F-399B-0E63-134D-4E00C8D8005C}"/>
              </a:ext>
            </a:extLst>
          </p:cNvPr>
          <p:cNvSpPr/>
          <p:nvPr/>
        </p:nvSpPr>
        <p:spPr>
          <a:xfrm>
            <a:off x="3455571" y="1306766"/>
            <a:ext cx="850726" cy="850726"/>
          </a:xfrm>
          <a:prstGeom prst="ellipse">
            <a:avLst/>
          </a:prstGeom>
          <a:solidFill>
            <a:schemeClr val="bg1"/>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PH" sz="1600" dirty="0" err="1">
              <a:ea typeface="Meiryo" panose="020B0604030504040204" pitchFamily="34" charset="-128"/>
            </a:endParaRPr>
          </a:p>
        </p:txBody>
      </p:sp>
      <p:sp>
        <p:nvSpPr>
          <p:cNvPr id="40" name="Graphic 114">
            <a:extLst>
              <a:ext uri="{FF2B5EF4-FFF2-40B4-BE49-F238E27FC236}">
                <a16:creationId xmlns:a16="http://schemas.microsoft.com/office/drawing/2014/main" id="{70F10602-F5FF-1885-9B82-46872C5619FC}"/>
              </a:ext>
            </a:extLst>
          </p:cNvPr>
          <p:cNvSpPr>
            <a:spLocks noChangeAspect="1"/>
          </p:cNvSpPr>
          <p:nvPr/>
        </p:nvSpPr>
        <p:spPr>
          <a:xfrm>
            <a:off x="3657037" y="1573407"/>
            <a:ext cx="447795" cy="317444"/>
          </a:xfrm>
          <a:custGeom>
            <a:avLst/>
            <a:gdLst>
              <a:gd name="connsiteX0" fmla="*/ 2968556 w 2974487"/>
              <a:gd name="connsiteY0" fmla="*/ 1026597 h 2108636"/>
              <a:gd name="connsiteX1" fmla="*/ 2399914 w 2974487"/>
              <a:gd name="connsiteY1" fmla="*/ 24567 h 2108636"/>
              <a:gd name="connsiteX2" fmla="*/ 2370387 w 2974487"/>
              <a:gd name="connsiteY2" fmla="*/ 1706 h 2108636"/>
              <a:gd name="connsiteX3" fmla="*/ 2333239 w 2974487"/>
              <a:gd name="connsiteY3" fmla="*/ 7422 h 2108636"/>
              <a:gd name="connsiteX4" fmla="*/ 2016056 w 2974487"/>
              <a:gd name="connsiteY4" fmla="*/ 205542 h 2108636"/>
              <a:gd name="connsiteX5" fmla="*/ 1999864 w 2974487"/>
              <a:gd name="connsiteY5" fmla="*/ 270311 h 2108636"/>
              <a:gd name="connsiteX6" fmla="*/ 2040821 w 2974487"/>
              <a:gd name="connsiteY6" fmla="*/ 340797 h 2108636"/>
              <a:gd name="connsiteX7" fmla="*/ 1871277 w 2974487"/>
              <a:gd name="connsiteY7" fmla="*/ 314127 h 2108636"/>
              <a:gd name="connsiteX8" fmla="*/ 1853179 w 2974487"/>
              <a:gd name="connsiteY8" fmla="*/ 312222 h 2108636"/>
              <a:gd name="connsiteX9" fmla="*/ 1504564 w 2974487"/>
              <a:gd name="connsiteY9" fmla="*/ 171251 h 2108636"/>
              <a:gd name="connsiteX10" fmla="*/ 1466464 w 2974487"/>
              <a:gd name="connsiteY10" fmla="*/ 172204 h 2108636"/>
              <a:gd name="connsiteX11" fmla="*/ 1039744 w 2974487"/>
              <a:gd name="connsiteY11" fmla="*/ 366514 h 2108636"/>
              <a:gd name="connsiteX12" fmla="*/ 691129 w 2974487"/>
              <a:gd name="connsiteY12" fmla="*/ 288409 h 2108636"/>
              <a:gd name="connsiteX13" fmla="*/ 639694 w 2974487"/>
              <a:gd name="connsiteY13" fmla="*/ 311269 h 2108636"/>
              <a:gd name="connsiteX14" fmla="*/ 613976 w 2974487"/>
              <a:gd name="connsiteY14" fmla="*/ 355084 h 2108636"/>
              <a:gd name="connsiteX15" fmla="*/ 316796 w 2974487"/>
              <a:gd name="connsiteY15" fmla="*/ 180776 h 2108636"/>
              <a:gd name="connsiteX16" fmla="*/ 252026 w 2974487"/>
              <a:gd name="connsiteY16" fmla="*/ 197922 h 2108636"/>
              <a:gd name="connsiteX17" fmla="*/ 181541 w 2974487"/>
              <a:gd name="connsiteY17" fmla="*/ 320794 h 2108636"/>
              <a:gd name="connsiteX18" fmla="*/ 176779 w 2974487"/>
              <a:gd name="connsiteY18" fmla="*/ 356989 h 2108636"/>
              <a:gd name="connsiteX19" fmla="*/ 198686 w 2974487"/>
              <a:gd name="connsiteY19" fmla="*/ 385564 h 2108636"/>
              <a:gd name="connsiteX20" fmla="*/ 497771 w 2974487"/>
              <a:gd name="connsiteY20" fmla="*/ 557967 h 2108636"/>
              <a:gd name="connsiteX21" fmla="*/ 443479 w 2974487"/>
              <a:gd name="connsiteY21" fmla="*/ 652264 h 2108636"/>
              <a:gd name="connsiteX22" fmla="*/ 142489 w 2974487"/>
              <a:gd name="connsiteY22" fmla="*/ 478909 h 2108636"/>
              <a:gd name="connsiteX23" fmla="*/ 77719 w 2974487"/>
              <a:gd name="connsiteY23" fmla="*/ 496054 h 2108636"/>
              <a:gd name="connsiteX24" fmla="*/ 6281 w 2974487"/>
              <a:gd name="connsiteY24" fmla="*/ 618927 h 2108636"/>
              <a:gd name="connsiteX25" fmla="*/ 1519 w 2974487"/>
              <a:gd name="connsiteY25" fmla="*/ 655122 h 2108636"/>
              <a:gd name="connsiteX26" fmla="*/ 23426 w 2974487"/>
              <a:gd name="connsiteY26" fmla="*/ 683697 h 2108636"/>
              <a:gd name="connsiteX27" fmla="*/ 324416 w 2974487"/>
              <a:gd name="connsiteY27" fmla="*/ 856099 h 2108636"/>
              <a:gd name="connsiteX28" fmla="*/ 306319 w 2974487"/>
              <a:gd name="connsiteY28" fmla="*/ 888484 h 2108636"/>
              <a:gd name="connsiteX29" fmla="*/ 310129 w 2974487"/>
              <a:gd name="connsiteY29" fmla="*/ 941824 h 2108636"/>
              <a:gd name="connsiteX30" fmla="*/ 408236 w 2974487"/>
              <a:gd name="connsiteY30" fmla="*/ 1068507 h 2108636"/>
              <a:gd name="connsiteX31" fmla="*/ 411094 w 2974487"/>
              <a:gd name="connsiteY31" fmla="*/ 1072317 h 2108636"/>
              <a:gd name="connsiteX32" fmla="*/ 616834 w 2974487"/>
              <a:gd name="connsiteY32" fmla="*/ 1287582 h 2108636"/>
              <a:gd name="connsiteX33" fmla="*/ 616834 w 2974487"/>
              <a:gd name="connsiteY33" fmla="*/ 1287582 h 2108636"/>
              <a:gd name="connsiteX34" fmla="*/ 587306 w 2974487"/>
              <a:gd name="connsiteY34" fmla="*/ 1334254 h 2108636"/>
              <a:gd name="connsiteX35" fmla="*/ 619691 w 2974487"/>
              <a:gd name="connsiteY35" fmla="*/ 1523802 h 2108636"/>
              <a:gd name="connsiteX36" fmla="*/ 670174 w 2974487"/>
              <a:gd name="connsiteY36" fmla="*/ 1563807 h 2108636"/>
              <a:gd name="connsiteX37" fmla="*/ 758756 w 2974487"/>
              <a:gd name="connsiteY37" fmla="*/ 1594286 h 2108636"/>
              <a:gd name="connsiteX38" fmla="*/ 785426 w 2974487"/>
              <a:gd name="connsiteY38" fmla="*/ 1591429 h 2108636"/>
              <a:gd name="connsiteX39" fmla="*/ 839719 w 2974487"/>
              <a:gd name="connsiteY39" fmla="*/ 1711444 h 2108636"/>
              <a:gd name="connsiteX40" fmla="*/ 890201 w 2974487"/>
              <a:gd name="connsiteY40" fmla="*/ 1751449 h 2108636"/>
              <a:gd name="connsiteX41" fmla="*/ 978784 w 2974487"/>
              <a:gd name="connsiteY41" fmla="*/ 1781929 h 2108636"/>
              <a:gd name="connsiteX42" fmla="*/ 1004501 w 2974487"/>
              <a:gd name="connsiteY42" fmla="*/ 1780024 h 2108636"/>
              <a:gd name="connsiteX43" fmla="*/ 1058794 w 2974487"/>
              <a:gd name="connsiteY43" fmla="*/ 1898134 h 2108636"/>
              <a:gd name="connsiteX44" fmla="*/ 1109276 w 2974487"/>
              <a:gd name="connsiteY44" fmla="*/ 1938139 h 2108636"/>
              <a:gd name="connsiteX45" fmla="*/ 1197859 w 2974487"/>
              <a:gd name="connsiteY45" fmla="*/ 1968619 h 2108636"/>
              <a:gd name="connsiteX46" fmla="*/ 1238816 w 2974487"/>
              <a:gd name="connsiteY46" fmla="*/ 1961952 h 2108636"/>
              <a:gd name="connsiteX47" fmla="*/ 1239769 w 2974487"/>
              <a:gd name="connsiteY47" fmla="*/ 1980049 h 2108636"/>
              <a:gd name="connsiteX48" fmla="*/ 1292156 w 2974487"/>
              <a:gd name="connsiteY48" fmla="*/ 2057202 h 2108636"/>
              <a:gd name="connsiteX49" fmla="*/ 1336924 w 2974487"/>
              <a:gd name="connsiteY49" fmla="*/ 2085777 h 2108636"/>
              <a:gd name="connsiteX50" fmla="*/ 1415029 w 2974487"/>
              <a:gd name="connsiteY50" fmla="*/ 2108637 h 2108636"/>
              <a:gd name="connsiteX51" fmla="*/ 1496944 w 2974487"/>
              <a:gd name="connsiteY51" fmla="*/ 2083871 h 2108636"/>
              <a:gd name="connsiteX52" fmla="*/ 1532186 w 2974487"/>
              <a:gd name="connsiteY52" fmla="*/ 2059107 h 2108636"/>
              <a:gd name="connsiteX53" fmla="*/ 1582669 w 2974487"/>
              <a:gd name="connsiteY53" fmla="*/ 1970524 h 2108636"/>
              <a:gd name="connsiteX54" fmla="*/ 1564571 w 2974487"/>
              <a:gd name="connsiteY54" fmla="*/ 1906707 h 2108636"/>
              <a:gd name="connsiteX55" fmla="*/ 1714114 w 2974487"/>
              <a:gd name="connsiteY55" fmla="*/ 1991479 h 2108636"/>
              <a:gd name="connsiteX56" fmla="*/ 1829366 w 2974487"/>
              <a:gd name="connsiteY56" fmla="*/ 2021007 h 2108636"/>
              <a:gd name="connsiteX57" fmla="*/ 1968431 w 2974487"/>
              <a:gd name="connsiteY57" fmla="*/ 1944807 h 2108636"/>
              <a:gd name="connsiteX58" fmla="*/ 1987481 w 2974487"/>
              <a:gd name="connsiteY58" fmla="*/ 1876227 h 2108636"/>
              <a:gd name="connsiteX59" fmla="*/ 2047489 w 2974487"/>
              <a:gd name="connsiteY59" fmla="*/ 1910517 h 2108636"/>
              <a:gd name="connsiteX60" fmla="*/ 2076064 w 2974487"/>
              <a:gd name="connsiteY60" fmla="*/ 1926709 h 2108636"/>
              <a:gd name="connsiteX61" fmla="*/ 2181791 w 2974487"/>
              <a:gd name="connsiteY61" fmla="*/ 1953379 h 2108636"/>
              <a:gd name="connsiteX62" fmla="*/ 2333239 w 2974487"/>
              <a:gd name="connsiteY62" fmla="*/ 1869559 h 2108636"/>
              <a:gd name="connsiteX63" fmla="*/ 2350384 w 2974487"/>
              <a:gd name="connsiteY63" fmla="*/ 1791454 h 2108636"/>
              <a:gd name="connsiteX64" fmla="*/ 2528502 w 2974487"/>
              <a:gd name="connsiteY64" fmla="*/ 1847652 h 2108636"/>
              <a:gd name="connsiteX65" fmla="*/ 2669471 w 2974487"/>
              <a:gd name="connsiteY65" fmla="*/ 1774309 h 2108636"/>
              <a:gd name="connsiteX66" fmla="*/ 2689474 w 2974487"/>
              <a:gd name="connsiteY66" fmla="*/ 1657152 h 2108636"/>
              <a:gd name="connsiteX67" fmla="*/ 2607559 w 2974487"/>
              <a:gd name="connsiteY67" fmla="*/ 1545709 h 2108636"/>
              <a:gd name="connsiteX68" fmla="*/ 2665662 w 2974487"/>
              <a:gd name="connsiteY68" fmla="*/ 1486654 h 2108636"/>
              <a:gd name="connsiteX69" fmla="*/ 2669471 w 2974487"/>
              <a:gd name="connsiteY69" fmla="*/ 1347589 h 2108636"/>
              <a:gd name="connsiteX70" fmla="*/ 2625656 w 2974487"/>
              <a:gd name="connsiteY70" fmla="*/ 1283771 h 2108636"/>
              <a:gd name="connsiteX71" fmla="*/ 2644706 w 2974487"/>
              <a:gd name="connsiteY71" fmla="*/ 1278057 h 2108636"/>
              <a:gd name="connsiteX72" fmla="*/ 2951412 w 2974487"/>
              <a:gd name="connsiteY72" fmla="*/ 1093272 h 2108636"/>
              <a:gd name="connsiteX73" fmla="*/ 2968556 w 2974487"/>
              <a:gd name="connsiteY73" fmla="*/ 1026597 h 2108636"/>
              <a:gd name="connsiteX74" fmla="*/ 2566602 w 2974487"/>
              <a:gd name="connsiteY74" fmla="*/ 1237099 h 2108636"/>
              <a:gd name="connsiteX75" fmla="*/ 2537074 w 2974487"/>
              <a:gd name="connsiteY75" fmla="*/ 1218049 h 2108636"/>
              <a:gd name="connsiteX76" fmla="*/ 1755071 w 2974487"/>
              <a:gd name="connsiteY76" fmla="*/ 768469 h 2108636"/>
              <a:gd name="connsiteX77" fmla="*/ 1804602 w 2974487"/>
              <a:gd name="connsiteY77" fmla="*/ 771327 h 2108636"/>
              <a:gd name="connsiteX78" fmla="*/ 1988434 w 2974487"/>
              <a:gd name="connsiteY78" fmla="*/ 796092 h 2108636"/>
              <a:gd name="connsiteX79" fmla="*/ 2041774 w 2974487"/>
              <a:gd name="connsiteY79" fmla="*/ 755134 h 2108636"/>
              <a:gd name="connsiteX80" fmla="*/ 2000816 w 2974487"/>
              <a:gd name="connsiteY80" fmla="*/ 701794 h 2108636"/>
              <a:gd name="connsiteX81" fmla="*/ 1816984 w 2974487"/>
              <a:gd name="connsiteY81" fmla="*/ 677029 h 2108636"/>
              <a:gd name="connsiteX82" fmla="*/ 1608386 w 2974487"/>
              <a:gd name="connsiteY82" fmla="*/ 699889 h 2108636"/>
              <a:gd name="connsiteX83" fmla="*/ 1605529 w 2974487"/>
              <a:gd name="connsiteY83" fmla="*/ 700842 h 2108636"/>
              <a:gd name="connsiteX84" fmla="*/ 1521709 w 2974487"/>
              <a:gd name="connsiteY84" fmla="*/ 742752 h 2108636"/>
              <a:gd name="connsiteX85" fmla="*/ 1255009 w 2974487"/>
              <a:gd name="connsiteY85" fmla="*/ 918964 h 2108636"/>
              <a:gd name="connsiteX86" fmla="*/ 1158806 w 2974487"/>
              <a:gd name="connsiteY86" fmla="*/ 903724 h 2108636"/>
              <a:gd name="connsiteX87" fmla="*/ 1166426 w 2974487"/>
              <a:gd name="connsiteY87" fmla="*/ 803711 h 2108636"/>
              <a:gd name="connsiteX88" fmla="*/ 1483609 w 2974487"/>
              <a:gd name="connsiteY88" fmla="*/ 517009 h 2108636"/>
              <a:gd name="connsiteX89" fmla="*/ 1856989 w 2974487"/>
              <a:gd name="connsiteY89" fmla="*/ 406519 h 2108636"/>
              <a:gd name="connsiteX90" fmla="*/ 2103687 w 2974487"/>
              <a:gd name="connsiteY90" fmla="*/ 445572 h 2108636"/>
              <a:gd name="connsiteX91" fmla="*/ 2566602 w 2974487"/>
              <a:gd name="connsiteY91" fmla="*/ 1237099 h 2108636"/>
              <a:gd name="connsiteX92" fmla="*/ 1241674 w 2974487"/>
              <a:gd name="connsiteY92" fmla="*/ 1578094 h 2108636"/>
              <a:gd name="connsiteX93" fmla="*/ 1186429 w 2974487"/>
              <a:gd name="connsiteY93" fmla="*/ 1577142 h 2108636"/>
              <a:gd name="connsiteX94" fmla="*/ 1174999 w 2974487"/>
              <a:gd name="connsiteY94" fmla="*/ 1579046 h 2108636"/>
              <a:gd name="connsiteX95" fmla="*/ 1174999 w 2974487"/>
              <a:gd name="connsiteY95" fmla="*/ 1577142 h 2108636"/>
              <a:gd name="connsiteX96" fmla="*/ 1114991 w 2974487"/>
              <a:gd name="connsiteY96" fmla="*/ 1438077 h 2108636"/>
              <a:gd name="connsiteX97" fmla="*/ 1088321 w 2974487"/>
              <a:gd name="connsiteY97" fmla="*/ 1418074 h 2108636"/>
              <a:gd name="connsiteX98" fmla="*/ 1533139 w 2974487"/>
              <a:gd name="connsiteY98" fmla="*/ 850384 h 2108636"/>
              <a:gd name="connsiteX99" fmla="*/ 1574096 w 2974487"/>
              <a:gd name="connsiteY99" fmla="*/ 823714 h 2108636"/>
              <a:gd name="connsiteX100" fmla="*/ 1616959 w 2974487"/>
              <a:gd name="connsiteY100" fmla="*/ 800854 h 2108636"/>
              <a:gd name="connsiteX101" fmla="*/ 1676014 w 2974487"/>
              <a:gd name="connsiteY101" fmla="*/ 834192 h 2108636"/>
              <a:gd name="connsiteX102" fmla="*/ 1241674 w 2974487"/>
              <a:gd name="connsiteY102" fmla="*/ 1578094 h 2108636"/>
              <a:gd name="connsiteX103" fmla="*/ 1488371 w 2974487"/>
              <a:gd name="connsiteY103" fmla="*/ 265549 h 2108636"/>
              <a:gd name="connsiteX104" fmla="*/ 1637914 w 2974487"/>
              <a:gd name="connsiteY104" fmla="*/ 326509 h 2108636"/>
              <a:gd name="connsiteX105" fmla="*/ 1418839 w 2974487"/>
              <a:gd name="connsiteY105" fmla="*/ 447477 h 2108636"/>
              <a:gd name="connsiteX106" fmla="*/ 1415981 w 2974487"/>
              <a:gd name="connsiteY106" fmla="*/ 449381 h 2108636"/>
              <a:gd name="connsiteX107" fmla="*/ 1194049 w 2974487"/>
              <a:gd name="connsiteY107" fmla="*/ 399852 h 2108636"/>
              <a:gd name="connsiteX108" fmla="*/ 1488371 w 2974487"/>
              <a:gd name="connsiteY108" fmla="*/ 265549 h 2108636"/>
              <a:gd name="connsiteX109" fmla="*/ 287269 w 2974487"/>
              <a:gd name="connsiteY109" fmla="*/ 326509 h 2108636"/>
              <a:gd name="connsiteX110" fmla="*/ 310129 w 2974487"/>
              <a:gd name="connsiteY110" fmla="*/ 286504 h 2108636"/>
              <a:gd name="connsiteX111" fmla="*/ 568256 w 2974487"/>
              <a:gd name="connsiteY111" fmla="*/ 435094 h 2108636"/>
              <a:gd name="connsiteX112" fmla="*/ 545396 w 2974487"/>
              <a:gd name="connsiteY112" fmla="*/ 475099 h 2108636"/>
              <a:gd name="connsiteX113" fmla="*/ 287269 w 2974487"/>
              <a:gd name="connsiteY113" fmla="*/ 326509 h 2108636"/>
              <a:gd name="connsiteX114" fmla="*/ 112961 w 2974487"/>
              <a:gd name="connsiteY114" fmla="*/ 624642 h 2108636"/>
              <a:gd name="connsiteX115" fmla="*/ 135821 w 2974487"/>
              <a:gd name="connsiteY115" fmla="*/ 584636 h 2108636"/>
              <a:gd name="connsiteX116" fmla="*/ 394901 w 2974487"/>
              <a:gd name="connsiteY116" fmla="*/ 734179 h 2108636"/>
              <a:gd name="connsiteX117" fmla="*/ 372041 w 2974487"/>
              <a:gd name="connsiteY117" fmla="*/ 774184 h 2108636"/>
              <a:gd name="connsiteX118" fmla="*/ 112961 w 2974487"/>
              <a:gd name="connsiteY118" fmla="*/ 624642 h 2108636"/>
              <a:gd name="connsiteX119" fmla="*/ 404426 w 2974487"/>
              <a:gd name="connsiteY119" fmla="*/ 908486 h 2108636"/>
              <a:gd name="connsiteX120" fmla="*/ 674936 w 2974487"/>
              <a:gd name="connsiteY120" fmla="*/ 441761 h 2108636"/>
              <a:gd name="connsiteX121" fmla="*/ 674936 w 2974487"/>
              <a:gd name="connsiteY121" fmla="*/ 441761 h 2108636"/>
              <a:gd name="connsiteX122" fmla="*/ 674936 w 2974487"/>
              <a:gd name="connsiteY122" fmla="*/ 441761 h 2108636"/>
              <a:gd name="connsiteX123" fmla="*/ 706369 w 2974487"/>
              <a:gd name="connsiteY123" fmla="*/ 387469 h 2108636"/>
              <a:gd name="connsiteX124" fmla="*/ 1330256 w 2974487"/>
              <a:gd name="connsiteY124" fmla="*/ 527486 h 2108636"/>
              <a:gd name="connsiteX125" fmla="*/ 1102609 w 2974487"/>
              <a:gd name="connsiteY125" fmla="*/ 733227 h 2108636"/>
              <a:gd name="connsiteX126" fmla="*/ 1085464 w 2974487"/>
              <a:gd name="connsiteY126" fmla="*/ 963731 h 2108636"/>
              <a:gd name="connsiteX127" fmla="*/ 1215956 w 2974487"/>
              <a:gd name="connsiteY127" fmla="*/ 1025644 h 2108636"/>
              <a:gd name="connsiteX128" fmla="*/ 1307396 w 2974487"/>
              <a:gd name="connsiteY128" fmla="*/ 998022 h 2108636"/>
              <a:gd name="connsiteX129" fmla="*/ 1475036 w 2974487"/>
              <a:gd name="connsiteY129" fmla="*/ 888484 h 2108636"/>
              <a:gd name="connsiteX130" fmla="*/ 958781 w 2974487"/>
              <a:gd name="connsiteY130" fmla="*/ 1376164 h 2108636"/>
              <a:gd name="connsiteX131" fmla="*/ 954971 w 2974487"/>
              <a:gd name="connsiteY131" fmla="*/ 1377117 h 2108636"/>
              <a:gd name="connsiteX132" fmla="*/ 895916 w 2974487"/>
              <a:gd name="connsiteY132" fmla="*/ 1249482 h 2108636"/>
              <a:gd name="connsiteX133" fmla="*/ 748279 w 2974487"/>
              <a:gd name="connsiteY133" fmla="*/ 1203761 h 2108636"/>
              <a:gd name="connsiteX134" fmla="*/ 688271 w 2974487"/>
              <a:gd name="connsiteY134" fmla="*/ 1222811 h 2108636"/>
              <a:gd name="connsiteX135" fmla="*/ 482531 w 2974487"/>
              <a:gd name="connsiteY135" fmla="*/ 1008499 h 2108636"/>
              <a:gd name="connsiteX136" fmla="*/ 404426 w 2974487"/>
              <a:gd name="connsiteY136" fmla="*/ 908486 h 2108636"/>
              <a:gd name="connsiteX137" fmla="*/ 728276 w 2974487"/>
              <a:gd name="connsiteY137" fmla="*/ 1488559 h 2108636"/>
              <a:gd name="connsiteX138" fmla="*/ 677794 w 2974487"/>
              <a:gd name="connsiteY138" fmla="*/ 1448554 h 2108636"/>
              <a:gd name="connsiteX139" fmla="*/ 667316 w 2974487"/>
              <a:gd name="connsiteY139" fmla="*/ 1384736 h 2108636"/>
              <a:gd name="connsiteX140" fmla="*/ 696844 w 2974487"/>
              <a:gd name="connsiteY140" fmla="*/ 1338064 h 2108636"/>
              <a:gd name="connsiteX141" fmla="*/ 759709 w 2974487"/>
              <a:gd name="connsiteY141" fmla="*/ 1298059 h 2108636"/>
              <a:gd name="connsiteX142" fmla="*/ 831146 w 2974487"/>
              <a:gd name="connsiteY142" fmla="*/ 1319967 h 2108636"/>
              <a:gd name="connsiteX143" fmla="*/ 860674 w 2974487"/>
              <a:gd name="connsiteY143" fmla="*/ 1387594 h 2108636"/>
              <a:gd name="connsiteX144" fmla="*/ 829241 w 2974487"/>
              <a:gd name="connsiteY144" fmla="*/ 1453317 h 2108636"/>
              <a:gd name="connsiteX145" fmla="*/ 789236 w 2974487"/>
              <a:gd name="connsiteY145" fmla="*/ 1486654 h 2108636"/>
              <a:gd name="connsiteX146" fmla="*/ 728276 w 2974487"/>
              <a:gd name="connsiteY146" fmla="*/ 1488559 h 2108636"/>
              <a:gd name="connsiteX147" fmla="*/ 948304 w 2974487"/>
              <a:gd name="connsiteY147" fmla="*/ 1676202 h 2108636"/>
              <a:gd name="connsiteX148" fmla="*/ 897821 w 2974487"/>
              <a:gd name="connsiteY148" fmla="*/ 1636196 h 2108636"/>
              <a:gd name="connsiteX149" fmla="*/ 887344 w 2974487"/>
              <a:gd name="connsiteY149" fmla="*/ 1572379 h 2108636"/>
              <a:gd name="connsiteX150" fmla="*/ 916871 w 2974487"/>
              <a:gd name="connsiteY150" fmla="*/ 1525707 h 2108636"/>
              <a:gd name="connsiteX151" fmla="*/ 979736 w 2974487"/>
              <a:gd name="connsiteY151" fmla="*/ 1485702 h 2108636"/>
              <a:gd name="connsiteX152" fmla="*/ 1051174 w 2974487"/>
              <a:gd name="connsiteY152" fmla="*/ 1507609 h 2108636"/>
              <a:gd name="connsiteX153" fmla="*/ 1079749 w 2974487"/>
              <a:gd name="connsiteY153" fmla="*/ 1575236 h 2108636"/>
              <a:gd name="connsiteX154" fmla="*/ 1048316 w 2974487"/>
              <a:gd name="connsiteY154" fmla="*/ 1640959 h 2108636"/>
              <a:gd name="connsiteX155" fmla="*/ 1008311 w 2974487"/>
              <a:gd name="connsiteY155" fmla="*/ 1674296 h 2108636"/>
              <a:gd name="connsiteX156" fmla="*/ 948304 w 2974487"/>
              <a:gd name="connsiteY156" fmla="*/ 1676202 h 2108636"/>
              <a:gd name="connsiteX157" fmla="*/ 1167379 w 2974487"/>
              <a:gd name="connsiteY157" fmla="*/ 1861939 h 2108636"/>
              <a:gd name="connsiteX158" fmla="*/ 1116896 w 2974487"/>
              <a:gd name="connsiteY158" fmla="*/ 1821934 h 2108636"/>
              <a:gd name="connsiteX159" fmla="*/ 1106419 w 2974487"/>
              <a:gd name="connsiteY159" fmla="*/ 1758117 h 2108636"/>
              <a:gd name="connsiteX160" fmla="*/ 1106419 w 2974487"/>
              <a:gd name="connsiteY160" fmla="*/ 1758117 h 2108636"/>
              <a:gd name="connsiteX161" fmla="*/ 1135946 w 2974487"/>
              <a:gd name="connsiteY161" fmla="*/ 1711444 h 2108636"/>
              <a:gd name="connsiteX162" fmla="*/ 1198811 w 2974487"/>
              <a:gd name="connsiteY162" fmla="*/ 1671439 h 2108636"/>
              <a:gd name="connsiteX163" fmla="*/ 1210241 w 2974487"/>
              <a:gd name="connsiteY163" fmla="*/ 1670486 h 2108636"/>
              <a:gd name="connsiteX164" fmla="*/ 1270249 w 2974487"/>
              <a:gd name="connsiteY164" fmla="*/ 1693346 h 2108636"/>
              <a:gd name="connsiteX165" fmla="*/ 1299776 w 2974487"/>
              <a:gd name="connsiteY165" fmla="*/ 1760974 h 2108636"/>
              <a:gd name="connsiteX166" fmla="*/ 1268344 w 2974487"/>
              <a:gd name="connsiteY166" fmla="*/ 1826696 h 2108636"/>
              <a:gd name="connsiteX167" fmla="*/ 1228339 w 2974487"/>
              <a:gd name="connsiteY167" fmla="*/ 1860034 h 2108636"/>
              <a:gd name="connsiteX168" fmla="*/ 1167379 w 2974487"/>
              <a:gd name="connsiteY168" fmla="*/ 1861939 h 2108636"/>
              <a:gd name="connsiteX169" fmla="*/ 1476941 w 2974487"/>
              <a:gd name="connsiteY169" fmla="*/ 1980049 h 2108636"/>
              <a:gd name="connsiteX170" fmla="*/ 1441699 w 2974487"/>
              <a:gd name="connsiteY170" fmla="*/ 2004814 h 2108636"/>
              <a:gd name="connsiteX171" fmla="*/ 1388359 w 2974487"/>
              <a:gd name="connsiteY171" fmla="*/ 2005767 h 2108636"/>
              <a:gd name="connsiteX172" fmla="*/ 1343591 w 2974487"/>
              <a:gd name="connsiteY172" fmla="*/ 1977192 h 2108636"/>
              <a:gd name="connsiteX173" fmla="*/ 1333114 w 2974487"/>
              <a:gd name="connsiteY173" fmla="*/ 1963857 h 2108636"/>
              <a:gd name="connsiteX174" fmla="*/ 1335971 w 2974487"/>
              <a:gd name="connsiteY174" fmla="*/ 1954332 h 2108636"/>
              <a:gd name="connsiteX175" fmla="*/ 1362641 w 2974487"/>
              <a:gd name="connsiteY175" fmla="*/ 1920042 h 2108636"/>
              <a:gd name="connsiteX176" fmla="*/ 1399789 w 2974487"/>
              <a:gd name="connsiteY176" fmla="*/ 1899086 h 2108636"/>
              <a:gd name="connsiteX177" fmla="*/ 1450271 w 2974487"/>
              <a:gd name="connsiteY177" fmla="*/ 1920042 h 2108636"/>
              <a:gd name="connsiteX178" fmla="*/ 1487419 w 2974487"/>
              <a:gd name="connsiteY178" fmla="*/ 1968619 h 2108636"/>
              <a:gd name="connsiteX179" fmla="*/ 1476941 w 2974487"/>
              <a:gd name="connsiteY179" fmla="*/ 1980049 h 2108636"/>
              <a:gd name="connsiteX180" fmla="*/ 2589462 w 2974487"/>
              <a:gd name="connsiteY180" fmla="*/ 1719064 h 2108636"/>
              <a:gd name="connsiteX181" fmla="*/ 2397056 w 2974487"/>
              <a:gd name="connsiteY181" fmla="*/ 1705729 h 2108636"/>
              <a:gd name="connsiteX182" fmla="*/ 2044631 w 2974487"/>
              <a:gd name="connsiteY182" fmla="*/ 1513324 h 2108636"/>
              <a:gd name="connsiteX183" fmla="*/ 1979861 w 2974487"/>
              <a:gd name="connsiteY183" fmla="*/ 1532374 h 2108636"/>
              <a:gd name="connsiteX184" fmla="*/ 1998911 w 2974487"/>
              <a:gd name="connsiteY184" fmla="*/ 1597144 h 2108636"/>
              <a:gd name="connsiteX185" fmla="*/ 2196079 w 2974487"/>
              <a:gd name="connsiteY185" fmla="*/ 1704777 h 2108636"/>
              <a:gd name="connsiteX186" fmla="*/ 2196079 w 2974487"/>
              <a:gd name="connsiteY186" fmla="*/ 1704777 h 2108636"/>
              <a:gd name="connsiteX187" fmla="*/ 2248466 w 2974487"/>
              <a:gd name="connsiteY187" fmla="*/ 1821934 h 2108636"/>
              <a:gd name="connsiteX188" fmla="*/ 2120831 w 2974487"/>
              <a:gd name="connsiteY188" fmla="*/ 1840032 h 2108636"/>
              <a:gd name="connsiteX189" fmla="*/ 2094161 w 2974487"/>
              <a:gd name="connsiteY189" fmla="*/ 1824792 h 2108636"/>
              <a:gd name="connsiteX190" fmla="*/ 1891279 w 2974487"/>
              <a:gd name="connsiteY190" fmla="*/ 1710492 h 2108636"/>
              <a:gd name="connsiteX191" fmla="*/ 1891279 w 2974487"/>
              <a:gd name="connsiteY191" fmla="*/ 1710492 h 2108636"/>
              <a:gd name="connsiteX192" fmla="*/ 1891279 w 2974487"/>
              <a:gd name="connsiteY192" fmla="*/ 1710492 h 2108636"/>
              <a:gd name="connsiteX193" fmla="*/ 1889374 w 2974487"/>
              <a:gd name="connsiteY193" fmla="*/ 1709539 h 2108636"/>
              <a:gd name="connsiteX194" fmla="*/ 1889374 w 2974487"/>
              <a:gd name="connsiteY194" fmla="*/ 1709539 h 2108636"/>
              <a:gd name="connsiteX195" fmla="*/ 1771264 w 2974487"/>
              <a:gd name="connsiteY195" fmla="*/ 1644769 h 2108636"/>
              <a:gd name="connsiteX196" fmla="*/ 1706494 w 2974487"/>
              <a:gd name="connsiteY196" fmla="*/ 1663819 h 2108636"/>
              <a:gd name="connsiteX197" fmla="*/ 1725544 w 2974487"/>
              <a:gd name="connsiteY197" fmla="*/ 1728589 h 2108636"/>
              <a:gd name="connsiteX198" fmla="*/ 1844606 w 2974487"/>
              <a:gd name="connsiteY198" fmla="*/ 1794311 h 2108636"/>
              <a:gd name="connsiteX199" fmla="*/ 1846511 w 2974487"/>
              <a:gd name="connsiteY199" fmla="*/ 1795264 h 2108636"/>
              <a:gd name="connsiteX200" fmla="*/ 1890327 w 2974487"/>
              <a:gd name="connsiteY200" fmla="*/ 1850509 h 2108636"/>
              <a:gd name="connsiteX201" fmla="*/ 1887469 w 2974487"/>
              <a:gd name="connsiteY201" fmla="*/ 1893371 h 2108636"/>
              <a:gd name="connsiteX202" fmla="*/ 1759834 w 2974487"/>
              <a:gd name="connsiteY202" fmla="*/ 1906707 h 2108636"/>
              <a:gd name="connsiteX203" fmla="*/ 1381691 w 2974487"/>
              <a:gd name="connsiteY203" fmla="*/ 1693346 h 2108636"/>
              <a:gd name="connsiteX204" fmla="*/ 1334066 w 2974487"/>
              <a:gd name="connsiteY204" fmla="*/ 1623814 h 2108636"/>
              <a:gd name="connsiteX205" fmla="*/ 1328351 w 2974487"/>
              <a:gd name="connsiteY205" fmla="*/ 1619052 h 2108636"/>
              <a:gd name="connsiteX206" fmla="*/ 1387406 w 2974487"/>
              <a:gd name="connsiteY206" fmla="*/ 1517134 h 2108636"/>
              <a:gd name="connsiteX207" fmla="*/ 1610291 w 2974487"/>
              <a:gd name="connsiteY207" fmla="*/ 1641911 h 2108636"/>
              <a:gd name="connsiteX208" fmla="*/ 1624579 w 2974487"/>
              <a:gd name="connsiteY208" fmla="*/ 1645721 h 2108636"/>
              <a:gd name="connsiteX209" fmla="*/ 1649344 w 2974487"/>
              <a:gd name="connsiteY209" fmla="*/ 1631434 h 2108636"/>
              <a:gd name="connsiteX210" fmla="*/ 1638866 w 2974487"/>
              <a:gd name="connsiteY210" fmla="*/ 1592382 h 2108636"/>
              <a:gd name="connsiteX211" fmla="*/ 1416934 w 2974487"/>
              <a:gd name="connsiteY211" fmla="*/ 1467604 h 2108636"/>
              <a:gd name="connsiteX212" fmla="*/ 1510279 w 2974487"/>
              <a:gd name="connsiteY212" fmla="*/ 1308536 h 2108636"/>
              <a:gd name="connsiteX213" fmla="*/ 1849369 w 2974487"/>
              <a:gd name="connsiteY213" fmla="*/ 1494274 h 2108636"/>
              <a:gd name="connsiteX214" fmla="*/ 1862704 w 2974487"/>
              <a:gd name="connsiteY214" fmla="*/ 1498084 h 2108636"/>
              <a:gd name="connsiteX215" fmla="*/ 1887469 w 2974487"/>
              <a:gd name="connsiteY215" fmla="*/ 1482844 h 2108636"/>
              <a:gd name="connsiteX216" fmla="*/ 1876039 w 2974487"/>
              <a:gd name="connsiteY216" fmla="*/ 1443792 h 2108636"/>
              <a:gd name="connsiteX217" fmla="*/ 1538854 w 2974487"/>
              <a:gd name="connsiteY217" fmla="*/ 1259007 h 2108636"/>
              <a:gd name="connsiteX218" fmla="*/ 1631246 w 2974487"/>
              <a:gd name="connsiteY218" fmla="*/ 1099939 h 2108636"/>
              <a:gd name="connsiteX219" fmla="*/ 1977004 w 2974487"/>
              <a:gd name="connsiteY219" fmla="*/ 1286629 h 2108636"/>
              <a:gd name="connsiteX220" fmla="*/ 1990339 w 2974487"/>
              <a:gd name="connsiteY220" fmla="*/ 1290439 h 2108636"/>
              <a:gd name="connsiteX221" fmla="*/ 2015104 w 2974487"/>
              <a:gd name="connsiteY221" fmla="*/ 1275199 h 2108636"/>
              <a:gd name="connsiteX222" fmla="*/ 2003674 w 2974487"/>
              <a:gd name="connsiteY222" fmla="*/ 1236146 h 2108636"/>
              <a:gd name="connsiteX223" fmla="*/ 1659821 w 2974487"/>
              <a:gd name="connsiteY223" fmla="*/ 1050409 h 2108636"/>
              <a:gd name="connsiteX224" fmla="*/ 1758881 w 2974487"/>
              <a:gd name="connsiteY224" fmla="*/ 880864 h 2108636"/>
              <a:gd name="connsiteX225" fmla="*/ 2487544 w 2974487"/>
              <a:gd name="connsiteY225" fmla="*/ 1299964 h 2108636"/>
              <a:gd name="connsiteX226" fmla="*/ 2540884 w 2974487"/>
              <a:gd name="connsiteY226" fmla="*/ 1333302 h 2108636"/>
              <a:gd name="connsiteX227" fmla="*/ 2581841 w 2974487"/>
              <a:gd name="connsiteY227" fmla="*/ 1382832 h 2108636"/>
              <a:gd name="connsiteX228" fmla="*/ 2581841 w 2974487"/>
              <a:gd name="connsiteY228" fmla="*/ 1439982 h 2108636"/>
              <a:gd name="connsiteX229" fmla="*/ 2534216 w 2974487"/>
              <a:gd name="connsiteY229" fmla="*/ 1471414 h 2108636"/>
              <a:gd name="connsiteX230" fmla="*/ 2453254 w 2974487"/>
              <a:gd name="connsiteY230" fmla="*/ 1457127 h 2108636"/>
              <a:gd name="connsiteX231" fmla="*/ 2453254 w 2974487"/>
              <a:gd name="connsiteY231" fmla="*/ 1457127 h 2108636"/>
              <a:gd name="connsiteX232" fmla="*/ 2158931 w 2974487"/>
              <a:gd name="connsiteY232" fmla="*/ 1298059 h 2108636"/>
              <a:gd name="connsiteX233" fmla="*/ 2094161 w 2974487"/>
              <a:gd name="connsiteY233" fmla="*/ 1317109 h 2108636"/>
              <a:gd name="connsiteX234" fmla="*/ 2113212 w 2974487"/>
              <a:gd name="connsiteY234" fmla="*/ 1381879 h 2108636"/>
              <a:gd name="connsiteX235" fmla="*/ 2529454 w 2974487"/>
              <a:gd name="connsiteY235" fmla="*/ 1606669 h 2108636"/>
              <a:gd name="connsiteX236" fmla="*/ 2596129 w 2974487"/>
              <a:gd name="connsiteY236" fmla="*/ 1678107 h 2108636"/>
              <a:gd name="connsiteX237" fmla="*/ 2589462 w 2974487"/>
              <a:gd name="connsiteY237" fmla="*/ 1719064 h 2108636"/>
              <a:gd name="connsiteX238" fmla="*/ 2637087 w 2974487"/>
              <a:gd name="connsiteY238" fmla="*/ 1169472 h 2108636"/>
              <a:gd name="connsiteX239" fmla="*/ 2105591 w 2974487"/>
              <a:gd name="connsiteY239" fmla="*/ 261739 h 2108636"/>
              <a:gd name="connsiteX240" fmla="*/ 2341812 w 2974487"/>
              <a:gd name="connsiteY240" fmla="*/ 115054 h 2108636"/>
              <a:gd name="connsiteX241" fmla="*/ 2862829 w 2974487"/>
              <a:gd name="connsiteY241" fmla="*/ 1034217 h 2108636"/>
              <a:gd name="connsiteX242" fmla="*/ 2637087 w 2974487"/>
              <a:gd name="connsiteY242" fmla="*/ 1169472 h 2108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Lst>
            <a:rect l="l" t="t" r="r" b="b"/>
            <a:pathLst>
              <a:path w="2974487" h="2108636">
                <a:moveTo>
                  <a:pt x="2968556" y="1026597"/>
                </a:moveTo>
                <a:lnTo>
                  <a:pt x="2399914" y="24567"/>
                </a:lnTo>
                <a:cubicBezTo>
                  <a:pt x="2393246" y="13136"/>
                  <a:pt x="2382769" y="5517"/>
                  <a:pt x="2370387" y="1706"/>
                </a:cubicBezTo>
                <a:cubicBezTo>
                  <a:pt x="2358004" y="-2103"/>
                  <a:pt x="2344669" y="754"/>
                  <a:pt x="2333239" y="7422"/>
                </a:cubicBezTo>
                <a:lnTo>
                  <a:pt x="2016056" y="205542"/>
                </a:lnTo>
                <a:cubicBezTo>
                  <a:pt x="1994149" y="218876"/>
                  <a:pt x="1987481" y="247451"/>
                  <a:pt x="1999864" y="270311"/>
                </a:cubicBezTo>
                <a:lnTo>
                  <a:pt x="2040821" y="340797"/>
                </a:lnTo>
                <a:lnTo>
                  <a:pt x="1871277" y="314127"/>
                </a:lnTo>
                <a:cubicBezTo>
                  <a:pt x="1865561" y="313174"/>
                  <a:pt x="1859846" y="313174"/>
                  <a:pt x="1853179" y="312222"/>
                </a:cubicBezTo>
                <a:lnTo>
                  <a:pt x="1504564" y="171251"/>
                </a:lnTo>
                <a:cubicBezTo>
                  <a:pt x="1492181" y="166489"/>
                  <a:pt x="1478846" y="166489"/>
                  <a:pt x="1466464" y="172204"/>
                </a:cubicBezTo>
                <a:lnTo>
                  <a:pt x="1039744" y="366514"/>
                </a:lnTo>
                <a:lnTo>
                  <a:pt x="691129" y="288409"/>
                </a:lnTo>
                <a:cubicBezTo>
                  <a:pt x="671126" y="283647"/>
                  <a:pt x="650171" y="293172"/>
                  <a:pt x="639694" y="311269"/>
                </a:cubicBezTo>
                <a:lnTo>
                  <a:pt x="613976" y="355084"/>
                </a:lnTo>
                <a:lnTo>
                  <a:pt x="316796" y="180776"/>
                </a:lnTo>
                <a:cubicBezTo>
                  <a:pt x="293936" y="167442"/>
                  <a:pt x="265361" y="175061"/>
                  <a:pt x="252026" y="197922"/>
                </a:cubicBezTo>
                <a:lnTo>
                  <a:pt x="181541" y="320794"/>
                </a:lnTo>
                <a:cubicBezTo>
                  <a:pt x="174874" y="332224"/>
                  <a:pt x="173921" y="344606"/>
                  <a:pt x="176779" y="356989"/>
                </a:cubicBezTo>
                <a:cubicBezTo>
                  <a:pt x="179636" y="369372"/>
                  <a:pt x="188209" y="379849"/>
                  <a:pt x="198686" y="385564"/>
                </a:cubicBezTo>
                <a:lnTo>
                  <a:pt x="497771" y="557967"/>
                </a:lnTo>
                <a:lnTo>
                  <a:pt x="443479" y="652264"/>
                </a:lnTo>
                <a:lnTo>
                  <a:pt x="142489" y="478909"/>
                </a:lnTo>
                <a:cubicBezTo>
                  <a:pt x="119629" y="465574"/>
                  <a:pt x="91054" y="473194"/>
                  <a:pt x="77719" y="496054"/>
                </a:cubicBezTo>
                <a:lnTo>
                  <a:pt x="6281" y="618927"/>
                </a:lnTo>
                <a:cubicBezTo>
                  <a:pt x="-386" y="630356"/>
                  <a:pt x="-1339" y="642739"/>
                  <a:pt x="1519" y="655122"/>
                </a:cubicBezTo>
                <a:cubicBezTo>
                  <a:pt x="4376" y="667504"/>
                  <a:pt x="12949" y="677981"/>
                  <a:pt x="23426" y="683697"/>
                </a:cubicBezTo>
                <a:lnTo>
                  <a:pt x="324416" y="856099"/>
                </a:lnTo>
                <a:lnTo>
                  <a:pt x="306319" y="888484"/>
                </a:lnTo>
                <a:cubicBezTo>
                  <a:pt x="296794" y="905629"/>
                  <a:pt x="297746" y="926584"/>
                  <a:pt x="310129" y="941824"/>
                </a:cubicBezTo>
                <a:lnTo>
                  <a:pt x="408236" y="1068507"/>
                </a:lnTo>
                <a:cubicBezTo>
                  <a:pt x="409189" y="1069459"/>
                  <a:pt x="410141" y="1071364"/>
                  <a:pt x="411094" y="1072317"/>
                </a:cubicBezTo>
                <a:cubicBezTo>
                  <a:pt x="411094" y="1072317"/>
                  <a:pt x="524441" y="1192332"/>
                  <a:pt x="616834" y="1287582"/>
                </a:cubicBezTo>
                <a:cubicBezTo>
                  <a:pt x="616834" y="1287582"/>
                  <a:pt x="616834" y="1287582"/>
                  <a:pt x="616834" y="1287582"/>
                </a:cubicBezTo>
                <a:lnTo>
                  <a:pt x="587306" y="1334254"/>
                </a:lnTo>
                <a:cubicBezTo>
                  <a:pt x="547301" y="1397119"/>
                  <a:pt x="561589" y="1478082"/>
                  <a:pt x="619691" y="1523802"/>
                </a:cubicBezTo>
                <a:lnTo>
                  <a:pt x="670174" y="1563807"/>
                </a:lnTo>
                <a:cubicBezTo>
                  <a:pt x="695891" y="1583809"/>
                  <a:pt x="727324" y="1594286"/>
                  <a:pt x="758756" y="1594286"/>
                </a:cubicBezTo>
                <a:cubicBezTo>
                  <a:pt x="767329" y="1594286"/>
                  <a:pt x="776854" y="1593334"/>
                  <a:pt x="785426" y="1591429"/>
                </a:cubicBezTo>
                <a:cubicBezTo>
                  <a:pt x="782569" y="1636196"/>
                  <a:pt x="801619" y="1681917"/>
                  <a:pt x="839719" y="1711444"/>
                </a:cubicBezTo>
                <a:lnTo>
                  <a:pt x="890201" y="1751449"/>
                </a:lnTo>
                <a:cubicBezTo>
                  <a:pt x="915919" y="1771452"/>
                  <a:pt x="947351" y="1781929"/>
                  <a:pt x="978784" y="1781929"/>
                </a:cubicBezTo>
                <a:cubicBezTo>
                  <a:pt x="987356" y="1781929"/>
                  <a:pt x="995929" y="1780977"/>
                  <a:pt x="1004501" y="1780024"/>
                </a:cubicBezTo>
                <a:cubicBezTo>
                  <a:pt x="1002596" y="1824792"/>
                  <a:pt x="1021646" y="1868607"/>
                  <a:pt x="1058794" y="1898134"/>
                </a:cubicBezTo>
                <a:lnTo>
                  <a:pt x="1109276" y="1938139"/>
                </a:lnTo>
                <a:cubicBezTo>
                  <a:pt x="1134994" y="1958142"/>
                  <a:pt x="1166426" y="1968619"/>
                  <a:pt x="1197859" y="1968619"/>
                </a:cubicBezTo>
                <a:cubicBezTo>
                  <a:pt x="1212146" y="1968619"/>
                  <a:pt x="1225481" y="1965761"/>
                  <a:pt x="1238816" y="1961952"/>
                </a:cubicBezTo>
                <a:cubicBezTo>
                  <a:pt x="1238816" y="1967667"/>
                  <a:pt x="1238816" y="1974334"/>
                  <a:pt x="1239769" y="1980049"/>
                </a:cubicBezTo>
                <a:cubicBezTo>
                  <a:pt x="1245484" y="2011482"/>
                  <a:pt x="1263581" y="2039104"/>
                  <a:pt x="1292156" y="2057202"/>
                </a:cubicBezTo>
                <a:lnTo>
                  <a:pt x="1336924" y="2085777"/>
                </a:lnTo>
                <a:cubicBezTo>
                  <a:pt x="1359784" y="2101017"/>
                  <a:pt x="1387406" y="2108637"/>
                  <a:pt x="1415029" y="2108637"/>
                </a:cubicBezTo>
                <a:cubicBezTo>
                  <a:pt x="1443604" y="2108637"/>
                  <a:pt x="1473131" y="2100064"/>
                  <a:pt x="1496944" y="2083871"/>
                </a:cubicBezTo>
                <a:lnTo>
                  <a:pt x="1532186" y="2059107"/>
                </a:lnTo>
                <a:cubicBezTo>
                  <a:pt x="1564571" y="2036246"/>
                  <a:pt x="1582669" y="2004814"/>
                  <a:pt x="1582669" y="1970524"/>
                </a:cubicBezTo>
                <a:cubicBezTo>
                  <a:pt x="1582669" y="1949569"/>
                  <a:pt x="1576954" y="1927661"/>
                  <a:pt x="1564571" y="1906707"/>
                </a:cubicBezTo>
                <a:lnTo>
                  <a:pt x="1714114" y="1991479"/>
                </a:lnTo>
                <a:cubicBezTo>
                  <a:pt x="1741736" y="2006719"/>
                  <a:pt x="1784599" y="2021007"/>
                  <a:pt x="1829366" y="2021007"/>
                </a:cubicBezTo>
                <a:cubicBezTo>
                  <a:pt x="1879849" y="2021007"/>
                  <a:pt x="1932236" y="2001957"/>
                  <a:pt x="1968431" y="1944807"/>
                </a:cubicBezTo>
                <a:cubicBezTo>
                  <a:pt x="1980814" y="1924804"/>
                  <a:pt x="1986529" y="1900992"/>
                  <a:pt x="1987481" y="1876227"/>
                </a:cubicBezTo>
                <a:cubicBezTo>
                  <a:pt x="2011294" y="1889561"/>
                  <a:pt x="2032249" y="1901944"/>
                  <a:pt x="2047489" y="1910517"/>
                </a:cubicBezTo>
                <a:cubicBezTo>
                  <a:pt x="2064634" y="1920042"/>
                  <a:pt x="2075111" y="1925757"/>
                  <a:pt x="2076064" y="1926709"/>
                </a:cubicBezTo>
                <a:cubicBezTo>
                  <a:pt x="2110354" y="1944807"/>
                  <a:pt x="2146549" y="1953379"/>
                  <a:pt x="2181791" y="1953379"/>
                </a:cubicBezTo>
                <a:cubicBezTo>
                  <a:pt x="2246562" y="1953379"/>
                  <a:pt x="2304664" y="1923852"/>
                  <a:pt x="2333239" y="1869559"/>
                </a:cubicBezTo>
                <a:cubicBezTo>
                  <a:pt x="2346574" y="1844794"/>
                  <a:pt x="2351337" y="1818124"/>
                  <a:pt x="2350384" y="1791454"/>
                </a:cubicBezTo>
                <a:cubicBezTo>
                  <a:pt x="2395152" y="1819077"/>
                  <a:pt x="2462779" y="1847652"/>
                  <a:pt x="2528502" y="1847652"/>
                </a:cubicBezTo>
                <a:cubicBezTo>
                  <a:pt x="2581841" y="1847652"/>
                  <a:pt x="2634229" y="1828602"/>
                  <a:pt x="2669471" y="1774309"/>
                </a:cubicBezTo>
                <a:cubicBezTo>
                  <a:pt x="2693284" y="1738114"/>
                  <a:pt x="2699952" y="1698109"/>
                  <a:pt x="2689474" y="1657152"/>
                </a:cubicBezTo>
                <a:cubicBezTo>
                  <a:pt x="2678996" y="1615242"/>
                  <a:pt x="2649469" y="1576189"/>
                  <a:pt x="2607559" y="1545709"/>
                </a:cubicBezTo>
                <a:cubicBezTo>
                  <a:pt x="2632324" y="1531421"/>
                  <a:pt x="2653279" y="1511419"/>
                  <a:pt x="2665662" y="1486654"/>
                </a:cubicBezTo>
                <a:cubicBezTo>
                  <a:pt x="2687569" y="1444744"/>
                  <a:pt x="2689474" y="1395214"/>
                  <a:pt x="2669471" y="1347589"/>
                </a:cubicBezTo>
                <a:cubicBezTo>
                  <a:pt x="2659946" y="1324729"/>
                  <a:pt x="2644706" y="1302821"/>
                  <a:pt x="2625656" y="1283771"/>
                </a:cubicBezTo>
                <a:cubicBezTo>
                  <a:pt x="2632324" y="1282819"/>
                  <a:pt x="2638991" y="1280914"/>
                  <a:pt x="2644706" y="1278057"/>
                </a:cubicBezTo>
                <a:lnTo>
                  <a:pt x="2951412" y="1093272"/>
                </a:lnTo>
                <a:cubicBezTo>
                  <a:pt x="2973319" y="1077079"/>
                  <a:pt x="2980939" y="1048504"/>
                  <a:pt x="2968556" y="1026597"/>
                </a:cubicBezTo>
                <a:close/>
                <a:moveTo>
                  <a:pt x="2566602" y="1237099"/>
                </a:moveTo>
                <a:lnTo>
                  <a:pt x="2537074" y="1218049"/>
                </a:lnTo>
                <a:lnTo>
                  <a:pt x="1755071" y="768469"/>
                </a:lnTo>
                <a:cubicBezTo>
                  <a:pt x="1771264" y="768469"/>
                  <a:pt x="1788409" y="769422"/>
                  <a:pt x="1804602" y="771327"/>
                </a:cubicBezTo>
                <a:lnTo>
                  <a:pt x="1988434" y="796092"/>
                </a:lnTo>
                <a:cubicBezTo>
                  <a:pt x="2014152" y="799902"/>
                  <a:pt x="2038916" y="781804"/>
                  <a:pt x="2041774" y="755134"/>
                </a:cubicBezTo>
                <a:cubicBezTo>
                  <a:pt x="2045584" y="729417"/>
                  <a:pt x="2027486" y="704652"/>
                  <a:pt x="2000816" y="701794"/>
                </a:cubicBezTo>
                <a:lnTo>
                  <a:pt x="1816984" y="677029"/>
                </a:lnTo>
                <a:cubicBezTo>
                  <a:pt x="1746499" y="667504"/>
                  <a:pt x="1675061" y="676077"/>
                  <a:pt x="1608386" y="699889"/>
                </a:cubicBezTo>
                <a:cubicBezTo>
                  <a:pt x="1607434" y="699889"/>
                  <a:pt x="1606481" y="700842"/>
                  <a:pt x="1605529" y="700842"/>
                </a:cubicBezTo>
                <a:cubicBezTo>
                  <a:pt x="1576954" y="712272"/>
                  <a:pt x="1548379" y="725606"/>
                  <a:pt x="1521709" y="742752"/>
                </a:cubicBezTo>
                <a:lnTo>
                  <a:pt x="1255009" y="918964"/>
                </a:lnTo>
                <a:cubicBezTo>
                  <a:pt x="1223576" y="938967"/>
                  <a:pt x="1182619" y="933252"/>
                  <a:pt x="1158806" y="903724"/>
                </a:cubicBezTo>
                <a:cubicBezTo>
                  <a:pt x="1134041" y="874197"/>
                  <a:pt x="1137851" y="830381"/>
                  <a:pt x="1166426" y="803711"/>
                </a:cubicBezTo>
                <a:lnTo>
                  <a:pt x="1483609" y="517009"/>
                </a:lnTo>
                <a:cubicBezTo>
                  <a:pt x="1585526" y="424617"/>
                  <a:pt x="1721734" y="384611"/>
                  <a:pt x="1856989" y="406519"/>
                </a:cubicBezTo>
                <a:lnTo>
                  <a:pt x="2103687" y="445572"/>
                </a:lnTo>
                <a:lnTo>
                  <a:pt x="2566602" y="1237099"/>
                </a:lnTo>
                <a:close/>
                <a:moveTo>
                  <a:pt x="1241674" y="1578094"/>
                </a:moveTo>
                <a:cubicBezTo>
                  <a:pt x="1223576" y="1575236"/>
                  <a:pt x="1204526" y="1574284"/>
                  <a:pt x="1186429" y="1577142"/>
                </a:cubicBezTo>
                <a:cubicBezTo>
                  <a:pt x="1182619" y="1578094"/>
                  <a:pt x="1178809" y="1578094"/>
                  <a:pt x="1174999" y="1579046"/>
                </a:cubicBezTo>
                <a:cubicBezTo>
                  <a:pt x="1174999" y="1578094"/>
                  <a:pt x="1174999" y="1578094"/>
                  <a:pt x="1174999" y="1577142"/>
                </a:cubicBezTo>
                <a:cubicBezTo>
                  <a:pt x="1175951" y="1523802"/>
                  <a:pt x="1154044" y="1473319"/>
                  <a:pt x="1114991" y="1438077"/>
                </a:cubicBezTo>
                <a:cubicBezTo>
                  <a:pt x="1106419" y="1430457"/>
                  <a:pt x="1097846" y="1423789"/>
                  <a:pt x="1088321" y="1418074"/>
                </a:cubicBezTo>
                <a:cubicBezTo>
                  <a:pt x="1340734" y="1358067"/>
                  <a:pt x="1530281" y="1126609"/>
                  <a:pt x="1533139" y="850384"/>
                </a:cubicBezTo>
                <a:lnTo>
                  <a:pt x="1574096" y="823714"/>
                </a:lnTo>
                <a:cubicBezTo>
                  <a:pt x="1587431" y="815142"/>
                  <a:pt x="1601719" y="807522"/>
                  <a:pt x="1616959" y="800854"/>
                </a:cubicBezTo>
                <a:lnTo>
                  <a:pt x="1676014" y="834192"/>
                </a:lnTo>
                <a:lnTo>
                  <a:pt x="1241674" y="1578094"/>
                </a:lnTo>
                <a:close/>
                <a:moveTo>
                  <a:pt x="1488371" y="265549"/>
                </a:moveTo>
                <a:lnTo>
                  <a:pt x="1637914" y="326509"/>
                </a:lnTo>
                <a:cubicBezTo>
                  <a:pt x="1557904" y="349369"/>
                  <a:pt x="1482656" y="389374"/>
                  <a:pt x="1418839" y="447477"/>
                </a:cubicBezTo>
                <a:lnTo>
                  <a:pt x="1415981" y="449381"/>
                </a:lnTo>
                <a:lnTo>
                  <a:pt x="1194049" y="399852"/>
                </a:lnTo>
                <a:lnTo>
                  <a:pt x="1488371" y="265549"/>
                </a:lnTo>
                <a:close/>
                <a:moveTo>
                  <a:pt x="287269" y="326509"/>
                </a:moveTo>
                <a:lnTo>
                  <a:pt x="310129" y="286504"/>
                </a:lnTo>
                <a:lnTo>
                  <a:pt x="568256" y="435094"/>
                </a:lnTo>
                <a:lnTo>
                  <a:pt x="545396" y="475099"/>
                </a:lnTo>
                <a:lnTo>
                  <a:pt x="287269" y="326509"/>
                </a:lnTo>
                <a:close/>
                <a:moveTo>
                  <a:pt x="112961" y="624642"/>
                </a:moveTo>
                <a:lnTo>
                  <a:pt x="135821" y="584636"/>
                </a:lnTo>
                <a:lnTo>
                  <a:pt x="394901" y="734179"/>
                </a:lnTo>
                <a:lnTo>
                  <a:pt x="372041" y="774184"/>
                </a:lnTo>
                <a:lnTo>
                  <a:pt x="112961" y="624642"/>
                </a:lnTo>
                <a:close/>
                <a:moveTo>
                  <a:pt x="404426" y="908486"/>
                </a:moveTo>
                <a:lnTo>
                  <a:pt x="674936" y="441761"/>
                </a:lnTo>
                <a:cubicBezTo>
                  <a:pt x="674936" y="441761"/>
                  <a:pt x="674936" y="441761"/>
                  <a:pt x="674936" y="441761"/>
                </a:cubicBezTo>
                <a:cubicBezTo>
                  <a:pt x="674936" y="441761"/>
                  <a:pt x="674936" y="441761"/>
                  <a:pt x="674936" y="441761"/>
                </a:cubicBezTo>
                <a:lnTo>
                  <a:pt x="706369" y="387469"/>
                </a:lnTo>
                <a:lnTo>
                  <a:pt x="1330256" y="527486"/>
                </a:lnTo>
                <a:lnTo>
                  <a:pt x="1102609" y="733227"/>
                </a:lnTo>
                <a:cubicBezTo>
                  <a:pt x="1035934" y="793234"/>
                  <a:pt x="1028314" y="894199"/>
                  <a:pt x="1085464" y="963731"/>
                </a:cubicBezTo>
                <a:cubicBezTo>
                  <a:pt x="1118801" y="1004689"/>
                  <a:pt x="1166426" y="1025644"/>
                  <a:pt x="1215956" y="1025644"/>
                </a:cubicBezTo>
                <a:cubicBezTo>
                  <a:pt x="1247389" y="1025644"/>
                  <a:pt x="1279774" y="1017072"/>
                  <a:pt x="1307396" y="998022"/>
                </a:cubicBezTo>
                <a:lnTo>
                  <a:pt x="1475036" y="888484"/>
                </a:lnTo>
                <a:cubicBezTo>
                  <a:pt x="1452176" y="1160899"/>
                  <a:pt x="1230244" y="1376164"/>
                  <a:pt x="958781" y="1376164"/>
                </a:cubicBezTo>
                <a:cubicBezTo>
                  <a:pt x="956876" y="1376164"/>
                  <a:pt x="955924" y="1377117"/>
                  <a:pt x="954971" y="1377117"/>
                </a:cubicBezTo>
                <a:cubicBezTo>
                  <a:pt x="952114" y="1328539"/>
                  <a:pt x="932111" y="1282819"/>
                  <a:pt x="895916" y="1249482"/>
                </a:cubicBezTo>
                <a:cubicBezTo>
                  <a:pt x="855911" y="1213286"/>
                  <a:pt x="801619" y="1196142"/>
                  <a:pt x="748279" y="1203761"/>
                </a:cubicBezTo>
                <a:cubicBezTo>
                  <a:pt x="727324" y="1206619"/>
                  <a:pt x="707321" y="1213286"/>
                  <a:pt x="688271" y="1222811"/>
                </a:cubicBezTo>
                <a:cubicBezTo>
                  <a:pt x="602546" y="1134229"/>
                  <a:pt x="496819" y="1022786"/>
                  <a:pt x="482531" y="1008499"/>
                </a:cubicBezTo>
                <a:lnTo>
                  <a:pt x="404426" y="908486"/>
                </a:lnTo>
                <a:close/>
                <a:moveTo>
                  <a:pt x="728276" y="1488559"/>
                </a:moveTo>
                <a:lnTo>
                  <a:pt x="677794" y="1448554"/>
                </a:lnTo>
                <a:cubicBezTo>
                  <a:pt x="657791" y="1433314"/>
                  <a:pt x="653981" y="1405692"/>
                  <a:pt x="667316" y="1384736"/>
                </a:cubicBezTo>
                <a:lnTo>
                  <a:pt x="696844" y="1338064"/>
                </a:lnTo>
                <a:cubicBezTo>
                  <a:pt x="711131" y="1316157"/>
                  <a:pt x="733991" y="1300917"/>
                  <a:pt x="759709" y="1298059"/>
                </a:cubicBezTo>
                <a:cubicBezTo>
                  <a:pt x="785426" y="1294249"/>
                  <a:pt x="812096" y="1302821"/>
                  <a:pt x="831146" y="1319967"/>
                </a:cubicBezTo>
                <a:cubicBezTo>
                  <a:pt x="850196" y="1337111"/>
                  <a:pt x="860674" y="1360924"/>
                  <a:pt x="860674" y="1387594"/>
                </a:cubicBezTo>
                <a:cubicBezTo>
                  <a:pt x="860674" y="1413311"/>
                  <a:pt x="849244" y="1437124"/>
                  <a:pt x="829241" y="1453317"/>
                </a:cubicBezTo>
                <a:lnTo>
                  <a:pt x="789236" y="1486654"/>
                </a:lnTo>
                <a:cubicBezTo>
                  <a:pt x="772091" y="1501894"/>
                  <a:pt x="746374" y="1502846"/>
                  <a:pt x="728276" y="1488559"/>
                </a:cubicBezTo>
                <a:close/>
                <a:moveTo>
                  <a:pt x="948304" y="1676202"/>
                </a:moveTo>
                <a:lnTo>
                  <a:pt x="897821" y="1636196"/>
                </a:lnTo>
                <a:cubicBezTo>
                  <a:pt x="877819" y="1620957"/>
                  <a:pt x="874009" y="1593334"/>
                  <a:pt x="887344" y="1572379"/>
                </a:cubicBezTo>
                <a:lnTo>
                  <a:pt x="916871" y="1525707"/>
                </a:lnTo>
                <a:cubicBezTo>
                  <a:pt x="931159" y="1503799"/>
                  <a:pt x="954019" y="1488559"/>
                  <a:pt x="979736" y="1485702"/>
                </a:cubicBezTo>
                <a:cubicBezTo>
                  <a:pt x="1005454" y="1481892"/>
                  <a:pt x="1032124" y="1490464"/>
                  <a:pt x="1051174" y="1507609"/>
                </a:cubicBezTo>
                <a:cubicBezTo>
                  <a:pt x="1070224" y="1524754"/>
                  <a:pt x="1080701" y="1548567"/>
                  <a:pt x="1079749" y="1575236"/>
                </a:cubicBezTo>
                <a:cubicBezTo>
                  <a:pt x="1079749" y="1600954"/>
                  <a:pt x="1068319" y="1624767"/>
                  <a:pt x="1048316" y="1640959"/>
                </a:cubicBezTo>
                <a:lnTo>
                  <a:pt x="1008311" y="1674296"/>
                </a:lnTo>
                <a:cubicBezTo>
                  <a:pt x="992119" y="1689536"/>
                  <a:pt x="966401" y="1690489"/>
                  <a:pt x="948304" y="1676202"/>
                </a:cubicBezTo>
                <a:close/>
                <a:moveTo>
                  <a:pt x="1167379" y="1861939"/>
                </a:moveTo>
                <a:lnTo>
                  <a:pt x="1116896" y="1821934"/>
                </a:lnTo>
                <a:cubicBezTo>
                  <a:pt x="1096894" y="1806694"/>
                  <a:pt x="1092131" y="1779071"/>
                  <a:pt x="1106419" y="1758117"/>
                </a:cubicBezTo>
                <a:cubicBezTo>
                  <a:pt x="1106419" y="1758117"/>
                  <a:pt x="1106419" y="1758117"/>
                  <a:pt x="1106419" y="1758117"/>
                </a:cubicBezTo>
                <a:lnTo>
                  <a:pt x="1135946" y="1711444"/>
                </a:lnTo>
                <a:cubicBezTo>
                  <a:pt x="1150234" y="1689536"/>
                  <a:pt x="1173094" y="1674296"/>
                  <a:pt x="1198811" y="1671439"/>
                </a:cubicBezTo>
                <a:cubicBezTo>
                  <a:pt x="1202621" y="1670486"/>
                  <a:pt x="1206431" y="1670486"/>
                  <a:pt x="1210241" y="1670486"/>
                </a:cubicBezTo>
                <a:cubicBezTo>
                  <a:pt x="1232149" y="1670486"/>
                  <a:pt x="1253104" y="1679059"/>
                  <a:pt x="1270249" y="1693346"/>
                </a:cubicBezTo>
                <a:cubicBezTo>
                  <a:pt x="1289299" y="1710492"/>
                  <a:pt x="1299776" y="1734304"/>
                  <a:pt x="1299776" y="1760974"/>
                </a:cubicBezTo>
                <a:cubicBezTo>
                  <a:pt x="1299776" y="1786692"/>
                  <a:pt x="1288346" y="1810504"/>
                  <a:pt x="1268344" y="1826696"/>
                </a:cubicBezTo>
                <a:lnTo>
                  <a:pt x="1228339" y="1860034"/>
                </a:lnTo>
                <a:cubicBezTo>
                  <a:pt x="1211194" y="1875274"/>
                  <a:pt x="1185476" y="1876227"/>
                  <a:pt x="1167379" y="1861939"/>
                </a:cubicBezTo>
                <a:close/>
                <a:moveTo>
                  <a:pt x="1476941" y="1980049"/>
                </a:moveTo>
                <a:lnTo>
                  <a:pt x="1441699" y="2004814"/>
                </a:lnTo>
                <a:cubicBezTo>
                  <a:pt x="1427411" y="2015292"/>
                  <a:pt x="1403599" y="2015292"/>
                  <a:pt x="1388359" y="2005767"/>
                </a:cubicBezTo>
                <a:lnTo>
                  <a:pt x="1343591" y="1977192"/>
                </a:lnTo>
                <a:cubicBezTo>
                  <a:pt x="1337876" y="1973382"/>
                  <a:pt x="1334066" y="1968619"/>
                  <a:pt x="1333114" y="1963857"/>
                </a:cubicBezTo>
                <a:cubicBezTo>
                  <a:pt x="1333114" y="1962904"/>
                  <a:pt x="1332161" y="1959094"/>
                  <a:pt x="1335971" y="1954332"/>
                </a:cubicBezTo>
                <a:lnTo>
                  <a:pt x="1362641" y="1920042"/>
                </a:lnTo>
                <a:cubicBezTo>
                  <a:pt x="1367404" y="1913374"/>
                  <a:pt x="1378834" y="1899086"/>
                  <a:pt x="1399789" y="1899086"/>
                </a:cubicBezTo>
                <a:cubicBezTo>
                  <a:pt x="1412171" y="1899086"/>
                  <a:pt x="1429316" y="1904802"/>
                  <a:pt x="1450271" y="1920042"/>
                </a:cubicBezTo>
                <a:cubicBezTo>
                  <a:pt x="1477894" y="1940996"/>
                  <a:pt x="1487419" y="1960046"/>
                  <a:pt x="1487419" y="1968619"/>
                </a:cubicBezTo>
                <a:cubicBezTo>
                  <a:pt x="1487419" y="1971477"/>
                  <a:pt x="1481704" y="1976239"/>
                  <a:pt x="1476941" y="1980049"/>
                </a:cubicBezTo>
                <a:close/>
                <a:moveTo>
                  <a:pt x="2589462" y="1719064"/>
                </a:moveTo>
                <a:cubicBezTo>
                  <a:pt x="2541837" y="1792407"/>
                  <a:pt x="2399914" y="1708586"/>
                  <a:pt x="2397056" y="1705729"/>
                </a:cubicBezTo>
                <a:lnTo>
                  <a:pt x="2044631" y="1513324"/>
                </a:lnTo>
                <a:cubicBezTo>
                  <a:pt x="2021771" y="1500942"/>
                  <a:pt x="1992244" y="1509514"/>
                  <a:pt x="1979861" y="1532374"/>
                </a:cubicBezTo>
                <a:cubicBezTo>
                  <a:pt x="1967479" y="1555234"/>
                  <a:pt x="1976052" y="1584761"/>
                  <a:pt x="1998911" y="1597144"/>
                </a:cubicBezTo>
                <a:lnTo>
                  <a:pt x="2196079" y="1704777"/>
                </a:lnTo>
                <a:cubicBezTo>
                  <a:pt x="2196079" y="1704777"/>
                  <a:pt x="2196079" y="1704777"/>
                  <a:pt x="2196079" y="1704777"/>
                </a:cubicBezTo>
                <a:cubicBezTo>
                  <a:pt x="2244656" y="1730494"/>
                  <a:pt x="2268469" y="1784786"/>
                  <a:pt x="2248466" y="1821934"/>
                </a:cubicBezTo>
                <a:cubicBezTo>
                  <a:pt x="2229416" y="1858129"/>
                  <a:pt x="2170362" y="1866702"/>
                  <a:pt x="2120831" y="1840032"/>
                </a:cubicBezTo>
                <a:cubicBezTo>
                  <a:pt x="2118927" y="1839079"/>
                  <a:pt x="2109402" y="1833364"/>
                  <a:pt x="2094161" y="1824792"/>
                </a:cubicBezTo>
                <a:cubicBezTo>
                  <a:pt x="2053204" y="1800979"/>
                  <a:pt x="1971289" y="1754307"/>
                  <a:pt x="1891279" y="1710492"/>
                </a:cubicBezTo>
                <a:cubicBezTo>
                  <a:pt x="1891279" y="1710492"/>
                  <a:pt x="1891279" y="1710492"/>
                  <a:pt x="1891279" y="1710492"/>
                </a:cubicBezTo>
                <a:lnTo>
                  <a:pt x="1891279" y="1710492"/>
                </a:lnTo>
                <a:cubicBezTo>
                  <a:pt x="1890327" y="1710492"/>
                  <a:pt x="1890327" y="1709539"/>
                  <a:pt x="1889374" y="1709539"/>
                </a:cubicBezTo>
                <a:cubicBezTo>
                  <a:pt x="1889374" y="1709539"/>
                  <a:pt x="1889374" y="1709539"/>
                  <a:pt x="1889374" y="1709539"/>
                </a:cubicBezTo>
                <a:lnTo>
                  <a:pt x="1771264" y="1644769"/>
                </a:lnTo>
                <a:cubicBezTo>
                  <a:pt x="1748404" y="1632386"/>
                  <a:pt x="1718877" y="1640959"/>
                  <a:pt x="1706494" y="1663819"/>
                </a:cubicBezTo>
                <a:cubicBezTo>
                  <a:pt x="1694111" y="1686679"/>
                  <a:pt x="1702684" y="1716207"/>
                  <a:pt x="1725544" y="1728589"/>
                </a:cubicBezTo>
                <a:lnTo>
                  <a:pt x="1844606" y="1794311"/>
                </a:lnTo>
                <a:cubicBezTo>
                  <a:pt x="1845559" y="1794311"/>
                  <a:pt x="1845559" y="1795264"/>
                  <a:pt x="1846511" y="1795264"/>
                </a:cubicBezTo>
                <a:cubicBezTo>
                  <a:pt x="1867466" y="1806694"/>
                  <a:pt x="1883659" y="1827649"/>
                  <a:pt x="1890327" y="1850509"/>
                </a:cubicBezTo>
                <a:cubicBezTo>
                  <a:pt x="1895089" y="1866702"/>
                  <a:pt x="1893184" y="1882894"/>
                  <a:pt x="1887469" y="1893371"/>
                </a:cubicBezTo>
                <a:cubicBezTo>
                  <a:pt x="1850321" y="1952427"/>
                  <a:pt x="1768406" y="1911469"/>
                  <a:pt x="1759834" y="1906707"/>
                </a:cubicBezTo>
                <a:lnTo>
                  <a:pt x="1381691" y="1693346"/>
                </a:lnTo>
                <a:cubicBezTo>
                  <a:pt x="1371214" y="1666677"/>
                  <a:pt x="1355974" y="1642864"/>
                  <a:pt x="1334066" y="1623814"/>
                </a:cubicBezTo>
                <a:cubicBezTo>
                  <a:pt x="1332161" y="1621909"/>
                  <a:pt x="1330256" y="1620957"/>
                  <a:pt x="1328351" y="1619052"/>
                </a:cubicBezTo>
                <a:lnTo>
                  <a:pt x="1387406" y="1517134"/>
                </a:lnTo>
                <a:lnTo>
                  <a:pt x="1610291" y="1641911"/>
                </a:lnTo>
                <a:cubicBezTo>
                  <a:pt x="1615054" y="1644769"/>
                  <a:pt x="1619816" y="1645721"/>
                  <a:pt x="1624579" y="1645721"/>
                </a:cubicBezTo>
                <a:cubicBezTo>
                  <a:pt x="1634104" y="1645721"/>
                  <a:pt x="1644581" y="1640007"/>
                  <a:pt x="1649344" y="1631434"/>
                </a:cubicBezTo>
                <a:cubicBezTo>
                  <a:pt x="1656964" y="1618099"/>
                  <a:pt x="1652201" y="1600002"/>
                  <a:pt x="1638866" y="1592382"/>
                </a:cubicBezTo>
                <a:lnTo>
                  <a:pt x="1416934" y="1467604"/>
                </a:lnTo>
                <a:lnTo>
                  <a:pt x="1510279" y="1308536"/>
                </a:lnTo>
                <a:lnTo>
                  <a:pt x="1849369" y="1494274"/>
                </a:lnTo>
                <a:cubicBezTo>
                  <a:pt x="1854131" y="1496179"/>
                  <a:pt x="1858894" y="1498084"/>
                  <a:pt x="1862704" y="1498084"/>
                </a:cubicBezTo>
                <a:cubicBezTo>
                  <a:pt x="1873181" y="1498084"/>
                  <a:pt x="1882706" y="1492369"/>
                  <a:pt x="1887469" y="1482844"/>
                </a:cubicBezTo>
                <a:cubicBezTo>
                  <a:pt x="1895089" y="1468557"/>
                  <a:pt x="1890327" y="1451411"/>
                  <a:pt x="1876039" y="1443792"/>
                </a:cubicBezTo>
                <a:lnTo>
                  <a:pt x="1538854" y="1259007"/>
                </a:lnTo>
                <a:lnTo>
                  <a:pt x="1631246" y="1099939"/>
                </a:lnTo>
                <a:lnTo>
                  <a:pt x="1977004" y="1286629"/>
                </a:lnTo>
                <a:cubicBezTo>
                  <a:pt x="1981766" y="1288534"/>
                  <a:pt x="1985577" y="1290439"/>
                  <a:pt x="1990339" y="1290439"/>
                </a:cubicBezTo>
                <a:cubicBezTo>
                  <a:pt x="2000816" y="1290439"/>
                  <a:pt x="2010341" y="1284724"/>
                  <a:pt x="2015104" y="1275199"/>
                </a:cubicBezTo>
                <a:cubicBezTo>
                  <a:pt x="2022724" y="1260911"/>
                  <a:pt x="2017009" y="1243767"/>
                  <a:pt x="2003674" y="1236146"/>
                </a:cubicBezTo>
                <a:lnTo>
                  <a:pt x="1659821" y="1050409"/>
                </a:lnTo>
                <a:lnTo>
                  <a:pt x="1758881" y="880864"/>
                </a:lnTo>
                <a:lnTo>
                  <a:pt x="2487544" y="1299964"/>
                </a:lnTo>
                <a:lnTo>
                  <a:pt x="2540884" y="1333302"/>
                </a:lnTo>
                <a:cubicBezTo>
                  <a:pt x="2558981" y="1346636"/>
                  <a:pt x="2574221" y="1363782"/>
                  <a:pt x="2581841" y="1382832"/>
                </a:cubicBezTo>
                <a:cubicBezTo>
                  <a:pt x="2586604" y="1394261"/>
                  <a:pt x="2593271" y="1418074"/>
                  <a:pt x="2581841" y="1439982"/>
                </a:cubicBezTo>
                <a:cubicBezTo>
                  <a:pt x="2570412" y="1461889"/>
                  <a:pt x="2547552" y="1469509"/>
                  <a:pt x="2534216" y="1471414"/>
                </a:cubicBezTo>
                <a:cubicBezTo>
                  <a:pt x="2508499" y="1476177"/>
                  <a:pt x="2478971" y="1471414"/>
                  <a:pt x="2453254" y="1457127"/>
                </a:cubicBezTo>
                <a:cubicBezTo>
                  <a:pt x="2453254" y="1457127"/>
                  <a:pt x="2453254" y="1457127"/>
                  <a:pt x="2453254" y="1457127"/>
                </a:cubicBezTo>
                <a:cubicBezTo>
                  <a:pt x="2376102" y="1415217"/>
                  <a:pt x="2269421" y="1358067"/>
                  <a:pt x="2158931" y="1298059"/>
                </a:cubicBezTo>
                <a:cubicBezTo>
                  <a:pt x="2136071" y="1285677"/>
                  <a:pt x="2106544" y="1294249"/>
                  <a:pt x="2094161" y="1317109"/>
                </a:cubicBezTo>
                <a:cubicBezTo>
                  <a:pt x="2081779" y="1339969"/>
                  <a:pt x="2090352" y="1369496"/>
                  <a:pt x="2113212" y="1381879"/>
                </a:cubicBezTo>
                <a:cubicBezTo>
                  <a:pt x="2327524" y="1497132"/>
                  <a:pt x="2526596" y="1604764"/>
                  <a:pt x="2529454" y="1606669"/>
                </a:cubicBezTo>
                <a:cubicBezTo>
                  <a:pt x="2563744" y="1624767"/>
                  <a:pt x="2589462" y="1652389"/>
                  <a:pt x="2596129" y="1678107"/>
                </a:cubicBezTo>
                <a:cubicBezTo>
                  <a:pt x="2600891" y="1693346"/>
                  <a:pt x="2598034" y="1705729"/>
                  <a:pt x="2589462" y="1719064"/>
                </a:cubicBezTo>
                <a:close/>
                <a:moveTo>
                  <a:pt x="2637087" y="1169472"/>
                </a:moveTo>
                <a:lnTo>
                  <a:pt x="2105591" y="261739"/>
                </a:lnTo>
                <a:lnTo>
                  <a:pt x="2341812" y="115054"/>
                </a:lnTo>
                <a:lnTo>
                  <a:pt x="2862829" y="1034217"/>
                </a:lnTo>
                <a:lnTo>
                  <a:pt x="2637087" y="1169472"/>
                </a:lnTo>
                <a:close/>
              </a:path>
            </a:pathLst>
          </a:custGeom>
          <a:solidFill>
            <a:schemeClr val="tx1"/>
          </a:solidFill>
          <a:ln w="9525" cap="flat">
            <a:noFill/>
            <a:prstDash val="solid"/>
            <a:miter/>
          </a:ln>
        </p:spPr>
        <p:txBody>
          <a:bodyPr rtlCol="0" anchor="ctr"/>
          <a:lstStyle/>
          <a:p>
            <a:pPr rtl="0"/>
            <a:endParaRPr lang="en-US">
              <a:ea typeface="Meiryo" panose="020B0604030504040204" pitchFamily="34" charset="-128"/>
            </a:endParaRPr>
          </a:p>
        </p:txBody>
      </p:sp>
      <p:sp>
        <p:nvSpPr>
          <p:cNvPr id="8" name="Oval 7">
            <a:extLst>
              <a:ext uri="{FF2B5EF4-FFF2-40B4-BE49-F238E27FC236}">
                <a16:creationId xmlns:a16="http://schemas.microsoft.com/office/drawing/2014/main" id="{260AF8BE-5714-4BAF-AFC7-48DB47453BB8}"/>
              </a:ext>
            </a:extLst>
          </p:cNvPr>
          <p:cNvSpPr/>
          <p:nvPr/>
        </p:nvSpPr>
        <p:spPr>
          <a:xfrm flipH="1">
            <a:off x="4987190" y="3789147"/>
            <a:ext cx="850726" cy="850726"/>
          </a:xfrm>
          <a:prstGeom prst="ellipse">
            <a:avLst/>
          </a:prstGeom>
          <a:solidFill>
            <a:schemeClr val="bg1"/>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PH" sz="1600" dirty="0" err="1">
              <a:ea typeface="Meiryo" panose="020B0604030504040204" pitchFamily="34" charset="-128"/>
            </a:endParaRPr>
          </a:p>
        </p:txBody>
      </p:sp>
      <p:grpSp>
        <p:nvGrpSpPr>
          <p:cNvPr id="42" name="Graphic 50">
            <a:extLst>
              <a:ext uri="{FF2B5EF4-FFF2-40B4-BE49-F238E27FC236}">
                <a16:creationId xmlns:a16="http://schemas.microsoft.com/office/drawing/2014/main" id="{61D0A233-6948-D1B4-A877-F33840F5A5C7}"/>
              </a:ext>
            </a:extLst>
          </p:cNvPr>
          <p:cNvGrpSpPr>
            <a:grpSpLocks noChangeAspect="1"/>
          </p:cNvGrpSpPr>
          <p:nvPr/>
        </p:nvGrpSpPr>
        <p:grpSpPr>
          <a:xfrm>
            <a:off x="5151639" y="4015683"/>
            <a:ext cx="521828" cy="397656"/>
            <a:chOff x="3005137" y="1380172"/>
            <a:chExt cx="3131823" cy="2384107"/>
          </a:xfrm>
          <a:solidFill>
            <a:schemeClr val="tx1"/>
          </a:solidFill>
        </p:grpSpPr>
        <p:sp>
          <p:nvSpPr>
            <p:cNvPr id="43" name="Freeform 52">
              <a:extLst>
                <a:ext uri="{FF2B5EF4-FFF2-40B4-BE49-F238E27FC236}">
                  <a16:creationId xmlns:a16="http://schemas.microsoft.com/office/drawing/2014/main" id="{0D714EC1-999E-F677-56F2-3D73E85E2319}"/>
                </a:ext>
              </a:extLst>
            </p:cNvPr>
            <p:cNvSpPr/>
            <p:nvPr/>
          </p:nvSpPr>
          <p:spPr>
            <a:xfrm>
              <a:off x="3005137" y="1380172"/>
              <a:ext cx="3131823" cy="2384107"/>
            </a:xfrm>
            <a:custGeom>
              <a:avLst/>
              <a:gdLst>
                <a:gd name="connsiteX0" fmla="*/ 2696528 w 3131823"/>
                <a:gd name="connsiteY0" fmla="*/ 842010 h 2384107"/>
                <a:gd name="connsiteX1" fmla="*/ 2676525 w 3131823"/>
                <a:gd name="connsiteY1" fmla="*/ 842962 h 2384107"/>
                <a:gd name="connsiteX2" fmla="*/ 2695575 w 3131823"/>
                <a:gd name="connsiteY2" fmla="*/ 684848 h 2384107"/>
                <a:gd name="connsiteX3" fmla="*/ 2010728 w 3131823"/>
                <a:gd name="connsiteY3" fmla="*/ 0 h 2384107"/>
                <a:gd name="connsiteX4" fmla="*/ 1384935 w 3131823"/>
                <a:gd name="connsiteY4" fmla="*/ 407670 h 2384107"/>
                <a:gd name="connsiteX5" fmla="*/ 867728 w 3131823"/>
                <a:gd name="connsiteY5" fmla="*/ 845820 h 2384107"/>
                <a:gd name="connsiteX6" fmla="*/ 818197 w 3131823"/>
                <a:gd name="connsiteY6" fmla="*/ 842010 h 2384107"/>
                <a:gd name="connsiteX7" fmla="*/ 418148 w 3131823"/>
                <a:gd name="connsiteY7" fmla="*/ 1047750 h 2384107"/>
                <a:gd name="connsiteX8" fmla="*/ 0 w 3131823"/>
                <a:gd name="connsiteY8" fmla="*/ 1269683 h 2384107"/>
                <a:gd name="connsiteX9" fmla="*/ 0 w 3131823"/>
                <a:gd name="connsiteY9" fmla="*/ 2153603 h 2384107"/>
                <a:gd name="connsiteX10" fmla="*/ 565785 w 3131823"/>
                <a:gd name="connsiteY10" fmla="*/ 2384108 h 2384107"/>
                <a:gd name="connsiteX11" fmla="*/ 565785 w 3131823"/>
                <a:gd name="connsiteY11" fmla="*/ 2384108 h 2384107"/>
                <a:gd name="connsiteX12" fmla="*/ 568643 w 3131823"/>
                <a:gd name="connsiteY12" fmla="*/ 2384108 h 2384107"/>
                <a:gd name="connsiteX13" fmla="*/ 1133475 w 3131823"/>
                <a:gd name="connsiteY13" fmla="*/ 2153603 h 2384107"/>
                <a:gd name="connsiteX14" fmla="*/ 1133475 w 3131823"/>
                <a:gd name="connsiteY14" fmla="*/ 1714500 h 2384107"/>
                <a:gd name="connsiteX15" fmla="*/ 2695575 w 3131823"/>
                <a:gd name="connsiteY15" fmla="*/ 1714500 h 2384107"/>
                <a:gd name="connsiteX16" fmla="*/ 3131820 w 3131823"/>
                <a:gd name="connsiteY16" fmla="*/ 1278255 h 2384107"/>
                <a:gd name="connsiteX17" fmla="*/ 2696528 w 3131823"/>
                <a:gd name="connsiteY17" fmla="*/ 842010 h 2384107"/>
                <a:gd name="connsiteX18" fmla="*/ 563880 w 3131823"/>
                <a:gd name="connsiteY18" fmla="*/ 1133475 h 2384107"/>
                <a:gd name="connsiteX19" fmla="*/ 567690 w 3131823"/>
                <a:gd name="connsiteY19" fmla="*/ 1133475 h 2384107"/>
                <a:gd name="connsiteX20" fmla="*/ 1038225 w 3131823"/>
                <a:gd name="connsiteY20" fmla="*/ 1268730 h 2384107"/>
                <a:gd name="connsiteX21" fmla="*/ 570547 w 3131823"/>
                <a:gd name="connsiteY21" fmla="*/ 1403985 h 2384107"/>
                <a:gd name="connsiteX22" fmla="*/ 567690 w 3131823"/>
                <a:gd name="connsiteY22" fmla="*/ 1403985 h 2384107"/>
                <a:gd name="connsiteX23" fmla="*/ 565785 w 3131823"/>
                <a:gd name="connsiteY23" fmla="*/ 1403985 h 2384107"/>
                <a:gd name="connsiteX24" fmla="*/ 95250 w 3131823"/>
                <a:gd name="connsiteY24" fmla="*/ 1268730 h 2384107"/>
                <a:gd name="connsiteX25" fmla="*/ 563880 w 3131823"/>
                <a:gd name="connsiteY25" fmla="*/ 1133475 h 2384107"/>
                <a:gd name="connsiteX26" fmla="*/ 1039178 w 3131823"/>
                <a:gd name="connsiteY26" fmla="*/ 1556385 h 2384107"/>
                <a:gd name="connsiteX27" fmla="*/ 567690 w 3131823"/>
                <a:gd name="connsiteY27" fmla="*/ 1691640 h 2384107"/>
                <a:gd name="connsiteX28" fmla="*/ 566738 w 3131823"/>
                <a:gd name="connsiteY28" fmla="*/ 1691640 h 2384107"/>
                <a:gd name="connsiteX29" fmla="*/ 96202 w 3131823"/>
                <a:gd name="connsiteY29" fmla="*/ 1556385 h 2384107"/>
                <a:gd name="connsiteX30" fmla="*/ 96202 w 3131823"/>
                <a:gd name="connsiteY30" fmla="*/ 1401128 h 2384107"/>
                <a:gd name="connsiteX31" fmla="*/ 567690 w 3131823"/>
                <a:gd name="connsiteY31" fmla="*/ 1500187 h 2384107"/>
                <a:gd name="connsiteX32" fmla="*/ 568643 w 3131823"/>
                <a:gd name="connsiteY32" fmla="*/ 1500187 h 2384107"/>
                <a:gd name="connsiteX33" fmla="*/ 570547 w 3131823"/>
                <a:gd name="connsiteY33" fmla="*/ 1500187 h 2384107"/>
                <a:gd name="connsiteX34" fmla="*/ 1040130 w 3131823"/>
                <a:gd name="connsiteY34" fmla="*/ 1401128 h 2384107"/>
                <a:gd name="connsiteX35" fmla="*/ 1040130 w 3131823"/>
                <a:gd name="connsiteY35" fmla="*/ 1556385 h 2384107"/>
                <a:gd name="connsiteX36" fmla="*/ 96202 w 3131823"/>
                <a:gd name="connsiteY36" fmla="*/ 1687830 h 2384107"/>
                <a:gd name="connsiteX37" fmla="*/ 567690 w 3131823"/>
                <a:gd name="connsiteY37" fmla="*/ 1786890 h 2384107"/>
                <a:gd name="connsiteX38" fmla="*/ 568643 w 3131823"/>
                <a:gd name="connsiteY38" fmla="*/ 1786890 h 2384107"/>
                <a:gd name="connsiteX39" fmla="*/ 570547 w 3131823"/>
                <a:gd name="connsiteY39" fmla="*/ 1786890 h 2384107"/>
                <a:gd name="connsiteX40" fmla="*/ 1040130 w 3131823"/>
                <a:gd name="connsiteY40" fmla="*/ 1687830 h 2384107"/>
                <a:gd name="connsiteX41" fmla="*/ 1040130 w 3131823"/>
                <a:gd name="connsiteY41" fmla="*/ 1864043 h 2384107"/>
                <a:gd name="connsiteX42" fmla="*/ 569595 w 3131823"/>
                <a:gd name="connsiteY42" fmla="*/ 1999297 h 2384107"/>
                <a:gd name="connsiteX43" fmla="*/ 568643 w 3131823"/>
                <a:gd name="connsiteY43" fmla="*/ 1999297 h 2384107"/>
                <a:gd name="connsiteX44" fmla="*/ 98108 w 3131823"/>
                <a:gd name="connsiteY44" fmla="*/ 1864043 h 2384107"/>
                <a:gd name="connsiteX45" fmla="*/ 98108 w 3131823"/>
                <a:gd name="connsiteY45" fmla="*/ 1687830 h 2384107"/>
                <a:gd name="connsiteX46" fmla="*/ 570547 w 3131823"/>
                <a:gd name="connsiteY46" fmla="*/ 2288858 h 2384107"/>
                <a:gd name="connsiteX47" fmla="*/ 567690 w 3131823"/>
                <a:gd name="connsiteY47" fmla="*/ 2288858 h 2384107"/>
                <a:gd name="connsiteX48" fmla="*/ 97155 w 3131823"/>
                <a:gd name="connsiteY48" fmla="*/ 2153603 h 2384107"/>
                <a:gd name="connsiteX49" fmla="*/ 97155 w 3131823"/>
                <a:gd name="connsiteY49" fmla="*/ 1996440 h 2384107"/>
                <a:gd name="connsiteX50" fmla="*/ 568643 w 3131823"/>
                <a:gd name="connsiteY50" fmla="*/ 2095500 h 2384107"/>
                <a:gd name="connsiteX51" fmla="*/ 568643 w 3131823"/>
                <a:gd name="connsiteY51" fmla="*/ 2095500 h 2384107"/>
                <a:gd name="connsiteX52" fmla="*/ 570547 w 3131823"/>
                <a:gd name="connsiteY52" fmla="*/ 2095500 h 2384107"/>
                <a:gd name="connsiteX53" fmla="*/ 1040130 w 3131823"/>
                <a:gd name="connsiteY53" fmla="*/ 1996440 h 2384107"/>
                <a:gd name="connsiteX54" fmla="*/ 1040130 w 3131823"/>
                <a:gd name="connsiteY54" fmla="*/ 2153603 h 2384107"/>
                <a:gd name="connsiteX55" fmla="*/ 570547 w 3131823"/>
                <a:gd name="connsiteY55" fmla="*/ 2288858 h 2384107"/>
                <a:gd name="connsiteX56" fmla="*/ 2696528 w 3131823"/>
                <a:gd name="connsiteY56" fmla="*/ 1619250 h 2384107"/>
                <a:gd name="connsiteX57" fmla="*/ 1134428 w 3131823"/>
                <a:gd name="connsiteY57" fmla="*/ 1619250 h 2384107"/>
                <a:gd name="connsiteX58" fmla="*/ 1134428 w 3131823"/>
                <a:gd name="connsiteY58" fmla="*/ 1269683 h 2384107"/>
                <a:gd name="connsiteX59" fmla="*/ 567690 w 3131823"/>
                <a:gd name="connsiteY59" fmla="*/ 1039178 h 2384107"/>
                <a:gd name="connsiteX60" fmla="*/ 565785 w 3131823"/>
                <a:gd name="connsiteY60" fmla="*/ 1039178 h 2384107"/>
                <a:gd name="connsiteX61" fmla="*/ 539115 w 3131823"/>
                <a:gd name="connsiteY61" fmla="*/ 1040130 h 2384107"/>
                <a:gd name="connsiteX62" fmla="*/ 817245 w 3131823"/>
                <a:gd name="connsiteY62" fmla="*/ 937260 h 2384107"/>
                <a:gd name="connsiteX63" fmla="*/ 895350 w 3131823"/>
                <a:gd name="connsiteY63" fmla="*/ 946785 h 2384107"/>
                <a:gd name="connsiteX64" fmla="*/ 932497 w 3131823"/>
                <a:gd name="connsiteY64" fmla="*/ 940118 h 2384107"/>
                <a:gd name="connsiteX65" fmla="*/ 952500 w 3131823"/>
                <a:gd name="connsiteY65" fmla="*/ 907732 h 2384107"/>
                <a:gd name="connsiteX66" fmla="*/ 1417320 w 3131823"/>
                <a:gd name="connsiteY66" fmla="*/ 501015 h 2384107"/>
                <a:gd name="connsiteX67" fmla="*/ 1461135 w 3131823"/>
                <a:gd name="connsiteY67" fmla="*/ 470535 h 2384107"/>
                <a:gd name="connsiteX68" fmla="*/ 2009775 w 3131823"/>
                <a:gd name="connsiteY68" fmla="*/ 95250 h 2384107"/>
                <a:gd name="connsiteX69" fmla="*/ 2599373 w 3131823"/>
                <a:gd name="connsiteY69" fmla="*/ 684848 h 2384107"/>
                <a:gd name="connsiteX70" fmla="*/ 2564130 w 3131823"/>
                <a:gd name="connsiteY70" fmla="*/ 884873 h 2384107"/>
                <a:gd name="connsiteX71" fmla="*/ 2573655 w 3131823"/>
                <a:gd name="connsiteY71" fmla="*/ 932498 h 2384107"/>
                <a:gd name="connsiteX72" fmla="*/ 2620328 w 3131823"/>
                <a:gd name="connsiteY72" fmla="*/ 947737 h 2384107"/>
                <a:gd name="connsiteX73" fmla="*/ 2696528 w 3131823"/>
                <a:gd name="connsiteY73" fmla="*/ 938212 h 2384107"/>
                <a:gd name="connsiteX74" fmla="*/ 3037523 w 3131823"/>
                <a:gd name="connsiteY74" fmla="*/ 1279208 h 2384107"/>
                <a:gd name="connsiteX75" fmla="*/ 2696528 w 3131823"/>
                <a:gd name="connsiteY75" fmla="*/ 1619250 h 2384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3131823" h="2384107">
                  <a:moveTo>
                    <a:pt x="2696528" y="842010"/>
                  </a:moveTo>
                  <a:cubicBezTo>
                    <a:pt x="2689860" y="842010"/>
                    <a:pt x="2683193" y="842010"/>
                    <a:pt x="2676525" y="842962"/>
                  </a:cubicBezTo>
                  <a:cubicBezTo>
                    <a:pt x="2688908" y="790575"/>
                    <a:pt x="2695575" y="738187"/>
                    <a:pt x="2695575" y="684848"/>
                  </a:cubicBezTo>
                  <a:cubicBezTo>
                    <a:pt x="2695575" y="307657"/>
                    <a:pt x="2388870" y="0"/>
                    <a:pt x="2010728" y="0"/>
                  </a:cubicBezTo>
                  <a:cubicBezTo>
                    <a:pt x="1737360" y="0"/>
                    <a:pt x="1495425" y="159068"/>
                    <a:pt x="1384935" y="407670"/>
                  </a:cubicBezTo>
                  <a:cubicBezTo>
                    <a:pt x="1132523" y="423862"/>
                    <a:pt x="924878" y="601980"/>
                    <a:pt x="867728" y="845820"/>
                  </a:cubicBezTo>
                  <a:cubicBezTo>
                    <a:pt x="851535" y="843915"/>
                    <a:pt x="835343" y="842962"/>
                    <a:pt x="818197" y="842010"/>
                  </a:cubicBezTo>
                  <a:cubicBezTo>
                    <a:pt x="629603" y="840105"/>
                    <a:pt x="495300" y="908685"/>
                    <a:pt x="418148" y="1047750"/>
                  </a:cubicBezTo>
                  <a:cubicBezTo>
                    <a:pt x="193358" y="1071562"/>
                    <a:pt x="0" y="1147762"/>
                    <a:pt x="0" y="1269683"/>
                  </a:cubicBezTo>
                  <a:lnTo>
                    <a:pt x="0" y="2153603"/>
                  </a:lnTo>
                  <a:cubicBezTo>
                    <a:pt x="0" y="2302193"/>
                    <a:pt x="284798" y="2382203"/>
                    <a:pt x="565785" y="2384108"/>
                  </a:cubicBezTo>
                  <a:cubicBezTo>
                    <a:pt x="565785" y="2384108"/>
                    <a:pt x="565785" y="2384108"/>
                    <a:pt x="565785" y="2384108"/>
                  </a:cubicBezTo>
                  <a:cubicBezTo>
                    <a:pt x="566738" y="2384108"/>
                    <a:pt x="567690" y="2384108"/>
                    <a:pt x="568643" y="2384108"/>
                  </a:cubicBezTo>
                  <a:cubicBezTo>
                    <a:pt x="849630" y="2382203"/>
                    <a:pt x="1133475" y="2302193"/>
                    <a:pt x="1133475" y="2153603"/>
                  </a:cubicBezTo>
                  <a:lnTo>
                    <a:pt x="1133475" y="1714500"/>
                  </a:lnTo>
                  <a:lnTo>
                    <a:pt x="2695575" y="1714500"/>
                  </a:lnTo>
                  <a:cubicBezTo>
                    <a:pt x="2936558" y="1714500"/>
                    <a:pt x="3131820" y="1518285"/>
                    <a:pt x="3131820" y="1278255"/>
                  </a:cubicBezTo>
                  <a:cubicBezTo>
                    <a:pt x="3132773" y="1037273"/>
                    <a:pt x="2937510" y="842010"/>
                    <a:pt x="2696528" y="842010"/>
                  </a:cubicBezTo>
                  <a:close/>
                  <a:moveTo>
                    <a:pt x="563880" y="1133475"/>
                  </a:moveTo>
                  <a:cubicBezTo>
                    <a:pt x="564833" y="1133475"/>
                    <a:pt x="566738" y="1133475"/>
                    <a:pt x="567690" y="1133475"/>
                  </a:cubicBezTo>
                  <a:cubicBezTo>
                    <a:pt x="872490" y="1135380"/>
                    <a:pt x="1038225" y="1223962"/>
                    <a:pt x="1038225" y="1268730"/>
                  </a:cubicBezTo>
                  <a:cubicBezTo>
                    <a:pt x="1038225" y="1313498"/>
                    <a:pt x="872490" y="1402080"/>
                    <a:pt x="570547" y="1403985"/>
                  </a:cubicBezTo>
                  <a:cubicBezTo>
                    <a:pt x="569595" y="1403985"/>
                    <a:pt x="568643" y="1403985"/>
                    <a:pt x="567690" y="1403985"/>
                  </a:cubicBezTo>
                  <a:cubicBezTo>
                    <a:pt x="566738" y="1403985"/>
                    <a:pt x="566738" y="1403985"/>
                    <a:pt x="565785" y="1403985"/>
                  </a:cubicBezTo>
                  <a:cubicBezTo>
                    <a:pt x="260985" y="1402080"/>
                    <a:pt x="95250" y="1313498"/>
                    <a:pt x="95250" y="1268730"/>
                  </a:cubicBezTo>
                  <a:cubicBezTo>
                    <a:pt x="95250" y="1223962"/>
                    <a:pt x="261938" y="1136333"/>
                    <a:pt x="563880" y="1133475"/>
                  </a:cubicBezTo>
                  <a:close/>
                  <a:moveTo>
                    <a:pt x="1039178" y="1556385"/>
                  </a:moveTo>
                  <a:cubicBezTo>
                    <a:pt x="1039178" y="1601153"/>
                    <a:pt x="873443" y="1688783"/>
                    <a:pt x="567690" y="1691640"/>
                  </a:cubicBezTo>
                  <a:cubicBezTo>
                    <a:pt x="567690" y="1691640"/>
                    <a:pt x="566738" y="1691640"/>
                    <a:pt x="566738" y="1691640"/>
                  </a:cubicBezTo>
                  <a:cubicBezTo>
                    <a:pt x="261938" y="1689735"/>
                    <a:pt x="96202" y="1601153"/>
                    <a:pt x="96202" y="1556385"/>
                  </a:cubicBezTo>
                  <a:lnTo>
                    <a:pt x="96202" y="1401128"/>
                  </a:lnTo>
                  <a:cubicBezTo>
                    <a:pt x="202883" y="1464945"/>
                    <a:pt x="385763" y="1498283"/>
                    <a:pt x="567690" y="1500187"/>
                  </a:cubicBezTo>
                  <a:cubicBezTo>
                    <a:pt x="567690" y="1500187"/>
                    <a:pt x="567690" y="1500187"/>
                    <a:pt x="568643" y="1500187"/>
                  </a:cubicBezTo>
                  <a:cubicBezTo>
                    <a:pt x="569595" y="1500187"/>
                    <a:pt x="569595" y="1500187"/>
                    <a:pt x="570547" y="1500187"/>
                  </a:cubicBezTo>
                  <a:cubicBezTo>
                    <a:pt x="751522" y="1499235"/>
                    <a:pt x="933450" y="1464945"/>
                    <a:pt x="1040130" y="1401128"/>
                  </a:cubicBezTo>
                  <a:lnTo>
                    <a:pt x="1040130" y="1556385"/>
                  </a:lnTo>
                  <a:close/>
                  <a:moveTo>
                    <a:pt x="96202" y="1687830"/>
                  </a:moveTo>
                  <a:cubicBezTo>
                    <a:pt x="202883" y="1751647"/>
                    <a:pt x="385763" y="1784985"/>
                    <a:pt x="567690" y="1786890"/>
                  </a:cubicBezTo>
                  <a:cubicBezTo>
                    <a:pt x="567690" y="1786890"/>
                    <a:pt x="567690" y="1786890"/>
                    <a:pt x="568643" y="1786890"/>
                  </a:cubicBezTo>
                  <a:cubicBezTo>
                    <a:pt x="569595" y="1786890"/>
                    <a:pt x="569595" y="1786890"/>
                    <a:pt x="570547" y="1786890"/>
                  </a:cubicBezTo>
                  <a:cubicBezTo>
                    <a:pt x="751522" y="1784985"/>
                    <a:pt x="933450" y="1751647"/>
                    <a:pt x="1040130" y="1687830"/>
                  </a:cubicBezTo>
                  <a:lnTo>
                    <a:pt x="1040130" y="1864043"/>
                  </a:lnTo>
                  <a:cubicBezTo>
                    <a:pt x="1040130" y="1908810"/>
                    <a:pt x="874395" y="1996440"/>
                    <a:pt x="569595" y="1999297"/>
                  </a:cubicBezTo>
                  <a:cubicBezTo>
                    <a:pt x="569595" y="1999297"/>
                    <a:pt x="568643" y="1999297"/>
                    <a:pt x="568643" y="1999297"/>
                  </a:cubicBezTo>
                  <a:cubicBezTo>
                    <a:pt x="263842" y="1997393"/>
                    <a:pt x="98108" y="1908810"/>
                    <a:pt x="98108" y="1864043"/>
                  </a:cubicBezTo>
                  <a:lnTo>
                    <a:pt x="98108" y="1687830"/>
                  </a:lnTo>
                  <a:close/>
                  <a:moveTo>
                    <a:pt x="570547" y="2288858"/>
                  </a:moveTo>
                  <a:cubicBezTo>
                    <a:pt x="569595" y="2288858"/>
                    <a:pt x="568643" y="2288858"/>
                    <a:pt x="567690" y="2288858"/>
                  </a:cubicBezTo>
                  <a:cubicBezTo>
                    <a:pt x="262890" y="2286953"/>
                    <a:pt x="97155" y="2198370"/>
                    <a:pt x="97155" y="2153603"/>
                  </a:cubicBezTo>
                  <a:lnTo>
                    <a:pt x="97155" y="1996440"/>
                  </a:lnTo>
                  <a:cubicBezTo>
                    <a:pt x="203835" y="2060258"/>
                    <a:pt x="386715" y="2093595"/>
                    <a:pt x="568643" y="2095500"/>
                  </a:cubicBezTo>
                  <a:cubicBezTo>
                    <a:pt x="568643" y="2095500"/>
                    <a:pt x="568643" y="2095500"/>
                    <a:pt x="568643" y="2095500"/>
                  </a:cubicBezTo>
                  <a:cubicBezTo>
                    <a:pt x="569595" y="2095500"/>
                    <a:pt x="569595" y="2095500"/>
                    <a:pt x="570547" y="2095500"/>
                  </a:cubicBezTo>
                  <a:cubicBezTo>
                    <a:pt x="751522" y="2093595"/>
                    <a:pt x="933450" y="2060258"/>
                    <a:pt x="1040130" y="1996440"/>
                  </a:cubicBezTo>
                  <a:lnTo>
                    <a:pt x="1040130" y="2153603"/>
                  </a:lnTo>
                  <a:cubicBezTo>
                    <a:pt x="1039178" y="2198370"/>
                    <a:pt x="872490" y="2286000"/>
                    <a:pt x="570547" y="2288858"/>
                  </a:cubicBezTo>
                  <a:close/>
                  <a:moveTo>
                    <a:pt x="2696528" y="1619250"/>
                  </a:moveTo>
                  <a:lnTo>
                    <a:pt x="1134428" y="1619250"/>
                  </a:lnTo>
                  <a:lnTo>
                    <a:pt x="1134428" y="1269683"/>
                  </a:lnTo>
                  <a:cubicBezTo>
                    <a:pt x="1134428" y="1121093"/>
                    <a:pt x="849630" y="1041082"/>
                    <a:pt x="567690" y="1039178"/>
                  </a:cubicBezTo>
                  <a:cubicBezTo>
                    <a:pt x="566738" y="1039178"/>
                    <a:pt x="565785" y="1039178"/>
                    <a:pt x="565785" y="1039178"/>
                  </a:cubicBezTo>
                  <a:cubicBezTo>
                    <a:pt x="557213" y="1039178"/>
                    <a:pt x="548640" y="1039178"/>
                    <a:pt x="539115" y="1040130"/>
                  </a:cubicBezTo>
                  <a:cubicBezTo>
                    <a:pt x="601028" y="969645"/>
                    <a:pt x="693420" y="935355"/>
                    <a:pt x="817245" y="937260"/>
                  </a:cubicBezTo>
                  <a:cubicBezTo>
                    <a:pt x="842963" y="937260"/>
                    <a:pt x="868680" y="941070"/>
                    <a:pt x="895350" y="946785"/>
                  </a:cubicBezTo>
                  <a:cubicBezTo>
                    <a:pt x="908685" y="949643"/>
                    <a:pt x="922020" y="946785"/>
                    <a:pt x="932497" y="940118"/>
                  </a:cubicBezTo>
                  <a:cubicBezTo>
                    <a:pt x="943928" y="932498"/>
                    <a:pt x="950595" y="921068"/>
                    <a:pt x="952500" y="907732"/>
                  </a:cubicBezTo>
                  <a:cubicBezTo>
                    <a:pt x="986790" y="675323"/>
                    <a:pt x="1182053" y="503873"/>
                    <a:pt x="1417320" y="501015"/>
                  </a:cubicBezTo>
                  <a:cubicBezTo>
                    <a:pt x="1436370" y="501015"/>
                    <a:pt x="1454468" y="488632"/>
                    <a:pt x="1461135" y="470535"/>
                  </a:cubicBezTo>
                  <a:cubicBezTo>
                    <a:pt x="1549718" y="241935"/>
                    <a:pt x="1765935" y="95250"/>
                    <a:pt x="2009775" y="95250"/>
                  </a:cubicBezTo>
                  <a:cubicBezTo>
                    <a:pt x="2334578" y="95250"/>
                    <a:pt x="2599373" y="360045"/>
                    <a:pt x="2599373" y="684848"/>
                  </a:cubicBezTo>
                  <a:cubicBezTo>
                    <a:pt x="2599373" y="752475"/>
                    <a:pt x="2586990" y="819150"/>
                    <a:pt x="2564130" y="884873"/>
                  </a:cubicBezTo>
                  <a:cubicBezTo>
                    <a:pt x="2558415" y="901065"/>
                    <a:pt x="2561273" y="919162"/>
                    <a:pt x="2573655" y="932498"/>
                  </a:cubicBezTo>
                  <a:cubicBezTo>
                    <a:pt x="2585085" y="945832"/>
                    <a:pt x="2603183" y="951548"/>
                    <a:pt x="2620328" y="947737"/>
                  </a:cubicBezTo>
                  <a:cubicBezTo>
                    <a:pt x="2647950" y="941070"/>
                    <a:pt x="2672715" y="938212"/>
                    <a:pt x="2696528" y="938212"/>
                  </a:cubicBezTo>
                  <a:cubicBezTo>
                    <a:pt x="2885123" y="938212"/>
                    <a:pt x="3037523" y="1091565"/>
                    <a:pt x="3037523" y="1279208"/>
                  </a:cubicBezTo>
                  <a:cubicBezTo>
                    <a:pt x="3037523" y="1465897"/>
                    <a:pt x="2884170" y="1619250"/>
                    <a:pt x="2696528" y="1619250"/>
                  </a:cubicBezTo>
                  <a:close/>
                </a:path>
              </a:pathLst>
            </a:custGeom>
            <a:grpFill/>
            <a:ln w="9525" cap="flat">
              <a:noFill/>
              <a:prstDash val="solid"/>
              <a:miter/>
            </a:ln>
          </p:spPr>
          <p:txBody>
            <a:bodyPr rtlCol="0" anchor="ctr"/>
            <a:lstStyle/>
            <a:p>
              <a:pPr rtl="0"/>
              <a:endParaRPr lang="en-US">
                <a:ea typeface="Meiryo" panose="020B0604030504040204" pitchFamily="34" charset="-128"/>
              </a:endParaRPr>
            </a:p>
          </p:txBody>
        </p:sp>
        <p:sp>
          <p:nvSpPr>
            <p:cNvPr id="44" name="Freeform 53">
              <a:extLst>
                <a:ext uri="{FF2B5EF4-FFF2-40B4-BE49-F238E27FC236}">
                  <a16:creationId xmlns:a16="http://schemas.microsoft.com/office/drawing/2014/main" id="{FA13FD29-4394-DBCC-C18F-3DCBC3AB8F56}"/>
                </a:ext>
              </a:extLst>
            </p:cNvPr>
            <p:cNvSpPr/>
            <p:nvPr/>
          </p:nvSpPr>
          <p:spPr>
            <a:xfrm>
              <a:off x="3911917" y="2881312"/>
              <a:ext cx="72390" cy="72390"/>
            </a:xfrm>
            <a:custGeom>
              <a:avLst/>
              <a:gdLst>
                <a:gd name="connsiteX0" fmla="*/ 72390 w 72390"/>
                <a:gd name="connsiteY0" fmla="*/ 36195 h 72390"/>
                <a:gd name="connsiteX1" fmla="*/ 36195 w 72390"/>
                <a:gd name="connsiteY1" fmla="*/ 72390 h 72390"/>
                <a:gd name="connsiteX2" fmla="*/ 0 w 72390"/>
                <a:gd name="connsiteY2" fmla="*/ 36195 h 72390"/>
                <a:gd name="connsiteX3" fmla="*/ 36195 w 72390"/>
                <a:gd name="connsiteY3" fmla="*/ 0 h 72390"/>
                <a:gd name="connsiteX4" fmla="*/ 72390 w 72390"/>
                <a:gd name="connsiteY4" fmla="*/ 36195 h 723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390" h="72390">
                  <a:moveTo>
                    <a:pt x="72390" y="36195"/>
                  </a:moveTo>
                  <a:cubicBezTo>
                    <a:pt x="72390" y="56185"/>
                    <a:pt x="56185" y="72390"/>
                    <a:pt x="36195" y="72390"/>
                  </a:cubicBezTo>
                  <a:cubicBezTo>
                    <a:pt x="16205" y="72390"/>
                    <a:pt x="0" y="56185"/>
                    <a:pt x="0" y="36195"/>
                  </a:cubicBezTo>
                  <a:cubicBezTo>
                    <a:pt x="0" y="16205"/>
                    <a:pt x="16205" y="0"/>
                    <a:pt x="36195" y="0"/>
                  </a:cubicBezTo>
                  <a:cubicBezTo>
                    <a:pt x="56185" y="0"/>
                    <a:pt x="72390" y="16205"/>
                    <a:pt x="72390" y="36195"/>
                  </a:cubicBezTo>
                  <a:close/>
                </a:path>
              </a:pathLst>
            </a:custGeom>
            <a:grpFill/>
            <a:ln w="9525" cap="flat">
              <a:noFill/>
              <a:prstDash val="solid"/>
              <a:miter/>
            </a:ln>
          </p:spPr>
          <p:txBody>
            <a:bodyPr rtlCol="0" anchor="ctr"/>
            <a:lstStyle/>
            <a:p>
              <a:pPr rtl="0"/>
              <a:endParaRPr lang="en-US">
                <a:ea typeface="Meiryo" panose="020B0604030504040204" pitchFamily="34" charset="-128"/>
              </a:endParaRPr>
            </a:p>
          </p:txBody>
        </p:sp>
        <p:sp>
          <p:nvSpPr>
            <p:cNvPr id="45" name="Freeform 54">
              <a:extLst>
                <a:ext uri="{FF2B5EF4-FFF2-40B4-BE49-F238E27FC236}">
                  <a16:creationId xmlns:a16="http://schemas.microsoft.com/office/drawing/2014/main" id="{6D22D275-B830-A7AC-7D50-7E6747CD0E23}"/>
                </a:ext>
              </a:extLst>
            </p:cNvPr>
            <p:cNvSpPr/>
            <p:nvPr/>
          </p:nvSpPr>
          <p:spPr>
            <a:xfrm>
              <a:off x="3911917" y="3172777"/>
              <a:ext cx="72390" cy="72390"/>
            </a:xfrm>
            <a:custGeom>
              <a:avLst/>
              <a:gdLst>
                <a:gd name="connsiteX0" fmla="*/ 72390 w 72390"/>
                <a:gd name="connsiteY0" fmla="*/ 36195 h 72390"/>
                <a:gd name="connsiteX1" fmla="*/ 36195 w 72390"/>
                <a:gd name="connsiteY1" fmla="*/ 72390 h 72390"/>
                <a:gd name="connsiteX2" fmla="*/ 0 w 72390"/>
                <a:gd name="connsiteY2" fmla="*/ 36195 h 72390"/>
                <a:gd name="connsiteX3" fmla="*/ 36195 w 72390"/>
                <a:gd name="connsiteY3" fmla="*/ 0 h 72390"/>
                <a:gd name="connsiteX4" fmla="*/ 72390 w 72390"/>
                <a:gd name="connsiteY4" fmla="*/ 36195 h 723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390" h="72390">
                  <a:moveTo>
                    <a:pt x="72390" y="36195"/>
                  </a:moveTo>
                  <a:cubicBezTo>
                    <a:pt x="72390" y="56185"/>
                    <a:pt x="56185" y="72390"/>
                    <a:pt x="36195" y="72390"/>
                  </a:cubicBezTo>
                  <a:cubicBezTo>
                    <a:pt x="16205" y="72390"/>
                    <a:pt x="0" y="56185"/>
                    <a:pt x="0" y="36195"/>
                  </a:cubicBezTo>
                  <a:cubicBezTo>
                    <a:pt x="0" y="16205"/>
                    <a:pt x="16205" y="0"/>
                    <a:pt x="36195" y="0"/>
                  </a:cubicBezTo>
                  <a:cubicBezTo>
                    <a:pt x="56185" y="0"/>
                    <a:pt x="72390" y="16205"/>
                    <a:pt x="72390" y="36195"/>
                  </a:cubicBezTo>
                  <a:close/>
                </a:path>
              </a:pathLst>
            </a:custGeom>
            <a:grpFill/>
            <a:ln w="9525" cap="flat">
              <a:noFill/>
              <a:prstDash val="solid"/>
              <a:miter/>
            </a:ln>
          </p:spPr>
          <p:txBody>
            <a:bodyPr rtlCol="0" anchor="ctr"/>
            <a:lstStyle/>
            <a:p>
              <a:pPr rtl="0"/>
              <a:endParaRPr lang="en-US">
                <a:ea typeface="Meiryo" panose="020B0604030504040204" pitchFamily="34" charset="-128"/>
              </a:endParaRPr>
            </a:p>
          </p:txBody>
        </p:sp>
        <p:sp>
          <p:nvSpPr>
            <p:cNvPr id="46" name="Freeform 55">
              <a:extLst>
                <a:ext uri="{FF2B5EF4-FFF2-40B4-BE49-F238E27FC236}">
                  <a16:creationId xmlns:a16="http://schemas.microsoft.com/office/drawing/2014/main" id="{6E064D46-2D1B-2A0E-6039-A542DFD9F223}"/>
                </a:ext>
              </a:extLst>
            </p:cNvPr>
            <p:cNvSpPr/>
            <p:nvPr/>
          </p:nvSpPr>
          <p:spPr>
            <a:xfrm>
              <a:off x="3911917" y="3473767"/>
              <a:ext cx="72390" cy="72390"/>
            </a:xfrm>
            <a:custGeom>
              <a:avLst/>
              <a:gdLst>
                <a:gd name="connsiteX0" fmla="*/ 72390 w 72390"/>
                <a:gd name="connsiteY0" fmla="*/ 36195 h 72390"/>
                <a:gd name="connsiteX1" fmla="*/ 36195 w 72390"/>
                <a:gd name="connsiteY1" fmla="*/ 72390 h 72390"/>
                <a:gd name="connsiteX2" fmla="*/ 0 w 72390"/>
                <a:gd name="connsiteY2" fmla="*/ 36195 h 72390"/>
                <a:gd name="connsiteX3" fmla="*/ 36195 w 72390"/>
                <a:gd name="connsiteY3" fmla="*/ 0 h 72390"/>
                <a:gd name="connsiteX4" fmla="*/ 72390 w 72390"/>
                <a:gd name="connsiteY4" fmla="*/ 36195 h 723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390" h="72390">
                  <a:moveTo>
                    <a:pt x="72390" y="36195"/>
                  </a:moveTo>
                  <a:cubicBezTo>
                    <a:pt x="72390" y="56185"/>
                    <a:pt x="56185" y="72390"/>
                    <a:pt x="36195" y="72390"/>
                  </a:cubicBezTo>
                  <a:cubicBezTo>
                    <a:pt x="16205" y="72390"/>
                    <a:pt x="0" y="56185"/>
                    <a:pt x="0" y="36195"/>
                  </a:cubicBezTo>
                  <a:cubicBezTo>
                    <a:pt x="0" y="16205"/>
                    <a:pt x="16205" y="0"/>
                    <a:pt x="36195" y="0"/>
                  </a:cubicBezTo>
                  <a:cubicBezTo>
                    <a:pt x="56185" y="0"/>
                    <a:pt x="72390" y="16205"/>
                    <a:pt x="72390" y="36195"/>
                  </a:cubicBezTo>
                  <a:close/>
                </a:path>
              </a:pathLst>
            </a:custGeom>
            <a:grpFill/>
            <a:ln w="9525" cap="flat">
              <a:noFill/>
              <a:prstDash val="solid"/>
              <a:miter/>
            </a:ln>
          </p:spPr>
          <p:txBody>
            <a:bodyPr rtlCol="0" anchor="ctr"/>
            <a:lstStyle/>
            <a:p>
              <a:pPr rtl="0"/>
              <a:endParaRPr lang="en-US">
                <a:ea typeface="Meiryo" panose="020B0604030504040204" pitchFamily="34" charset="-128"/>
              </a:endParaRPr>
            </a:p>
          </p:txBody>
        </p:sp>
      </p:grpSp>
    </p:spTree>
    <p:extLst>
      <p:ext uri="{BB962C8B-B14F-4D97-AF65-F5344CB8AC3E}">
        <p14:creationId xmlns:p14="http://schemas.microsoft.com/office/powerpoint/2010/main" val="159064774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light, lit, dark&#10;&#10;Description automatically generated">
            <a:extLst>
              <a:ext uri="{FF2B5EF4-FFF2-40B4-BE49-F238E27FC236}">
                <a16:creationId xmlns:a16="http://schemas.microsoft.com/office/drawing/2014/main" id="{74872269-A456-F405-E709-3B15FF11C0D0}"/>
              </a:ext>
            </a:extLst>
          </p:cNvPr>
          <p:cNvPicPr>
            <a:picLocks noChangeAspect="1"/>
          </p:cNvPicPr>
          <p:nvPr/>
        </p:nvPicPr>
        <p:blipFill rotWithShape="1">
          <a:blip r:embed="rId4" cstate="print">
            <a:alphaModFix/>
            <a:extLst>
              <a:ext uri="{BEBA8EAE-BF5A-486C-A8C5-ECC9F3942E4B}">
                <a14:imgProps xmlns:a14="http://schemas.microsoft.com/office/drawing/2010/main">
                  <a14:imgLayer r:embed="rId5">
                    <a14:imgEffect>
                      <a14:brightnessContrast bright="-72000"/>
                    </a14:imgEffect>
                  </a14:imgLayer>
                </a14:imgProps>
              </a:ext>
              <a:ext uri="{28A0092B-C50C-407E-A947-70E740481C1C}">
                <a14:useLocalDpi xmlns:a14="http://schemas.microsoft.com/office/drawing/2010/main"/>
              </a:ext>
            </a:extLst>
          </a:blip>
          <a:srcRect t="68834" b="4430"/>
          <a:stretch/>
        </p:blipFill>
        <p:spPr>
          <a:xfrm>
            <a:off x="0" y="-1"/>
            <a:ext cx="9144000" cy="2020957"/>
          </a:xfrm>
          <a:prstGeom prst="rect">
            <a:avLst/>
          </a:prstGeom>
        </p:spPr>
      </p:pic>
      <p:sp>
        <p:nvSpPr>
          <p:cNvPr id="3" name="Rectangle 2">
            <a:extLst>
              <a:ext uri="{FF2B5EF4-FFF2-40B4-BE49-F238E27FC236}">
                <a16:creationId xmlns:a16="http://schemas.microsoft.com/office/drawing/2014/main" id="{8734FBF7-0225-E0E8-FB8B-39E1B6A1BA0D}"/>
              </a:ext>
            </a:extLst>
          </p:cNvPr>
          <p:cNvSpPr/>
          <p:nvPr/>
        </p:nvSpPr>
        <p:spPr>
          <a:xfrm>
            <a:off x="368490" y="1162923"/>
            <a:ext cx="8407210" cy="39857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r>
              <a:rPr lang="ja-jp" sz="1400" b="1" dirty="0">
                <a:ea typeface="Meiryo" panose="020B0604030504040204" pitchFamily="34" charset="-128"/>
              </a:rPr>
              <a:t>Python は、Web 開発、データ解析、人工知能など、その簡便性、可読性、幅広いアプリケーションで知られる、多用途でハイレベルなプログラミング言語です。</a:t>
            </a:r>
          </a:p>
        </p:txBody>
      </p:sp>
      <p:sp>
        <p:nvSpPr>
          <p:cNvPr id="5" name="Rectangle: Rounded Corners 4">
            <a:extLst>
              <a:ext uri="{FF2B5EF4-FFF2-40B4-BE49-F238E27FC236}">
                <a16:creationId xmlns:a16="http://schemas.microsoft.com/office/drawing/2014/main" id="{6A419C59-A11A-D0D0-9927-B67E1C661BE6}"/>
              </a:ext>
            </a:extLst>
          </p:cNvPr>
          <p:cNvSpPr/>
          <p:nvPr/>
        </p:nvSpPr>
        <p:spPr>
          <a:xfrm>
            <a:off x="674055" y="1839172"/>
            <a:ext cx="7795890" cy="360139"/>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r>
              <a:rPr lang="ja-jp" sz="1200" b="1" spc="300">
                <a:solidFill>
                  <a:schemeClr val="bg1"/>
                </a:solidFill>
                <a:latin typeface="+mj-lt"/>
                <a:ea typeface="Meiryo" panose="020B0604030504040204" pitchFamily="34" charset="-128"/>
              </a:rPr>
              <a:t>Python は製造業で以下のように活用されています</a:t>
            </a:r>
          </a:p>
        </p:txBody>
      </p:sp>
      <p:sp>
        <p:nvSpPr>
          <p:cNvPr id="4" name="Title 3">
            <a:extLst>
              <a:ext uri="{FF2B5EF4-FFF2-40B4-BE49-F238E27FC236}">
                <a16:creationId xmlns:a16="http://schemas.microsoft.com/office/drawing/2014/main" id="{FF4DD310-A770-E4D0-7916-3FA946D460BE}"/>
              </a:ext>
            </a:extLst>
          </p:cNvPr>
          <p:cNvSpPr>
            <a:spLocks noGrp="1"/>
          </p:cNvSpPr>
          <p:nvPr>
            <p:ph type="title"/>
          </p:nvPr>
        </p:nvSpPr>
        <p:spPr/>
        <p:txBody>
          <a:bodyPr rtlCol="0"/>
          <a:lstStyle/>
          <a:p>
            <a:pPr rtl="0"/>
            <a:r>
              <a:rPr lang="ja-jp">
                <a:solidFill>
                  <a:schemeClr val="bg1"/>
                </a:solidFill>
                <a:ea typeface="Meiryo" panose="020B0604030504040204" pitchFamily="34" charset="-128"/>
              </a:rPr>
              <a:t>Python の概要</a:t>
            </a:r>
          </a:p>
        </p:txBody>
      </p:sp>
      <p:sp>
        <p:nvSpPr>
          <p:cNvPr id="8" name="TextBox 7">
            <a:extLst>
              <a:ext uri="{FF2B5EF4-FFF2-40B4-BE49-F238E27FC236}">
                <a16:creationId xmlns:a16="http://schemas.microsoft.com/office/drawing/2014/main" id="{6EF2AF85-147E-57B6-A3F8-989E8E17DD88}"/>
              </a:ext>
            </a:extLst>
          </p:cNvPr>
          <p:cNvSpPr txBox="1">
            <a:spLocks/>
          </p:cNvSpPr>
          <p:nvPr/>
        </p:nvSpPr>
        <p:spPr>
          <a:xfrm>
            <a:off x="368489" y="3312609"/>
            <a:ext cx="1761761" cy="1069524"/>
          </a:xfrm>
          <a:prstGeom prst="rect">
            <a:avLst/>
          </a:prstGeom>
          <a:noFill/>
        </p:spPr>
        <p:txBody>
          <a:bodyPr wrap="square" lIns="0" tIns="0" rIns="0" bIns="0" rtlCol="0">
            <a:spAutoFit/>
          </a:bodyPr>
          <a:lstStyle/>
          <a:p>
            <a:pPr marL="0" marR="0" lvl="0" indent="0" algn="ctr" defTabSz="812720" rtl="0" eaLnBrk="1" fontAlgn="auto" latinLnBrk="0" hangingPunct="1">
              <a:lnSpc>
                <a:spcPct val="100000"/>
              </a:lnSpc>
              <a:spcBef>
                <a:spcPts val="0"/>
              </a:spcBef>
              <a:spcAft>
                <a:spcPts val="600"/>
              </a:spcAft>
              <a:buClrTx/>
              <a:buSzTx/>
              <a:buFontTx/>
              <a:buNone/>
              <a:tabLst/>
              <a:defRPr/>
            </a:pPr>
            <a:r>
              <a:rPr lang="ja-jp" sz="1200" b="1" i="0" u="none" strike="noStrike" kern="1200" cap="none" spc="0" normalizeH="0" noProof="0" dirty="0">
                <a:ln>
                  <a:noFill/>
                </a:ln>
                <a:solidFill>
                  <a:srgbClr val="000000"/>
                </a:solidFill>
                <a:effectLst/>
                <a:uLnTx/>
                <a:uFillTx/>
                <a:latin typeface="Artifakt ElementOfc"/>
                <a:ea typeface="Meiryo" panose="020B0604030504040204" pitchFamily="34" charset="-128"/>
                <a:cs typeface="+mn-cs"/>
              </a:rPr>
              <a:t>プロセス制御</a:t>
            </a:r>
          </a:p>
          <a:p>
            <a:pPr marL="0" marR="0" lvl="0" indent="0" defTabSz="812720" rtl="0" eaLnBrk="1" fontAlgn="auto" latinLnBrk="0" hangingPunct="1">
              <a:lnSpc>
                <a:spcPct val="100000"/>
              </a:lnSpc>
              <a:spcBef>
                <a:spcPts val="0"/>
              </a:spcBef>
              <a:spcAft>
                <a:spcPts val="600"/>
              </a:spcAft>
              <a:buClrTx/>
              <a:buSzTx/>
              <a:buFontTx/>
              <a:buNone/>
              <a:tabLst/>
              <a:defRPr/>
            </a:pPr>
            <a:r>
              <a:rPr lang="ja-jp" sz="1050" b="0" i="0" u="none" strike="noStrike" kern="1200" cap="none" spc="0" normalizeH="0" noProof="0" dirty="0">
                <a:ln>
                  <a:noFill/>
                </a:ln>
                <a:solidFill>
                  <a:srgbClr val="000000"/>
                </a:solidFill>
                <a:effectLst/>
                <a:uLnTx/>
                <a:uFillTx/>
                <a:latin typeface="Artifakt ElementOfc"/>
                <a:ea typeface="Meiryo" panose="020B0604030504040204" pitchFamily="34" charset="-128"/>
                <a:cs typeface="+mn-cs"/>
              </a:rPr>
              <a:t>Python を使用して、製造</a:t>
            </a:r>
            <a:br>
              <a:rPr lang="en-US" altLang="ja-JP" sz="1050" b="0" i="0" u="none" strike="noStrike" kern="1200" cap="none" spc="0" normalizeH="0" noProof="0" dirty="0">
                <a:ln>
                  <a:noFill/>
                </a:ln>
                <a:solidFill>
                  <a:srgbClr val="000000"/>
                </a:solidFill>
                <a:effectLst/>
                <a:uLnTx/>
                <a:uFillTx/>
                <a:latin typeface="Artifakt ElementOfc"/>
                <a:ea typeface="Meiryo" panose="020B0604030504040204" pitchFamily="34" charset="-128"/>
                <a:cs typeface="+mn-cs"/>
              </a:rPr>
            </a:br>
            <a:r>
              <a:rPr lang="ja-jp" sz="1050" b="0" i="0" u="none" strike="noStrike" kern="1200" cap="none" spc="0" normalizeH="0" noProof="0" dirty="0">
                <a:ln>
                  <a:noFill/>
                </a:ln>
                <a:solidFill>
                  <a:srgbClr val="000000"/>
                </a:solidFill>
                <a:effectLst/>
                <a:uLnTx/>
                <a:uFillTx/>
                <a:latin typeface="Artifakt ElementOfc"/>
                <a:ea typeface="Meiryo" panose="020B0604030504040204" pitchFamily="34" charset="-128"/>
                <a:cs typeface="+mn-cs"/>
              </a:rPr>
              <a:t>プロセスを制御するソフトウェアを作成し、製品が確実に必要な仕様に合わせて製造されるようにします。 </a:t>
            </a:r>
          </a:p>
        </p:txBody>
      </p:sp>
      <p:sp>
        <p:nvSpPr>
          <p:cNvPr id="9" name="TextBox 8">
            <a:extLst>
              <a:ext uri="{FF2B5EF4-FFF2-40B4-BE49-F238E27FC236}">
                <a16:creationId xmlns:a16="http://schemas.microsoft.com/office/drawing/2014/main" id="{8BE32150-97CF-CADF-75E0-D0153740BBDC}"/>
              </a:ext>
            </a:extLst>
          </p:cNvPr>
          <p:cNvSpPr txBox="1">
            <a:spLocks/>
          </p:cNvSpPr>
          <p:nvPr/>
        </p:nvSpPr>
        <p:spPr>
          <a:xfrm>
            <a:off x="2605744" y="3312609"/>
            <a:ext cx="1695450" cy="1231106"/>
          </a:xfrm>
          <a:prstGeom prst="rect">
            <a:avLst/>
          </a:prstGeom>
          <a:noFill/>
        </p:spPr>
        <p:txBody>
          <a:bodyPr wrap="square" lIns="0" tIns="0" rIns="0" bIns="0" rtlCol="0">
            <a:spAutoFit/>
          </a:bodyPr>
          <a:lstStyle/>
          <a:p>
            <a:pPr marL="0" marR="0" lvl="0" indent="0" algn="ctr" defTabSz="812720" rtl="0" eaLnBrk="1" fontAlgn="auto" latinLnBrk="0" hangingPunct="1">
              <a:lnSpc>
                <a:spcPct val="100000"/>
              </a:lnSpc>
              <a:spcBef>
                <a:spcPts val="0"/>
              </a:spcBef>
              <a:spcAft>
                <a:spcPts val="600"/>
              </a:spcAft>
              <a:buClrTx/>
              <a:buSzTx/>
              <a:buFontTx/>
              <a:buNone/>
              <a:tabLst/>
              <a:defRPr/>
            </a:pPr>
            <a:r>
              <a:rPr lang="ja-jp" sz="1200" b="1" i="0" u="none" strike="noStrike" kern="1200" cap="none" spc="0" normalizeH="0" noProof="0" dirty="0">
                <a:ln>
                  <a:noFill/>
                </a:ln>
                <a:solidFill>
                  <a:srgbClr val="000000"/>
                </a:solidFill>
                <a:effectLst/>
                <a:uLnTx/>
                <a:uFillTx/>
                <a:latin typeface="Artifakt ElementOfc"/>
                <a:ea typeface="Meiryo" panose="020B0604030504040204" pitchFamily="34" charset="-128"/>
                <a:cs typeface="+mn-cs"/>
              </a:rPr>
              <a:t>データ解析</a:t>
            </a:r>
          </a:p>
          <a:p>
            <a:pPr marL="0" marR="0" lvl="0" indent="0" defTabSz="812720" rtl="0" eaLnBrk="1" fontAlgn="auto" latinLnBrk="0" hangingPunct="1">
              <a:lnSpc>
                <a:spcPct val="100000"/>
              </a:lnSpc>
              <a:spcBef>
                <a:spcPts val="0"/>
              </a:spcBef>
              <a:spcAft>
                <a:spcPts val="600"/>
              </a:spcAft>
              <a:buClrTx/>
              <a:buSzTx/>
              <a:buFontTx/>
              <a:buNone/>
              <a:tabLst/>
              <a:defRPr/>
            </a:pPr>
            <a:r>
              <a:rPr lang="ja-jp" sz="1050" b="0" i="0" u="none" strike="noStrike" kern="1200" cap="none" spc="0" normalizeH="0" noProof="0" dirty="0">
                <a:ln>
                  <a:noFill/>
                </a:ln>
                <a:solidFill>
                  <a:srgbClr val="000000"/>
                </a:solidFill>
                <a:effectLst/>
                <a:uLnTx/>
                <a:uFillTx/>
                <a:latin typeface="Artifakt ElementOfc"/>
                <a:ea typeface="Meiryo" panose="020B0604030504040204" pitchFamily="34" charset="-128"/>
                <a:cs typeface="+mn-cs"/>
              </a:rPr>
              <a:t>Python を使用して製造プロセスから収集したデータを解析します。これは、傾向を特定し、効率を改善させ、製品が品質基準を満たすようにするのに役立ちます。</a:t>
            </a:r>
          </a:p>
        </p:txBody>
      </p:sp>
      <p:sp>
        <p:nvSpPr>
          <p:cNvPr id="10" name="TextBox 9">
            <a:extLst>
              <a:ext uri="{FF2B5EF4-FFF2-40B4-BE49-F238E27FC236}">
                <a16:creationId xmlns:a16="http://schemas.microsoft.com/office/drawing/2014/main" id="{3D986015-44FD-9859-168A-032BFDDB0188}"/>
              </a:ext>
            </a:extLst>
          </p:cNvPr>
          <p:cNvSpPr txBox="1">
            <a:spLocks/>
          </p:cNvSpPr>
          <p:nvPr/>
        </p:nvSpPr>
        <p:spPr>
          <a:xfrm>
            <a:off x="4842997" y="3312609"/>
            <a:ext cx="1768815" cy="1392689"/>
          </a:xfrm>
          <a:prstGeom prst="rect">
            <a:avLst/>
          </a:prstGeom>
          <a:noFill/>
        </p:spPr>
        <p:txBody>
          <a:bodyPr wrap="square" lIns="0" tIns="0" rIns="0" bIns="0" rtlCol="0">
            <a:spAutoFit/>
          </a:bodyPr>
          <a:lstStyle/>
          <a:p>
            <a:pPr marL="0" marR="0" lvl="0" indent="0" algn="ctr" defTabSz="812720" rtl="0" eaLnBrk="1" fontAlgn="auto" latinLnBrk="0" hangingPunct="1">
              <a:lnSpc>
                <a:spcPct val="100000"/>
              </a:lnSpc>
              <a:spcBef>
                <a:spcPts val="0"/>
              </a:spcBef>
              <a:spcAft>
                <a:spcPts val="600"/>
              </a:spcAft>
              <a:buClrTx/>
              <a:buSzTx/>
              <a:buFontTx/>
              <a:buNone/>
              <a:tabLst/>
              <a:defRPr/>
            </a:pPr>
            <a:r>
              <a:rPr lang="ja-jp" sz="1200" b="1" i="0" u="none" strike="noStrike" kern="1200" cap="none" spc="0" normalizeH="0" noProof="0" dirty="0">
                <a:ln>
                  <a:noFill/>
                </a:ln>
                <a:solidFill>
                  <a:srgbClr val="000000"/>
                </a:solidFill>
                <a:effectLst/>
                <a:uLnTx/>
                <a:uFillTx/>
                <a:latin typeface="Artifakt ElementOfc"/>
                <a:ea typeface="Meiryo" panose="020B0604030504040204" pitchFamily="34" charset="-128"/>
                <a:cs typeface="+mn-cs"/>
              </a:rPr>
              <a:t>イメージ処理</a:t>
            </a:r>
          </a:p>
          <a:p>
            <a:pPr marL="0" marR="0" lvl="0" indent="0" defTabSz="812720" rtl="0" eaLnBrk="1" fontAlgn="auto" latinLnBrk="0" hangingPunct="1">
              <a:lnSpc>
                <a:spcPct val="100000"/>
              </a:lnSpc>
              <a:spcBef>
                <a:spcPts val="0"/>
              </a:spcBef>
              <a:spcAft>
                <a:spcPts val="600"/>
              </a:spcAft>
              <a:buClrTx/>
              <a:buSzTx/>
              <a:buFontTx/>
              <a:buNone/>
              <a:tabLst/>
              <a:defRPr/>
            </a:pPr>
            <a:r>
              <a:rPr lang="ja-jp" sz="1050" b="0" i="0" u="none" strike="noStrike" kern="1200" cap="none" spc="0" normalizeH="0" noProof="0" dirty="0">
                <a:ln>
                  <a:noFill/>
                </a:ln>
                <a:solidFill>
                  <a:srgbClr val="000000"/>
                </a:solidFill>
                <a:effectLst/>
                <a:uLnTx/>
                <a:uFillTx/>
                <a:latin typeface="Artifakt ElementOfc"/>
                <a:ea typeface="Meiryo" panose="020B0604030504040204" pitchFamily="34" charset="-128"/>
                <a:cs typeface="+mn-cs"/>
              </a:rPr>
              <a:t>Python は、製品のイメージを解析するソフトウェアを開発するために使用されます。</a:t>
            </a:r>
            <a:br>
              <a:rPr lang="en-US" altLang="ja-JP" sz="1050" b="0" i="0" u="none" strike="noStrike" kern="1200" cap="none" spc="0" normalizeH="0" noProof="0" dirty="0">
                <a:ln>
                  <a:noFill/>
                </a:ln>
                <a:solidFill>
                  <a:srgbClr val="000000"/>
                </a:solidFill>
                <a:effectLst/>
                <a:uLnTx/>
                <a:uFillTx/>
                <a:latin typeface="Artifakt ElementOfc"/>
                <a:ea typeface="Meiryo" panose="020B0604030504040204" pitchFamily="34" charset="-128"/>
                <a:cs typeface="+mn-cs"/>
              </a:rPr>
            </a:br>
            <a:r>
              <a:rPr lang="ja-jp" sz="1050" b="0" i="0" u="none" strike="noStrike" kern="1200" cap="none" spc="0" normalizeH="0" noProof="0" dirty="0">
                <a:ln>
                  <a:noFill/>
                </a:ln>
                <a:solidFill>
                  <a:srgbClr val="000000"/>
                </a:solidFill>
                <a:effectLst/>
                <a:uLnTx/>
                <a:uFillTx/>
                <a:latin typeface="Artifakt ElementOfc"/>
                <a:ea typeface="Meiryo" panose="020B0604030504040204" pitchFamily="34" charset="-128"/>
                <a:cs typeface="+mn-cs"/>
              </a:rPr>
              <a:t>この機能を使用して、製品の不具合を検査したり、製造</a:t>
            </a:r>
            <a:br>
              <a:rPr lang="en-US" altLang="ja-JP" sz="1050" b="0" i="0" u="none" strike="noStrike" kern="1200" cap="none" spc="0" normalizeH="0" noProof="0" dirty="0">
                <a:ln>
                  <a:noFill/>
                </a:ln>
                <a:solidFill>
                  <a:srgbClr val="000000"/>
                </a:solidFill>
                <a:effectLst/>
                <a:uLnTx/>
                <a:uFillTx/>
                <a:latin typeface="Artifakt ElementOfc"/>
                <a:ea typeface="Meiryo" panose="020B0604030504040204" pitchFamily="34" charset="-128"/>
                <a:cs typeface="+mn-cs"/>
              </a:rPr>
            </a:br>
            <a:r>
              <a:rPr lang="ja-jp" sz="1050" b="0" i="0" u="none" strike="noStrike" kern="1200" cap="none" spc="0" normalizeH="0" noProof="0" dirty="0">
                <a:ln>
                  <a:noFill/>
                </a:ln>
                <a:solidFill>
                  <a:srgbClr val="000000"/>
                </a:solidFill>
                <a:effectLst/>
                <a:uLnTx/>
                <a:uFillTx/>
                <a:latin typeface="Artifakt ElementOfc"/>
                <a:ea typeface="Meiryo" panose="020B0604030504040204" pitchFamily="34" charset="-128"/>
                <a:cs typeface="+mn-cs"/>
              </a:rPr>
              <a:t>プロセスのパフォーマンスを監視することができます。</a:t>
            </a:r>
          </a:p>
        </p:txBody>
      </p:sp>
      <p:sp>
        <p:nvSpPr>
          <p:cNvPr id="11" name="TextBox 10">
            <a:extLst>
              <a:ext uri="{FF2B5EF4-FFF2-40B4-BE49-F238E27FC236}">
                <a16:creationId xmlns:a16="http://schemas.microsoft.com/office/drawing/2014/main" id="{791A30DB-087E-64C2-2454-0656FE17F898}"/>
              </a:ext>
            </a:extLst>
          </p:cNvPr>
          <p:cNvSpPr txBox="1">
            <a:spLocks/>
          </p:cNvSpPr>
          <p:nvPr/>
        </p:nvSpPr>
        <p:spPr>
          <a:xfrm>
            <a:off x="7080249" y="3312609"/>
            <a:ext cx="1768809" cy="1069524"/>
          </a:xfrm>
          <a:prstGeom prst="rect">
            <a:avLst/>
          </a:prstGeom>
          <a:noFill/>
        </p:spPr>
        <p:txBody>
          <a:bodyPr wrap="square" lIns="0" tIns="0" rIns="0" bIns="0" rtlCol="0">
            <a:spAutoFit/>
          </a:bodyPr>
          <a:lstStyle/>
          <a:p>
            <a:pPr marL="0" marR="0" lvl="0" indent="0" algn="ctr" defTabSz="812720" rtl="0" eaLnBrk="1" fontAlgn="auto" latinLnBrk="0" hangingPunct="1">
              <a:lnSpc>
                <a:spcPct val="100000"/>
              </a:lnSpc>
              <a:spcBef>
                <a:spcPts val="0"/>
              </a:spcBef>
              <a:spcAft>
                <a:spcPts val="600"/>
              </a:spcAft>
              <a:buClrTx/>
              <a:buSzTx/>
              <a:buFontTx/>
              <a:buNone/>
              <a:tabLst/>
              <a:defRPr/>
            </a:pPr>
            <a:r>
              <a:rPr lang="ja-jp" sz="1200" b="1" i="0" u="none" strike="noStrike" kern="1200" cap="none" spc="0" normalizeH="0" noProof="0" dirty="0">
                <a:ln>
                  <a:noFill/>
                </a:ln>
                <a:solidFill>
                  <a:srgbClr val="000000"/>
                </a:solidFill>
                <a:effectLst/>
                <a:uLnTx/>
                <a:uFillTx/>
                <a:latin typeface="Artifakt ElementOfc"/>
                <a:ea typeface="Meiryo" panose="020B0604030504040204" pitchFamily="34" charset="-128"/>
                <a:cs typeface="+mn-cs"/>
              </a:rPr>
              <a:t>予測的メンテナンス</a:t>
            </a:r>
          </a:p>
          <a:p>
            <a:pPr marL="0" marR="0" lvl="0" indent="0" defTabSz="812720" rtl="0" eaLnBrk="1" fontAlgn="auto" latinLnBrk="0" hangingPunct="1">
              <a:lnSpc>
                <a:spcPct val="100000"/>
              </a:lnSpc>
              <a:spcBef>
                <a:spcPts val="0"/>
              </a:spcBef>
              <a:spcAft>
                <a:spcPts val="600"/>
              </a:spcAft>
              <a:buClrTx/>
              <a:buSzTx/>
              <a:buFontTx/>
              <a:buNone/>
              <a:tabLst/>
              <a:defRPr/>
            </a:pPr>
            <a:r>
              <a:rPr lang="ja-jp" sz="1050" b="0" i="0" u="none" strike="noStrike" kern="1200" cap="none" spc="0" normalizeH="0" noProof="0" dirty="0">
                <a:ln>
                  <a:noFill/>
                </a:ln>
                <a:solidFill>
                  <a:srgbClr val="000000"/>
                </a:solidFill>
                <a:effectLst/>
                <a:uLnTx/>
                <a:uFillTx/>
                <a:latin typeface="Artifakt ElementOfc"/>
                <a:ea typeface="Meiryo" panose="020B0604030504040204" pitchFamily="34" charset="-128"/>
                <a:cs typeface="+mn-cs"/>
              </a:rPr>
              <a:t>Python は、製造機器が故障しそうな時期を予測する</a:t>
            </a:r>
            <a:br>
              <a:rPr lang="en-US" altLang="ja-JP" sz="1050" b="0" i="0" u="none" strike="noStrike" kern="1200" cap="none" spc="0" normalizeH="0" noProof="0" dirty="0">
                <a:ln>
                  <a:noFill/>
                </a:ln>
                <a:solidFill>
                  <a:srgbClr val="000000"/>
                </a:solidFill>
                <a:effectLst/>
                <a:uLnTx/>
                <a:uFillTx/>
                <a:latin typeface="Artifakt ElementOfc"/>
                <a:ea typeface="Meiryo" panose="020B0604030504040204" pitchFamily="34" charset="-128"/>
                <a:cs typeface="+mn-cs"/>
              </a:rPr>
            </a:br>
            <a:r>
              <a:rPr lang="ja-jp" sz="1050" b="0" i="0" u="none" strike="noStrike" kern="1200" cap="none" spc="0" normalizeH="0" noProof="0" dirty="0">
                <a:ln>
                  <a:noFill/>
                </a:ln>
                <a:solidFill>
                  <a:srgbClr val="000000"/>
                </a:solidFill>
                <a:effectLst/>
                <a:uLnTx/>
                <a:uFillTx/>
                <a:latin typeface="Artifakt ElementOfc"/>
                <a:ea typeface="Meiryo" panose="020B0604030504040204" pitchFamily="34" charset="-128"/>
                <a:cs typeface="+mn-cs"/>
              </a:rPr>
              <a:t>ソフトウェアの開発に使用</a:t>
            </a:r>
            <a:br>
              <a:rPr lang="en-US" altLang="ja-JP" sz="1050" b="0" i="0" u="none" strike="noStrike" kern="1200" cap="none" spc="0" normalizeH="0" noProof="0" dirty="0">
                <a:ln>
                  <a:noFill/>
                </a:ln>
                <a:solidFill>
                  <a:srgbClr val="000000"/>
                </a:solidFill>
                <a:effectLst/>
                <a:uLnTx/>
                <a:uFillTx/>
                <a:latin typeface="Artifakt ElementOfc"/>
                <a:ea typeface="Meiryo" panose="020B0604030504040204" pitchFamily="34" charset="-128"/>
                <a:cs typeface="+mn-cs"/>
              </a:rPr>
            </a:br>
            <a:r>
              <a:rPr lang="ja-jp" sz="1050" b="0" i="0" u="none" strike="noStrike" kern="1200" cap="none" spc="0" normalizeH="0" noProof="0" dirty="0">
                <a:ln>
                  <a:noFill/>
                </a:ln>
                <a:solidFill>
                  <a:srgbClr val="000000"/>
                </a:solidFill>
                <a:effectLst/>
                <a:uLnTx/>
                <a:uFillTx/>
                <a:latin typeface="Artifakt ElementOfc"/>
                <a:ea typeface="Meiryo" panose="020B0604030504040204" pitchFamily="34" charset="-128"/>
                <a:cs typeface="+mn-cs"/>
              </a:rPr>
              <a:t>され、コストのかかる</a:t>
            </a:r>
            <a:br>
              <a:rPr lang="en-US" altLang="ja-JP" sz="1050" b="0" i="0" u="none" strike="noStrike" kern="1200" cap="none" spc="0" normalizeH="0" noProof="0" dirty="0">
                <a:ln>
                  <a:noFill/>
                </a:ln>
                <a:solidFill>
                  <a:srgbClr val="000000"/>
                </a:solidFill>
                <a:effectLst/>
                <a:uLnTx/>
                <a:uFillTx/>
                <a:latin typeface="Artifakt ElementOfc"/>
                <a:ea typeface="Meiryo" panose="020B0604030504040204" pitchFamily="34" charset="-128"/>
                <a:cs typeface="+mn-cs"/>
              </a:rPr>
            </a:br>
            <a:r>
              <a:rPr lang="ja-jp" sz="1050" b="0" i="0" u="none" strike="noStrike" kern="1200" cap="none" spc="0" normalizeH="0" noProof="0" dirty="0">
                <a:ln>
                  <a:noFill/>
                </a:ln>
                <a:solidFill>
                  <a:srgbClr val="000000"/>
                </a:solidFill>
                <a:effectLst/>
                <a:uLnTx/>
                <a:uFillTx/>
                <a:latin typeface="Artifakt ElementOfc"/>
                <a:ea typeface="Meiryo" panose="020B0604030504040204" pitchFamily="34" charset="-128"/>
                <a:cs typeface="+mn-cs"/>
              </a:rPr>
              <a:t>ダウンタイムを防いでいます。</a:t>
            </a:r>
          </a:p>
        </p:txBody>
      </p:sp>
      <p:cxnSp>
        <p:nvCxnSpPr>
          <p:cNvPr id="12" name="Straight Connector 11">
            <a:extLst>
              <a:ext uri="{FF2B5EF4-FFF2-40B4-BE49-F238E27FC236}">
                <a16:creationId xmlns:a16="http://schemas.microsoft.com/office/drawing/2014/main" id="{F8F5114C-6840-C099-67C2-7041CED32D12}"/>
              </a:ext>
            </a:extLst>
          </p:cNvPr>
          <p:cNvCxnSpPr>
            <a:cxnSpLocks/>
          </p:cNvCxnSpPr>
          <p:nvPr/>
        </p:nvCxnSpPr>
        <p:spPr>
          <a:xfrm>
            <a:off x="2334842" y="2476500"/>
            <a:ext cx="0" cy="2303463"/>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78D1F34B-4B0F-2198-70B9-F7635491353B}"/>
              </a:ext>
            </a:extLst>
          </p:cNvPr>
          <p:cNvCxnSpPr>
            <a:cxnSpLocks/>
          </p:cNvCxnSpPr>
          <p:nvPr/>
        </p:nvCxnSpPr>
        <p:spPr>
          <a:xfrm>
            <a:off x="4572096" y="2476500"/>
            <a:ext cx="0" cy="2303463"/>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E50E586B-98DE-85CC-C48F-034411F470D0}"/>
              </a:ext>
            </a:extLst>
          </p:cNvPr>
          <p:cNvCxnSpPr>
            <a:cxnSpLocks/>
          </p:cNvCxnSpPr>
          <p:nvPr/>
        </p:nvCxnSpPr>
        <p:spPr>
          <a:xfrm>
            <a:off x="6809350" y="2476500"/>
            <a:ext cx="0" cy="2303463"/>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nvGrpSpPr>
          <p:cNvPr id="29" name="Group 28">
            <a:extLst>
              <a:ext uri="{FF2B5EF4-FFF2-40B4-BE49-F238E27FC236}">
                <a16:creationId xmlns:a16="http://schemas.microsoft.com/office/drawing/2014/main" id="{31B76174-3124-D070-56F9-158A335F6CFA}"/>
              </a:ext>
            </a:extLst>
          </p:cNvPr>
          <p:cNvGrpSpPr/>
          <p:nvPr/>
        </p:nvGrpSpPr>
        <p:grpSpPr>
          <a:xfrm>
            <a:off x="837466" y="2444991"/>
            <a:ext cx="757499" cy="757499"/>
            <a:chOff x="837466" y="2444991"/>
            <a:chExt cx="757499" cy="757499"/>
          </a:xfrm>
        </p:grpSpPr>
        <p:sp>
          <p:nvSpPr>
            <p:cNvPr id="22" name="Oval 21">
              <a:extLst>
                <a:ext uri="{FF2B5EF4-FFF2-40B4-BE49-F238E27FC236}">
                  <a16:creationId xmlns:a16="http://schemas.microsoft.com/office/drawing/2014/main" id="{FCA89FA4-2D46-9A50-79F4-60D81A361453}"/>
                </a:ext>
              </a:extLst>
            </p:cNvPr>
            <p:cNvSpPr/>
            <p:nvPr/>
          </p:nvSpPr>
          <p:spPr>
            <a:xfrm>
              <a:off x="837466" y="2444991"/>
              <a:ext cx="757499" cy="757499"/>
            </a:xfrm>
            <a:prstGeom prst="ellipse">
              <a:avLst/>
            </a:prstGeom>
            <a:solidFill>
              <a:schemeClr val="bg1"/>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89" rtl="0" eaLnBrk="1" fontAlgn="auto" latinLnBrk="0" hangingPunct="1">
                <a:lnSpc>
                  <a:spcPct val="100000"/>
                </a:lnSpc>
                <a:spcBef>
                  <a:spcPts val="0"/>
                </a:spcBef>
                <a:spcAft>
                  <a:spcPts val="0"/>
                </a:spcAft>
                <a:buClrTx/>
                <a:buSzTx/>
                <a:buFontTx/>
                <a:buNone/>
                <a:tabLst/>
                <a:defRPr/>
              </a:pPr>
              <a:endParaRPr kumimoji="0" lang="en-PH" sz="2000" b="0" i="0" u="none" strike="noStrike" kern="1200" cap="none" spc="0" normalizeH="0" baseline="0" noProof="0">
                <a:ln>
                  <a:noFill/>
                </a:ln>
                <a:solidFill>
                  <a:srgbClr val="FFFFFF"/>
                </a:solidFill>
                <a:effectLst/>
                <a:uLnTx/>
                <a:uFillTx/>
                <a:latin typeface="Artifakt ElementOfc" panose="020B0504010101010104" pitchFamily="34" charset="0"/>
                <a:ea typeface="Meiryo" panose="020B0604030504040204" pitchFamily="34" charset="-128"/>
                <a:cs typeface="+mn-cs"/>
              </a:endParaRPr>
            </a:p>
          </p:txBody>
        </p:sp>
        <p:grpSp>
          <p:nvGrpSpPr>
            <p:cNvPr id="7" name="Group 6">
              <a:extLst>
                <a:ext uri="{FF2B5EF4-FFF2-40B4-BE49-F238E27FC236}">
                  <a16:creationId xmlns:a16="http://schemas.microsoft.com/office/drawing/2014/main" id="{9EE3DE8D-A58C-6B45-76F7-FFAA7BF114B0}"/>
                </a:ext>
              </a:extLst>
            </p:cNvPr>
            <p:cNvGrpSpPr>
              <a:grpSpLocks noChangeAspect="1"/>
            </p:cNvGrpSpPr>
            <p:nvPr/>
          </p:nvGrpSpPr>
          <p:grpSpPr>
            <a:xfrm>
              <a:off x="1016041" y="2642667"/>
              <a:ext cx="400348" cy="362147"/>
              <a:chOff x="10107612" y="2006604"/>
              <a:chExt cx="32075440" cy="29014741"/>
            </a:xfrm>
            <a:solidFill>
              <a:schemeClr val="tx1"/>
            </a:solidFill>
          </p:grpSpPr>
          <p:sp>
            <p:nvSpPr>
              <p:cNvPr id="16" name="Oval 184">
                <a:extLst>
                  <a:ext uri="{FF2B5EF4-FFF2-40B4-BE49-F238E27FC236}">
                    <a16:creationId xmlns:a16="http://schemas.microsoft.com/office/drawing/2014/main" id="{254E609F-98F4-70EA-79C4-E626421DC1BE}"/>
                  </a:ext>
                </a:extLst>
              </p:cNvPr>
              <p:cNvSpPr>
                <a:spLocks noChangeArrowheads="1"/>
              </p:cNvSpPr>
              <p:nvPr/>
            </p:nvSpPr>
            <p:spPr bwMode="auto">
              <a:xfrm>
                <a:off x="20799428" y="3979863"/>
                <a:ext cx="1431922" cy="143033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ea typeface="Meiryo" panose="020B0604030504040204" pitchFamily="34" charset="-128"/>
                </a:endParaRPr>
              </a:p>
            </p:txBody>
          </p:sp>
          <p:sp>
            <p:nvSpPr>
              <p:cNvPr id="17" name="Oval 185">
                <a:extLst>
                  <a:ext uri="{FF2B5EF4-FFF2-40B4-BE49-F238E27FC236}">
                    <a16:creationId xmlns:a16="http://schemas.microsoft.com/office/drawing/2014/main" id="{2BC69C12-78C7-46DE-73CB-73C58F8149DA}"/>
                  </a:ext>
                </a:extLst>
              </p:cNvPr>
              <p:cNvSpPr>
                <a:spLocks noChangeArrowheads="1"/>
              </p:cNvSpPr>
              <p:nvPr/>
            </p:nvSpPr>
            <p:spPr bwMode="auto">
              <a:xfrm>
                <a:off x="23220360" y="3979863"/>
                <a:ext cx="1433514" cy="143033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ea typeface="Meiryo" panose="020B0604030504040204" pitchFamily="34" charset="-128"/>
                </a:endParaRPr>
              </a:p>
            </p:txBody>
          </p:sp>
          <p:sp>
            <p:nvSpPr>
              <p:cNvPr id="18" name="Oval 186">
                <a:extLst>
                  <a:ext uri="{FF2B5EF4-FFF2-40B4-BE49-F238E27FC236}">
                    <a16:creationId xmlns:a16="http://schemas.microsoft.com/office/drawing/2014/main" id="{61040CBC-EB53-83B1-5D17-23313C32D7C8}"/>
                  </a:ext>
                </a:extLst>
              </p:cNvPr>
              <p:cNvSpPr>
                <a:spLocks noChangeArrowheads="1"/>
              </p:cNvSpPr>
              <p:nvPr/>
            </p:nvSpPr>
            <p:spPr bwMode="auto">
              <a:xfrm>
                <a:off x="25633364" y="3979863"/>
                <a:ext cx="1431922" cy="143033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ea typeface="Meiryo" panose="020B0604030504040204" pitchFamily="34" charset="-128"/>
                </a:endParaRPr>
              </a:p>
            </p:txBody>
          </p:sp>
          <p:sp>
            <p:nvSpPr>
              <p:cNvPr id="19" name="Freeform 187">
                <a:extLst>
                  <a:ext uri="{FF2B5EF4-FFF2-40B4-BE49-F238E27FC236}">
                    <a16:creationId xmlns:a16="http://schemas.microsoft.com/office/drawing/2014/main" id="{967FFB44-7ACF-303C-C9AC-F90B8D043033}"/>
                  </a:ext>
                </a:extLst>
              </p:cNvPr>
              <p:cNvSpPr>
                <a:spLocks noEditPoints="1"/>
              </p:cNvSpPr>
              <p:nvPr/>
            </p:nvSpPr>
            <p:spPr bwMode="auto">
              <a:xfrm>
                <a:off x="25569863" y="25482553"/>
                <a:ext cx="2909889" cy="2905128"/>
              </a:xfrm>
              <a:custGeom>
                <a:avLst/>
                <a:gdLst>
                  <a:gd name="T0" fmla="*/ 160 w 321"/>
                  <a:gd name="T1" fmla="*/ 0 h 321"/>
                  <a:gd name="T2" fmla="*/ 47 w 321"/>
                  <a:gd name="T3" fmla="*/ 47 h 321"/>
                  <a:gd name="T4" fmla="*/ 0 w 321"/>
                  <a:gd name="T5" fmla="*/ 161 h 321"/>
                  <a:gd name="T6" fmla="*/ 160 w 321"/>
                  <a:gd name="T7" fmla="*/ 321 h 321"/>
                  <a:gd name="T8" fmla="*/ 160 w 321"/>
                  <a:gd name="T9" fmla="*/ 321 h 321"/>
                  <a:gd name="T10" fmla="*/ 274 w 321"/>
                  <a:gd name="T11" fmla="*/ 274 h 321"/>
                  <a:gd name="T12" fmla="*/ 321 w 321"/>
                  <a:gd name="T13" fmla="*/ 161 h 321"/>
                  <a:gd name="T14" fmla="*/ 160 w 321"/>
                  <a:gd name="T15" fmla="*/ 0 h 321"/>
                  <a:gd name="T16" fmla="*/ 222 w 321"/>
                  <a:gd name="T17" fmla="*/ 222 h 321"/>
                  <a:gd name="T18" fmla="*/ 160 w 321"/>
                  <a:gd name="T19" fmla="*/ 248 h 321"/>
                  <a:gd name="T20" fmla="*/ 73 w 321"/>
                  <a:gd name="T21" fmla="*/ 161 h 321"/>
                  <a:gd name="T22" fmla="*/ 98 w 321"/>
                  <a:gd name="T23" fmla="*/ 99 h 321"/>
                  <a:gd name="T24" fmla="*/ 160 w 321"/>
                  <a:gd name="T25" fmla="*/ 73 h 321"/>
                  <a:gd name="T26" fmla="*/ 248 w 321"/>
                  <a:gd name="T27" fmla="*/ 161 h 321"/>
                  <a:gd name="T28" fmla="*/ 222 w 321"/>
                  <a:gd name="T29" fmla="*/ 222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21" h="321">
                    <a:moveTo>
                      <a:pt x="160" y="0"/>
                    </a:moveTo>
                    <a:cubicBezTo>
                      <a:pt x="117" y="0"/>
                      <a:pt x="77" y="17"/>
                      <a:pt x="47" y="47"/>
                    </a:cubicBezTo>
                    <a:cubicBezTo>
                      <a:pt x="16" y="77"/>
                      <a:pt x="0" y="118"/>
                      <a:pt x="0" y="161"/>
                    </a:cubicBezTo>
                    <a:cubicBezTo>
                      <a:pt x="0" y="249"/>
                      <a:pt x="72" y="321"/>
                      <a:pt x="160" y="321"/>
                    </a:cubicBezTo>
                    <a:cubicBezTo>
                      <a:pt x="160" y="321"/>
                      <a:pt x="160" y="321"/>
                      <a:pt x="160" y="321"/>
                    </a:cubicBezTo>
                    <a:cubicBezTo>
                      <a:pt x="203" y="321"/>
                      <a:pt x="243" y="304"/>
                      <a:pt x="274" y="274"/>
                    </a:cubicBezTo>
                    <a:cubicBezTo>
                      <a:pt x="304" y="244"/>
                      <a:pt x="321" y="203"/>
                      <a:pt x="321" y="161"/>
                    </a:cubicBezTo>
                    <a:cubicBezTo>
                      <a:pt x="321" y="72"/>
                      <a:pt x="249" y="0"/>
                      <a:pt x="160" y="0"/>
                    </a:cubicBezTo>
                    <a:close/>
                    <a:moveTo>
                      <a:pt x="222" y="222"/>
                    </a:moveTo>
                    <a:cubicBezTo>
                      <a:pt x="206" y="239"/>
                      <a:pt x="184" y="248"/>
                      <a:pt x="160" y="248"/>
                    </a:cubicBezTo>
                    <a:cubicBezTo>
                      <a:pt x="112" y="248"/>
                      <a:pt x="73" y="209"/>
                      <a:pt x="73" y="161"/>
                    </a:cubicBezTo>
                    <a:cubicBezTo>
                      <a:pt x="73" y="137"/>
                      <a:pt x="82" y="115"/>
                      <a:pt x="98" y="99"/>
                    </a:cubicBezTo>
                    <a:cubicBezTo>
                      <a:pt x="115" y="82"/>
                      <a:pt x="137" y="73"/>
                      <a:pt x="160" y="73"/>
                    </a:cubicBezTo>
                    <a:cubicBezTo>
                      <a:pt x="208" y="73"/>
                      <a:pt x="248" y="112"/>
                      <a:pt x="248" y="161"/>
                    </a:cubicBezTo>
                    <a:cubicBezTo>
                      <a:pt x="248" y="184"/>
                      <a:pt x="239" y="206"/>
                      <a:pt x="222" y="222"/>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ea typeface="Meiryo" panose="020B0604030504040204" pitchFamily="34" charset="-128"/>
                </a:endParaRPr>
              </a:p>
            </p:txBody>
          </p:sp>
          <p:sp>
            <p:nvSpPr>
              <p:cNvPr id="21" name="Freeform 188">
                <a:extLst>
                  <a:ext uri="{FF2B5EF4-FFF2-40B4-BE49-F238E27FC236}">
                    <a16:creationId xmlns:a16="http://schemas.microsoft.com/office/drawing/2014/main" id="{88616491-C89A-9E6F-89AA-EA0407D899FC}"/>
                  </a:ext>
                </a:extLst>
              </p:cNvPr>
              <p:cNvSpPr>
                <a:spLocks noEditPoints="1"/>
              </p:cNvSpPr>
              <p:nvPr/>
            </p:nvSpPr>
            <p:spPr bwMode="auto">
              <a:xfrm>
                <a:off x="22893338" y="22812380"/>
                <a:ext cx="8226422" cy="8208965"/>
              </a:xfrm>
              <a:custGeom>
                <a:avLst/>
                <a:gdLst>
                  <a:gd name="T0" fmla="*/ 771 w 907"/>
                  <a:gd name="T1" fmla="*/ 353 h 907"/>
                  <a:gd name="T2" fmla="*/ 817 w 907"/>
                  <a:gd name="T3" fmla="*/ 225 h 907"/>
                  <a:gd name="T4" fmla="*/ 739 w 907"/>
                  <a:gd name="T5" fmla="*/ 98 h 907"/>
                  <a:gd name="T6" fmla="*/ 610 w 907"/>
                  <a:gd name="T7" fmla="*/ 162 h 907"/>
                  <a:gd name="T8" fmla="*/ 546 w 907"/>
                  <a:gd name="T9" fmla="*/ 34 h 907"/>
                  <a:gd name="T10" fmla="*/ 401 w 907"/>
                  <a:gd name="T11" fmla="*/ 0 h 907"/>
                  <a:gd name="T12" fmla="*/ 356 w 907"/>
                  <a:gd name="T13" fmla="*/ 139 h 907"/>
                  <a:gd name="T14" fmla="*/ 218 w 907"/>
                  <a:gd name="T15" fmla="*/ 95 h 907"/>
                  <a:gd name="T16" fmla="*/ 92 w 907"/>
                  <a:gd name="T17" fmla="*/ 175 h 907"/>
                  <a:gd name="T18" fmla="*/ 159 w 907"/>
                  <a:gd name="T19" fmla="*/ 305 h 907"/>
                  <a:gd name="T20" fmla="*/ 34 w 907"/>
                  <a:gd name="T21" fmla="*/ 362 h 907"/>
                  <a:gd name="T22" fmla="*/ 0 w 907"/>
                  <a:gd name="T23" fmla="*/ 507 h 907"/>
                  <a:gd name="T24" fmla="*/ 137 w 907"/>
                  <a:gd name="T25" fmla="*/ 552 h 907"/>
                  <a:gd name="T26" fmla="*/ 90 w 907"/>
                  <a:gd name="T27" fmla="*/ 683 h 907"/>
                  <a:gd name="T28" fmla="*/ 168 w 907"/>
                  <a:gd name="T29" fmla="*/ 810 h 907"/>
                  <a:gd name="T30" fmla="*/ 296 w 907"/>
                  <a:gd name="T31" fmla="*/ 747 h 907"/>
                  <a:gd name="T32" fmla="*/ 364 w 907"/>
                  <a:gd name="T33" fmla="*/ 874 h 907"/>
                  <a:gd name="T34" fmla="*/ 510 w 907"/>
                  <a:gd name="T35" fmla="*/ 907 h 907"/>
                  <a:gd name="T36" fmla="*/ 554 w 907"/>
                  <a:gd name="T37" fmla="*/ 772 h 907"/>
                  <a:gd name="T38" fmla="*/ 690 w 907"/>
                  <a:gd name="T39" fmla="*/ 813 h 907"/>
                  <a:gd name="T40" fmla="*/ 816 w 907"/>
                  <a:gd name="T41" fmla="*/ 733 h 907"/>
                  <a:gd name="T42" fmla="*/ 751 w 907"/>
                  <a:gd name="T43" fmla="*/ 606 h 907"/>
                  <a:gd name="T44" fmla="*/ 874 w 907"/>
                  <a:gd name="T45" fmla="*/ 543 h 907"/>
                  <a:gd name="T46" fmla="*/ 907 w 907"/>
                  <a:gd name="T47" fmla="*/ 398 h 907"/>
                  <a:gd name="T48" fmla="*/ 834 w 907"/>
                  <a:gd name="T49" fmla="*/ 473 h 907"/>
                  <a:gd name="T50" fmla="*/ 708 w 907"/>
                  <a:gd name="T51" fmla="*/ 510 h 907"/>
                  <a:gd name="T52" fmla="*/ 679 w 907"/>
                  <a:gd name="T53" fmla="*/ 634 h 907"/>
                  <a:gd name="T54" fmla="*/ 711 w 907"/>
                  <a:gd name="T55" fmla="*/ 735 h 907"/>
                  <a:gd name="T56" fmla="*/ 596 w 907"/>
                  <a:gd name="T57" fmla="*/ 673 h 907"/>
                  <a:gd name="T58" fmla="*/ 484 w 907"/>
                  <a:gd name="T59" fmla="*/ 741 h 907"/>
                  <a:gd name="T60" fmla="*/ 434 w 907"/>
                  <a:gd name="T61" fmla="*/ 834 h 907"/>
                  <a:gd name="T62" fmla="*/ 398 w 907"/>
                  <a:gd name="T63" fmla="*/ 708 h 907"/>
                  <a:gd name="T64" fmla="*/ 269 w 907"/>
                  <a:gd name="T65" fmla="*/ 674 h 907"/>
                  <a:gd name="T66" fmla="*/ 167 w 907"/>
                  <a:gd name="T67" fmla="*/ 705 h 907"/>
                  <a:gd name="T68" fmla="*/ 233 w 907"/>
                  <a:gd name="T69" fmla="*/ 590 h 907"/>
                  <a:gd name="T70" fmla="*/ 169 w 907"/>
                  <a:gd name="T71" fmla="*/ 481 h 907"/>
                  <a:gd name="T72" fmla="*/ 73 w 907"/>
                  <a:gd name="T73" fmla="*/ 432 h 907"/>
                  <a:gd name="T74" fmla="*/ 163 w 907"/>
                  <a:gd name="T75" fmla="*/ 426 h 907"/>
                  <a:gd name="T76" fmla="*/ 236 w 907"/>
                  <a:gd name="T77" fmla="*/ 317 h 907"/>
                  <a:gd name="T78" fmla="*/ 220 w 907"/>
                  <a:gd name="T79" fmla="*/ 264 h 907"/>
                  <a:gd name="T80" fmla="*/ 197 w 907"/>
                  <a:gd name="T81" fmla="*/ 173 h 907"/>
                  <a:gd name="T82" fmla="*/ 266 w 907"/>
                  <a:gd name="T83" fmla="*/ 231 h 907"/>
                  <a:gd name="T84" fmla="*/ 398 w 907"/>
                  <a:gd name="T85" fmla="*/ 203 h 907"/>
                  <a:gd name="T86" fmla="*/ 434 w 907"/>
                  <a:gd name="T87" fmla="*/ 73 h 907"/>
                  <a:gd name="T88" fmla="*/ 484 w 907"/>
                  <a:gd name="T89" fmla="*/ 170 h 907"/>
                  <a:gd name="T90" fmla="*/ 594 w 907"/>
                  <a:gd name="T91" fmla="*/ 237 h 907"/>
                  <a:gd name="T92" fmla="*/ 711 w 907"/>
                  <a:gd name="T93" fmla="*/ 173 h 907"/>
                  <a:gd name="T94" fmla="*/ 678 w 907"/>
                  <a:gd name="T95" fmla="*/ 275 h 907"/>
                  <a:gd name="T96" fmla="*/ 707 w 907"/>
                  <a:gd name="T97" fmla="*/ 396 h 907"/>
                  <a:gd name="T98" fmla="*/ 834 w 907"/>
                  <a:gd name="T99" fmla="*/ 432 h 9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907" h="907">
                    <a:moveTo>
                      <a:pt x="874" y="362"/>
                    </a:moveTo>
                    <a:cubicBezTo>
                      <a:pt x="771" y="353"/>
                      <a:pt x="771" y="353"/>
                      <a:pt x="771" y="353"/>
                    </a:cubicBezTo>
                    <a:cubicBezTo>
                      <a:pt x="765" y="336"/>
                      <a:pt x="758" y="319"/>
                      <a:pt x="750" y="303"/>
                    </a:cubicBezTo>
                    <a:cubicBezTo>
                      <a:pt x="817" y="225"/>
                      <a:pt x="817" y="225"/>
                      <a:pt x="817" y="225"/>
                    </a:cubicBezTo>
                    <a:cubicBezTo>
                      <a:pt x="830" y="210"/>
                      <a:pt x="829" y="189"/>
                      <a:pt x="816" y="175"/>
                    </a:cubicBezTo>
                    <a:cubicBezTo>
                      <a:pt x="739" y="98"/>
                      <a:pt x="739" y="98"/>
                      <a:pt x="739" y="98"/>
                    </a:cubicBezTo>
                    <a:cubicBezTo>
                      <a:pt x="726" y="84"/>
                      <a:pt x="704" y="83"/>
                      <a:pt x="690" y="95"/>
                    </a:cubicBezTo>
                    <a:cubicBezTo>
                      <a:pt x="610" y="162"/>
                      <a:pt x="610" y="162"/>
                      <a:pt x="610" y="162"/>
                    </a:cubicBezTo>
                    <a:cubicBezTo>
                      <a:pt x="592" y="153"/>
                      <a:pt x="574" y="145"/>
                      <a:pt x="555" y="139"/>
                    </a:cubicBezTo>
                    <a:cubicBezTo>
                      <a:pt x="546" y="34"/>
                      <a:pt x="546" y="34"/>
                      <a:pt x="546" y="34"/>
                    </a:cubicBezTo>
                    <a:cubicBezTo>
                      <a:pt x="545" y="15"/>
                      <a:pt x="529" y="0"/>
                      <a:pt x="510" y="0"/>
                    </a:cubicBezTo>
                    <a:cubicBezTo>
                      <a:pt x="401" y="0"/>
                      <a:pt x="401" y="0"/>
                      <a:pt x="401" y="0"/>
                    </a:cubicBezTo>
                    <a:cubicBezTo>
                      <a:pt x="382" y="0"/>
                      <a:pt x="366" y="15"/>
                      <a:pt x="364" y="34"/>
                    </a:cubicBezTo>
                    <a:cubicBezTo>
                      <a:pt x="356" y="139"/>
                      <a:pt x="356" y="139"/>
                      <a:pt x="356" y="139"/>
                    </a:cubicBezTo>
                    <a:cubicBezTo>
                      <a:pt x="336" y="145"/>
                      <a:pt x="317" y="153"/>
                      <a:pt x="298" y="163"/>
                    </a:cubicBezTo>
                    <a:cubicBezTo>
                      <a:pt x="218" y="95"/>
                      <a:pt x="218" y="95"/>
                      <a:pt x="218" y="95"/>
                    </a:cubicBezTo>
                    <a:cubicBezTo>
                      <a:pt x="203" y="83"/>
                      <a:pt x="182" y="84"/>
                      <a:pt x="168" y="98"/>
                    </a:cubicBezTo>
                    <a:cubicBezTo>
                      <a:pt x="92" y="175"/>
                      <a:pt x="92" y="175"/>
                      <a:pt x="92" y="175"/>
                    </a:cubicBezTo>
                    <a:cubicBezTo>
                      <a:pt x="78" y="189"/>
                      <a:pt x="78" y="210"/>
                      <a:pt x="90" y="225"/>
                    </a:cubicBezTo>
                    <a:cubicBezTo>
                      <a:pt x="159" y="305"/>
                      <a:pt x="159" y="305"/>
                      <a:pt x="159" y="305"/>
                    </a:cubicBezTo>
                    <a:cubicBezTo>
                      <a:pt x="151" y="321"/>
                      <a:pt x="145" y="337"/>
                      <a:pt x="139" y="353"/>
                    </a:cubicBezTo>
                    <a:cubicBezTo>
                      <a:pt x="34" y="362"/>
                      <a:pt x="34" y="362"/>
                      <a:pt x="34" y="362"/>
                    </a:cubicBezTo>
                    <a:cubicBezTo>
                      <a:pt x="15" y="363"/>
                      <a:pt x="0" y="379"/>
                      <a:pt x="0" y="398"/>
                    </a:cubicBezTo>
                    <a:cubicBezTo>
                      <a:pt x="0" y="507"/>
                      <a:pt x="0" y="507"/>
                      <a:pt x="0" y="507"/>
                    </a:cubicBezTo>
                    <a:cubicBezTo>
                      <a:pt x="0" y="526"/>
                      <a:pt x="15" y="542"/>
                      <a:pt x="34" y="543"/>
                    </a:cubicBezTo>
                    <a:cubicBezTo>
                      <a:pt x="137" y="552"/>
                      <a:pt x="137" y="552"/>
                      <a:pt x="137" y="552"/>
                    </a:cubicBezTo>
                    <a:cubicBezTo>
                      <a:pt x="143" y="570"/>
                      <a:pt x="150" y="587"/>
                      <a:pt x="158" y="604"/>
                    </a:cubicBezTo>
                    <a:cubicBezTo>
                      <a:pt x="90" y="683"/>
                      <a:pt x="90" y="683"/>
                      <a:pt x="90" y="683"/>
                    </a:cubicBezTo>
                    <a:cubicBezTo>
                      <a:pt x="78" y="698"/>
                      <a:pt x="78" y="719"/>
                      <a:pt x="92" y="733"/>
                    </a:cubicBezTo>
                    <a:cubicBezTo>
                      <a:pt x="168" y="810"/>
                      <a:pt x="168" y="810"/>
                      <a:pt x="168" y="810"/>
                    </a:cubicBezTo>
                    <a:cubicBezTo>
                      <a:pt x="182" y="824"/>
                      <a:pt x="203" y="825"/>
                      <a:pt x="218" y="813"/>
                    </a:cubicBezTo>
                    <a:cubicBezTo>
                      <a:pt x="296" y="747"/>
                      <a:pt x="296" y="747"/>
                      <a:pt x="296" y="747"/>
                    </a:cubicBezTo>
                    <a:cubicBezTo>
                      <a:pt x="315" y="757"/>
                      <a:pt x="335" y="766"/>
                      <a:pt x="356" y="772"/>
                    </a:cubicBezTo>
                    <a:cubicBezTo>
                      <a:pt x="364" y="874"/>
                      <a:pt x="364" y="874"/>
                      <a:pt x="364" y="874"/>
                    </a:cubicBezTo>
                    <a:cubicBezTo>
                      <a:pt x="366" y="893"/>
                      <a:pt x="382" y="907"/>
                      <a:pt x="401" y="907"/>
                    </a:cubicBezTo>
                    <a:cubicBezTo>
                      <a:pt x="510" y="907"/>
                      <a:pt x="510" y="907"/>
                      <a:pt x="510" y="907"/>
                    </a:cubicBezTo>
                    <a:cubicBezTo>
                      <a:pt x="529" y="907"/>
                      <a:pt x="545" y="893"/>
                      <a:pt x="546" y="874"/>
                    </a:cubicBezTo>
                    <a:cubicBezTo>
                      <a:pt x="554" y="772"/>
                      <a:pt x="554" y="772"/>
                      <a:pt x="554" y="772"/>
                    </a:cubicBezTo>
                    <a:cubicBezTo>
                      <a:pt x="574" y="766"/>
                      <a:pt x="594" y="758"/>
                      <a:pt x="612" y="748"/>
                    </a:cubicBezTo>
                    <a:cubicBezTo>
                      <a:pt x="690" y="813"/>
                      <a:pt x="690" y="813"/>
                      <a:pt x="690" y="813"/>
                    </a:cubicBezTo>
                    <a:cubicBezTo>
                      <a:pt x="704" y="825"/>
                      <a:pt x="726" y="824"/>
                      <a:pt x="739" y="810"/>
                    </a:cubicBezTo>
                    <a:cubicBezTo>
                      <a:pt x="816" y="733"/>
                      <a:pt x="816" y="733"/>
                      <a:pt x="816" y="733"/>
                    </a:cubicBezTo>
                    <a:cubicBezTo>
                      <a:pt x="829" y="719"/>
                      <a:pt x="830" y="698"/>
                      <a:pt x="817" y="683"/>
                    </a:cubicBezTo>
                    <a:cubicBezTo>
                      <a:pt x="751" y="606"/>
                      <a:pt x="751" y="606"/>
                      <a:pt x="751" y="606"/>
                    </a:cubicBezTo>
                    <a:cubicBezTo>
                      <a:pt x="760" y="589"/>
                      <a:pt x="767" y="570"/>
                      <a:pt x="773" y="552"/>
                    </a:cubicBezTo>
                    <a:cubicBezTo>
                      <a:pt x="874" y="543"/>
                      <a:pt x="874" y="543"/>
                      <a:pt x="874" y="543"/>
                    </a:cubicBezTo>
                    <a:cubicBezTo>
                      <a:pt x="893" y="542"/>
                      <a:pt x="907" y="526"/>
                      <a:pt x="907" y="507"/>
                    </a:cubicBezTo>
                    <a:cubicBezTo>
                      <a:pt x="907" y="398"/>
                      <a:pt x="907" y="398"/>
                      <a:pt x="907" y="398"/>
                    </a:cubicBezTo>
                    <a:cubicBezTo>
                      <a:pt x="907" y="379"/>
                      <a:pt x="893" y="363"/>
                      <a:pt x="874" y="362"/>
                    </a:cubicBezTo>
                    <a:close/>
                    <a:moveTo>
                      <a:pt x="834" y="473"/>
                    </a:moveTo>
                    <a:cubicBezTo>
                      <a:pt x="741" y="481"/>
                      <a:pt x="741" y="481"/>
                      <a:pt x="741" y="481"/>
                    </a:cubicBezTo>
                    <a:cubicBezTo>
                      <a:pt x="725" y="482"/>
                      <a:pt x="712" y="494"/>
                      <a:pt x="708" y="510"/>
                    </a:cubicBezTo>
                    <a:cubicBezTo>
                      <a:pt x="702" y="539"/>
                      <a:pt x="691" y="566"/>
                      <a:pt x="676" y="591"/>
                    </a:cubicBezTo>
                    <a:cubicBezTo>
                      <a:pt x="667" y="605"/>
                      <a:pt x="669" y="622"/>
                      <a:pt x="679" y="634"/>
                    </a:cubicBezTo>
                    <a:cubicBezTo>
                      <a:pt x="740" y="705"/>
                      <a:pt x="740" y="705"/>
                      <a:pt x="740" y="705"/>
                    </a:cubicBezTo>
                    <a:cubicBezTo>
                      <a:pt x="711" y="735"/>
                      <a:pt x="711" y="735"/>
                      <a:pt x="711" y="735"/>
                    </a:cubicBezTo>
                    <a:cubicBezTo>
                      <a:pt x="639" y="675"/>
                      <a:pt x="639" y="675"/>
                      <a:pt x="639" y="675"/>
                    </a:cubicBezTo>
                    <a:cubicBezTo>
                      <a:pt x="627" y="665"/>
                      <a:pt x="610" y="664"/>
                      <a:pt x="596" y="673"/>
                    </a:cubicBezTo>
                    <a:cubicBezTo>
                      <a:pt x="570" y="690"/>
                      <a:pt x="542" y="702"/>
                      <a:pt x="512" y="708"/>
                    </a:cubicBezTo>
                    <a:cubicBezTo>
                      <a:pt x="497" y="712"/>
                      <a:pt x="485" y="725"/>
                      <a:pt x="484" y="741"/>
                    </a:cubicBezTo>
                    <a:cubicBezTo>
                      <a:pt x="476" y="834"/>
                      <a:pt x="476" y="834"/>
                      <a:pt x="476" y="834"/>
                    </a:cubicBezTo>
                    <a:cubicBezTo>
                      <a:pt x="434" y="834"/>
                      <a:pt x="434" y="834"/>
                      <a:pt x="434" y="834"/>
                    </a:cubicBezTo>
                    <a:cubicBezTo>
                      <a:pt x="427" y="741"/>
                      <a:pt x="427" y="741"/>
                      <a:pt x="427" y="741"/>
                    </a:cubicBezTo>
                    <a:cubicBezTo>
                      <a:pt x="425" y="725"/>
                      <a:pt x="414" y="712"/>
                      <a:pt x="398" y="708"/>
                    </a:cubicBezTo>
                    <a:cubicBezTo>
                      <a:pt x="368" y="701"/>
                      <a:pt x="339" y="689"/>
                      <a:pt x="313" y="672"/>
                    </a:cubicBezTo>
                    <a:cubicBezTo>
                      <a:pt x="299" y="663"/>
                      <a:pt x="282" y="664"/>
                      <a:pt x="269" y="674"/>
                    </a:cubicBezTo>
                    <a:cubicBezTo>
                      <a:pt x="197" y="735"/>
                      <a:pt x="197" y="735"/>
                      <a:pt x="197" y="735"/>
                    </a:cubicBezTo>
                    <a:cubicBezTo>
                      <a:pt x="167" y="705"/>
                      <a:pt x="167" y="705"/>
                      <a:pt x="167" y="705"/>
                    </a:cubicBezTo>
                    <a:cubicBezTo>
                      <a:pt x="230" y="632"/>
                      <a:pt x="230" y="632"/>
                      <a:pt x="230" y="632"/>
                    </a:cubicBezTo>
                    <a:cubicBezTo>
                      <a:pt x="240" y="620"/>
                      <a:pt x="242" y="603"/>
                      <a:pt x="233" y="590"/>
                    </a:cubicBezTo>
                    <a:cubicBezTo>
                      <a:pt x="219" y="565"/>
                      <a:pt x="208" y="538"/>
                      <a:pt x="202" y="510"/>
                    </a:cubicBezTo>
                    <a:cubicBezTo>
                      <a:pt x="198" y="494"/>
                      <a:pt x="185" y="483"/>
                      <a:pt x="169" y="481"/>
                    </a:cubicBezTo>
                    <a:cubicBezTo>
                      <a:pt x="73" y="473"/>
                      <a:pt x="73" y="473"/>
                      <a:pt x="73" y="473"/>
                    </a:cubicBezTo>
                    <a:cubicBezTo>
                      <a:pt x="73" y="432"/>
                      <a:pt x="73" y="432"/>
                      <a:pt x="73" y="432"/>
                    </a:cubicBezTo>
                    <a:cubicBezTo>
                      <a:pt x="158" y="425"/>
                      <a:pt x="158" y="425"/>
                      <a:pt x="158" y="425"/>
                    </a:cubicBezTo>
                    <a:cubicBezTo>
                      <a:pt x="159" y="425"/>
                      <a:pt x="161" y="425"/>
                      <a:pt x="163" y="426"/>
                    </a:cubicBezTo>
                    <a:cubicBezTo>
                      <a:pt x="181" y="428"/>
                      <a:pt x="199" y="416"/>
                      <a:pt x="203" y="398"/>
                    </a:cubicBezTo>
                    <a:cubicBezTo>
                      <a:pt x="209" y="369"/>
                      <a:pt x="221" y="342"/>
                      <a:pt x="236" y="317"/>
                    </a:cubicBezTo>
                    <a:cubicBezTo>
                      <a:pt x="246" y="301"/>
                      <a:pt x="243" y="281"/>
                      <a:pt x="228" y="269"/>
                    </a:cubicBezTo>
                    <a:cubicBezTo>
                      <a:pt x="226" y="267"/>
                      <a:pt x="223" y="265"/>
                      <a:pt x="220" y="264"/>
                    </a:cubicBezTo>
                    <a:cubicBezTo>
                      <a:pt x="167" y="203"/>
                      <a:pt x="167" y="203"/>
                      <a:pt x="167" y="203"/>
                    </a:cubicBezTo>
                    <a:cubicBezTo>
                      <a:pt x="197" y="173"/>
                      <a:pt x="197" y="173"/>
                      <a:pt x="197" y="173"/>
                    </a:cubicBezTo>
                    <a:cubicBezTo>
                      <a:pt x="265" y="230"/>
                      <a:pt x="265" y="230"/>
                      <a:pt x="265" y="230"/>
                    </a:cubicBezTo>
                    <a:cubicBezTo>
                      <a:pt x="265" y="230"/>
                      <a:pt x="265" y="231"/>
                      <a:pt x="266" y="231"/>
                    </a:cubicBezTo>
                    <a:cubicBezTo>
                      <a:pt x="277" y="245"/>
                      <a:pt x="298" y="249"/>
                      <a:pt x="314" y="238"/>
                    </a:cubicBezTo>
                    <a:cubicBezTo>
                      <a:pt x="340" y="222"/>
                      <a:pt x="368" y="210"/>
                      <a:pt x="398" y="203"/>
                    </a:cubicBezTo>
                    <a:cubicBezTo>
                      <a:pt x="414" y="199"/>
                      <a:pt x="425" y="186"/>
                      <a:pt x="426" y="170"/>
                    </a:cubicBezTo>
                    <a:cubicBezTo>
                      <a:pt x="434" y="73"/>
                      <a:pt x="434" y="73"/>
                      <a:pt x="434" y="73"/>
                    </a:cubicBezTo>
                    <a:cubicBezTo>
                      <a:pt x="476" y="73"/>
                      <a:pt x="476" y="73"/>
                      <a:pt x="476" y="73"/>
                    </a:cubicBezTo>
                    <a:cubicBezTo>
                      <a:pt x="484" y="170"/>
                      <a:pt x="484" y="170"/>
                      <a:pt x="484" y="170"/>
                    </a:cubicBezTo>
                    <a:cubicBezTo>
                      <a:pt x="485" y="186"/>
                      <a:pt x="497" y="199"/>
                      <a:pt x="512" y="203"/>
                    </a:cubicBezTo>
                    <a:cubicBezTo>
                      <a:pt x="541" y="209"/>
                      <a:pt x="569" y="221"/>
                      <a:pt x="594" y="237"/>
                    </a:cubicBezTo>
                    <a:cubicBezTo>
                      <a:pt x="608" y="246"/>
                      <a:pt x="625" y="245"/>
                      <a:pt x="637" y="234"/>
                    </a:cubicBezTo>
                    <a:cubicBezTo>
                      <a:pt x="711" y="173"/>
                      <a:pt x="711" y="173"/>
                      <a:pt x="711" y="173"/>
                    </a:cubicBezTo>
                    <a:cubicBezTo>
                      <a:pt x="740" y="203"/>
                      <a:pt x="740" y="203"/>
                      <a:pt x="740" y="203"/>
                    </a:cubicBezTo>
                    <a:cubicBezTo>
                      <a:pt x="678" y="275"/>
                      <a:pt x="678" y="275"/>
                      <a:pt x="678" y="275"/>
                    </a:cubicBezTo>
                    <a:cubicBezTo>
                      <a:pt x="668" y="287"/>
                      <a:pt x="666" y="305"/>
                      <a:pt x="675" y="318"/>
                    </a:cubicBezTo>
                    <a:cubicBezTo>
                      <a:pt x="690" y="342"/>
                      <a:pt x="701" y="368"/>
                      <a:pt x="707" y="396"/>
                    </a:cubicBezTo>
                    <a:cubicBezTo>
                      <a:pt x="711" y="411"/>
                      <a:pt x="724" y="423"/>
                      <a:pt x="740" y="424"/>
                    </a:cubicBezTo>
                    <a:cubicBezTo>
                      <a:pt x="834" y="432"/>
                      <a:pt x="834" y="432"/>
                      <a:pt x="834" y="432"/>
                    </a:cubicBezTo>
                    <a:lnTo>
                      <a:pt x="834" y="473"/>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ea typeface="Meiryo" panose="020B0604030504040204" pitchFamily="34" charset="-128"/>
                </a:endParaRPr>
              </a:p>
            </p:txBody>
          </p:sp>
          <p:sp>
            <p:nvSpPr>
              <p:cNvPr id="23" name="Freeform 189">
                <a:extLst>
                  <a:ext uri="{FF2B5EF4-FFF2-40B4-BE49-F238E27FC236}">
                    <a16:creationId xmlns:a16="http://schemas.microsoft.com/office/drawing/2014/main" id="{EFFDA2C0-EC6B-A2D9-2567-8CEBD2B5BB2C}"/>
                  </a:ext>
                </a:extLst>
              </p:cNvPr>
              <p:cNvSpPr>
                <a:spLocks noEditPoints="1"/>
              </p:cNvSpPr>
              <p:nvPr/>
            </p:nvSpPr>
            <p:spPr bwMode="auto">
              <a:xfrm>
                <a:off x="13681073" y="2006604"/>
                <a:ext cx="26596979" cy="19719924"/>
              </a:xfrm>
              <a:custGeom>
                <a:avLst/>
                <a:gdLst>
                  <a:gd name="T0" fmla="*/ 63 w 2933"/>
                  <a:gd name="T1" fmla="*/ 2179 h 2179"/>
                  <a:gd name="T2" fmla="*/ 125 w 2933"/>
                  <a:gd name="T3" fmla="*/ 2117 h 2179"/>
                  <a:gd name="T4" fmla="*/ 125 w 2933"/>
                  <a:gd name="T5" fmla="*/ 1571 h 2179"/>
                  <a:gd name="T6" fmla="*/ 1407 w 2933"/>
                  <a:gd name="T7" fmla="*/ 1571 h 2179"/>
                  <a:gd name="T8" fmla="*/ 1407 w 2933"/>
                  <a:gd name="T9" fmla="*/ 2117 h 2179"/>
                  <a:gd name="T10" fmla="*/ 1470 w 2933"/>
                  <a:gd name="T11" fmla="*/ 2179 h 2179"/>
                  <a:gd name="T12" fmla="*/ 1532 w 2933"/>
                  <a:gd name="T13" fmla="*/ 2117 h 2179"/>
                  <a:gd name="T14" fmla="*/ 1532 w 2933"/>
                  <a:gd name="T15" fmla="*/ 1571 h 2179"/>
                  <a:gd name="T16" fmla="*/ 2808 w 2933"/>
                  <a:gd name="T17" fmla="*/ 1571 h 2179"/>
                  <a:gd name="T18" fmla="*/ 2808 w 2933"/>
                  <a:gd name="T19" fmla="*/ 2117 h 2179"/>
                  <a:gd name="T20" fmla="*/ 2871 w 2933"/>
                  <a:gd name="T21" fmla="*/ 2179 h 2179"/>
                  <a:gd name="T22" fmla="*/ 2933 w 2933"/>
                  <a:gd name="T23" fmla="*/ 2117 h 2179"/>
                  <a:gd name="T24" fmla="*/ 2933 w 2933"/>
                  <a:gd name="T25" fmla="*/ 1508 h 2179"/>
                  <a:gd name="T26" fmla="*/ 2871 w 2933"/>
                  <a:gd name="T27" fmla="*/ 1446 h 2179"/>
                  <a:gd name="T28" fmla="*/ 1532 w 2933"/>
                  <a:gd name="T29" fmla="*/ 1446 h 2179"/>
                  <a:gd name="T30" fmla="*/ 1532 w 2933"/>
                  <a:gd name="T31" fmla="*/ 1445 h 2179"/>
                  <a:gd name="T32" fmla="*/ 1532 w 2933"/>
                  <a:gd name="T33" fmla="*/ 1031 h 2179"/>
                  <a:gd name="T34" fmla="*/ 2294 w 2933"/>
                  <a:gd name="T35" fmla="*/ 1031 h 2179"/>
                  <a:gd name="T36" fmla="*/ 2356 w 2933"/>
                  <a:gd name="T37" fmla="*/ 968 h 2179"/>
                  <a:gd name="T38" fmla="*/ 2356 w 2933"/>
                  <a:gd name="T39" fmla="*/ 63 h 2179"/>
                  <a:gd name="T40" fmla="*/ 2294 w 2933"/>
                  <a:gd name="T41" fmla="*/ 0 h 2179"/>
                  <a:gd name="T42" fmla="*/ 646 w 2933"/>
                  <a:gd name="T43" fmla="*/ 0 h 2179"/>
                  <a:gd name="T44" fmla="*/ 583 w 2933"/>
                  <a:gd name="T45" fmla="*/ 63 h 2179"/>
                  <a:gd name="T46" fmla="*/ 583 w 2933"/>
                  <a:gd name="T47" fmla="*/ 968 h 2179"/>
                  <a:gd name="T48" fmla="*/ 646 w 2933"/>
                  <a:gd name="T49" fmla="*/ 1031 h 2179"/>
                  <a:gd name="T50" fmla="*/ 1407 w 2933"/>
                  <a:gd name="T51" fmla="*/ 1031 h 2179"/>
                  <a:gd name="T52" fmla="*/ 1407 w 2933"/>
                  <a:gd name="T53" fmla="*/ 1445 h 2179"/>
                  <a:gd name="T54" fmla="*/ 1407 w 2933"/>
                  <a:gd name="T55" fmla="*/ 1446 h 2179"/>
                  <a:gd name="T56" fmla="*/ 63 w 2933"/>
                  <a:gd name="T57" fmla="*/ 1446 h 2179"/>
                  <a:gd name="T58" fmla="*/ 0 w 2933"/>
                  <a:gd name="T59" fmla="*/ 1508 h 2179"/>
                  <a:gd name="T60" fmla="*/ 0 w 2933"/>
                  <a:gd name="T61" fmla="*/ 2117 h 2179"/>
                  <a:gd name="T62" fmla="*/ 63 w 2933"/>
                  <a:gd name="T63" fmla="*/ 2179 h 2179"/>
                  <a:gd name="T64" fmla="*/ 708 w 2933"/>
                  <a:gd name="T65" fmla="*/ 906 h 2179"/>
                  <a:gd name="T66" fmla="*/ 708 w 2933"/>
                  <a:gd name="T67" fmla="*/ 125 h 2179"/>
                  <a:gd name="T68" fmla="*/ 2231 w 2933"/>
                  <a:gd name="T69" fmla="*/ 125 h 2179"/>
                  <a:gd name="T70" fmla="*/ 2231 w 2933"/>
                  <a:gd name="T71" fmla="*/ 906 h 2179"/>
                  <a:gd name="T72" fmla="*/ 708 w 2933"/>
                  <a:gd name="T73" fmla="*/ 906 h 2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933" h="2179">
                    <a:moveTo>
                      <a:pt x="63" y="2179"/>
                    </a:moveTo>
                    <a:cubicBezTo>
                      <a:pt x="97" y="2179"/>
                      <a:pt x="125" y="2151"/>
                      <a:pt x="125" y="2117"/>
                    </a:cubicBezTo>
                    <a:cubicBezTo>
                      <a:pt x="125" y="1571"/>
                      <a:pt x="125" y="1571"/>
                      <a:pt x="125" y="1571"/>
                    </a:cubicBezTo>
                    <a:cubicBezTo>
                      <a:pt x="1407" y="1571"/>
                      <a:pt x="1407" y="1571"/>
                      <a:pt x="1407" y="1571"/>
                    </a:cubicBezTo>
                    <a:cubicBezTo>
                      <a:pt x="1407" y="2117"/>
                      <a:pt x="1407" y="2117"/>
                      <a:pt x="1407" y="2117"/>
                    </a:cubicBezTo>
                    <a:cubicBezTo>
                      <a:pt x="1407" y="2151"/>
                      <a:pt x="1435" y="2179"/>
                      <a:pt x="1470" y="2179"/>
                    </a:cubicBezTo>
                    <a:cubicBezTo>
                      <a:pt x="1504" y="2179"/>
                      <a:pt x="1532" y="2151"/>
                      <a:pt x="1532" y="2117"/>
                    </a:cubicBezTo>
                    <a:cubicBezTo>
                      <a:pt x="1532" y="1571"/>
                      <a:pt x="1532" y="1571"/>
                      <a:pt x="1532" y="1571"/>
                    </a:cubicBezTo>
                    <a:cubicBezTo>
                      <a:pt x="2808" y="1571"/>
                      <a:pt x="2808" y="1571"/>
                      <a:pt x="2808" y="1571"/>
                    </a:cubicBezTo>
                    <a:cubicBezTo>
                      <a:pt x="2808" y="2117"/>
                      <a:pt x="2808" y="2117"/>
                      <a:pt x="2808" y="2117"/>
                    </a:cubicBezTo>
                    <a:cubicBezTo>
                      <a:pt x="2808" y="2151"/>
                      <a:pt x="2836" y="2179"/>
                      <a:pt x="2871" y="2179"/>
                    </a:cubicBezTo>
                    <a:cubicBezTo>
                      <a:pt x="2905" y="2179"/>
                      <a:pt x="2933" y="2151"/>
                      <a:pt x="2933" y="2117"/>
                    </a:cubicBezTo>
                    <a:cubicBezTo>
                      <a:pt x="2933" y="1508"/>
                      <a:pt x="2933" y="1508"/>
                      <a:pt x="2933" y="1508"/>
                    </a:cubicBezTo>
                    <a:cubicBezTo>
                      <a:pt x="2933" y="1474"/>
                      <a:pt x="2905" y="1446"/>
                      <a:pt x="2871" y="1446"/>
                    </a:cubicBezTo>
                    <a:cubicBezTo>
                      <a:pt x="1532" y="1446"/>
                      <a:pt x="1532" y="1446"/>
                      <a:pt x="1532" y="1446"/>
                    </a:cubicBezTo>
                    <a:cubicBezTo>
                      <a:pt x="1532" y="1445"/>
                      <a:pt x="1532" y="1445"/>
                      <a:pt x="1532" y="1445"/>
                    </a:cubicBezTo>
                    <a:cubicBezTo>
                      <a:pt x="1532" y="1031"/>
                      <a:pt x="1532" y="1031"/>
                      <a:pt x="1532" y="1031"/>
                    </a:cubicBezTo>
                    <a:cubicBezTo>
                      <a:pt x="2294" y="1031"/>
                      <a:pt x="2294" y="1031"/>
                      <a:pt x="2294" y="1031"/>
                    </a:cubicBezTo>
                    <a:cubicBezTo>
                      <a:pt x="2328" y="1031"/>
                      <a:pt x="2356" y="1003"/>
                      <a:pt x="2356" y="968"/>
                    </a:cubicBezTo>
                    <a:cubicBezTo>
                      <a:pt x="2356" y="63"/>
                      <a:pt x="2356" y="63"/>
                      <a:pt x="2356" y="63"/>
                    </a:cubicBezTo>
                    <a:cubicBezTo>
                      <a:pt x="2356" y="28"/>
                      <a:pt x="2328" y="0"/>
                      <a:pt x="2294" y="0"/>
                    </a:cubicBezTo>
                    <a:cubicBezTo>
                      <a:pt x="646" y="0"/>
                      <a:pt x="646" y="0"/>
                      <a:pt x="646" y="0"/>
                    </a:cubicBezTo>
                    <a:cubicBezTo>
                      <a:pt x="611" y="0"/>
                      <a:pt x="583" y="28"/>
                      <a:pt x="583" y="63"/>
                    </a:cubicBezTo>
                    <a:cubicBezTo>
                      <a:pt x="583" y="968"/>
                      <a:pt x="583" y="968"/>
                      <a:pt x="583" y="968"/>
                    </a:cubicBezTo>
                    <a:cubicBezTo>
                      <a:pt x="583" y="1003"/>
                      <a:pt x="611" y="1031"/>
                      <a:pt x="646" y="1031"/>
                    </a:cubicBezTo>
                    <a:cubicBezTo>
                      <a:pt x="1407" y="1031"/>
                      <a:pt x="1407" y="1031"/>
                      <a:pt x="1407" y="1031"/>
                    </a:cubicBezTo>
                    <a:cubicBezTo>
                      <a:pt x="1407" y="1445"/>
                      <a:pt x="1407" y="1445"/>
                      <a:pt x="1407" y="1445"/>
                    </a:cubicBezTo>
                    <a:cubicBezTo>
                      <a:pt x="1407" y="1445"/>
                      <a:pt x="1407" y="1445"/>
                      <a:pt x="1407" y="1446"/>
                    </a:cubicBezTo>
                    <a:cubicBezTo>
                      <a:pt x="63" y="1446"/>
                      <a:pt x="63" y="1446"/>
                      <a:pt x="63" y="1446"/>
                    </a:cubicBezTo>
                    <a:cubicBezTo>
                      <a:pt x="28" y="1446"/>
                      <a:pt x="0" y="1474"/>
                      <a:pt x="0" y="1508"/>
                    </a:cubicBezTo>
                    <a:cubicBezTo>
                      <a:pt x="0" y="2117"/>
                      <a:pt x="0" y="2117"/>
                      <a:pt x="0" y="2117"/>
                    </a:cubicBezTo>
                    <a:cubicBezTo>
                      <a:pt x="0" y="2151"/>
                      <a:pt x="28" y="2179"/>
                      <a:pt x="63" y="2179"/>
                    </a:cubicBezTo>
                    <a:close/>
                    <a:moveTo>
                      <a:pt x="708" y="906"/>
                    </a:moveTo>
                    <a:cubicBezTo>
                      <a:pt x="708" y="125"/>
                      <a:pt x="708" y="125"/>
                      <a:pt x="708" y="125"/>
                    </a:cubicBezTo>
                    <a:cubicBezTo>
                      <a:pt x="2231" y="125"/>
                      <a:pt x="2231" y="125"/>
                      <a:pt x="2231" y="125"/>
                    </a:cubicBezTo>
                    <a:cubicBezTo>
                      <a:pt x="2231" y="906"/>
                      <a:pt x="2231" y="906"/>
                      <a:pt x="2231" y="906"/>
                    </a:cubicBezTo>
                    <a:lnTo>
                      <a:pt x="708" y="906"/>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ea typeface="Meiryo" panose="020B0604030504040204" pitchFamily="34" charset="-128"/>
                </a:endParaRPr>
              </a:p>
            </p:txBody>
          </p:sp>
          <p:sp>
            <p:nvSpPr>
              <p:cNvPr id="24" name="Freeform 190">
                <a:extLst>
                  <a:ext uri="{FF2B5EF4-FFF2-40B4-BE49-F238E27FC236}">
                    <a16:creationId xmlns:a16="http://schemas.microsoft.com/office/drawing/2014/main" id="{B2E869A6-C274-7EB0-E01A-42B327256A11}"/>
                  </a:ext>
                </a:extLst>
              </p:cNvPr>
              <p:cNvSpPr>
                <a:spLocks noEditPoints="1"/>
              </p:cNvSpPr>
              <p:nvPr/>
            </p:nvSpPr>
            <p:spPr bwMode="auto">
              <a:xfrm>
                <a:off x="10107612" y="24260180"/>
                <a:ext cx="8288339" cy="5322892"/>
              </a:xfrm>
              <a:custGeom>
                <a:avLst/>
                <a:gdLst>
                  <a:gd name="T0" fmla="*/ 775 w 914"/>
                  <a:gd name="T1" fmla="*/ 266 h 588"/>
                  <a:gd name="T2" fmla="*/ 776 w 914"/>
                  <a:gd name="T3" fmla="*/ 240 h 588"/>
                  <a:gd name="T4" fmla="*/ 536 w 914"/>
                  <a:gd name="T5" fmla="*/ 0 h 588"/>
                  <a:gd name="T6" fmla="*/ 399 w 914"/>
                  <a:gd name="T7" fmla="*/ 43 h 588"/>
                  <a:gd name="T8" fmla="*/ 323 w 914"/>
                  <a:gd name="T9" fmla="*/ 129 h 588"/>
                  <a:gd name="T10" fmla="*/ 217 w 914"/>
                  <a:gd name="T11" fmla="*/ 178 h 588"/>
                  <a:gd name="T12" fmla="*/ 159 w 914"/>
                  <a:gd name="T13" fmla="*/ 264 h 588"/>
                  <a:gd name="T14" fmla="*/ 0 w 914"/>
                  <a:gd name="T15" fmla="*/ 426 h 588"/>
                  <a:gd name="T16" fmla="*/ 162 w 914"/>
                  <a:gd name="T17" fmla="*/ 588 h 588"/>
                  <a:gd name="T18" fmla="*/ 752 w 914"/>
                  <a:gd name="T19" fmla="*/ 588 h 588"/>
                  <a:gd name="T20" fmla="*/ 914 w 914"/>
                  <a:gd name="T21" fmla="*/ 426 h 588"/>
                  <a:gd name="T22" fmla="*/ 775 w 914"/>
                  <a:gd name="T23" fmla="*/ 266 h 588"/>
                  <a:gd name="T24" fmla="*/ 752 w 914"/>
                  <a:gd name="T25" fmla="*/ 508 h 588"/>
                  <a:gd name="T26" fmla="*/ 162 w 914"/>
                  <a:gd name="T27" fmla="*/ 508 h 588"/>
                  <a:gd name="T28" fmla="*/ 80 w 914"/>
                  <a:gd name="T29" fmla="*/ 426 h 588"/>
                  <a:gd name="T30" fmla="*/ 162 w 914"/>
                  <a:gd name="T31" fmla="*/ 344 h 588"/>
                  <a:gd name="T32" fmla="*/ 180 w 914"/>
                  <a:gd name="T33" fmla="*/ 347 h 588"/>
                  <a:gd name="T34" fmla="*/ 212 w 914"/>
                  <a:gd name="T35" fmla="*/ 341 h 588"/>
                  <a:gd name="T36" fmla="*/ 229 w 914"/>
                  <a:gd name="T37" fmla="*/ 313 h 588"/>
                  <a:gd name="T38" fmla="*/ 270 w 914"/>
                  <a:gd name="T39" fmla="*/ 238 h 588"/>
                  <a:gd name="T40" fmla="*/ 351 w 914"/>
                  <a:gd name="T41" fmla="*/ 207 h 588"/>
                  <a:gd name="T42" fmla="*/ 387 w 914"/>
                  <a:gd name="T43" fmla="*/ 182 h 588"/>
                  <a:gd name="T44" fmla="*/ 445 w 914"/>
                  <a:gd name="T45" fmla="*/ 108 h 588"/>
                  <a:gd name="T46" fmla="*/ 536 w 914"/>
                  <a:gd name="T47" fmla="*/ 80 h 588"/>
                  <a:gd name="T48" fmla="*/ 696 w 914"/>
                  <a:gd name="T49" fmla="*/ 240 h 588"/>
                  <a:gd name="T50" fmla="*/ 687 w 914"/>
                  <a:gd name="T51" fmla="*/ 294 h 588"/>
                  <a:gd name="T52" fmla="*/ 694 w 914"/>
                  <a:gd name="T53" fmla="*/ 334 h 588"/>
                  <a:gd name="T54" fmla="*/ 733 w 914"/>
                  <a:gd name="T55" fmla="*/ 347 h 588"/>
                  <a:gd name="T56" fmla="*/ 752 w 914"/>
                  <a:gd name="T57" fmla="*/ 344 h 588"/>
                  <a:gd name="T58" fmla="*/ 834 w 914"/>
                  <a:gd name="T59" fmla="*/ 426 h 588"/>
                  <a:gd name="T60" fmla="*/ 752 w 914"/>
                  <a:gd name="T61" fmla="*/ 508 h 5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914" h="588">
                    <a:moveTo>
                      <a:pt x="775" y="266"/>
                    </a:moveTo>
                    <a:cubicBezTo>
                      <a:pt x="776" y="257"/>
                      <a:pt x="776" y="248"/>
                      <a:pt x="776" y="240"/>
                    </a:cubicBezTo>
                    <a:cubicBezTo>
                      <a:pt x="776" y="107"/>
                      <a:pt x="669" y="0"/>
                      <a:pt x="536" y="0"/>
                    </a:cubicBezTo>
                    <a:cubicBezTo>
                      <a:pt x="487" y="0"/>
                      <a:pt x="440" y="14"/>
                      <a:pt x="399" y="43"/>
                    </a:cubicBezTo>
                    <a:cubicBezTo>
                      <a:pt x="367" y="65"/>
                      <a:pt x="341" y="95"/>
                      <a:pt x="323" y="129"/>
                    </a:cubicBezTo>
                    <a:cubicBezTo>
                      <a:pt x="284" y="135"/>
                      <a:pt x="247" y="152"/>
                      <a:pt x="217" y="178"/>
                    </a:cubicBezTo>
                    <a:cubicBezTo>
                      <a:pt x="190" y="201"/>
                      <a:pt x="170" y="231"/>
                      <a:pt x="159" y="264"/>
                    </a:cubicBezTo>
                    <a:cubicBezTo>
                      <a:pt x="71" y="266"/>
                      <a:pt x="0" y="338"/>
                      <a:pt x="0" y="426"/>
                    </a:cubicBezTo>
                    <a:cubicBezTo>
                      <a:pt x="0" y="516"/>
                      <a:pt x="72" y="588"/>
                      <a:pt x="162" y="588"/>
                    </a:cubicBezTo>
                    <a:cubicBezTo>
                      <a:pt x="752" y="588"/>
                      <a:pt x="752" y="588"/>
                      <a:pt x="752" y="588"/>
                    </a:cubicBezTo>
                    <a:cubicBezTo>
                      <a:pt x="841" y="588"/>
                      <a:pt x="914" y="516"/>
                      <a:pt x="914" y="426"/>
                    </a:cubicBezTo>
                    <a:cubicBezTo>
                      <a:pt x="914" y="345"/>
                      <a:pt x="853" y="277"/>
                      <a:pt x="775" y="266"/>
                    </a:cubicBezTo>
                    <a:close/>
                    <a:moveTo>
                      <a:pt x="752" y="508"/>
                    </a:moveTo>
                    <a:cubicBezTo>
                      <a:pt x="162" y="508"/>
                      <a:pt x="162" y="508"/>
                      <a:pt x="162" y="508"/>
                    </a:cubicBezTo>
                    <a:cubicBezTo>
                      <a:pt x="117" y="508"/>
                      <a:pt x="80" y="471"/>
                      <a:pt x="80" y="426"/>
                    </a:cubicBezTo>
                    <a:cubicBezTo>
                      <a:pt x="80" y="381"/>
                      <a:pt x="117" y="344"/>
                      <a:pt x="162" y="344"/>
                    </a:cubicBezTo>
                    <a:cubicBezTo>
                      <a:pt x="167" y="344"/>
                      <a:pt x="173" y="345"/>
                      <a:pt x="180" y="347"/>
                    </a:cubicBezTo>
                    <a:cubicBezTo>
                      <a:pt x="191" y="349"/>
                      <a:pt x="203" y="347"/>
                      <a:pt x="212" y="341"/>
                    </a:cubicBezTo>
                    <a:cubicBezTo>
                      <a:pt x="221" y="334"/>
                      <a:pt x="227" y="324"/>
                      <a:pt x="229" y="313"/>
                    </a:cubicBezTo>
                    <a:cubicBezTo>
                      <a:pt x="233" y="284"/>
                      <a:pt x="248" y="258"/>
                      <a:pt x="270" y="238"/>
                    </a:cubicBezTo>
                    <a:cubicBezTo>
                      <a:pt x="292" y="219"/>
                      <a:pt x="321" y="208"/>
                      <a:pt x="351" y="207"/>
                    </a:cubicBezTo>
                    <a:cubicBezTo>
                      <a:pt x="367" y="207"/>
                      <a:pt x="381" y="197"/>
                      <a:pt x="387" y="182"/>
                    </a:cubicBezTo>
                    <a:cubicBezTo>
                      <a:pt x="399" y="152"/>
                      <a:pt x="419" y="127"/>
                      <a:pt x="445" y="108"/>
                    </a:cubicBezTo>
                    <a:cubicBezTo>
                      <a:pt x="472" y="90"/>
                      <a:pt x="504" y="80"/>
                      <a:pt x="536" y="80"/>
                    </a:cubicBezTo>
                    <a:cubicBezTo>
                      <a:pt x="625" y="80"/>
                      <a:pt x="696" y="151"/>
                      <a:pt x="696" y="240"/>
                    </a:cubicBezTo>
                    <a:cubicBezTo>
                      <a:pt x="696" y="258"/>
                      <a:pt x="693" y="276"/>
                      <a:pt x="687" y="294"/>
                    </a:cubicBezTo>
                    <a:cubicBezTo>
                      <a:pt x="682" y="308"/>
                      <a:pt x="685" y="323"/>
                      <a:pt x="694" y="334"/>
                    </a:cubicBezTo>
                    <a:cubicBezTo>
                      <a:pt x="704" y="345"/>
                      <a:pt x="719" y="350"/>
                      <a:pt x="733" y="347"/>
                    </a:cubicBezTo>
                    <a:cubicBezTo>
                      <a:pt x="740" y="345"/>
                      <a:pt x="746" y="344"/>
                      <a:pt x="752" y="344"/>
                    </a:cubicBezTo>
                    <a:cubicBezTo>
                      <a:pt x="797" y="344"/>
                      <a:pt x="834" y="381"/>
                      <a:pt x="834" y="426"/>
                    </a:cubicBezTo>
                    <a:cubicBezTo>
                      <a:pt x="834" y="471"/>
                      <a:pt x="797" y="508"/>
                      <a:pt x="752" y="508"/>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ea typeface="Meiryo" panose="020B0604030504040204" pitchFamily="34" charset="-128"/>
                </a:endParaRPr>
              </a:p>
            </p:txBody>
          </p:sp>
          <p:sp>
            <p:nvSpPr>
              <p:cNvPr id="25" name="Freeform 191">
                <a:extLst>
                  <a:ext uri="{FF2B5EF4-FFF2-40B4-BE49-F238E27FC236}">
                    <a16:creationId xmlns:a16="http://schemas.microsoft.com/office/drawing/2014/main" id="{627EE631-5E5C-B3CF-127A-43832D2DA738}"/>
                  </a:ext>
                </a:extLst>
              </p:cNvPr>
              <p:cNvSpPr>
                <a:spLocks/>
              </p:cNvSpPr>
              <p:nvPr/>
            </p:nvSpPr>
            <p:spPr bwMode="auto">
              <a:xfrm>
                <a:off x="38909623" y="29157615"/>
                <a:ext cx="1277938" cy="1266826"/>
              </a:xfrm>
              <a:custGeom>
                <a:avLst/>
                <a:gdLst>
                  <a:gd name="T0" fmla="*/ 120 w 141"/>
                  <a:gd name="T1" fmla="*/ 20 h 140"/>
                  <a:gd name="T2" fmla="*/ 71 w 141"/>
                  <a:gd name="T3" fmla="*/ 0 h 140"/>
                  <a:gd name="T4" fmla="*/ 21 w 141"/>
                  <a:gd name="T5" fmla="*/ 20 h 140"/>
                  <a:gd name="T6" fmla="*/ 0 w 141"/>
                  <a:gd name="T7" fmla="*/ 70 h 140"/>
                  <a:gd name="T8" fmla="*/ 21 w 141"/>
                  <a:gd name="T9" fmla="*/ 119 h 140"/>
                  <a:gd name="T10" fmla="*/ 71 w 141"/>
                  <a:gd name="T11" fmla="*/ 140 h 140"/>
                  <a:gd name="T12" fmla="*/ 120 w 141"/>
                  <a:gd name="T13" fmla="*/ 119 h 140"/>
                  <a:gd name="T14" fmla="*/ 141 w 141"/>
                  <a:gd name="T15" fmla="*/ 70 h 140"/>
                  <a:gd name="T16" fmla="*/ 120 w 141"/>
                  <a:gd name="T17" fmla="*/ 20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1" h="140">
                    <a:moveTo>
                      <a:pt x="120" y="20"/>
                    </a:moveTo>
                    <a:cubicBezTo>
                      <a:pt x="106" y="8"/>
                      <a:pt x="90" y="0"/>
                      <a:pt x="71" y="0"/>
                    </a:cubicBezTo>
                    <a:cubicBezTo>
                      <a:pt x="53" y="0"/>
                      <a:pt x="34" y="7"/>
                      <a:pt x="21" y="20"/>
                    </a:cubicBezTo>
                    <a:cubicBezTo>
                      <a:pt x="9" y="32"/>
                      <a:pt x="0" y="52"/>
                      <a:pt x="0" y="70"/>
                    </a:cubicBezTo>
                    <a:cubicBezTo>
                      <a:pt x="1" y="88"/>
                      <a:pt x="7" y="107"/>
                      <a:pt x="21" y="119"/>
                    </a:cubicBezTo>
                    <a:cubicBezTo>
                      <a:pt x="35" y="132"/>
                      <a:pt x="52" y="140"/>
                      <a:pt x="71" y="140"/>
                    </a:cubicBezTo>
                    <a:cubicBezTo>
                      <a:pt x="89" y="140"/>
                      <a:pt x="107" y="132"/>
                      <a:pt x="120" y="119"/>
                    </a:cubicBezTo>
                    <a:cubicBezTo>
                      <a:pt x="132" y="107"/>
                      <a:pt x="141" y="87"/>
                      <a:pt x="141" y="70"/>
                    </a:cubicBezTo>
                    <a:cubicBezTo>
                      <a:pt x="140" y="52"/>
                      <a:pt x="134" y="33"/>
                      <a:pt x="120" y="2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ea typeface="Meiryo" panose="020B0604030504040204" pitchFamily="34" charset="-128"/>
                </a:endParaRPr>
              </a:p>
            </p:txBody>
          </p:sp>
          <p:sp>
            <p:nvSpPr>
              <p:cNvPr id="26" name="Freeform 192">
                <a:extLst>
                  <a:ext uri="{FF2B5EF4-FFF2-40B4-BE49-F238E27FC236}">
                    <a16:creationId xmlns:a16="http://schemas.microsoft.com/office/drawing/2014/main" id="{4E5CC700-62D1-952C-C905-0C3C2136670F}"/>
                  </a:ext>
                </a:extLst>
              </p:cNvPr>
              <p:cNvSpPr>
                <a:spLocks/>
              </p:cNvSpPr>
              <p:nvPr/>
            </p:nvSpPr>
            <p:spPr bwMode="auto">
              <a:xfrm>
                <a:off x="38401627" y="27446293"/>
                <a:ext cx="2320921" cy="1049334"/>
              </a:xfrm>
              <a:custGeom>
                <a:avLst/>
                <a:gdLst>
                  <a:gd name="T0" fmla="*/ 0 w 256"/>
                  <a:gd name="T1" fmla="*/ 40 h 116"/>
                  <a:gd name="T2" fmla="*/ 38 w 256"/>
                  <a:gd name="T3" fmla="*/ 116 h 116"/>
                  <a:gd name="T4" fmla="*/ 129 w 256"/>
                  <a:gd name="T5" fmla="*/ 83 h 116"/>
                  <a:gd name="T6" fmla="*/ 219 w 256"/>
                  <a:gd name="T7" fmla="*/ 115 h 116"/>
                  <a:gd name="T8" fmla="*/ 256 w 256"/>
                  <a:gd name="T9" fmla="*/ 39 h 116"/>
                  <a:gd name="T10" fmla="*/ 129 w 256"/>
                  <a:gd name="T11" fmla="*/ 0 h 116"/>
                  <a:gd name="T12" fmla="*/ 0 w 256"/>
                  <a:gd name="T13" fmla="*/ 40 h 116"/>
                </a:gdLst>
                <a:ahLst/>
                <a:cxnLst>
                  <a:cxn ang="0">
                    <a:pos x="T0" y="T1"/>
                  </a:cxn>
                  <a:cxn ang="0">
                    <a:pos x="T2" y="T3"/>
                  </a:cxn>
                  <a:cxn ang="0">
                    <a:pos x="T4" y="T5"/>
                  </a:cxn>
                  <a:cxn ang="0">
                    <a:pos x="T6" y="T7"/>
                  </a:cxn>
                  <a:cxn ang="0">
                    <a:pos x="T8" y="T9"/>
                  </a:cxn>
                  <a:cxn ang="0">
                    <a:pos x="T10" y="T11"/>
                  </a:cxn>
                  <a:cxn ang="0">
                    <a:pos x="T12" y="T13"/>
                  </a:cxn>
                </a:cxnLst>
                <a:rect l="0" t="0" r="r" b="b"/>
                <a:pathLst>
                  <a:path w="256" h="116">
                    <a:moveTo>
                      <a:pt x="0" y="40"/>
                    </a:moveTo>
                    <a:cubicBezTo>
                      <a:pt x="38" y="116"/>
                      <a:pt x="38" y="116"/>
                      <a:pt x="38" y="116"/>
                    </a:cubicBezTo>
                    <a:cubicBezTo>
                      <a:pt x="63" y="95"/>
                      <a:pt x="95" y="83"/>
                      <a:pt x="129" y="83"/>
                    </a:cubicBezTo>
                    <a:cubicBezTo>
                      <a:pt x="163" y="83"/>
                      <a:pt x="194" y="95"/>
                      <a:pt x="219" y="115"/>
                    </a:cubicBezTo>
                    <a:cubicBezTo>
                      <a:pt x="256" y="39"/>
                      <a:pt x="256" y="39"/>
                      <a:pt x="256" y="39"/>
                    </a:cubicBezTo>
                    <a:cubicBezTo>
                      <a:pt x="220" y="14"/>
                      <a:pt x="176" y="0"/>
                      <a:pt x="129" y="0"/>
                    </a:cubicBezTo>
                    <a:cubicBezTo>
                      <a:pt x="81" y="0"/>
                      <a:pt x="37" y="15"/>
                      <a:pt x="0" y="4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ea typeface="Meiryo" panose="020B0604030504040204" pitchFamily="34" charset="-128"/>
                </a:endParaRPr>
              </a:p>
            </p:txBody>
          </p:sp>
          <p:sp>
            <p:nvSpPr>
              <p:cNvPr id="27" name="Freeform 193">
                <a:extLst>
                  <a:ext uri="{FF2B5EF4-FFF2-40B4-BE49-F238E27FC236}">
                    <a16:creationId xmlns:a16="http://schemas.microsoft.com/office/drawing/2014/main" id="{A4733225-8F90-58C7-53D6-D61108899185}"/>
                  </a:ext>
                </a:extLst>
              </p:cNvPr>
              <p:cNvSpPr>
                <a:spLocks/>
              </p:cNvSpPr>
              <p:nvPr/>
            </p:nvSpPr>
            <p:spPr bwMode="auto">
              <a:xfrm>
                <a:off x="37676138" y="25844518"/>
                <a:ext cx="3771898" cy="1203326"/>
              </a:xfrm>
              <a:custGeom>
                <a:avLst/>
                <a:gdLst>
                  <a:gd name="T0" fmla="*/ 0 w 416"/>
                  <a:gd name="T1" fmla="*/ 58 h 133"/>
                  <a:gd name="T2" fmla="*/ 38 w 416"/>
                  <a:gd name="T3" fmla="*/ 133 h 133"/>
                  <a:gd name="T4" fmla="*/ 209 w 416"/>
                  <a:gd name="T5" fmla="*/ 83 h 133"/>
                  <a:gd name="T6" fmla="*/ 378 w 416"/>
                  <a:gd name="T7" fmla="*/ 132 h 133"/>
                  <a:gd name="T8" fmla="*/ 416 w 416"/>
                  <a:gd name="T9" fmla="*/ 57 h 133"/>
                  <a:gd name="T10" fmla="*/ 209 w 416"/>
                  <a:gd name="T11" fmla="*/ 0 h 133"/>
                  <a:gd name="T12" fmla="*/ 0 w 416"/>
                  <a:gd name="T13" fmla="*/ 58 h 133"/>
                </a:gdLst>
                <a:ahLst/>
                <a:cxnLst>
                  <a:cxn ang="0">
                    <a:pos x="T0" y="T1"/>
                  </a:cxn>
                  <a:cxn ang="0">
                    <a:pos x="T2" y="T3"/>
                  </a:cxn>
                  <a:cxn ang="0">
                    <a:pos x="T4" y="T5"/>
                  </a:cxn>
                  <a:cxn ang="0">
                    <a:pos x="T6" y="T7"/>
                  </a:cxn>
                  <a:cxn ang="0">
                    <a:pos x="T8" y="T9"/>
                  </a:cxn>
                  <a:cxn ang="0">
                    <a:pos x="T10" y="T11"/>
                  </a:cxn>
                  <a:cxn ang="0">
                    <a:pos x="T12" y="T13"/>
                  </a:cxn>
                </a:cxnLst>
                <a:rect l="0" t="0" r="r" b="b"/>
                <a:pathLst>
                  <a:path w="416" h="133">
                    <a:moveTo>
                      <a:pt x="0" y="58"/>
                    </a:moveTo>
                    <a:cubicBezTo>
                      <a:pt x="38" y="133"/>
                      <a:pt x="38" y="133"/>
                      <a:pt x="38" y="133"/>
                    </a:cubicBezTo>
                    <a:cubicBezTo>
                      <a:pt x="89" y="101"/>
                      <a:pt x="148" y="83"/>
                      <a:pt x="209" y="83"/>
                    </a:cubicBezTo>
                    <a:cubicBezTo>
                      <a:pt x="270" y="83"/>
                      <a:pt x="328" y="100"/>
                      <a:pt x="378" y="132"/>
                    </a:cubicBezTo>
                    <a:cubicBezTo>
                      <a:pt x="416" y="57"/>
                      <a:pt x="416" y="57"/>
                      <a:pt x="416" y="57"/>
                    </a:cubicBezTo>
                    <a:cubicBezTo>
                      <a:pt x="354" y="20"/>
                      <a:pt x="283" y="0"/>
                      <a:pt x="209" y="0"/>
                    </a:cubicBezTo>
                    <a:cubicBezTo>
                      <a:pt x="134" y="0"/>
                      <a:pt x="63" y="20"/>
                      <a:pt x="0" y="58"/>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ea typeface="Meiryo" panose="020B0604030504040204" pitchFamily="34" charset="-128"/>
                </a:endParaRPr>
              </a:p>
            </p:txBody>
          </p:sp>
          <p:sp>
            <p:nvSpPr>
              <p:cNvPr id="28" name="Freeform 194">
                <a:extLst>
                  <a:ext uri="{FF2B5EF4-FFF2-40B4-BE49-F238E27FC236}">
                    <a16:creationId xmlns:a16="http://schemas.microsoft.com/office/drawing/2014/main" id="{F5E06CD5-94B6-36E5-53EB-A588740B41FD}"/>
                  </a:ext>
                </a:extLst>
              </p:cNvPr>
              <p:cNvSpPr>
                <a:spLocks/>
              </p:cNvSpPr>
              <p:nvPr/>
            </p:nvSpPr>
            <p:spPr bwMode="auto">
              <a:xfrm>
                <a:off x="36931603" y="24196688"/>
                <a:ext cx="5251449" cy="1376365"/>
              </a:xfrm>
              <a:custGeom>
                <a:avLst/>
                <a:gdLst>
                  <a:gd name="T0" fmla="*/ 519 w 579"/>
                  <a:gd name="T1" fmla="*/ 46 h 152"/>
                  <a:gd name="T2" fmla="*/ 291 w 579"/>
                  <a:gd name="T3" fmla="*/ 0 h 152"/>
                  <a:gd name="T4" fmla="*/ 64 w 579"/>
                  <a:gd name="T5" fmla="*/ 46 h 152"/>
                  <a:gd name="T6" fmla="*/ 0 w 579"/>
                  <a:gd name="T7" fmla="*/ 77 h 152"/>
                  <a:gd name="T8" fmla="*/ 38 w 579"/>
                  <a:gd name="T9" fmla="*/ 152 h 152"/>
                  <a:gd name="T10" fmla="*/ 291 w 579"/>
                  <a:gd name="T11" fmla="*/ 83 h 152"/>
                  <a:gd name="T12" fmla="*/ 542 w 579"/>
                  <a:gd name="T13" fmla="*/ 150 h 152"/>
                  <a:gd name="T14" fmla="*/ 579 w 579"/>
                  <a:gd name="T15" fmla="*/ 75 h 152"/>
                  <a:gd name="T16" fmla="*/ 519 w 579"/>
                  <a:gd name="T17" fmla="*/ 46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9" h="152">
                    <a:moveTo>
                      <a:pt x="519" y="46"/>
                    </a:moveTo>
                    <a:cubicBezTo>
                      <a:pt x="447" y="15"/>
                      <a:pt x="370" y="0"/>
                      <a:pt x="291" y="0"/>
                    </a:cubicBezTo>
                    <a:cubicBezTo>
                      <a:pt x="212" y="0"/>
                      <a:pt x="136" y="15"/>
                      <a:pt x="64" y="46"/>
                    </a:cubicBezTo>
                    <a:cubicBezTo>
                      <a:pt x="42" y="55"/>
                      <a:pt x="21" y="65"/>
                      <a:pt x="0" y="77"/>
                    </a:cubicBezTo>
                    <a:cubicBezTo>
                      <a:pt x="38" y="152"/>
                      <a:pt x="38" y="152"/>
                      <a:pt x="38" y="152"/>
                    </a:cubicBezTo>
                    <a:cubicBezTo>
                      <a:pt x="114" y="107"/>
                      <a:pt x="201" y="83"/>
                      <a:pt x="291" y="83"/>
                    </a:cubicBezTo>
                    <a:cubicBezTo>
                      <a:pt x="381" y="83"/>
                      <a:pt x="466" y="106"/>
                      <a:pt x="542" y="150"/>
                    </a:cubicBezTo>
                    <a:cubicBezTo>
                      <a:pt x="579" y="75"/>
                      <a:pt x="579" y="75"/>
                      <a:pt x="579" y="75"/>
                    </a:cubicBezTo>
                    <a:cubicBezTo>
                      <a:pt x="559" y="64"/>
                      <a:pt x="539" y="54"/>
                      <a:pt x="519" y="46"/>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ea typeface="Meiryo" panose="020B0604030504040204" pitchFamily="34" charset="-128"/>
                </a:endParaRPr>
              </a:p>
            </p:txBody>
          </p:sp>
        </p:grpSp>
      </p:grpSp>
      <p:grpSp>
        <p:nvGrpSpPr>
          <p:cNvPr id="35" name="Group 34">
            <a:extLst>
              <a:ext uri="{FF2B5EF4-FFF2-40B4-BE49-F238E27FC236}">
                <a16:creationId xmlns:a16="http://schemas.microsoft.com/office/drawing/2014/main" id="{1CF71A09-9BD1-7E32-3BBF-79F4FB7388BB}"/>
              </a:ext>
            </a:extLst>
          </p:cNvPr>
          <p:cNvGrpSpPr/>
          <p:nvPr/>
        </p:nvGrpSpPr>
        <p:grpSpPr>
          <a:xfrm>
            <a:off x="3074720" y="2444991"/>
            <a:ext cx="757499" cy="757499"/>
            <a:chOff x="3074720" y="2444991"/>
            <a:chExt cx="757499" cy="757499"/>
          </a:xfrm>
        </p:grpSpPr>
        <p:sp>
          <p:nvSpPr>
            <p:cNvPr id="6" name="Oval 5">
              <a:extLst>
                <a:ext uri="{FF2B5EF4-FFF2-40B4-BE49-F238E27FC236}">
                  <a16:creationId xmlns:a16="http://schemas.microsoft.com/office/drawing/2014/main" id="{7C3A5A85-ECE9-0F83-A79A-4EBF031E2402}"/>
                </a:ext>
              </a:extLst>
            </p:cNvPr>
            <p:cNvSpPr/>
            <p:nvPr/>
          </p:nvSpPr>
          <p:spPr>
            <a:xfrm>
              <a:off x="3074720" y="2444991"/>
              <a:ext cx="757499" cy="757499"/>
            </a:xfrm>
            <a:prstGeom prst="ellipse">
              <a:avLst/>
            </a:prstGeom>
            <a:solidFill>
              <a:schemeClr val="bg1"/>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89" rtl="0" eaLnBrk="1" fontAlgn="auto" latinLnBrk="0" hangingPunct="1">
                <a:lnSpc>
                  <a:spcPct val="100000"/>
                </a:lnSpc>
                <a:spcBef>
                  <a:spcPts val="0"/>
                </a:spcBef>
                <a:spcAft>
                  <a:spcPts val="0"/>
                </a:spcAft>
                <a:buClrTx/>
                <a:buSzTx/>
                <a:buFontTx/>
                <a:buNone/>
                <a:tabLst/>
                <a:defRPr/>
              </a:pPr>
              <a:endParaRPr kumimoji="0" lang="en-PH" sz="2000" b="0" i="0" u="none" strike="noStrike" kern="1200" cap="none" spc="0" normalizeH="0" baseline="0" noProof="0">
                <a:ln>
                  <a:noFill/>
                </a:ln>
                <a:solidFill>
                  <a:srgbClr val="FFFFFF"/>
                </a:solidFill>
                <a:effectLst/>
                <a:uLnTx/>
                <a:uFillTx/>
                <a:latin typeface="Artifakt ElementOfc" panose="020B0504010101010104" pitchFamily="34" charset="0"/>
                <a:ea typeface="Meiryo" panose="020B0604030504040204" pitchFamily="34" charset="-128"/>
                <a:cs typeface="+mn-cs"/>
              </a:endParaRPr>
            </a:p>
          </p:txBody>
        </p:sp>
        <p:grpSp>
          <p:nvGrpSpPr>
            <p:cNvPr id="30" name="Group 29">
              <a:extLst>
                <a:ext uri="{FF2B5EF4-FFF2-40B4-BE49-F238E27FC236}">
                  <a16:creationId xmlns:a16="http://schemas.microsoft.com/office/drawing/2014/main" id="{457EBDF9-74B3-B3EE-A8E1-87CCBB60CFE2}"/>
                </a:ext>
              </a:extLst>
            </p:cNvPr>
            <p:cNvGrpSpPr>
              <a:grpSpLocks noChangeAspect="1"/>
            </p:cNvGrpSpPr>
            <p:nvPr/>
          </p:nvGrpSpPr>
          <p:grpSpPr>
            <a:xfrm>
              <a:off x="3290612" y="2635084"/>
              <a:ext cx="325715" cy="377312"/>
              <a:chOff x="12322175" y="3740153"/>
              <a:chExt cx="22547263" cy="26119144"/>
            </a:xfrm>
            <a:solidFill>
              <a:schemeClr val="tx1"/>
            </a:solidFill>
          </p:grpSpPr>
          <p:sp>
            <p:nvSpPr>
              <p:cNvPr id="31" name="Freeform 282">
                <a:extLst>
                  <a:ext uri="{FF2B5EF4-FFF2-40B4-BE49-F238E27FC236}">
                    <a16:creationId xmlns:a16="http://schemas.microsoft.com/office/drawing/2014/main" id="{5646BC97-C1BC-9268-5122-744D9B5DCAF6}"/>
                  </a:ext>
                </a:extLst>
              </p:cNvPr>
              <p:cNvSpPr>
                <a:spLocks noEditPoints="1"/>
              </p:cNvSpPr>
              <p:nvPr/>
            </p:nvSpPr>
            <p:spPr bwMode="auto">
              <a:xfrm>
                <a:off x="12322175" y="3740153"/>
                <a:ext cx="22547263" cy="26119144"/>
              </a:xfrm>
              <a:custGeom>
                <a:avLst/>
                <a:gdLst>
                  <a:gd name="T0" fmla="*/ 2366 w 2486"/>
                  <a:gd name="T1" fmla="*/ 264 h 2886"/>
                  <a:gd name="T2" fmla="*/ 1243 w 2486"/>
                  <a:gd name="T3" fmla="*/ 0 h 2886"/>
                  <a:gd name="T4" fmla="*/ 120 w 2486"/>
                  <a:gd name="T5" fmla="*/ 264 h 2886"/>
                  <a:gd name="T6" fmla="*/ 0 w 2486"/>
                  <a:gd name="T7" fmla="*/ 481 h 2886"/>
                  <a:gd name="T8" fmla="*/ 35 w 2486"/>
                  <a:gd name="T9" fmla="*/ 2402 h 2886"/>
                  <a:gd name="T10" fmla="*/ 536 w 2486"/>
                  <a:gd name="T11" fmla="*/ 2759 h 2886"/>
                  <a:gd name="T12" fmla="*/ 1943 w 2486"/>
                  <a:gd name="T13" fmla="*/ 2759 h 2886"/>
                  <a:gd name="T14" fmla="*/ 2450 w 2486"/>
                  <a:gd name="T15" fmla="*/ 2402 h 2886"/>
                  <a:gd name="T16" fmla="*/ 2486 w 2486"/>
                  <a:gd name="T17" fmla="*/ 481 h 2886"/>
                  <a:gd name="T18" fmla="*/ 220 w 2486"/>
                  <a:gd name="T19" fmla="*/ 386 h 2886"/>
                  <a:gd name="T20" fmla="*/ 801 w 2486"/>
                  <a:gd name="T21" fmla="*/ 188 h 2886"/>
                  <a:gd name="T22" fmla="*/ 1685 w 2486"/>
                  <a:gd name="T23" fmla="*/ 188 h 2886"/>
                  <a:gd name="T24" fmla="*/ 2266 w 2486"/>
                  <a:gd name="T25" fmla="*/ 386 h 2886"/>
                  <a:gd name="T26" fmla="*/ 2266 w 2486"/>
                  <a:gd name="T27" fmla="*/ 577 h 2886"/>
                  <a:gd name="T28" fmla="*/ 1685 w 2486"/>
                  <a:gd name="T29" fmla="*/ 774 h 2886"/>
                  <a:gd name="T30" fmla="*/ 801 w 2486"/>
                  <a:gd name="T31" fmla="*/ 774 h 2886"/>
                  <a:gd name="T32" fmla="*/ 220 w 2486"/>
                  <a:gd name="T33" fmla="*/ 577 h 2886"/>
                  <a:gd name="T34" fmla="*/ 220 w 2486"/>
                  <a:gd name="T35" fmla="*/ 386 h 2886"/>
                  <a:gd name="T36" fmla="*/ 1238 w 2486"/>
                  <a:gd name="T37" fmla="*/ 2728 h 2886"/>
                  <a:gd name="T38" fmla="*/ 157 w 2486"/>
                  <a:gd name="T39" fmla="*/ 2245 h 2886"/>
                  <a:gd name="T40" fmla="*/ 394 w 2486"/>
                  <a:gd name="T41" fmla="*/ 2113 h 2886"/>
                  <a:gd name="T42" fmla="*/ 2092 w 2486"/>
                  <a:gd name="T43" fmla="*/ 2113 h 2886"/>
                  <a:gd name="T44" fmla="*/ 2329 w 2486"/>
                  <a:gd name="T45" fmla="*/ 2244 h 2886"/>
                  <a:gd name="T46" fmla="*/ 2266 w 2486"/>
                  <a:gd name="T47" fmla="*/ 1850 h 2886"/>
                  <a:gd name="T48" fmla="*/ 1685 w 2486"/>
                  <a:gd name="T49" fmla="*/ 2047 h 2886"/>
                  <a:gd name="T50" fmla="*/ 801 w 2486"/>
                  <a:gd name="T51" fmla="*/ 2047 h 2886"/>
                  <a:gd name="T52" fmla="*/ 220 w 2486"/>
                  <a:gd name="T53" fmla="*/ 1850 h 2886"/>
                  <a:gd name="T54" fmla="*/ 157 w 2486"/>
                  <a:gd name="T55" fmla="*/ 1319 h 2886"/>
                  <a:gd name="T56" fmla="*/ 1243 w 2486"/>
                  <a:gd name="T57" fmla="*/ 1555 h 2886"/>
                  <a:gd name="T58" fmla="*/ 2329 w 2486"/>
                  <a:gd name="T59" fmla="*/ 1319 h 2886"/>
                  <a:gd name="T60" fmla="*/ 2266 w 2486"/>
                  <a:gd name="T61" fmla="*/ 1850 h 2886"/>
                  <a:gd name="T62" fmla="*/ 2041 w 2486"/>
                  <a:gd name="T63" fmla="*/ 1284 h 2886"/>
                  <a:gd name="T64" fmla="*/ 1243 w 2486"/>
                  <a:gd name="T65" fmla="*/ 1397 h 2886"/>
                  <a:gd name="T66" fmla="*/ 445 w 2486"/>
                  <a:gd name="T67" fmla="*/ 1284 h 2886"/>
                  <a:gd name="T68" fmla="*/ 157 w 2486"/>
                  <a:gd name="T69" fmla="*/ 1074 h 2886"/>
                  <a:gd name="T70" fmla="*/ 394 w 2486"/>
                  <a:gd name="T71" fmla="*/ 840 h 2886"/>
                  <a:gd name="T72" fmla="*/ 2092 w 2486"/>
                  <a:gd name="T73" fmla="*/ 840 h 2886"/>
                  <a:gd name="T74" fmla="*/ 2329 w 2486"/>
                  <a:gd name="T75" fmla="*/ 1074 h 28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486" h="2886">
                    <a:moveTo>
                      <a:pt x="2452" y="360"/>
                    </a:moveTo>
                    <a:cubicBezTo>
                      <a:pt x="2432" y="326"/>
                      <a:pt x="2403" y="294"/>
                      <a:pt x="2366" y="264"/>
                    </a:cubicBezTo>
                    <a:cubicBezTo>
                      <a:pt x="2300" y="210"/>
                      <a:pt x="2208" y="162"/>
                      <a:pt x="2092" y="122"/>
                    </a:cubicBezTo>
                    <a:cubicBezTo>
                      <a:pt x="1864" y="43"/>
                      <a:pt x="1563" y="0"/>
                      <a:pt x="1243" y="0"/>
                    </a:cubicBezTo>
                    <a:cubicBezTo>
                      <a:pt x="923" y="0"/>
                      <a:pt x="622" y="43"/>
                      <a:pt x="394" y="122"/>
                    </a:cubicBezTo>
                    <a:cubicBezTo>
                      <a:pt x="278" y="162"/>
                      <a:pt x="186" y="210"/>
                      <a:pt x="120" y="264"/>
                    </a:cubicBezTo>
                    <a:cubicBezTo>
                      <a:pt x="83" y="294"/>
                      <a:pt x="54" y="326"/>
                      <a:pt x="34" y="360"/>
                    </a:cubicBezTo>
                    <a:cubicBezTo>
                      <a:pt x="11" y="399"/>
                      <a:pt x="0" y="440"/>
                      <a:pt x="0" y="481"/>
                    </a:cubicBezTo>
                    <a:cubicBezTo>
                      <a:pt x="0" y="2245"/>
                      <a:pt x="0" y="2245"/>
                      <a:pt x="0" y="2245"/>
                    </a:cubicBezTo>
                    <a:cubicBezTo>
                      <a:pt x="0" y="2299"/>
                      <a:pt x="12" y="2353"/>
                      <a:pt x="35" y="2402"/>
                    </a:cubicBezTo>
                    <a:cubicBezTo>
                      <a:pt x="59" y="2451"/>
                      <a:pt x="93" y="2494"/>
                      <a:pt x="135" y="2528"/>
                    </a:cubicBezTo>
                    <a:cubicBezTo>
                      <a:pt x="214" y="2593"/>
                      <a:pt x="348" y="2685"/>
                      <a:pt x="536" y="2759"/>
                    </a:cubicBezTo>
                    <a:cubicBezTo>
                      <a:pt x="750" y="2843"/>
                      <a:pt x="986" y="2886"/>
                      <a:pt x="1238" y="2886"/>
                    </a:cubicBezTo>
                    <a:cubicBezTo>
                      <a:pt x="1490" y="2886"/>
                      <a:pt x="1727" y="2843"/>
                      <a:pt x="1943" y="2759"/>
                    </a:cubicBezTo>
                    <a:cubicBezTo>
                      <a:pt x="2132" y="2685"/>
                      <a:pt x="2268" y="2593"/>
                      <a:pt x="2349" y="2528"/>
                    </a:cubicBezTo>
                    <a:cubicBezTo>
                      <a:pt x="2391" y="2494"/>
                      <a:pt x="2426" y="2451"/>
                      <a:pt x="2450" y="2402"/>
                    </a:cubicBezTo>
                    <a:cubicBezTo>
                      <a:pt x="2474" y="2353"/>
                      <a:pt x="2486" y="2298"/>
                      <a:pt x="2486" y="2244"/>
                    </a:cubicBezTo>
                    <a:cubicBezTo>
                      <a:pt x="2486" y="481"/>
                      <a:pt x="2486" y="481"/>
                      <a:pt x="2486" y="481"/>
                    </a:cubicBezTo>
                    <a:cubicBezTo>
                      <a:pt x="2486" y="440"/>
                      <a:pt x="2475" y="399"/>
                      <a:pt x="2452" y="360"/>
                    </a:cubicBezTo>
                    <a:close/>
                    <a:moveTo>
                      <a:pt x="220" y="386"/>
                    </a:moveTo>
                    <a:cubicBezTo>
                      <a:pt x="271" y="344"/>
                      <a:pt x="349" y="305"/>
                      <a:pt x="445" y="271"/>
                    </a:cubicBezTo>
                    <a:cubicBezTo>
                      <a:pt x="548" y="236"/>
                      <a:pt x="667" y="208"/>
                      <a:pt x="801" y="188"/>
                    </a:cubicBezTo>
                    <a:cubicBezTo>
                      <a:pt x="941" y="168"/>
                      <a:pt x="1090" y="158"/>
                      <a:pt x="1243" y="158"/>
                    </a:cubicBezTo>
                    <a:cubicBezTo>
                      <a:pt x="1396" y="158"/>
                      <a:pt x="1545" y="168"/>
                      <a:pt x="1685" y="188"/>
                    </a:cubicBezTo>
                    <a:cubicBezTo>
                      <a:pt x="1819" y="208"/>
                      <a:pt x="1938" y="236"/>
                      <a:pt x="2041" y="271"/>
                    </a:cubicBezTo>
                    <a:cubicBezTo>
                      <a:pt x="2137" y="305"/>
                      <a:pt x="2215" y="344"/>
                      <a:pt x="2266" y="386"/>
                    </a:cubicBezTo>
                    <a:cubicBezTo>
                      <a:pt x="2295" y="409"/>
                      <a:pt x="2329" y="444"/>
                      <a:pt x="2329" y="481"/>
                    </a:cubicBezTo>
                    <a:cubicBezTo>
                      <a:pt x="2329" y="518"/>
                      <a:pt x="2295" y="554"/>
                      <a:pt x="2266" y="577"/>
                    </a:cubicBezTo>
                    <a:cubicBezTo>
                      <a:pt x="2215" y="618"/>
                      <a:pt x="2137" y="658"/>
                      <a:pt x="2041" y="691"/>
                    </a:cubicBezTo>
                    <a:cubicBezTo>
                      <a:pt x="1938" y="727"/>
                      <a:pt x="1819" y="755"/>
                      <a:pt x="1685" y="774"/>
                    </a:cubicBezTo>
                    <a:cubicBezTo>
                      <a:pt x="1545" y="795"/>
                      <a:pt x="1396" y="805"/>
                      <a:pt x="1243" y="805"/>
                    </a:cubicBezTo>
                    <a:cubicBezTo>
                      <a:pt x="1090" y="805"/>
                      <a:pt x="941" y="795"/>
                      <a:pt x="801" y="774"/>
                    </a:cubicBezTo>
                    <a:cubicBezTo>
                      <a:pt x="667" y="755"/>
                      <a:pt x="548" y="727"/>
                      <a:pt x="445" y="691"/>
                    </a:cubicBezTo>
                    <a:cubicBezTo>
                      <a:pt x="349" y="658"/>
                      <a:pt x="271" y="618"/>
                      <a:pt x="220" y="577"/>
                    </a:cubicBezTo>
                    <a:cubicBezTo>
                      <a:pt x="191" y="554"/>
                      <a:pt x="157" y="518"/>
                      <a:pt x="157" y="481"/>
                    </a:cubicBezTo>
                    <a:cubicBezTo>
                      <a:pt x="157" y="444"/>
                      <a:pt x="191" y="409"/>
                      <a:pt x="220" y="386"/>
                    </a:cubicBezTo>
                    <a:close/>
                    <a:moveTo>
                      <a:pt x="2250" y="2405"/>
                    </a:moveTo>
                    <a:cubicBezTo>
                      <a:pt x="2099" y="2526"/>
                      <a:pt x="1766" y="2728"/>
                      <a:pt x="1238" y="2728"/>
                    </a:cubicBezTo>
                    <a:cubicBezTo>
                      <a:pt x="711" y="2728"/>
                      <a:pt x="383" y="2526"/>
                      <a:pt x="234" y="2406"/>
                    </a:cubicBezTo>
                    <a:cubicBezTo>
                      <a:pt x="185" y="2366"/>
                      <a:pt x="157" y="2308"/>
                      <a:pt x="157" y="2245"/>
                    </a:cubicBezTo>
                    <a:cubicBezTo>
                      <a:pt x="157" y="1999"/>
                      <a:pt x="157" y="1999"/>
                      <a:pt x="157" y="1999"/>
                    </a:cubicBezTo>
                    <a:cubicBezTo>
                      <a:pt x="219" y="2042"/>
                      <a:pt x="298" y="2080"/>
                      <a:pt x="394" y="2113"/>
                    </a:cubicBezTo>
                    <a:cubicBezTo>
                      <a:pt x="622" y="2192"/>
                      <a:pt x="923" y="2235"/>
                      <a:pt x="1243" y="2235"/>
                    </a:cubicBezTo>
                    <a:cubicBezTo>
                      <a:pt x="1563" y="2235"/>
                      <a:pt x="1864" y="2192"/>
                      <a:pt x="2092" y="2113"/>
                    </a:cubicBezTo>
                    <a:cubicBezTo>
                      <a:pt x="2188" y="2080"/>
                      <a:pt x="2267" y="2042"/>
                      <a:pt x="2329" y="1999"/>
                    </a:cubicBezTo>
                    <a:cubicBezTo>
                      <a:pt x="2329" y="2244"/>
                      <a:pt x="2329" y="2244"/>
                      <a:pt x="2329" y="2244"/>
                    </a:cubicBezTo>
                    <a:cubicBezTo>
                      <a:pt x="2329" y="2307"/>
                      <a:pt x="2300" y="2365"/>
                      <a:pt x="2250" y="2405"/>
                    </a:cubicBezTo>
                    <a:close/>
                    <a:moveTo>
                      <a:pt x="2266" y="1850"/>
                    </a:moveTo>
                    <a:cubicBezTo>
                      <a:pt x="2215" y="1891"/>
                      <a:pt x="2137" y="1931"/>
                      <a:pt x="2041" y="1964"/>
                    </a:cubicBezTo>
                    <a:cubicBezTo>
                      <a:pt x="1938" y="1999"/>
                      <a:pt x="1819" y="2027"/>
                      <a:pt x="1685" y="2047"/>
                    </a:cubicBezTo>
                    <a:cubicBezTo>
                      <a:pt x="1545" y="2067"/>
                      <a:pt x="1396" y="2078"/>
                      <a:pt x="1243" y="2078"/>
                    </a:cubicBezTo>
                    <a:cubicBezTo>
                      <a:pt x="1090" y="2078"/>
                      <a:pt x="941" y="2067"/>
                      <a:pt x="801" y="2047"/>
                    </a:cubicBezTo>
                    <a:cubicBezTo>
                      <a:pt x="667" y="2027"/>
                      <a:pt x="548" y="1999"/>
                      <a:pt x="445" y="1964"/>
                    </a:cubicBezTo>
                    <a:cubicBezTo>
                      <a:pt x="349" y="1931"/>
                      <a:pt x="271" y="1891"/>
                      <a:pt x="220" y="1850"/>
                    </a:cubicBezTo>
                    <a:cubicBezTo>
                      <a:pt x="191" y="1826"/>
                      <a:pt x="157" y="1791"/>
                      <a:pt x="157" y="1754"/>
                    </a:cubicBezTo>
                    <a:cubicBezTo>
                      <a:pt x="157" y="1319"/>
                      <a:pt x="157" y="1319"/>
                      <a:pt x="157" y="1319"/>
                    </a:cubicBezTo>
                    <a:cubicBezTo>
                      <a:pt x="219" y="1362"/>
                      <a:pt x="298" y="1400"/>
                      <a:pt x="394" y="1433"/>
                    </a:cubicBezTo>
                    <a:cubicBezTo>
                      <a:pt x="622" y="1512"/>
                      <a:pt x="923" y="1555"/>
                      <a:pt x="1243" y="1555"/>
                    </a:cubicBezTo>
                    <a:cubicBezTo>
                      <a:pt x="1563" y="1555"/>
                      <a:pt x="1864" y="1512"/>
                      <a:pt x="2092" y="1433"/>
                    </a:cubicBezTo>
                    <a:cubicBezTo>
                      <a:pt x="2188" y="1400"/>
                      <a:pt x="2267" y="1362"/>
                      <a:pt x="2329" y="1319"/>
                    </a:cubicBezTo>
                    <a:cubicBezTo>
                      <a:pt x="2329" y="1754"/>
                      <a:pt x="2329" y="1754"/>
                      <a:pt x="2329" y="1754"/>
                    </a:cubicBezTo>
                    <a:cubicBezTo>
                      <a:pt x="2329" y="1791"/>
                      <a:pt x="2295" y="1826"/>
                      <a:pt x="2266" y="1850"/>
                    </a:cubicBezTo>
                    <a:close/>
                    <a:moveTo>
                      <a:pt x="2266" y="1169"/>
                    </a:moveTo>
                    <a:cubicBezTo>
                      <a:pt x="2215" y="1211"/>
                      <a:pt x="2137" y="1250"/>
                      <a:pt x="2041" y="1284"/>
                    </a:cubicBezTo>
                    <a:cubicBezTo>
                      <a:pt x="1938" y="1319"/>
                      <a:pt x="1819" y="1347"/>
                      <a:pt x="1685" y="1367"/>
                    </a:cubicBezTo>
                    <a:cubicBezTo>
                      <a:pt x="1545" y="1387"/>
                      <a:pt x="1396" y="1397"/>
                      <a:pt x="1243" y="1397"/>
                    </a:cubicBezTo>
                    <a:cubicBezTo>
                      <a:pt x="1090" y="1397"/>
                      <a:pt x="941" y="1387"/>
                      <a:pt x="801" y="1367"/>
                    </a:cubicBezTo>
                    <a:cubicBezTo>
                      <a:pt x="667" y="1347"/>
                      <a:pt x="548" y="1319"/>
                      <a:pt x="445" y="1284"/>
                    </a:cubicBezTo>
                    <a:cubicBezTo>
                      <a:pt x="349" y="1250"/>
                      <a:pt x="271" y="1211"/>
                      <a:pt x="220" y="1169"/>
                    </a:cubicBezTo>
                    <a:cubicBezTo>
                      <a:pt x="191" y="1146"/>
                      <a:pt x="157" y="1110"/>
                      <a:pt x="157" y="1074"/>
                    </a:cubicBezTo>
                    <a:cubicBezTo>
                      <a:pt x="157" y="727"/>
                      <a:pt x="157" y="727"/>
                      <a:pt x="157" y="727"/>
                    </a:cubicBezTo>
                    <a:cubicBezTo>
                      <a:pt x="219" y="769"/>
                      <a:pt x="298" y="807"/>
                      <a:pt x="394" y="840"/>
                    </a:cubicBezTo>
                    <a:cubicBezTo>
                      <a:pt x="622" y="919"/>
                      <a:pt x="923" y="963"/>
                      <a:pt x="1243" y="963"/>
                    </a:cubicBezTo>
                    <a:cubicBezTo>
                      <a:pt x="1563" y="963"/>
                      <a:pt x="1864" y="919"/>
                      <a:pt x="2092" y="840"/>
                    </a:cubicBezTo>
                    <a:cubicBezTo>
                      <a:pt x="2188" y="807"/>
                      <a:pt x="2267" y="769"/>
                      <a:pt x="2329" y="727"/>
                    </a:cubicBezTo>
                    <a:cubicBezTo>
                      <a:pt x="2329" y="1074"/>
                      <a:pt x="2329" y="1074"/>
                      <a:pt x="2329" y="1074"/>
                    </a:cubicBezTo>
                    <a:cubicBezTo>
                      <a:pt x="2329" y="1110"/>
                      <a:pt x="2295" y="1146"/>
                      <a:pt x="2266" y="1169"/>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ea typeface="Meiryo" panose="020B0604030504040204" pitchFamily="34" charset="-128"/>
                </a:endParaRPr>
              </a:p>
            </p:txBody>
          </p:sp>
          <p:sp>
            <p:nvSpPr>
              <p:cNvPr id="32" name="Oval 283">
                <a:extLst>
                  <a:ext uri="{FF2B5EF4-FFF2-40B4-BE49-F238E27FC236}">
                    <a16:creationId xmlns:a16="http://schemas.microsoft.com/office/drawing/2014/main" id="{29065456-6200-170C-CB62-916CEEF7012A}"/>
                  </a:ext>
                </a:extLst>
              </p:cNvPr>
              <p:cNvSpPr>
                <a:spLocks noChangeArrowheads="1"/>
              </p:cNvSpPr>
              <p:nvPr/>
            </p:nvSpPr>
            <p:spPr bwMode="auto">
              <a:xfrm>
                <a:off x="30924500" y="12355517"/>
                <a:ext cx="1431926" cy="143033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ea typeface="Meiryo" panose="020B0604030504040204" pitchFamily="34" charset="-128"/>
                </a:endParaRPr>
              </a:p>
            </p:txBody>
          </p:sp>
          <p:sp>
            <p:nvSpPr>
              <p:cNvPr id="33" name="Oval 284">
                <a:extLst>
                  <a:ext uri="{FF2B5EF4-FFF2-40B4-BE49-F238E27FC236}">
                    <a16:creationId xmlns:a16="http://schemas.microsoft.com/office/drawing/2014/main" id="{CAB7A649-939B-FB19-8709-123AB4443922}"/>
                  </a:ext>
                </a:extLst>
              </p:cNvPr>
              <p:cNvSpPr>
                <a:spLocks noChangeArrowheads="1"/>
              </p:cNvSpPr>
              <p:nvPr/>
            </p:nvSpPr>
            <p:spPr bwMode="auto">
              <a:xfrm>
                <a:off x="30924500" y="18184819"/>
                <a:ext cx="1431926" cy="142875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ea typeface="Meiryo" panose="020B0604030504040204" pitchFamily="34" charset="-128"/>
                </a:endParaRPr>
              </a:p>
            </p:txBody>
          </p:sp>
          <p:sp>
            <p:nvSpPr>
              <p:cNvPr id="34" name="Oval 285">
                <a:extLst>
                  <a:ext uri="{FF2B5EF4-FFF2-40B4-BE49-F238E27FC236}">
                    <a16:creationId xmlns:a16="http://schemas.microsoft.com/office/drawing/2014/main" id="{D7EE280E-A0F5-2ED7-6250-29415DAB8048}"/>
                  </a:ext>
                </a:extLst>
              </p:cNvPr>
              <p:cNvSpPr>
                <a:spLocks noChangeArrowheads="1"/>
              </p:cNvSpPr>
              <p:nvPr/>
            </p:nvSpPr>
            <p:spPr bwMode="auto">
              <a:xfrm>
                <a:off x="30924500" y="23596600"/>
                <a:ext cx="1431926" cy="143033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ea typeface="Meiryo" panose="020B0604030504040204" pitchFamily="34" charset="-128"/>
                </a:endParaRPr>
              </a:p>
            </p:txBody>
          </p:sp>
        </p:grpSp>
      </p:grpSp>
      <p:grpSp>
        <p:nvGrpSpPr>
          <p:cNvPr id="54" name="Group 53">
            <a:extLst>
              <a:ext uri="{FF2B5EF4-FFF2-40B4-BE49-F238E27FC236}">
                <a16:creationId xmlns:a16="http://schemas.microsoft.com/office/drawing/2014/main" id="{C424065C-6114-E352-9D26-E72641E29CFA}"/>
              </a:ext>
            </a:extLst>
          </p:cNvPr>
          <p:cNvGrpSpPr/>
          <p:nvPr/>
        </p:nvGrpSpPr>
        <p:grpSpPr>
          <a:xfrm>
            <a:off x="5311974" y="2444991"/>
            <a:ext cx="757499" cy="757499"/>
            <a:chOff x="5311974" y="2444991"/>
            <a:chExt cx="757499" cy="757499"/>
          </a:xfrm>
        </p:grpSpPr>
        <p:sp>
          <p:nvSpPr>
            <p:cNvPr id="20" name="Oval 19">
              <a:extLst>
                <a:ext uri="{FF2B5EF4-FFF2-40B4-BE49-F238E27FC236}">
                  <a16:creationId xmlns:a16="http://schemas.microsoft.com/office/drawing/2014/main" id="{63F294C5-63E3-7A2D-E7DD-4B0BECD8005A}"/>
                </a:ext>
              </a:extLst>
            </p:cNvPr>
            <p:cNvSpPr/>
            <p:nvPr/>
          </p:nvSpPr>
          <p:spPr>
            <a:xfrm>
              <a:off x="5311974" y="2444991"/>
              <a:ext cx="757499" cy="757499"/>
            </a:xfrm>
            <a:prstGeom prst="ellipse">
              <a:avLst/>
            </a:prstGeom>
            <a:solidFill>
              <a:schemeClr val="bg1"/>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89" rtl="0" eaLnBrk="1" fontAlgn="auto" latinLnBrk="0" hangingPunct="1">
                <a:lnSpc>
                  <a:spcPct val="100000"/>
                </a:lnSpc>
                <a:spcBef>
                  <a:spcPts val="0"/>
                </a:spcBef>
                <a:spcAft>
                  <a:spcPts val="0"/>
                </a:spcAft>
                <a:buClrTx/>
                <a:buSzTx/>
                <a:buFontTx/>
                <a:buNone/>
                <a:tabLst/>
                <a:defRPr/>
              </a:pPr>
              <a:endParaRPr kumimoji="0" lang="en-PH" sz="2000" b="0" i="0" u="none" strike="noStrike" kern="1200" cap="none" spc="0" normalizeH="0" baseline="0" noProof="0">
                <a:ln>
                  <a:noFill/>
                </a:ln>
                <a:solidFill>
                  <a:srgbClr val="FFFFFF"/>
                </a:solidFill>
                <a:effectLst/>
                <a:uLnTx/>
                <a:uFillTx/>
                <a:latin typeface="Artifakt ElementOfc" panose="020B0504010101010104" pitchFamily="34" charset="0"/>
                <a:ea typeface="Meiryo" panose="020B0604030504040204" pitchFamily="34" charset="-128"/>
                <a:cs typeface="+mn-cs"/>
              </a:endParaRPr>
            </a:p>
          </p:txBody>
        </p:sp>
        <p:grpSp>
          <p:nvGrpSpPr>
            <p:cNvPr id="36" name="Group 35">
              <a:extLst>
                <a:ext uri="{FF2B5EF4-FFF2-40B4-BE49-F238E27FC236}">
                  <a16:creationId xmlns:a16="http://schemas.microsoft.com/office/drawing/2014/main" id="{C42D2F4B-4904-79D0-F402-506877C2D792}"/>
                </a:ext>
              </a:extLst>
            </p:cNvPr>
            <p:cNvGrpSpPr>
              <a:grpSpLocks noChangeAspect="1"/>
            </p:cNvGrpSpPr>
            <p:nvPr/>
          </p:nvGrpSpPr>
          <p:grpSpPr>
            <a:xfrm>
              <a:off x="5509975" y="2630513"/>
              <a:ext cx="361496" cy="386454"/>
              <a:chOff x="15574963" y="3876676"/>
              <a:chExt cx="25041225" cy="26770011"/>
            </a:xfrm>
            <a:solidFill>
              <a:schemeClr val="tx1"/>
            </a:solidFill>
          </p:grpSpPr>
          <p:sp>
            <p:nvSpPr>
              <p:cNvPr id="37" name="Freeform 77">
                <a:extLst>
                  <a:ext uri="{FF2B5EF4-FFF2-40B4-BE49-F238E27FC236}">
                    <a16:creationId xmlns:a16="http://schemas.microsoft.com/office/drawing/2014/main" id="{BF4E5B85-5A7C-B259-7883-0250FD286C83}"/>
                  </a:ext>
                </a:extLst>
              </p:cNvPr>
              <p:cNvSpPr>
                <a:spLocks/>
              </p:cNvSpPr>
              <p:nvPr/>
            </p:nvSpPr>
            <p:spPr bwMode="auto">
              <a:xfrm>
                <a:off x="21915438" y="18592800"/>
                <a:ext cx="18564223" cy="12053887"/>
              </a:xfrm>
              <a:custGeom>
                <a:avLst/>
                <a:gdLst>
                  <a:gd name="T0" fmla="*/ 1988 w 2047"/>
                  <a:gd name="T1" fmla="*/ 8 h 1332"/>
                  <a:gd name="T2" fmla="*/ 1911 w 2047"/>
                  <a:gd name="T3" fmla="*/ 59 h 1332"/>
                  <a:gd name="T4" fmla="*/ 1754 w 2047"/>
                  <a:gd name="T5" fmla="*/ 457 h 1332"/>
                  <a:gd name="T6" fmla="*/ 1479 w 2047"/>
                  <a:gd name="T7" fmla="*/ 774 h 1332"/>
                  <a:gd name="T8" fmla="*/ 1113 w 2047"/>
                  <a:gd name="T9" fmla="*/ 985 h 1332"/>
                  <a:gd name="T10" fmla="*/ 681 w 2047"/>
                  <a:gd name="T11" fmla="*/ 1061 h 1332"/>
                  <a:gd name="T12" fmla="*/ 391 w 2047"/>
                  <a:gd name="T13" fmla="*/ 1027 h 1332"/>
                  <a:gd name="T14" fmla="*/ 235 w 2047"/>
                  <a:gd name="T15" fmla="*/ 979 h 1332"/>
                  <a:gd name="T16" fmla="*/ 420 w 2047"/>
                  <a:gd name="T17" fmla="*/ 892 h 1332"/>
                  <a:gd name="T18" fmla="*/ 365 w 2047"/>
                  <a:gd name="T19" fmla="*/ 773 h 1332"/>
                  <a:gd name="T20" fmla="*/ 45 w 2047"/>
                  <a:gd name="T21" fmla="*/ 923 h 1332"/>
                  <a:gd name="T22" fmla="*/ 10 w 2047"/>
                  <a:gd name="T23" fmla="*/ 1002 h 1332"/>
                  <a:gd name="T24" fmla="*/ 114 w 2047"/>
                  <a:gd name="T25" fmla="*/ 1332 h 1332"/>
                  <a:gd name="T26" fmla="*/ 240 w 2047"/>
                  <a:gd name="T27" fmla="*/ 1292 h 1332"/>
                  <a:gd name="T28" fmla="*/ 178 w 2047"/>
                  <a:gd name="T29" fmla="*/ 1099 h 1332"/>
                  <a:gd name="T30" fmla="*/ 361 w 2047"/>
                  <a:gd name="T31" fmla="*/ 1156 h 1332"/>
                  <a:gd name="T32" fmla="*/ 681 w 2047"/>
                  <a:gd name="T33" fmla="*/ 1193 h 1332"/>
                  <a:gd name="T34" fmla="*/ 1158 w 2047"/>
                  <a:gd name="T35" fmla="*/ 1108 h 1332"/>
                  <a:gd name="T36" fmla="*/ 1563 w 2047"/>
                  <a:gd name="T37" fmla="*/ 876 h 1332"/>
                  <a:gd name="T38" fmla="*/ 1867 w 2047"/>
                  <a:gd name="T39" fmla="*/ 525 h 1332"/>
                  <a:gd name="T40" fmla="*/ 2040 w 2047"/>
                  <a:gd name="T41" fmla="*/ 85 h 1332"/>
                  <a:gd name="T42" fmla="*/ 1988 w 2047"/>
                  <a:gd name="T43" fmla="*/ 8 h 13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047" h="1332">
                    <a:moveTo>
                      <a:pt x="1988" y="8"/>
                    </a:moveTo>
                    <a:cubicBezTo>
                      <a:pt x="1953" y="0"/>
                      <a:pt x="1918" y="23"/>
                      <a:pt x="1911" y="59"/>
                    </a:cubicBezTo>
                    <a:cubicBezTo>
                      <a:pt x="1882" y="200"/>
                      <a:pt x="1829" y="334"/>
                      <a:pt x="1754" y="457"/>
                    </a:cubicBezTo>
                    <a:cubicBezTo>
                      <a:pt x="1681" y="577"/>
                      <a:pt x="1589" y="684"/>
                      <a:pt x="1479" y="774"/>
                    </a:cubicBezTo>
                    <a:cubicBezTo>
                      <a:pt x="1369" y="865"/>
                      <a:pt x="1246" y="936"/>
                      <a:pt x="1113" y="985"/>
                    </a:cubicBezTo>
                    <a:cubicBezTo>
                      <a:pt x="975" y="1035"/>
                      <a:pt x="829" y="1061"/>
                      <a:pt x="681" y="1061"/>
                    </a:cubicBezTo>
                    <a:cubicBezTo>
                      <a:pt x="583" y="1061"/>
                      <a:pt x="486" y="1050"/>
                      <a:pt x="391" y="1027"/>
                    </a:cubicBezTo>
                    <a:cubicBezTo>
                      <a:pt x="338" y="1015"/>
                      <a:pt x="286" y="999"/>
                      <a:pt x="235" y="979"/>
                    </a:cubicBezTo>
                    <a:cubicBezTo>
                      <a:pt x="420" y="892"/>
                      <a:pt x="420" y="892"/>
                      <a:pt x="420" y="892"/>
                    </a:cubicBezTo>
                    <a:cubicBezTo>
                      <a:pt x="365" y="773"/>
                      <a:pt x="365" y="773"/>
                      <a:pt x="365" y="773"/>
                    </a:cubicBezTo>
                    <a:cubicBezTo>
                      <a:pt x="45" y="923"/>
                      <a:pt x="45" y="923"/>
                      <a:pt x="45" y="923"/>
                    </a:cubicBezTo>
                    <a:cubicBezTo>
                      <a:pt x="15" y="937"/>
                      <a:pt x="0" y="971"/>
                      <a:pt x="10" y="1002"/>
                    </a:cubicBezTo>
                    <a:cubicBezTo>
                      <a:pt x="114" y="1332"/>
                      <a:pt x="114" y="1332"/>
                      <a:pt x="114" y="1332"/>
                    </a:cubicBezTo>
                    <a:cubicBezTo>
                      <a:pt x="240" y="1292"/>
                      <a:pt x="240" y="1292"/>
                      <a:pt x="240" y="1292"/>
                    </a:cubicBezTo>
                    <a:cubicBezTo>
                      <a:pt x="178" y="1099"/>
                      <a:pt x="178" y="1099"/>
                      <a:pt x="178" y="1099"/>
                    </a:cubicBezTo>
                    <a:cubicBezTo>
                      <a:pt x="238" y="1122"/>
                      <a:pt x="299" y="1141"/>
                      <a:pt x="361" y="1156"/>
                    </a:cubicBezTo>
                    <a:cubicBezTo>
                      <a:pt x="465" y="1180"/>
                      <a:pt x="573" y="1193"/>
                      <a:pt x="681" y="1193"/>
                    </a:cubicBezTo>
                    <a:cubicBezTo>
                      <a:pt x="845" y="1193"/>
                      <a:pt x="1005" y="1164"/>
                      <a:pt x="1158" y="1108"/>
                    </a:cubicBezTo>
                    <a:cubicBezTo>
                      <a:pt x="1305" y="1054"/>
                      <a:pt x="1442" y="976"/>
                      <a:pt x="1563" y="876"/>
                    </a:cubicBezTo>
                    <a:cubicBezTo>
                      <a:pt x="1684" y="776"/>
                      <a:pt x="1786" y="658"/>
                      <a:pt x="1867" y="525"/>
                    </a:cubicBezTo>
                    <a:cubicBezTo>
                      <a:pt x="1950" y="389"/>
                      <a:pt x="2008" y="241"/>
                      <a:pt x="2040" y="85"/>
                    </a:cubicBezTo>
                    <a:cubicBezTo>
                      <a:pt x="2047" y="50"/>
                      <a:pt x="2024" y="15"/>
                      <a:pt x="1988" y="8"/>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ea typeface="Meiryo" panose="020B0604030504040204" pitchFamily="34" charset="-128"/>
                </a:endParaRPr>
              </a:p>
            </p:txBody>
          </p:sp>
          <p:sp>
            <p:nvSpPr>
              <p:cNvPr id="38" name="Freeform 78">
                <a:extLst>
                  <a:ext uri="{FF2B5EF4-FFF2-40B4-BE49-F238E27FC236}">
                    <a16:creationId xmlns:a16="http://schemas.microsoft.com/office/drawing/2014/main" id="{68CF47A1-152B-BA37-6CED-B7BF8E49C936}"/>
                  </a:ext>
                </a:extLst>
              </p:cNvPr>
              <p:cNvSpPr>
                <a:spLocks/>
              </p:cNvSpPr>
              <p:nvPr/>
            </p:nvSpPr>
            <p:spPr bwMode="auto">
              <a:xfrm>
                <a:off x="36163250" y="7994648"/>
                <a:ext cx="1423991" cy="1357311"/>
              </a:xfrm>
              <a:custGeom>
                <a:avLst/>
                <a:gdLst>
                  <a:gd name="T0" fmla="*/ 35 w 157"/>
                  <a:gd name="T1" fmla="*/ 129 h 150"/>
                  <a:gd name="T2" fmla="*/ 84 w 157"/>
                  <a:gd name="T3" fmla="*/ 150 h 150"/>
                  <a:gd name="T4" fmla="*/ 128 w 157"/>
                  <a:gd name="T5" fmla="*/ 133 h 150"/>
                  <a:gd name="T6" fmla="*/ 132 w 157"/>
                  <a:gd name="T7" fmla="*/ 40 h 150"/>
                  <a:gd name="T8" fmla="*/ 121 w 157"/>
                  <a:gd name="T9" fmla="*/ 28 h 150"/>
                  <a:gd name="T10" fmla="*/ 28 w 157"/>
                  <a:gd name="T11" fmla="*/ 25 h 150"/>
                  <a:gd name="T12" fmla="*/ 25 w 157"/>
                  <a:gd name="T13" fmla="*/ 118 h 150"/>
                  <a:gd name="T14" fmla="*/ 35 w 157"/>
                  <a:gd name="T15" fmla="*/ 129 h 15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7" h="150">
                    <a:moveTo>
                      <a:pt x="35" y="129"/>
                    </a:moveTo>
                    <a:cubicBezTo>
                      <a:pt x="48" y="143"/>
                      <a:pt x="66" y="150"/>
                      <a:pt x="84" y="150"/>
                    </a:cubicBezTo>
                    <a:cubicBezTo>
                      <a:pt x="100" y="150"/>
                      <a:pt x="116" y="144"/>
                      <a:pt x="128" y="133"/>
                    </a:cubicBezTo>
                    <a:cubicBezTo>
                      <a:pt x="155" y="108"/>
                      <a:pt x="157" y="67"/>
                      <a:pt x="132" y="40"/>
                    </a:cubicBezTo>
                    <a:cubicBezTo>
                      <a:pt x="128" y="36"/>
                      <a:pt x="125" y="32"/>
                      <a:pt x="121" y="28"/>
                    </a:cubicBezTo>
                    <a:cubicBezTo>
                      <a:pt x="96" y="1"/>
                      <a:pt x="55" y="0"/>
                      <a:pt x="28" y="25"/>
                    </a:cubicBezTo>
                    <a:cubicBezTo>
                      <a:pt x="2" y="50"/>
                      <a:pt x="0" y="91"/>
                      <a:pt x="25" y="118"/>
                    </a:cubicBezTo>
                    <a:cubicBezTo>
                      <a:pt x="28" y="121"/>
                      <a:pt x="32" y="125"/>
                      <a:pt x="35" y="129"/>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ea typeface="Meiryo" panose="020B0604030504040204" pitchFamily="34" charset="-128"/>
                </a:endParaRPr>
              </a:p>
            </p:txBody>
          </p:sp>
          <p:sp>
            <p:nvSpPr>
              <p:cNvPr id="39" name="Freeform 79">
                <a:extLst>
                  <a:ext uri="{FF2B5EF4-FFF2-40B4-BE49-F238E27FC236}">
                    <a16:creationId xmlns:a16="http://schemas.microsoft.com/office/drawing/2014/main" id="{C6B56182-C7A0-1099-6384-3CA6D8F0FC5A}"/>
                  </a:ext>
                </a:extLst>
              </p:cNvPr>
              <p:cNvSpPr>
                <a:spLocks/>
              </p:cNvSpPr>
              <p:nvPr/>
            </p:nvSpPr>
            <p:spPr bwMode="auto">
              <a:xfrm>
                <a:off x="37587241" y="9850441"/>
                <a:ext cx="1504948" cy="1511298"/>
              </a:xfrm>
              <a:custGeom>
                <a:avLst/>
                <a:gdLst>
                  <a:gd name="T0" fmla="*/ 35 w 166"/>
                  <a:gd name="T1" fmla="*/ 135 h 167"/>
                  <a:gd name="T2" fmla="*/ 91 w 166"/>
                  <a:gd name="T3" fmla="*/ 167 h 167"/>
                  <a:gd name="T4" fmla="*/ 125 w 166"/>
                  <a:gd name="T5" fmla="*/ 158 h 167"/>
                  <a:gd name="T6" fmla="*/ 148 w 166"/>
                  <a:gd name="T7" fmla="*/ 68 h 167"/>
                  <a:gd name="T8" fmla="*/ 131 w 166"/>
                  <a:gd name="T9" fmla="*/ 40 h 167"/>
                  <a:gd name="T10" fmla="*/ 41 w 166"/>
                  <a:gd name="T11" fmla="*/ 19 h 167"/>
                  <a:gd name="T12" fmla="*/ 20 w 166"/>
                  <a:gd name="T13" fmla="*/ 110 h 167"/>
                  <a:gd name="T14" fmla="*/ 35 w 166"/>
                  <a:gd name="T15" fmla="*/ 135 h 16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6" h="167">
                    <a:moveTo>
                      <a:pt x="35" y="135"/>
                    </a:moveTo>
                    <a:cubicBezTo>
                      <a:pt x="47" y="156"/>
                      <a:pt x="69" y="167"/>
                      <a:pt x="91" y="167"/>
                    </a:cubicBezTo>
                    <a:cubicBezTo>
                      <a:pt x="103" y="167"/>
                      <a:pt x="114" y="164"/>
                      <a:pt x="125" y="158"/>
                    </a:cubicBezTo>
                    <a:cubicBezTo>
                      <a:pt x="156" y="140"/>
                      <a:pt x="166" y="99"/>
                      <a:pt x="148" y="68"/>
                    </a:cubicBezTo>
                    <a:cubicBezTo>
                      <a:pt x="143" y="59"/>
                      <a:pt x="137" y="49"/>
                      <a:pt x="131" y="40"/>
                    </a:cubicBezTo>
                    <a:cubicBezTo>
                      <a:pt x="112" y="9"/>
                      <a:pt x="71" y="0"/>
                      <a:pt x="41" y="19"/>
                    </a:cubicBezTo>
                    <a:cubicBezTo>
                      <a:pt x="10" y="38"/>
                      <a:pt x="0" y="79"/>
                      <a:pt x="20" y="110"/>
                    </a:cubicBezTo>
                    <a:cubicBezTo>
                      <a:pt x="25" y="118"/>
                      <a:pt x="30" y="126"/>
                      <a:pt x="35" y="13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ea typeface="Meiryo" panose="020B0604030504040204" pitchFamily="34" charset="-128"/>
                </a:endParaRPr>
              </a:p>
            </p:txBody>
          </p:sp>
          <p:sp>
            <p:nvSpPr>
              <p:cNvPr id="40" name="Freeform 80">
                <a:extLst>
                  <a:ext uri="{FF2B5EF4-FFF2-40B4-BE49-F238E27FC236}">
                    <a16:creationId xmlns:a16="http://schemas.microsoft.com/office/drawing/2014/main" id="{3CC2B7B4-D349-4B50-B0DD-8EC8751B83F8}"/>
                  </a:ext>
                </a:extLst>
              </p:cNvPr>
              <p:cNvSpPr>
                <a:spLocks/>
              </p:cNvSpPr>
              <p:nvPr/>
            </p:nvSpPr>
            <p:spPr bwMode="auto">
              <a:xfrm>
                <a:off x="38693728" y="12112627"/>
                <a:ext cx="1431924" cy="1528760"/>
              </a:xfrm>
              <a:custGeom>
                <a:avLst/>
                <a:gdLst>
                  <a:gd name="T0" fmla="*/ 12 w 158"/>
                  <a:gd name="T1" fmla="*/ 96 h 169"/>
                  <a:gd name="T2" fmla="*/ 22 w 158"/>
                  <a:gd name="T3" fmla="*/ 124 h 169"/>
                  <a:gd name="T4" fmla="*/ 84 w 158"/>
                  <a:gd name="T5" fmla="*/ 169 h 169"/>
                  <a:gd name="T6" fmla="*/ 105 w 158"/>
                  <a:gd name="T7" fmla="*/ 165 h 169"/>
                  <a:gd name="T8" fmla="*/ 146 w 158"/>
                  <a:gd name="T9" fmla="*/ 82 h 169"/>
                  <a:gd name="T10" fmla="*/ 136 w 158"/>
                  <a:gd name="T11" fmla="*/ 51 h 169"/>
                  <a:gd name="T12" fmla="*/ 52 w 158"/>
                  <a:gd name="T13" fmla="*/ 12 h 169"/>
                  <a:gd name="T14" fmla="*/ 12 w 158"/>
                  <a:gd name="T15" fmla="*/ 96 h 16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8" h="169">
                    <a:moveTo>
                      <a:pt x="12" y="96"/>
                    </a:moveTo>
                    <a:cubicBezTo>
                      <a:pt x="15" y="105"/>
                      <a:pt x="19" y="114"/>
                      <a:pt x="22" y="124"/>
                    </a:cubicBezTo>
                    <a:cubicBezTo>
                      <a:pt x="31" y="151"/>
                      <a:pt x="57" y="169"/>
                      <a:pt x="84" y="169"/>
                    </a:cubicBezTo>
                    <a:cubicBezTo>
                      <a:pt x="91" y="169"/>
                      <a:pt x="98" y="168"/>
                      <a:pt x="105" y="165"/>
                    </a:cubicBezTo>
                    <a:cubicBezTo>
                      <a:pt x="139" y="154"/>
                      <a:pt x="158" y="116"/>
                      <a:pt x="146" y="82"/>
                    </a:cubicBezTo>
                    <a:cubicBezTo>
                      <a:pt x="143" y="72"/>
                      <a:pt x="140" y="62"/>
                      <a:pt x="136" y="51"/>
                    </a:cubicBezTo>
                    <a:cubicBezTo>
                      <a:pt x="124" y="17"/>
                      <a:pt x="86" y="0"/>
                      <a:pt x="52" y="12"/>
                    </a:cubicBezTo>
                    <a:cubicBezTo>
                      <a:pt x="17" y="24"/>
                      <a:pt x="0" y="62"/>
                      <a:pt x="12" y="96"/>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ea typeface="Meiryo" panose="020B0604030504040204" pitchFamily="34" charset="-128"/>
                </a:endParaRPr>
              </a:p>
            </p:txBody>
          </p:sp>
          <p:sp>
            <p:nvSpPr>
              <p:cNvPr id="41" name="Freeform 81">
                <a:extLst>
                  <a:ext uri="{FF2B5EF4-FFF2-40B4-BE49-F238E27FC236}">
                    <a16:creationId xmlns:a16="http://schemas.microsoft.com/office/drawing/2014/main" id="{7ADB2D6A-2EE6-5B91-4D70-57B605077C49}"/>
                  </a:ext>
                </a:extLst>
              </p:cNvPr>
              <p:cNvSpPr>
                <a:spLocks/>
              </p:cNvSpPr>
              <p:nvPr/>
            </p:nvSpPr>
            <p:spPr bwMode="auto">
              <a:xfrm>
                <a:off x="39328723" y="14573253"/>
                <a:ext cx="1287465" cy="1376361"/>
              </a:xfrm>
              <a:custGeom>
                <a:avLst/>
                <a:gdLst>
                  <a:gd name="T0" fmla="*/ 61 w 142"/>
                  <a:gd name="T1" fmla="*/ 5 h 152"/>
                  <a:gd name="T2" fmla="*/ 5 w 142"/>
                  <a:gd name="T3" fmla="*/ 79 h 152"/>
                  <a:gd name="T4" fmla="*/ 7 w 142"/>
                  <a:gd name="T5" fmla="*/ 94 h 152"/>
                  <a:gd name="T6" fmla="*/ 72 w 142"/>
                  <a:gd name="T7" fmla="*/ 152 h 152"/>
                  <a:gd name="T8" fmla="*/ 80 w 142"/>
                  <a:gd name="T9" fmla="*/ 151 h 152"/>
                  <a:gd name="T10" fmla="*/ 137 w 142"/>
                  <a:gd name="T11" fmla="*/ 78 h 152"/>
                  <a:gd name="T12" fmla="*/ 135 w 142"/>
                  <a:gd name="T13" fmla="*/ 61 h 152"/>
                  <a:gd name="T14" fmla="*/ 61 w 142"/>
                  <a:gd name="T15" fmla="*/ 5 h 1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2" h="152">
                    <a:moveTo>
                      <a:pt x="61" y="5"/>
                    </a:moveTo>
                    <a:cubicBezTo>
                      <a:pt x="25" y="10"/>
                      <a:pt x="0" y="43"/>
                      <a:pt x="5" y="79"/>
                    </a:cubicBezTo>
                    <a:cubicBezTo>
                      <a:pt x="5" y="84"/>
                      <a:pt x="6" y="89"/>
                      <a:pt x="7" y="94"/>
                    </a:cubicBezTo>
                    <a:cubicBezTo>
                      <a:pt x="11" y="127"/>
                      <a:pt x="39" y="152"/>
                      <a:pt x="72" y="152"/>
                    </a:cubicBezTo>
                    <a:cubicBezTo>
                      <a:pt x="74" y="152"/>
                      <a:pt x="77" y="151"/>
                      <a:pt x="80" y="151"/>
                    </a:cubicBezTo>
                    <a:cubicBezTo>
                      <a:pt x="116" y="147"/>
                      <a:pt x="142" y="114"/>
                      <a:pt x="137" y="78"/>
                    </a:cubicBezTo>
                    <a:cubicBezTo>
                      <a:pt x="136" y="72"/>
                      <a:pt x="136" y="67"/>
                      <a:pt x="135" y="61"/>
                    </a:cubicBezTo>
                    <a:cubicBezTo>
                      <a:pt x="130" y="25"/>
                      <a:pt x="97" y="0"/>
                      <a:pt x="61" y="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ea typeface="Meiryo" panose="020B0604030504040204" pitchFamily="34" charset="-128"/>
                </a:endParaRPr>
              </a:p>
            </p:txBody>
          </p:sp>
          <p:sp>
            <p:nvSpPr>
              <p:cNvPr id="42" name="Freeform 82">
                <a:extLst>
                  <a:ext uri="{FF2B5EF4-FFF2-40B4-BE49-F238E27FC236}">
                    <a16:creationId xmlns:a16="http://schemas.microsoft.com/office/drawing/2014/main" id="{BEC73D53-74DF-7037-C8D1-64EE8B877B0B}"/>
                  </a:ext>
                </a:extLst>
              </p:cNvPr>
              <p:cNvSpPr>
                <a:spLocks/>
              </p:cNvSpPr>
              <p:nvPr/>
            </p:nvSpPr>
            <p:spPr bwMode="auto">
              <a:xfrm>
                <a:off x="16200436" y="3876676"/>
                <a:ext cx="19435766" cy="9339260"/>
              </a:xfrm>
              <a:custGeom>
                <a:avLst/>
                <a:gdLst>
                  <a:gd name="T0" fmla="*/ 51 w 2143"/>
                  <a:gd name="T1" fmla="*/ 1028 h 1032"/>
                  <a:gd name="T2" fmla="*/ 75 w 2143"/>
                  <a:gd name="T3" fmla="*/ 1032 h 1032"/>
                  <a:gd name="T4" fmla="*/ 136 w 2143"/>
                  <a:gd name="T5" fmla="*/ 990 h 1032"/>
                  <a:gd name="T6" fmla="*/ 320 w 2143"/>
                  <a:gd name="T7" fmla="*/ 662 h 1032"/>
                  <a:gd name="T8" fmla="*/ 589 w 2143"/>
                  <a:gd name="T9" fmla="*/ 405 h 1032"/>
                  <a:gd name="T10" fmla="*/ 1311 w 2143"/>
                  <a:gd name="T11" fmla="*/ 177 h 1032"/>
                  <a:gd name="T12" fmla="*/ 1657 w 2143"/>
                  <a:gd name="T13" fmla="*/ 225 h 1032"/>
                  <a:gd name="T14" fmla="*/ 1911 w 2143"/>
                  <a:gd name="T15" fmla="*/ 329 h 1032"/>
                  <a:gd name="T16" fmla="*/ 1716 w 2143"/>
                  <a:gd name="T17" fmla="*/ 386 h 1032"/>
                  <a:gd name="T18" fmla="*/ 1752 w 2143"/>
                  <a:gd name="T19" fmla="*/ 512 h 1032"/>
                  <a:gd name="T20" fmla="*/ 2091 w 2143"/>
                  <a:gd name="T21" fmla="*/ 415 h 1032"/>
                  <a:gd name="T22" fmla="*/ 2138 w 2143"/>
                  <a:gd name="T23" fmla="*/ 342 h 1032"/>
                  <a:gd name="T24" fmla="*/ 2087 w 2143"/>
                  <a:gd name="T25" fmla="*/ 0 h 1032"/>
                  <a:gd name="T26" fmla="*/ 1957 w 2143"/>
                  <a:gd name="T27" fmla="*/ 19 h 1032"/>
                  <a:gd name="T28" fmla="*/ 1987 w 2143"/>
                  <a:gd name="T29" fmla="*/ 221 h 1032"/>
                  <a:gd name="T30" fmla="*/ 1693 w 2143"/>
                  <a:gd name="T31" fmla="*/ 99 h 1032"/>
                  <a:gd name="T32" fmla="*/ 1311 w 2143"/>
                  <a:gd name="T33" fmla="*/ 45 h 1032"/>
                  <a:gd name="T34" fmla="*/ 886 w 2143"/>
                  <a:gd name="T35" fmla="*/ 112 h 1032"/>
                  <a:gd name="T36" fmla="*/ 513 w 2143"/>
                  <a:gd name="T37" fmla="*/ 297 h 1032"/>
                  <a:gd name="T38" fmla="*/ 216 w 2143"/>
                  <a:gd name="T39" fmla="*/ 581 h 1032"/>
                  <a:gd name="T40" fmla="*/ 13 w 2143"/>
                  <a:gd name="T41" fmla="*/ 943 h 1032"/>
                  <a:gd name="T42" fmla="*/ 51 w 2143"/>
                  <a:gd name="T43" fmla="*/ 1028 h 10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143" h="1032">
                    <a:moveTo>
                      <a:pt x="51" y="1028"/>
                    </a:moveTo>
                    <a:cubicBezTo>
                      <a:pt x="59" y="1031"/>
                      <a:pt x="67" y="1032"/>
                      <a:pt x="75" y="1032"/>
                    </a:cubicBezTo>
                    <a:cubicBezTo>
                      <a:pt x="101" y="1032"/>
                      <a:pt x="126" y="1016"/>
                      <a:pt x="136" y="990"/>
                    </a:cubicBezTo>
                    <a:cubicBezTo>
                      <a:pt x="180" y="872"/>
                      <a:pt x="242" y="762"/>
                      <a:pt x="320" y="662"/>
                    </a:cubicBezTo>
                    <a:cubicBezTo>
                      <a:pt x="396" y="564"/>
                      <a:pt x="487" y="477"/>
                      <a:pt x="589" y="405"/>
                    </a:cubicBezTo>
                    <a:cubicBezTo>
                      <a:pt x="801" y="256"/>
                      <a:pt x="1051" y="177"/>
                      <a:pt x="1311" y="177"/>
                    </a:cubicBezTo>
                    <a:cubicBezTo>
                      <a:pt x="1429" y="177"/>
                      <a:pt x="1545" y="193"/>
                      <a:pt x="1657" y="225"/>
                    </a:cubicBezTo>
                    <a:cubicBezTo>
                      <a:pt x="1745" y="250"/>
                      <a:pt x="1831" y="285"/>
                      <a:pt x="1911" y="329"/>
                    </a:cubicBezTo>
                    <a:cubicBezTo>
                      <a:pt x="1716" y="386"/>
                      <a:pt x="1716" y="386"/>
                      <a:pt x="1716" y="386"/>
                    </a:cubicBezTo>
                    <a:cubicBezTo>
                      <a:pt x="1752" y="512"/>
                      <a:pt x="1752" y="512"/>
                      <a:pt x="1752" y="512"/>
                    </a:cubicBezTo>
                    <a:cubicBezTo>
                      <a:pt x="2091" y="415"/>
                      <a:pt x="2091" y="415"/>
                      <a:pt x="2091" y="415"/>
                    </a:cubicBezTo>
                    <a:cubicBezTo>
                      <a:pt x="2123" y="406"/>
                      <a:pt x="2143" y="374"/>
                      <a:pt x="2138" y="342"/>
                    </a:cubicBezTo>
                    <a:cubicBezTo>
                      <a:pt x="2087" y="0"/>
                      <a:pt x="2087" y="0"/>
                      <a:pt x="2087" y="0"/>
                    </a:cubicBezTo>
                    <a:cubicBezTo>
                      <a:pt x="1957" y="19"/>
                      <a:pt x="1957" y="19"/>
                      <a:pt x="1957" y="19"/>
                    </a:cubicBezTo>
                    <a:cubicBezTo>
                      <a:pt x="1987" y="221"/>
                      <a:pt x="1987" y="221"/>
                      <a:pt x="1987" y="221"/>
                    </a:cubicBezTo>
                    <a:cubicBezTo>
                      <a:pt x="1894" y="169"/>
                      <a:pt x="1795" y="128"/>
                      <a:pt x="1693" y="99"/>
                    </a:cubicBezTo>
                    <a:cubicBezTo>
                      <a:pt x="1569" y="63"/>
                      <a:pt x="1441" y="45"/>
                      <a:pt x="1311" y="45"/>
                    </a:cubicBezTo>
                    <a:cubicBezTo>
                      <a:pt x="1166" y="45"/>
                      <a:pt x="1023" y="68"/>
                      <a:pt x="886" y="112"/>
                    </a:cubicBezTo>
                    <a:cubicBezTo>
                      <a:pt x="753" y="154"/>
                      <a:pt x="628" y="217"/>
                      <a:pt x="513" y="297"/>
                    </a:cubicBezTo>
                    <a:cubicBezTo>
                      <a:pt x="401" y="377"/>
                      <a:pt x="300" y="472"/>
                      <a:pt x="216" y="581"/>
                    </a:cubicBezTo>
                    <a:cubicBezTo>
                      <a:pt x="130" y="692"/>
                      <a:pt x="62" y="813"/>
                      <a:pt x="13" y="943"/>
                    </a:cubicBezTo>
                    <a:cubicBezTo>
                      <a:pt x="0" y="977"/>
                      <a:pt x="17" y="1015"/>
                      <a:pt x="51" y="1028"/>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ea typeface="Meiryo" panose="020B0604030504040204" pitchFamily="34" charset="-128"/>
                </a:endParaRPr>
              </a:p>
            </p:txBody>
          </p:sp>
          <p:sp>
            <p:nvSpPr>
              <p:cNvPr id="43" name="Freeform 83">
                <a:extLst>
                  <a:ext uri="{FF2B5EF4-FFF2-40B4-BE49-F238E27FC236}">
                    <a16:creationId xmlns:a16="http://schemas.microsoft.com/office/drawing/2014/main" id="{5DA33FED-538A-076B-4454-5F31C4ADCA9D}"/>
                  </a:ext>
                </a:extLst>
              </p:cNvPr>
              <p:cNvSpPr>
                <a:spLocks/>
              </p:cNvSpPr>
              <p:nvPr/>
            </p:nvSpPr>
            <p:spPr bwMode="auto">
              <a:xfrm>
                <a:off x="16119472" y="20139028"/>
                <a:ext cx="1441453" cy="1530349"/>
              </a:xfrm>
              <a:custGeom>
                <a:avLst/>
                <a:gdLst>
                  <a:gd name="T0" fmla="*/ 146 w 159"/>
                  <a:gd name="T1" fmla="*/ 80 h 169"/>
                  <a:gd name="T2" fmla="*/ 136 w 159"/>
                  <a:gd name="T3" fmla="*/ 52 h 169"/>
                  <a:gd name="T4" fmla="*/ 52 w 159"/>
                  <a:gd name="T5" fmla="*/ 12 h 169"/>
                  <a:gd name="T6" fmla="*/ 12 w 159"/>
                  <a:gd name="T7" fmla="*/ 96 h 169"/>
                  <a:gd name="T8" fmla="*/ 23 w 159"/>
                  <a:gd name="T9" fmla="*/ 127 h 169"/>
                  <a:gd name="T10" fmla="*/ 85 w 159"/>
                  <a:gd name="T11" fmla="*/ 169 h 169"/>
                  <a:gd name="T12" fmla="*/ 108 w 159"/>
                  <a:gd name="T13" fmla="*/ 165 h 169"/>
                  <a:gd name="T14" fmla="*/ 146 w 159"/>
                  <a:gd name="T15" fmla="*/ 80 h 16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9" h="169">
                    <a:moveTo>
                      <a:pt x="146" y="80"/>
                    </a:moveTo>
                    <a:cubicBezTo>
                      <a:pt x="143" y="71"/>
                      <a:pt x="139" y="61"/>
                      <a:pt x="136" y="52"/>
                    </a:cubicBezTo>
                    <a:cubicBezTo>
                      <a:pt x="124" y="18"/>
                      <a:pt x="86" y="0"/>
                      <a:pt x="52" y="12"/>
                    </a:cubicBezTo>
                    <a:cubicBezTo>
                      <a:pt x="18" y="24"/>
                      <a:pt x="0" y="62"/>
                      <a:pt x="12" y="96"/>
                    </a:cubicBezTo>
                    <a:cubicBezTo>
                      <a:pt x="15" y="106"/>
                      <a:pt x="19" y="116"/>
                      <a:pt x="23" y="127"/>
                    </a:cubicBezTo>
                    <a:cubicBezTo>
                      <a:pt x="33" y="153"/>
                      <a:pt x="58" y="169"/>
                      <a:pt x="85" y="169"/>
                    </a:cubicBezTo>
                    <a:cubicBezTo>
                      <a:pt x="92" y="169"/>
                      <a:pt x="100" y="168"/>
                      <a:pt x="108" y="165"/>
                    </a:cubicBezTo>
                    <a:cubicBezTo>
                      <a:pt x="142" y="152"/>
                      <a:pt x="159" y="114"/>
                      <a:pt x="146" y="8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ea typeface="Meiryo" panose="020B0604030504040204" pitchFamily="34" charset="-128"/>
                </a:endParaRPr>
              </a:p>
            </p:txBody>
          </p:sp>
          <p:sp>
            <p:nvSpPr>
              <p:cNvPr id="44" name="Freeform 84">
                <a:extLst>
                  <a:ext uri="{FF2B5EF4-FFF2-40B4-BE49-F238E27FC236}">
                    <a16:creationId xmlns:a16="http://schemas.microsoft.com/office/drawing/2014/main" id="{5B76ECFD-7A0C-ABDA-1A4F-33461F2B337D}"/>
                  </a:ext>
                </a:extLst>
              </p:cNvPr>
              <p:cNvSpPr>
                <a:spLocks/>
              </p:cNvSpPr>
              <p:nvPr/>
            </p:nvSpPr>
            <p:spPr bwMode="auto">
              <a:xfrm>
                <a:off x="18767426" y="24430038"/>
                <a:ext cx="1506537" cy="1455736"/>
              </a:xfrm>
              <a:custGeom>
                <a:avLst/>
                <a:gdLst>
                  <a:gd name="T0" fmla="*/ 120 w 166"/>
                  <a:gd name="T1" fmla="*/ 27 h 161"/>
                  <a:gd name="T2" fmla="*/ 27 w 166"/>
                  <a:gd name="T3" fmla="*/ 25 h 161"/>
                  <a:gd name="T4" fmla="*/ 25 w 166"/>
                  <a:gd name="T5" fmla="*/ 118 h 161"/>
                  <a:gd name="T6" fmla="*/ 48 w 166"/>
                  <a:gd name="T7" fmla="*/ 141 h 161"/>
                  <a:gd name="T8" fmla="*/ 94 w 166"/>
                  <a:gd name="T9" fmla="*/ 161 h 161"/>
                  <a:gd name="T10" fmla="*/ 141 w 166"/>
                  <a:gd name="T11" fmla="*/ 141 h 161"/>
                  <a:gd name="T12" fmla="*/ 141 w 166"/>
                  <a:gd name="T13" fmla="*/ 48 h 161"/>
                  <a:gd name="T14" fmla="*/ 120 w 166"/>
                  <a:gd name="T15" fmla="*/ 27 h 16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6" h="161">
                    <a:moveTo>
                      <a:pt x="120" y="27"/>
                    </a:moveTo>
                    <a:cubicBezTo>
                      <a:pt x="95" y="1"/>
                      <a:pt x="53" y="0"/>
                      <a:pt x="27" y="25"/>
                    </a:cubicBezTo>
                    <a:cubicBezTo>
                      <a:pt x="1" y="50"/>
                      <a:pt x="0" y="92"/>
                      <a:pt x="25" y="118"/>
                    </a:cubicBezTo>
                    <a:cubicBezTo>
                      <a:pt x="32" y="126"/>
                      <a:pt x="40" y="134"/>
                      <a:pt x="48" y="141"/>
                    </a:cubicBezTo>
                    <a:cubicBezTo>
                      <a:pt x="60" y="154"/>
                      <a:pt x="77" y="161"/>
                      <a:pt x="94" y="161"/>
                    </a:cubicBezTo>
                    <a:cubicBezTo>
                      <a:pt x="111" y="161"/>
                      <a:pt x="128" y="154"/>
                      <a:pt x="141" y="141"/>
                    </a:cubicBezTo>
                    <a:cubicBezTo>
                      <a:pt x="166" y="116"/>
                      <a:pt x="166" y="74"/>
                      <a:pt x="141" y="48"/>
                    </a:cubicBezTo>
                    <a:cubicBezTo>
                      <a:pt x="134" y="41"/>
                      <a:pt x="127" y="34"/>
                      <a:pt x="120" y="27"/>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ea typeface="Meiryo" panose="020B0604030504040204" pitchFamily="34" charset="-128"/>
                </a:endParaRPr>
              </a:p>
            </p:txBody>
          </p:sp>
          <p:sp>
            <p:nvSpPr>
              <p:cNvPr id="45" name="Freeform 85">
                <a:extLst>
                  <a:ext uri="{FF2B5EF4-FFF2-40B4-BE49-F238E27FC236}">
                    <a16:creationId xmlns:a16="http://schemas.microsoft.com/office/drawing/2014/main" id="{48D81D9E-13F1-1B9F-208B-E35E84CCE3CD}"/>
                  </a:ext>
                </a:extLst>
              </p:cNvPr>
              <p:cNvSpPr>
                <a:spLocks/>
              </p:cNvSpPr>
              <p:nvPr/>
            </p:nvSpPr>
            <p:spPr bwMode="auto">
              <a:xfrm>
                <a:off x="17198976" y="22410736"/>
                <a:ext cx="1514477" cy="1511298"/>
              </a:xfrm>
              <a:custGeom>
                <a:avLst/>
                <a:gdLst>
                  <a:gd name="T0" fmla="*/ 131 w 167"/>
                  <a:gd name="T1" fmla="*/ 40 h 167"/>
                  <a:gd name="T2" fmla="*/ 41 w 167"/>
                  <a:gd name="T3" fmla="*/ 19 h 167"/>
                  <a:gd name="T4" fmla="*/ 19 w 167"/>
                  <a:gd name="T5" fmla="*/ 109 h 167"/>
                  <a:gd name="T6" fmla="*/ 36 w 167"/>
                  <a:gd name="T7" fmla="*/ 137 h 167"/>
                  <a:gd name="T8" fmla="*/ 92 w 167"/>
                  <a:gd name="T9" fmla="*/ 167 h 167"/>
                  <a:gd name="T10" fmla="*/ 127 w 167"/>
                  <a:gd name="T11" fmla="*/ 156 h 167"/>
                  <a:gd name="T12" fmla="*/ 147 w 167"/>
                  <a:gd name="T13" fmla="*/ 65 h 167"/>
                  <a:gd name="T14" fmla="*/ 131 w 167"/>
                  <a:gd name="T15" fmla="*/ 40 h 16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7" h="167">
                    <a:moveTo>
                      <a:pt x="131" y="40"/>
                    </a:moveTo>
                    <a:cubicBezTo>
                      <a:pt x="112" y="9"/>
                      <a:pt x="72" y="0"/>
                      <a:pt x="41" y="19"/>
                    </a:cubicBezTo>
                    <a:cubicBezTo>
                      <a:pt x="10" y="38"/>
                      <a:pt x="0" y="78"/>
                      <a:pt x="19" y="109"/>
                    </a:cubicBezTo>
                    <a:cubicBezTo>
                      <a:pt x="25" y="118"/>
                      <a:pt x="31" y="128"/>
                      <a:pt x="36" y="137"/>
                    </a:cubicBezTo>
                    <a:cubicBezTo>
                      <a:pt x="49" y="156"/>
                      <a:pt x="70" y="167"/>
                      <a:pt x="92" y="167"/>
                    </a:cubicBezTo>
                    <a:cubicBezTo>
                      <a:pt x="104" y="167"/>
                      <a:pt x="116" y="163"/>
                      <a:pt x="127" y="156"/>
                    </a:cubicBezTo>
                    <a:cubicBezTo>
                      <a:pt x="158" y="137"/>
                      <a:pt x="167" y="96"/>
                      <a:pt x="147" y="65"/>
                    </a:cubicBezTo>
                    <a:cubicBezTo>
                      <a:pt x="141" y="57"/>
                      <a:pt x="136" y="49"/>
                      <a:pt x="131" y="4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ea typeface="Meiryo" panose="020B0604030504040204" pitchFamily="34" charset="-128"/>
                </a:endParaRPr>
              </a:p>
            </p:txBody>
          </p:sp>
          <p:sp>
            <p:nvSpPr>
              <p:cNvPr id="46" name="Freeform 86">
                <a:extLst>
                  <a:ext uri="{FF2B5EF4-FFF2-40B4-BE49-F238E27FC236}">
                    <a16:creationId xmlns:a16="http://schemas.microsoft.com/office/drawing/2014/main" id="{FD018670-E4B8-E95B-99F7-E957B605610C}"/>
                  </a:ext>
                </a:extLst>
              </p:cNvPr>
              <p:cNvSpPr>
                <a:spLocks/>
              </p:cNvSpPr>
              <p:nvPr/>
            </p:nvSpPr>
            <p:spPr bwMode="auto">
              <a:xfrm>
                <a:off x="15574963" y="17722847"/>
                <a:ext cx="1306516" cy="1503365"/>
              </a:xfrm>
              <a:custGeom>
                <a:avLst/>
                <a:gdLst>
                  <a:gd name="T0" fmla="*/ 84 w 144"/>
                  <a:gd name="T1" fmla="*/ 166 h 166"/>
                  <a:gd name="T2" fmla="*/ 139 w 144"/>
                  <a:gd name="T3" fmla="*/ 91 h 166"/>
                  <a:gd name="T4" fmla="*/ 135 w 144"/>
                  <a:gd name="T5" fmla="*/ 62 h 166"/>
                  <a:gd name="T6" fmla="*/ 61 w 144"/>
                  <a:gd name="T7" fmla="*/ 5 h 166"/>
                  <a:gd name="T8" fmla="*/ 4 w 144"/>
                  <a:gd name="T9" fmla="*/ 78 h 166"/>
                  <a:gd name="T10" fmla="*/ 9 w 144"/>
                  <a:gd name="T11" fmla="*/ 110 h 166"/>
                  <a:gd name="T12" fmla="*/ 74 w 144"/>
                  <a:gd name="T13" fmla="*/ 166 h 166"/>
                  <a:gd name="T14" fmla="*/ 84 w 144"/>
                  <a:gd name="T15" fmla="*/ 166 h 16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4" h="166">
                    <a:moveTo>
                      <a:pt x="84" y="166"/>
                    </a:moveTo>
                    <a:cubicBezTo>
                      <a:pt x="120" y="160"/>
                      <a:pt x="144" y="127"/>
                      <a:pt x="139" y="91"/>
                    </a:cubicBezTo>
                    <a:cubicBezTo>
                      <a:pt x="138" y="81"/>
                      <a:pt x="136" y="71"/>
                      <a:pt x="135" y="62"/>
                    </a:cubicBezTo>
                    <a:cubicBezTo>
                      <a:pt x="130" y="25"/>
                      <a:pt x="97" y="0"/>
                      <a:pt x="61" y="5"/>
                    </a:cubicBezTo>
                    <a:cubicBezTo>
                      <a:pt x="25" y="9"/>
                      <a:pt x="0" y="42"/>
                      <a:pt x="4" y="78"/>
                    </a:cubicBezTo>
                    <a:cubicBezTo>
                      <a:pt x="6" y="89"/>
                      <a:pt x="7" y="100"/>
                      <a:pt x="9" y="110"/>
                    </a:cubicBezTo>
                    <a:cubicBezTo>
                      <a:pt x="14" y="143"/>
                      <a:pt x="42" y="166"/>
                      <a:pt x="74" y="166"/>
                    </a:cubicBezTo>
                    <a:cubicBezTo>
                      <a:pt x="77" y="166"/>
                      <a:pt x="80" y="166"/>
                      <a:pt x="84" y="166"/>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ea typeface="Meiryo" panose="020B0604030504040204" pitchFamily="34" charset="-128"/>
                </a:endParaRPr>
              </a:p>
            </p:txBody>
          </p:sp>
          <p:sp>
            <p:nvSpPr>
              <p:cNvPr id="47" name="Freeform 87">
                <a:extLst>
                  <a:ext uri="{FF2B5EF4-FFF2-40B4-BE49-F238E27FC236}">
                    <a16:creationId xmlns:a16="http://schemas.microsoft.com/office/drawing/2014/main" id="{746933A3-264B-AD9A-1BAC-93A354A6BAD2}"/>
                  </a:ext>
                </a:extLst>
              </p:cNvPr>
              <p:cNvSpPr>
                <a:spLocks noEditPoints="1"/>
              </p:cNvSpPr>
              <p:nvPr/>
            </p:nvSpPr>
            <p:spPr bwMode="auto">
              <a:xfrm>
                <a:off x="21505866" y="10699747"/>
                <a:ext cx="13079412" cy="13050838"/>
              </a:xfrm>
              <a:custGeom>
                <a:avLst/>
                <a:gdLst>
                  <a:gd name="T0" fmla="*/ 1442 w 1442"/>
                  <a:gd name="T1" fmla="*/ 1397 h 1442"/>
                  <a:gd name="T2" fmla="*/ 1442 w 1442"/>
                  <a:gd name="T3" fmla="*/ 45 h 1442"/>
                  <a:gd name="T4" fmla="*/ 1397 w 1442"/>
                  <a:gd name="T5" fmla="*/ 0 h 1442"/>
                  <a:gd name="T6" fmla="*/ 45 w 1442"/>
                  <a:gd name="T7" fmla="*/ 0 h 1442"/>
                  <a:gd name="T8" fmla="*/ 0 w 1442"/>
                  <a:gd name="T9" fmla="*/ 45 h 1442"/>
                  <a:gd name="T10" fmla="*/ 0 w 1442"/>
                  <a:gd name="T11" fmla="*/ 1397 h 1442"/>
                  <a:gd name="T12" fmla="*/ 45 w 1442"/>
                  <a:gd name="T13" fmla="*/ 1442 h 1442"/>
                  <a:gd name="T14" fmla="*/ 1397 w 1442"/>
                  <a:gd name="T15" fmla="*/ 1442 h 1442"/>
                  <a:gd name="T16" fmla="*/ 1442 w 1442"/>
                  <a:gd name="T17" fmla="*/ 1397 h 1442"/>
                  <a:gd name="T18" fmla="*/ 1352 w 1442"/>
                  <a:gd name="T19" fmla="*/ 90 h 1442"/>
                  <a:gd name="T20" fmla="*/ 1352 w 1442"/>
                  <a:gd name="T21" fmla="*/ 323 h 1442"/>
                  <a:gd name="T22" fmla="*/ 90 w 1442"/>
                  <a:gd name="T23" fmla="*/ 323 h 1442"/>
                  <a:gd name="T24" fmla="*/ 90 w 1442"/>
                  <a:gd name="T25" fmla="*/ 90 h 1442"/>
                  <a:gd name="T26" fmla="*/ 1352 w 1442"/>
                  <a:gd name="T27" fmla="*/ 90 h 1442"/>
                  <a:gd name="T28" fmla="*/ 90 w 1442"/>
                  <a:gd name="T29" fmla="*/ 1352 h 1442"/>
                  <a:gd name="T30" fmla="*/ 90 w 1442"/>
                  <a:gd name="T31" fmla="*/ 414 h 1442"/>
                  <a:gd name="T32" fmla="*/ 1352 w 1442"/>
                  <a:gd name="T33" fmla="*/ 414 h 1442"/>
                  <a:gd name="T34" fmla="*/ 1352 w 1442"/>
                  <a:gd name="T35" fmla="*/ 1352 h 1442"/>
                  <a:gd name="T36" fmla="*/ 90 w 1442"/>
                  <a:gd name="T37" fmla="*/ 1352 h 14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442" h="1442">
                    <a:moveTo>
                      <a:pt x="1442" y="1397"/>
                    </a:moveTo>
                    <a:cubicBezTo>
                      <a:pt x="1442" y="45"/>
                      <a:pt x="1442" y="45"/>
                      <a:pt x="1442" y="45"/>
                    </a:cubicBezTo>
                    <a:cubicBezTo>
                      <a:pt x="1442" y="20"/>
                      <a:pt x="1422" y="0"/>
                      <a:pt x="1397" y="0"/>
                    </a:cubicBezTo>
                    <a:cubicBezTo>
                      <a:pt x="45" y="0"/>
                      <a:pt x="45" y="0"/>
                      <a:pt x="45" y="0"/>
                    </a:cubicBezTo>
                    <a:cubicBezTo>
                      <a:pt x="20" y="0"/>
                      <a:pt x="0" y="20"/>
                      <a:pt x="0" y="45"/>
                    </a:cubicBezTo>
                    <a:cubicBezTo>
                      <a:pt x="0" y="1397"/>
                      <a:pt x="0" y="1397"/>
                      <a:pt x="0" y="1397"/>
                    </a:cubicBezTo>
                    <a:cubicBezTo>
                      <a:pt x="0" y="1422"/>
                      <a:pt x="20" y="1442"/>
                      <a:pt x="45" y="1442"/>
                    </a:cubicBezTo>
                    <a:cubicBezTo>
                      <a:pt x="1397" y="1442"/>
                      <a:pt x="1397" y="1442"/>
                      <a:pt x="1397" y="1442"/>
                    </a:cubicBezTo>
                    <a:cubicBezTo>
                      <a:pt x="1422" y="1442"/>
                      <a:pt x="1442" y="1422"/>
                      <a:pt x="1442" y="1397"/>
                    </a:cubicBezTo>
                    <a:close/>
                    <a:moveTo>
                      <a:pt x="1352" y="90"/>
                    </a:moveTo>
                    <a:cubicBezTo>
                      <a:pt x="1352" y="323"/>
                      <a:pt x="1352" y="323"/>
                      <a:pt x="1352" y="323"/>
                    </a:cubicBezTo>
                    <a:cubicBezTo>
                      <a:pt x="90" y="323"/>
                      <a:pt x="90" y="323"/>
                      <a:pt x="90" y="323"/>
                    </a:cubicBezTo>
                    <a:cubicBezTo>
                      <a:pt x="90" y="90"/>
                      <a:pt x="90" y="90"/>
                      <a:pt x="90" y="90"/>
                    </a:cubicBezTo>
                    <a:lnTo>
                      <a:pt x="1352" y="90"/>
                    </a:lnTo>
                    <a:close/>
                    <a:moveTo>
                      <a:pt x="90" y="1352"/>
                    </a:moveTo>
                    <a:cubicBezTo>
                      <a:pt x="90" y="414"/>
                      <a:pt x="90" y="414"/>
                      <a:pt x="90" y="414"/>
                    </a:cubicBezTo>
                    <a:cubicBezTo>
                      <a:pt x="1352" y="414"/>
                      <a:pt x="1352" y="414"/>
                      <a:pt x="1352" y="414"/>
                    </a:cubicBezTo>
                    <a:cubicBezTo>
                      <a:pt x="1352" y="1352"/>
                      <a:pt x="1352" y="1352"/>
                      <a:pt x="1352" y="1352"/>
                    </a:cubicBezTo>
                    <a:lnTo>
                      <a:pt x="90" y="1352"/>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ea typeface="Meiryo" panose="020B0604030504040204" pitchFamily="34" charset="-128"/>
                </a:endParaRPr>
              </a:p>
            </p:txBody>
          </p:sp>
          <p:sp>
            <p:nvSpPr>
              <p:cNvPr id="48" name="Oval 88">
                <a:extLst>
                  <a:ext uri="{FF2B5EF4-FFF2-40B4-BE49-F238E27FC236}">
                    <a16:creationId xmlns:a16="http://schemas.microsoft.com/office/drawing/2014/main" id="{59CE4F0A-2D49-1BF1-50B1-D470C7A3FCB6}"/>
                  </a:ext>
                </a:extLst>
              </p:cNvPr>
              <p:cNvSpPr>
                <a:spLocks noChangeArrowheads="1"/>
              </p:cNvSpPr>
              <p:nvPr/>
            </p:nvSpPr>
            <p:spPr bwMode="auto">
              <a:xfrm>
                <a:off x="23175913" y="12139610"/>
                <a:ext cx="906465" cy="89534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ea typeface="Meiryo" panose="020B0604030504040204" pitchFamily="34" charset="-128"/>
                </a:endParaRPr>
              </a:p>
            </p:txBody>
          </p:sp>
          <p:sp>
            <p:nvSpPr>
              <p:cNvPr id="49" name="Oval 89">
                <a:extLst>
                  <a:ext uri="{FF2B5EF4-FFF2-40B4-BE49-F238E27FC236}">
                    <a16:creationId xmlns:a16="http://schemas.microsoft.com/office/drawing/2014/main" id="{87FF4E00-BD6D-1956-D393-40B20588889D}"/>
                  </a:ext>
                </a:extLst>
              </p:cNvPr>
              <p:cNvSpPr>
                <a:spLocks noChangeArrowheads="1"/>
              </p:cNvSpPr>
              <p:nvPr/>
            </p:nvSpPr>
            <p:spPr bwMode="auto">
              <a:xfrm>
                <a:off x="24853900" y="12139610"/>
                <a:ext cx="906465" cy="89534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ea typeface="Meiryo" panose="020B0604030504040204" pitchFamily="34" charset="-128"/>
                </a:endParaRPr>
              </a:p>
            </p:txBody>
          </p:sp>
          <p:sp>
            <p:nvSpPr>
              <p:cNvPr id="50" name="Oval 90">
                <a:extLst>
                  <a:ext uri="{FF2B5EF4-FFF2-40B4-BE49-F238E27FC236}">
                    <a16:creationId xmlns:a16="http://schemas.microsoft.com/office/drawing/2014/main" id="{BF88AA34-B291-1AFD-FC06-9EB6606CA392}"/>
                  </a:ext>
                </a:extLst>
              </p:cNvPr>
              <p:cNvSpPr>
                <a:spLocks noChangeArrowheads="1"/>
              </p:cNvSpPr>
              <p:nvPr/>
            </p:nvSpPr>
            <p:spPr bwMode="auto">
              <a:xfrm>
                <a:off x="26522364" y="12139610"/>
                <a:ext cx="896937" cy="89534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ea typeface="Meiryo" panose="020B0604030504040204" pitchFamily="34" charset="-128"/>
                </a:endParaRPr>
              </a:p>
            </p:txBody>
          </p:sp>
          <p:sp>
            <p:nvSpPr>
              <p:cNvPr id="51" name="Freeform 91">
                <a:extLst>
                  <a:ext uri="{FF2B5EF4-FFF2-40B4-BE49-F238E27FC236}">
                    <a16:creationId xmlns:a16="http://schemas.microsoft.com/office/drawing/2014/main" id="{2A8071DD-3005-44FE-EF39-5C222BDE138D}"/>
                  </a:ext>
                </a:extLst>
              </p:cNvPr>
              <p:cNvSpPr>
                <a:spLocks/>
              </p:cNvSpPr>
              <p:nvPr/>
            </p:nvSpPr>
            <p:spPr bwMode="auto">
              <a:xfrm>
                <a:off x="24571325" y="19750088"/>
                <a:ext cx="1697037" cy="1728788"/>
              </a:xfrm>
              <a:custGeom>
                <a:avLst/>
                <a:gdLst>
                  <a:gd name="T0" fmla="*/ 0 w 187"/>
                  <a:gd name="T1" fmla="*/ 191 h 191"/>
                  <a:gd name="T2" fmla="*/ 129 w 187"/>
                  <a:gd name="T3" fmla="*/ 63 h 191"/>
                  <a:gd name="T4" fmla="*/ 0 w 187"/>
                  <a:gd name="T5" fmla="*/ 191 h 191"/>
                </a:gdLst>
                <a:ahLst/>
                <a:cxnLst>
                  <a:cxn ang="0">
                    <a:pos x="T0" y="T1"/>
                  </a:cxn>
                  <a:cxn ang="0">
                    <a:pos x="T2" y="T3"/>
                  </a:cxn>
                  <a:cxn ang="0">
                    <a:pos x="T4" y="T5"/>
                  </a:cxn>
                </a:cxnLst>
                <a:rect l="0" t="0" r="r" b="b"/>
                <a:pathLst>
                  <a:path w="187" h="191">
                    <a:moveTo>
                      <a:pt x="0" y="191"/>
                    </a:moveTo>
                    <a:cubicBezTo>
                      <a:pt x="85" y="191"/>
                      <a:pt x="187" y="120"/>
                      <a:pt x="129" y="63"/>
                    </a:cubicBezTo>
                    <a:cubicBezTo>
                      <a:pt x="67" y="0"/>
                      <a:pt x="0" y="100"/>
                      <a:pt x="0" y="191"/>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ea typeface="Meiryo" panose="020B0604030504040204" pitchFamily="34" charset="-128"/>
                </a:endParaRPr>
              </a:p>
            </p:txBody>
          </p:sp>
          <p:sp>
            <p:nvSpPr>
              <p:cNvPr id="52" name="Freeform 92">
                <a:extLst>
                  <a:ext uri="{FF2B5EF4-FFF2-40B4-BE49-F238E27FC236}">
                    <a16:creationId xmlns:a16="http://schemas.microsoft.com/office/drawing/2014/main" id="{CF3DBAF3-21D3-333B-D2BE-82AB53C08DB2}"/>
                  </a:ext>
                </a:extLst>
              </p:cNvPr>
              <p:cNvSpPr>
                <a:spLocks/>
              </p:cNvSpPr>
              <p:nvPr/>
            </p:nvSpPr>
            <p:spPr bwMode="auto">
              <a:xfrm>
                <a:off x="30132339" y="20085047"/>
                <a:ext cx="1450975" cy="1447803"/>
              </a:xfrm>
              <a:custGeom>
                <a:avLst/>
                <a:gdLst>
                  <a:gd name="T0" fmla="*/ 86 w 160"/>
                  <a:gd name="T1" fmla="*/ 5 h 160"/>
                  <a:gd name="T2" fmla="*/ 80 w 160"/>
                  <a:gd name="T3" fmla="*/ 1 h 160"/>
                  <a:gd name="T4" fmla="*/ 74 w 160"/>
                  <a:gd name="T5" fmla="*/ 3 h 160"/>
                  <a:gd name="T6" fmla="*/ 2 w 160"/>
                  <a:gd name="T7" fmla="*/ 74 h 160"/>
                  <a:gd name="T8" fmla="*/ 0 w 160"/>
                  <a:gd name="T9" fmla="*/ 81 h 160"/>
                  <a:gd name="T10" fmla="*/ 4 w 160"/>
                  <a:gd name="T11" fmla="*/ 86 h 160"/>
                  <a:gd name="T12" fmla="*/ 149 w 160"/>
                  <a:gd name="T13" fmla="*/ 159 h 160"/>
                  <a:gd name="T14" fmla="*/ 152 w 160"/>
                  <a:gd name="T15" fmla="*/ 160 h 160"/>
                  <a:gd name="T16" fmla="*/ 158 w 160"/>
                  <a:gd name="T17" fmla="*/ 157 h 160"/>
                  <a:gd name="T18" fmla="*/ 159 w 160"/>
                  <a:gd name="T19" fmla="*/ 149 h 160"/>
                  <a:gd name="T20" fmla="*/ 86 w 160"/>
                  <a:gd name="T21" fmla="*/ 5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60" h="160">
                    <a:moveTo>
                      <a:pt x="86" y="5"/>
                    </a:moveTo>
                    <a:cubicBezTo>
                      <a:pt x="85" y="3"/>
                      <a:pt x="83" y="1"/>
                      <a:pt x="80" y="1"/>
                    </a:cubicBezTo>
                    <a:cubicBezTo>
                      <a:pt x="78" y="0"/>
                      <a:pt x="75" y="1"/>
                      <a:pt x="74" y="3"/>
                    </a:cubicBezTo>
                    <a:cubicBezTo>
                      <a:pt x="2" y="74"/>
                      <a:pt x="2" y="74"/>
                      <a:pt x="2" y="74"/>
                    </a:cubicBezTo>
                    <a:cubicBezTo>
                      <a:pt x="1" y="76"/>
                      <a:pt x="0" y="78"/>
                      <a:pt x="0" y="81"/>
                    </a:cubicBezTo>
                    <a:cubicBezTo>
                      <a:pt x="1" y="83"/>
                      <a:pt x="2" y="85"/>
                      <a:pt x="4" y="86"/>
                    </a:cubicBezTo>
                    <a:cubicBezTo>
                      <a:pt x="149" y="159"/>
                      <a:pt x="149" y="159"/>
                      <a:pt x="149" y="159"/>
                    </a:cubicBezTo>
                    <a:cubicBezTo>
                      <a:pt x="150" y="159"/>
                      <a:pt x="151" y="160"/>
                      <a:pt x="152" y="160"/>
                    </a:cubicBezTo>
                    <a:cubicBezTo>
                      <a:pt x="154" y="160"/>
                      <a:pt x="156" y="159"/>
                      <a:pt x="158" y="157"/>
                    </a:cubicBezTo>
                    <a:cubicBezTo>
                      <a:pt x="160" y="155"/>
                      <a:pt x="160" y="152"/>
                      <a:pt x="159" y="149"/>
                    </a:cubicBezTo>
                    <a:lnTo>
                      <a:pt x="86" y="5"/>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ea typeface="Meiryo" panose="020B0604030504040204" pitchFamily="34" charset="-128"/>
                </a:endParaRPr>
              </a:p>
            </p:txBody>
          </p:sp>
          <p:sp>
            <p:nvSpPr>
              <p:cNvPr id="53" name="Freeform 93">
                <a:extLst>
                  <a:ext uri="{FF2B5EF4-FFF2-40B4-BE49-F238E27FC236}">
                    <a16:creationId xmlns:a16="http://schemas.microsoft.com/office/drawing/2014/main" id="{D6F33C18-F3F8-CC46-F074-0B9ABCCC7AF1}"/>
                  </a:ext>
                </a:extLst>
              </p:cNvPr>
              <p:cNvSpPr>
                <a:spLocks/>
              </p:cNvSpPr>
              <p:nvPr/>
            </p:nvSpPr>
            <p:spPr bwMode="auto">
              <a:xfrm>
                <a:off x="25677812" y="15641638"/>
                <a:ext cx="4879972" cy="4878389"/>
              </a:xfrm>
              <a:custGeom>
                <a:avLst/>
                <a:gdLst>
                  <a:gd name="T0" fmla="*/ 509 w 538"/>
                  <a:gd name="T1" fmla="*/ 446 h 539"/>
                  <a:gd name="T2" fmla="*/ 505 w 538"/>
                  <a:gd name="T3" fmla="*/ 441 h 539"/>
                  <a:gd name="T4" fmla="*/ 325 w 538"/>
                  <a:gd name="T5" fmla="*/ 261 h 539"/>
                  <a:gd name="T6" fmla="*/ 505 w 538"/>
                  <a:gd name="T7" fmla="*/ 81 h 539"/>
                  <a:gd name="T8" fmla="*/ 505 w 538"/>
                  <a:gd name="T9" fmla="*/ 17 h 539"/>
                  <a:gd name="T10" fmla="*/ 441 w 538"/>
                  <a:gd name="T11" fmla="*/ 17 h 539"/>
                  <a:gd name="T12" fmla="*/ 261 w 538"/>
                  <a:gd name="T13" fmla="*/ 197 h 539"/>
                  <a:gd name="T14" fmla="*/ 81 w 538"/>
                  <a:gd name="T15" fmla="*/ 17 h 539"/>
                  <a:gd name="T16" fmla="*/ 17 w 538"/>
                  <a:gd name="T17" fmla="*/ 17 h 539"/>
                  <a:gd name="T18" fmla="*/ 17 w 538"/>
                  <a:gd name="T19" fmla="*/ 81 h 539"/>
                  <a:gd name="T20" fmla="*/ 197 w 538"/>
                  <a:gd name="T21" fmla="*/ 261 h 539"/>
                  <a:gd name="T22" fmla="*/ 17 w 538"/>
                  <a:gd name="T23" fmla="*/ 441 h 539"/>
                  <a:gd name="T24" fmla="*/ 17 w 538"/>
                  <a:gd name="T25" fmla="*/ 505 h 539"/>
                  <a:gd name="T26" fmla="*/ 49 w 538"/>
                  <a:gd name="T27" fmla="*/ 518 h 539"/>
                  <a:gd name="T28" fmla="*/ 81 w 538"/>
                  <a:gd name="T29" fmla="*/ 505 h 539"/>
                  <a:gd name="T30" fmla="*/ 261 w 538"/>
                  <a:gd name="T31" fmla="*/ 325 h 539"/>
                  <a:gd name="T32" fmla="*/ 377 w 538"/>
                  <a:gd name="T33" fmla="*/ 441 h 539"/>
                  <a:gd name="T34" fmla="*/ 377 w 538"/>
                  <a:gd name="T35" fmla="*/ 441 h 539"/>
                  <a:gd name="T36" fmla="*/ 475 w 538"/>
                  <a:gd name="T37" fmla="*/ 539 h 539"/>
                  <a:gd name="T38" fmla="*/ 538 w 538"/>
                  <a:gd name="T39" fmla="*/ 476 h 539"/>
                  <a:gd name="T40" fmla="*/ 509 w 538"/>
                  <a:gd name="T41" fmla="*/ 446 h 5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38" h="539">
                    <a:moveTo>
                      <a:pt x="509" y="446"/>
                    </a:moveTo>
                    <a:cubicBezTo>
                      <a:pt x="508" y="444"/>
                      <a:pt x="506" y="443"/>
                      <a:pt x="505" y="441"/>
                    </a:cubicBezTo>
                    <a:cubicBezTo>
                      <a:pt x="325" y="261"/>
                      <a:pt x="325" y="261"/>
                      <a:pt x="325" y="261"/>
                    </a:cubicBezTo>
                    <a:cubicBezTo>
                      <a:pt x="505" y="81"/>
                      <a:pt x="505" y="81"/>
                      <a:pt x="505" y="81"/>
                    </a:cubicBezTo>
                    <a:cubicBezTo>
                      <a:pt x="522" y="64"/>
                      <a:pt x="522" y="35"/>
                      <a:pt x="505" y="17"/>
                    </a:cubicBezTo>
                    <a:cubicBezTo>
                      <a:pt x="487" y="0"/>
                      <a:pt x="459" y="0"/>
                      <a:pt x="441" y="17"/>
                    </a:cubicBezTo>
                    <a:cubicBezTo>
                      <a:pt x="261" y="197"/>
                      <a:pt x="261" y="197"/>
                      <a:pt x="261" y="197"/>
                    </a:cubicBezTo>
                    <a:cubicBezTo>
                      <a:pt x="81" y="17"/>
                      <a:pt x="81" y="17"/>
                      <a:pt x="81" y="17"/>
                    </a:cubicBezTo>
                    <a:cubicBezTo>
                      <a:pt x="63" y="0"/>
                      <a:pt x="35" y="0"/>
                      <a:pt x="17" y="17"/>
                    </a:cubicBezTo>
                    <a:cubicBezTo>
                      <a:pt x="0" y="35"/>
                      <a:pt x="0" y="64"/>
                      <a:pt x="17" y="81"/>
                    </a:cubicBezTo>
                    <a:cubicBezTo>
                      <a:pt x="197" y="261"/>
                      <a:pt x="197" y="261"/>
                      <a:pt x="197" y="261"/>
                    </a:cubicBezTo>
                    <a:cubicBezTo>
                      <a:pt x="17" y="441"/>
                      <a:pt x="17" y="441"/>
                      <a:pt x="17" y="441"/>
                    </a:cubicBezTo>
                    <a:cubicBezTo>
                      <a:pt x="0" y="459"/>
                      <a:pt x="0" y="487"/>
                      <a:pt x="17" y="505"/>
                    </a:cubicBezTo>
                    <a:cubicBezTo>
                      <a:pt x="26" y="514"/>
                      <a:pt x="38" y="518"/>
                      <a:pt x="49" y="518"/>
                    </a:cubicBezTo>
                    <a:cubicBezTo>
                      <a:pt x="61" y="518"/>
                      <a:pt x="72" y="514"/>
                      <a:pt x="81" y="505"/>
                    </a:cubicBezTo>
                    <a:cubicBezTo>
                      <a:pt x="261" y="325"/>
                      <a:pt x="261" y="325"/>
                      <a:pt x="261" y="325"/>
                    </a:cubicBezTo>
                    <a:cubicBezTo>
                      <a:pt x="377" y="441"/>
                      <a:pt x="377" y="441"/>
                      <a:pt x="377" y="441"/>
                    </a:cubicBezTo>
                    <a:cubicBezTo>
                      <a:pt x="377" y="441"/>
                      <a:pt x="377" y="441"/>
                      <a:pt x="377" y="441"/>
                    </a:cubicBezTo>
                    <a:cubicBezTo>
                      <a:pt x="475" y="539"/>
                      <a:pt x="475" y="539"/>
                      <a:pt x="475" y="539"/>
                    </a:cubicBezTo>
                    <a:cubicBezTo>
                      <a:pt x="538" y="476"/>
                      <a:pt x="538" y="476"/>
                      <a:pt x="538" y="476"/>
                    </a:cubicBezTo>
                    <a:lnTo>
                      <a:pt x="509" y="446"/>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ea typeface="Meiryo" panose="020B0604030504040204" pitchFamily="34" charset="-128"/>
                </a:endParaRPr>
              </a:p>
            </p:txBody>
          </p:sp>
        </p:grpSp>
      </p:grpSp>
      <p:grpSp>
        <p:nvGrpSpPr>
          <p:cNvPr id="68" name="Group 67">
            <a:extLst>
              <a:ext uri="{FF2B5EF4-FFF2-40B4-BE49-F238E27FC236}">
                <a16:creationId xmlns:a16="http://schemas.microsoft.com/office/drawing/2014/main" id="{5D952D17-A334-FAB8-14FE-60F04C582B84}"/>
              </a:ext>
            </a:extLst>
          </p:cNvPr>
          <p:cNvGrpSpPr/>
          <p:nvPr/>
        </p:nvGrpSpPr>
        <p:grpSpPr>
          <a:xfrm>
            <a:off x="7549226" y="2444991"/>
            <a:ext cx="757499" cy="757499"/>
            <a:chOff x="7549226" y="2444991"/>
            <a:chExt cx="757499" cy="757499"/>
          </a:xfrm>
        </p:grpSpPr>
        <p:sp>
          <p:nvSpPr>
            <p:cNvPr id="15" name="Oval 14">
              <a:extLst>
                <a:ext uri="{FF2B5EF4-FFF2-40B4-BE49-F238E27FC236}">
                  <a16:creationId xmlns:a16="http://schemas.microsoft.com/office/drawing/2014/main" id="{C48CEE57-34F9-168C-4496-D8E01746A48C}"/>
                </a:ext>
              </a:extLst>
            </p:cNvPr>
            <p:cNvSpPr/>
            <p:nvPr/>
          </p:nvSpPr>
          <p:spPr>
            <a:xfrm>
              <a:off x="7549226" y="2444991"/>
              <a:ext cx="757499" cy="757499"/>
            </a:xfrm>
            <a:prstGeom prst="ellipse">
              <a:avLst/>
            </a:prstGeom>
            <a:solidFill>
              <a:schemeClr val="bg1"/>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89" rtl="0" eaLnBrk="1" fontAlgn="auto" latinLnBrk="0" hangingPunct="1">
                <a:lnSpc>
                  <a:spcPct val="100000"/>
                </a:lnSpc>
                <a:spcBef>
                  <a:spcPts val="0"/>
                </a:spcBef>
                <a:spcAft>
                  <a:spcPts val="0"/>
                </a:spcAft>
                <a:buClrTx/>
                <a:buSzTx/>
                <a:buFontTx/>
                <a:buNone/>
                <a:tabLst/>
                <a:defRPr/>
              </a:pPr>
              <a:endParaRPr kumimoji="0" lang="en-PH" sz="2000" b="0" i="0" u="none" strike="noStrike" kern="1200" cap="none" spc="0" normalizeH="0" baseline="0" noProof="0">
                <a:ln>
                  <a:noFill/>
                </a:ln>
                <a:solidFill>
                  <a:srgbClr val="FFFFFF"/>
                </a:solidFill>
                <a:effectLst/>
                <a:uLnTx/>
                <a:uFillTx/>
                <a:latin typeface="Artifakt ElementOfc" panose="020B0504010101010104" pitchFamily="34" charset="0"/>
                <a:ea typeface="Meiryo" panose="020B0604030504040204" pitchFamily="34" charset="-128"/>
                <a:cs typeface="+mn-cs"/>
              </a:endParaRPr>
            </a:p>
          </p:txBody>
        </p:sp>
        <p:grpSp>
          <p:nvGrpSpPr>
            <p:cNvPr id="55" name="Group 54">
              <a:extLst>
                <a:ext uri="{FF2B5EF4-FFF2-40B4-BE49-F238E27FC236}">
                  <a16:creationId xmlns:a16="http://schemas.microsoft.com/office/drawing/2014/main" id="{3BD719B8-7366-3E3D-335A-D556F8191EA1}"/>
                </a:ext>
              </a:extLst>
            </p:cNvPr>
            <p:cNvGrpSpPr>
              <a:grpSpLocks noChangeAspect="1"/>
            </p:cNvGrpSpPr>
            <p:nvPr/>
          </p:nvGrpSpPr>
          <p:grpSpPr>
            <a:xfrm>
              <a:off x="7736645" y="2619161"/>
              <a:ext cx="382661" cy="409158"/>
              <a:chOff x="8724901" y="3443285"/>
              <a:chExt cx="24368126" cy="26055642"/>
            </a:xfrm>
            <a:solidFill>
              <a:schemeClr val="tx1"/>
            </a:solidFill>
          </p:grpSpPr>
          <p:sp>
            <p:nvSpPr>
              <p:cNvPr id="56" name="Freeform 169">
                <a:extLst>
                  <a:ext uri="{FF2B5EF4-FFF2-40B4-BE49-F238E27FC236}">
                    <a16:creationId xmlns:a16="http://schemas.microsoft.com/office/drawing/2014/main" id="{FBC05FD5-05F4-E377-9650-4D3C21E569FA}"/>
                  </a:ext>
                </a:extLst>
              </p:cNvPr>
              <p:cNvSpPr>
                <a:spLocks noEditPoints="1"/>
              </p:cNvSpPr>
              <p:nvPr/>
            </p:nvSpPr>
            <p:spPr bwMode="auto">
              <a:xfrm>
                <a:off x="18148300" y="13308011"/>
                <a:ext cx="5557835" cy="5556249"/>
              </a:xfrm>
              <a:custGeom>
                <a:avLst/>
                <a:gdLst>
                  <a:gd name="T0" fmla="*/ 307 w 613"/>
                  <a:gd name="T1" fmla="*/ 614 h 614"/>
                  <a:gd name="T2" fmla="*/ 307 w 613"/>
                  <a:gd name="T3" fmla="*/ 614 h 614"/>
                  <a:gd name="T4" fmla="*/ 524 w 613"/>
                  <a:gd name="T5" fmla="*/ 524 h 614"/>
                  <a:gd name="T6" fmla="*/ 613 w 613"/>
                  <a:gd name="T7" fmla="*/ 307 h 614"/>
                  <a:gd name="T8" fmla="*/ 524 w 613"/>
                  <a:gd name="T9" fmla="*/ 90 h 614"/>
                  <a:gd name="T10" fmla="*/ 307 w 613"/>
                  <a:gd name="T11" fmla="*/ 0 h 614"/>
                  <a:gd name="T12" fmla="*/ 90 w 613"/>
                  <a:gd name="T13" fmla="*/ 90 h 614"/>
                  <a:gd name="T14" fmla="*/ 0 w 613"/>
                  <a:gd name="T15" fmla="*/ 307 h 614"/>
                  <a:gd name="T16" fmla="*/ 90 w 613"/>
                  <a:gd name="T17" fmla="*/ 524 h 614"/>
                  <a:gd name="T18" fmla="*/ 307 w 613"/>
                  <a:gd name="T19" fmla="*/ 614 h 614"/>
                  <a:gd name="T20" fmla="*/ 180 w 613"/>
                  <a:gd name="T21" fmla="*/ 181 h 614"/>
                  <a:gd name="T22" fmla="*/ 307 w 613"/>
                  <a:gd name="T23" fmla="*/ 129 h 614"/>
                  <a:gd name="T24" fmla="*/ 485 w 613"/>
                  <a:gd name="T25" fmla="*/ 307 h 614"/>
                  <a:gd name="T26" fmla="*/ 433 w 613"/>
                  <a:gd name="T27" fmla="*/ 434 h 614"/>
                  <a:gd name="T28" fmla="*/ 307 w 613"/>
                  <a:gd name="T29" fmla="*/ 486 h 614"/>
                  <a:gd name="T30" fmla="*/ 128 w 613"/>
                  <a:gd name="T31" fmla="*/ 307 h 614"/>
                  <a:gd name="T32" fmla="*/ 180 w 613"/>
                  <a:gd name="T33" fmla="*/ 181 h 6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13" h="614">
                    <a:moveTo>
                      <a:pt x="307" y="614"/>
                    </a:moveTo>
                    <a:cubicBezTo>
                      <a:pt x="307" y="614"/>
                      <a:pt x="307" y="614"/>
                      <a:pt x="307" y="614"/>
                    </a:cubicBezTo>
                    <a:cubicBezTo>
                      <a:pt x="389" y="614"/>
                      <a:pt x="466" y="582"/>
                      <a:pt x="524" y="524"/>
                    </a:cubicBezTo>
                    <a:cubicBezTo>
                      <a:pt x="582" y="466"/>
                      <a:pt x="613" y="389"/>
                      <a:pt x="613" y="307"/>
                    </a:cubicBezTo>
                    <a:cubicBezTo>
                      <a:pt x="613" y="225"/>
                      <a:pt x="582" y="148"/>
                      <a:pt x="524" y="90"/>
                    </a:cubicBezTo>
                    <a:cubicBezTo>
                      <a:pt x="466" y="32"/>
                      <a:pt x="389" y="0"/>
                      <a:pt x="307" y="0"/>
                    </a:cubicBezTo>
                    <a:cubicBezTo>
                      <a:pt x="225" y="0"/>
                      <a:pt x="148" y="32"/>
                      <a:pt x="90" y="90"/>
                    </a:cubicBezTo>
                    <a:cubicBezTo>
                      <a:pt x="32" y="148"/>
                      <a:pt x="0" y="225"/>
                      <a:pt x="0" y="307"/>
                    </a:cubicBezTo>
                    <a:cubicBezTo>
                      <a:pt x="0" y="389"/>
                      <a:pt x="32" y="466"/>
                      <a:pt x="90" y="524"/>
                    </a:cubicBezTo>
                    <a:cubicBezTo>
                      <a:pt x="148" y="582"/>
                      <a:pt x="225" y="614"/>
                      <a:pt x="307" y="614"/>
                    </a:cubicBezTo>
                    <a:close/>
                    <a:moveTo>
                      <a:pt x="180" y="181"/>
                    </a:moveTo>
                    <a:cubicBezTo>
                      <a:pt x="214" y="147"/>
                      <a:pt x="259" y="129"/>
                      <a:pt x="307" y="129"/>
                    </a:cubicBezTo>
                    <a:cubicBezTo>
                      <a:pt x="405" y="129"/>
                      <a:pt x="485" y="209"/>
                      <a:pt x="485" y="307"/>
                    </a:cubicBezTo>
                    <a:cubicBezTo>
                      <a:pt x="485" y="355"/>
                      <a:pt x="467" y="400"/>
                      <a:pt x="433" y="434"/>
                    </a:cubicBezTo>
                    <a:cubicBezTo>
                      <a:pt x="399" y="467"/>
                      <a:pt x="355" y="486"/>
                      <a:pt x="307" y="486"/>
                    </a:cubicBezTo>
                    <a:cubicBezTo>
                      <a:pt x="208" y="486"/>
                      <a:pt x="128" y="406"/>
                      <a:pt x="128" y="307"/>
                    </a:cubicBezTo>
                    <a:cubicBezTo>
                      <a:pt x="128" y="259"/>
                      <a:pt x="147" y="215"/>
                      <a:pt x="180" y="181"/>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ea typeface="Meiryo" panose="020B0604030504040204" pitchFamily="34" charset="-128"/>
                </a:endParaRPr>
              </a:p>
            </p:txBody>
          </p:sp>
          <p:sp>
            <p:nvSpPr>
              <p:cNvPr id="57" name="Freeform 170">
                <a:extLst>
                  <a:ext uri="{FF2B5EF4-FFF2-40B4-BE49-F238E27FC236}">
                    <a16:creationId xmlns:a16="http://schemas.microsoft.com/office/drawing/2014/main" id="{1231AE3B-36F7-494B-F768-EECA28B0E37B}"/>
                  </a:ext>
                </a:extLst>
              </p:cNvPr>
              <p:cNvSpPr>
                <a:spLocks noEditPoints="1"/>
              </p:cNvSpPr>
              <p:nvPr/>
            </p:nvSpPr>
            <p:spPr bwMode="auto">
              <a:xfrm>
                <a:off x="12923837" y="8094660"/>
                <a:ext cx="15960727" cy="15928980"/>
              </a:xfrm>
              <a:custGeom>
                <a:avLst/>
                <a:gdLst>
                  <a:gd name="T0" fmla="*/ 571 w 1760"/>
                  <a:gd name="T1" fmla="*/ 1445 h 1760"/>
                  <a:gd name="T2" fmla="*/ 712 w 1760"/>
                  <a:gd name="T3" fmla="*/ 1701 h 1760"/>
                  <a:gd name="T4" fmla="*/ 990 w 1760"/>
                  <a:gd name="T5" fmla="*/ 1760 h 1760"/>
                  <a:gd name="T6" fmla="*/ 1070 w 1760"/>
                  <a:gd name="T7" fmla="*/ 1498 h 1760"/>
                  <a:gd name="T8" fmla="*/ 1346 w 1760"/>
                  <a:gd name="T9" fmla="*/ 1576 h 1760"/>
                  <a:gd name="T10" fmla="*/ 1583 w 1760"/>
                  <a:gd name="T11" fmla="*/ 1420 h 1760"/>
                  <a:gd name="T12" fmla="*/ 1453 w 1760"/>
                  <a:gd name="T13" fmla="*/ 1179 h 1760"/>
                  <a:gd name="T14" fmla="*/ 1701 w 1760"/>
                  <a:gd name="T15" fmla="*/ 1048 h 1760"/>
                  <a:gd name="T16" fmla="*/ 1760 w 1760"/>
                  <a:gd name="T17" fmla="*/ 770 h 1760"/>
                  <a:gd name="T18" fmla="*/ 1495 w 1760"/>
                  <a:gd name="T19" fmla="*/ 690 h 1760"/>
                  <a:gd name="T20" fmla="*/ 1586 w 1760"/>
                  <a:gd name="T21" fmla="*/ 426 h 1760"/>
                  <a:gd name="T22" fmla="*/ 1433 w 1760"/>
                  <a:gd name="T23" fmla="*/ 188 h 1760"/>
                  <a:gd name="T24" fmla="*/ 1187 w 1760"/>
                  <a:gd name="T25" fmla="*/ 317 h 1760"/>
                  <a:gd name="T26" fmla="*/ 1053 w 1760"/>
                  <a:gd name="T27" fmla="*/ 59 h 1760"/>
                  <a:gd name="T28" fmla="*/ 776 w 1760"/>
                  <a:gd name="T29" fmla="*/ 0 h 1760"/>
                  <a:gd name="T30" fmla="*/ 695 w 1760"/>
                  <a:gd name="T31" fmla="*/ 269 h 1760"/>
                  <a:gd name="T32" fmla="*/ 413 w 1760"/>
                  <a:gd name="T33" fmla="*/ 184 h 1760"/>
                  <a:gd name="T34" fmla="*/ 177 w 1760"/>
                  <a:gd name="T35" fmla="*/ 340 h 1760"/>
                  <a:gd name="T36" fmla="*/ 312 w 1760"/>
                  <a:gd name="T37" fmla="*/ 588 h 1760"/>
                  <a:gd name="T38" fmla="*/ 59 w 1760"/>
                  <a:gd name="T39" fmla="*/ 707 h 1760"/>
                  <a:gd name="T40" fmla="*/ 0 w 1760"/>
                  <a:gd name="T41" fmla="*/ 984 h 1760"/>
                  <a:gd name="T42" fmla="*/ 267 w 1760"/>
                  <a:gd name="T43" fmla="*/ 1065 h 1760"/>
                  <a:gd name="T44" fmla="*/ 174 w 1760"/>
                  <a:gd name="T45" fmla="*/ 1334 h 1760"/>
                  <a:gd name="T46" fmla="*/ 327 w 1760"/>
                  <a:gd name="T47" fmla="*/ 1572 h 1760"/>
                  <a:gd name="T48" fmla="*/ 436 w 1760"/>
                  <a:gd name="T49" fmla="*/ 1224 h 1760"/>
                  <a:gd name="T50" fmla="*/ 380 w 1760"/>
                  <a:gd name="T51" fmla="*/ 991 h 1760"/>
                  <a:gd name="T52" fmla="*/ 128 w 1760"/>
                  <a:gd name="T53" fmla="*/ 925 h 1760"/>
                  <a:gd name="T54" fmla="*/ 301 w 1760"/>
                  <a:gd name="T55" fmla="*/ 815 h 1760"/>
                  <a:gd name="T56" fmla="*/ 319 w 1760"/>
                  <a:gd name="T57" fmla="*/ 818 h 1760"/>
                  <a:gd name="T58" fmla="*/ 448 w 1760"/>
                  <a:gd name="T59" fmla="*/ 608 h 1760"/>
                  <a:gd name="T60" fmla="*/ 418 w 1760"/>
                  <a:gd name="T61" fmla="*/ 514 h 1760"/>
                  <a:gd name="T62" fmla="*/ 376 w 1760"/>
                  <a:gd name="T63" fmla="*/ 320 h 1760"/>
                  <a:gd name="T64" fmla="*/ 518 w 1760"/>
                  <a:gd name="T65" fmla="*/ 439 h 1760"/>
                  <a:gd name="T66" fmla="*/ 769 w 1760"/>
                  <a:gd name="T67" fmla="*/ 382 h 1760"/>
                  <a:gd name="T68" fmla="*/ 835 w 1760"/>
                  <a:gd name="T69" fmla="*/ 128 h 1760"/>
                  <a:gd name="T70" fmla="*/ 947 w 1760"/>
                  <a:gd name="T71" fmla="*/ 324 h 1760"/>
                  <a:gd name="T72" fmla="*/ 1159 w 1760"/>
                  <a:gd name="T73" fmla="*/ 449 h 1760"/>
                  <a:gd name="T74" fmla="*/ 1383 w 1760"/>
                  <a:gd name="T75" fmla="*/ 320 h 1760"/>
                  <a:gd name="T76" fmla="*/ 1324 w 1760"/>
                  <a:gd name="T77" fmla="*/ 535 h 1760"/>
                  <a:gd name="T78" fmla="*/ 1383 w 1760"/>
                  <a:gd name="T79" fmla="*/ 765 h 1760"/>
                  <a:gd name="T80" fmla="*/ 1632 w 1760"/>
                  <a:gd name="T81" fmla="*/ 829 h 1760"/>
                  <a:gd name="T82" fmla="*/ 1443 w 1760"/>
                  <a:gd name="T83" fmla="*/ 940 h 1760"/>
                  <a:gd name="T84" fmla="*/ 1321 w 1760"/>
                  <a:gd name="T85" fmla="*/ 1153 h 1760"/>
                  <a:gd name="T86" fmla="*/ 1451 w 1760"/>
                  <a:gd name="T87" fmla="*/ 1372 h 1760"/>
                  <a:gd name="T88" fmla="*/ 1239 w 1760"/>
                  <a:gd name="T89" fmla="*/ 1319 h 1760"/>
                  <a:gd name="T90" fmla="*/ 996 w 1760"/>
                  <a:gd name="T91" fmla="*/ 1385 h 1760"/>
                  <a:gd name="T92" fmla="*/ 931 w 1760"/>
                  <a:gd name="T93" fmla="*/ 1632 h 1760"/>
                  <a:gd name="T94" fmla="*/ 820 w 1760"/>
                  <a:gd name="T95" fmla="*/ 1442 h 1760"/>
                  <a:gd name="T96" fmla="*/ 600 w 1760"/>
                  <a:gd name="T97" fmla="*/ 1313 h 1760"/>
                  <a:gd name="T98" fmla="*/ 376 w 1760"/>
                  <a:gd name="T99" fmla="*/ 1440 h 1760"/>
                  <a:gd name="T100" fmla="*/ 436 w 1760"/>
                  <a:gd name="T101" fmla="*/ 1224 h 17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760" h="1760">
                    <a:moveTo>
                      <a:pt x="413" y="1576"/>
                    </a:moveTo>
                    <a:cubicBezTo>
                      <a:pt x="571" y="1445"/>
                      <a:pt x="571" y="1445"/>
                      <a:pt x="571" y="1445"/>
                    </a:cubicBezTo>
                    <a:cubicBezTo>
                      <a:pt x="610" y="1467"/>
                      <a:pt x="652" y="1484"/>
                      <a:pt x="696" y="1498"/>
                    </a:cubicBezTo>
                    <a:cubicBezTo>
                      <a:pt x="712" y="1701"/>
                      <a:pt x="712" y="1701"/>
                      <a:pt x="712" y="1701"/>
                    </a:cubicBezTo>
                    <a:cubicBezTo>
                      <a:pt x="715" y="1735"/>
                      <a:pt x="743" y="1760"/>
                      <a:pt x="776" y="1760"/>
                    </a:cubicBezTo>
                    <a:cubicBezTo>
                      <a:pt x="990" y="1760"/>
                      <a:pt x="990" y="1760"/>
                      <a:pt x="990" y="1760"/>
                    </a:cubicBezTo>
                    <a:cubicBezTo>
                      <a:pt x="1023" y="1760"/>
                      <a:pt x="1051" y="1735"/>
                      <a:pt x="1053" y="1701"/>
                    </a:cubicBezTo>
                    <a:cubicBezTo>
                      <a:pt x="1070" y="1498"/>
                      <a:pt x="1070" y="1498"/>
                      <a:pt x="1070" y="1498"/>
                    </a:cubicBezTo>
                    <a:cubicBezTo>
                      <a:pt x="1112" y="1485"/>
                      <a:pt x="1153" y="1468"/>
                      <a:pt x="1191" y="1447"/>
                    </a:cubicBezTo>
                    <a:cubicBezTo>
                      <a:pt x="1346" y="1576"/>
                      <a:pt x="1346" y="1576"/>
                      <a:pt x="1346" y="1576"/>
                    </a:cubicBezTo>
                    <a:cubicBezTo>
                      <a:pt x="1372" y="1598"/>
                      <a:pt x="1410" y="1596"/>
                      <a:pt x="1433" y="1572"/>
                    </a:cubicBezTo>
                    <a:cubicBezTo>
                      <a:pt x="1583" y="1420"/>
                      <a:pt x="1583" y="1420"/>
                      <a:pt x="1583" y="1420"/>
                    </a:cubicBezTo>
                    <a:cubicBezTo>
                      <a:pt x="1607" y="1397"/>
                      <a:pt x="1608" y="1359"/>
                      <a:pt x="1586" y="1334"/>
                    </a:cubicBezTo>
                    <a:cubicBezTo>
                      <a:pt x="1453" y="1179"/>
                      <a:pt x="1453" y="1179"/>
                      <a:pt x="1453" y="1179"/>
                    </a:cubicBezTo>
                    <a:cubicBezTo>
                      <a:pt x="1472" y="1142"/>
                      <a:pt x="1488" y="1104"/>
                      <a:pt x="1499" y="1064"/>
                    </a:cubicBezTo>
                    <a:cubicBezTo>
                      <a:pt x="1701" y="1048"/>
                      <a:pt x="1701" y="1048"/>
                      <a:pt x="1701" y="1048"/>
                    </a:cubicBezTo>
                    <a:cubicBezTo>
                      <a:pt x="1734" y="1045"/>
                      <a:pt x="1760" y="1017"/>
                      <a:pt x="1760" y="984"/>
                    </a:cubicBezTo>
                    <a:cubicBezTo>
                      <a:pt x="1760" y="770"/>
                      <a:pt x="1760" y="770"/>
                      <a:pt x="1760" y="770"/>
                    </a:cubicBezTo>
                    <a:cubicBezTo>
                      <a:pt x="1760" y="737"/>
                      <a:pt x="1734" y="709"/>
                      <a:pt x="1701" y="707"/>
                    </a:cubicBezTo>
                    <a:cubicBezTo>
                      <a:pt x="1495" y="690"/>
                      <a:pt x="1495" y="690"/>
                      <a:pt x="1495" y="690"/>
                    </a:cubicBezTo>
                    <a:cubicBezTo>
                      <a:pt x="1484" y="653"/>
                      <a:pt x="1469" y="618"/>
                      <a:pt x="1451" y="584"/>
                    </a:cubicBezTo>
                    <a:cubicBezTo>
                      <a:pt x="1586" y="426"/>
                      <a:pt x="1586" y="426"/>
                      <a:pt x="1586" y="426"/>
                    </a:cubicBezTo>
                    <a:cubicBezTo>
                      <a:pt x="1608" y="401"/>
                      <a:pt x="1607" y="363"/>
                      <a:pt x="1583" y="340"/>
                    </a:cubicBezTo>
                    <a:cubicBezTo>
                      <a:pt x="1433" y="188"/>
                      <a:pt x="1433" y="188"/>
                      <a:pt x="1433" y="188"/>
                    </a:cubicBezTo>
                    <a:cubicBezTo>
                      <a:pt x="1410" y="164"/>
                      <a:pt x="1372" y="162"/>
                      <a:pt x="1346" y="184"/>
                    </a:cubicBezTo>
                    <a:cubicBezTo>
                      <a:pt x="1187" y="317"/>
                      <a:pt x="1187" y="317"/>
                      <a:pt x="1187" y="317"/>
                    </a:cubicBezTo>
                    <a:cubicBezTo>
                      <a:pt x="1150" y="297"/>
                      <a:pt x="1111" y="281"/>
                      <a:pt x="1071" y="269"/>
                    </a:cubicBezTo>
                    <a:cubicBezTo>
                      <a:pt x="1053" y="59"/>
                      <a:pt x="1053" y="59"/>
                      <a:pt x="1053" y="59"/>
                    </a:cubicBezTo>
                    <a:cubicBezTo>
                      <a:pt x="1051" y="26"/>
                      <a:pt x="1023" y="0"/>
                      <a:pt x="990" y="0"/>
                    </a:cubicBezTo>
                    <a:cubicBezTo>
                      <a:pt x="776" y="0"/>
                      <a:pt x="776" y="0"/>
                      <a:pt x="776" y="0"/>
                    </a:cubicBezTo>
                    <a:cubicBezTo>
                      <a:pt x="743" y="0"/>
                      <a:pt x="715" y="26"/>
                      <a:pt x="712" y="59"/>
                    </a:cubicBezTo>
                    <a:cubicBezTo>
                      <a:pt x="695" y="269"/>
                      <a:pt x="695" y="269"/>
                      <a:pt x="695" y="269"/>
                    </a:cubicBezTo>
                    <a:cubicBezTo>
                      <a:pt x="653" y="282"/>
                      <a:pt x="613" y="298"/>
                      <a:pt x="575" y="319"/>
                    </a:cubicBezTo>
                    <a:cubicBezTo>
                      <a:pt x="413" y="184"/>
                      <a:pt x="413" y="184"/>
                      <a:pt x="413" y="184"/>
                    </a:cubicBezTo>
                    <a:cubicBezTo>
                      <a:pt x="388" y="162"/>
                      <a:pt x="350" y="164"/>
                      <a:pt x="327" y="188"/>
                    </a:cubicBezTo>
                    <a:cubicBezTo>
                      <a:pt x="177" y="340"/>
                      <a:pt x="177" y="340"/>
                      <a:pt x="177" y="340"/>
                    </a:cubicBezTo>
                    <a:cubicBezTo>
                      <a:pt x="153" y="363"/>
                      <a:pt x="152" y="401"/>
                      <a:pt x="174" y="426"/>
                    </a:cubicBezTo>
                    <a:cubicBezTo>
                      <a:pt x="312" y="588"/>
                      <a:pt x="312" y="588"/>
                      <a:pt x="312" y="588"/>
                    </a:cubicBezTo>
                    <a:cubicBezTo>
                      <a:pt x="295" y="620"/>
                      <a:pt x="281" y="654"/>
                      <a:pt x="270" y="689"/>
                    </a:cubicBezTo>
                    <a:cubicBezTo>
                      <a:pt x="59" y="707"/>
                      <a:pt x="59" y="707"/>
                      <a:pt x="59" y="707"/>
                    </a:cubicBezTo>
                    <a:cubicBezTo>
                      <a:pt x="25" y="709"/>
                      <a:pt x="0" y="737"/>
                      <a:pt x="0" y="770"/>
                    </a:cubicBezTo>
                    <a:cubicBezTo>
                      <a:pt x="0" y="984"/>
                      <a:pt x="0" y="984"/>
                      <a:pt x="0" y="984"/>
                    </a:cubicBezTo>
                    <a:cubicBezTo>
                      <a:pt x="0" y="1017"/>
                      <a:pt x="25" y="1045"/>
                      <a:pt x="59" y="1048"/>
                    </a:cubicBezTo>
                    <a:cubicBezTo>
                      <a:pt x="267" y="1065"/>
                      <a:pt x="267" y="1065"/>
                      <a:pt x="267" y="1065"/>
                    </a:cubicBezTo>
                    <a:cubicBezTo>
                      <a:pt x="278" y="1103"/>
                      <a:pt x="292" y="1140"/>
                      <a:pt x="310" y="1175"/>
                    </a:cubicBezTo>
                    <a:cubicBezTo>
                      <a:pt x="174" y="1334"/>
                      <a:pt x="174" y="1334"/>
                      <a:pt x="174" y="1334"/>
                    </a:cubicBezTo>
                    <a:cubicBezTo>
                      <a:pt x="152" y="1359"/>
                      <a:pt x="153" y="1397"/>
                      <a:pt x="177" y="1420"/>
                    </a:cubicBezTo>
                    <a:cubicBezTo>
                      <a:pt x="327" y="1572"/>
                      <a:pt x="327" y="1572"/>
                      <a:pt x="327" y="1572"/>
                    </a:cubicBezTo>
                    <a:cubicBezTo>
                      <a:pt x="350" y="1596"/>
                      <a:pt x="388" y="1598"/>
                      <a:pt x="413" y="1576"/>
                    </a:cubicBezTo>
                    <a:close/>
                    <a:moveTo>
                      <a:pt x="436" y="1224"/>
                    </a:moveTo>
                    <a:cubicBezTo>
                      <a:pt x="455" y="1203"/>
                      <a:pt x="457" y="1173"/>
                      <a:pt x="443" y="1149"/>
                    </a:cubicBezTo>
                    <a:cubicBezTo>
                      <a:pt x="413" y="1101"/>
                      <a:pt x="392" y="1047"/>
                      <a:pt x="380" y="991"/>
                    </a:cubicBezTo>
                    <a:cubicBezTo>
                      <a:pt x="374" y="964"/>
                      <a:pt x="351" y="943"/>
                      <a:pt x="323" y="941"/>
                    </a:cubicBezTo>
                    <a:cubicBezTo>
                      <a:pt x="128" y="925"/>
                      <a:pt x="128" y="925"/>
                      <a:pt x="128" y="925"/>
                    </a:cubicBezTo>
                    <a:cubicBezTo>
                      <a:pt x="128" y="829"/>
                      <a:pt x="128" y="829"/>
                      <a:pt x="128" y="829"/>
                    </a:cubicBezTo>
                    <a:cubicBezTo>
                      <a:pt x="301" y="815"/>
                      <a:pt x="301" y="815"/>
                      <a:pt x="301" y="815"/>
                    </a:cubicBezTo>
                    <a:cubicBezTo>
                      <a:pt x="305" y="816"/>
                      <a:pt x="308" y="817"/>
                      <a:pt x="312" y="817"/>
                    </a:cubicBezTo>
                    <a:cubicBezTo>
                      <a:pt x="314" y="818"/>
                      <a:pt x="317" y="818"/>
                      <a:pt x="319" y="818"/>
                    </a:cubicBezTo>
                    <a:cubicBezTo>
                      <a:pt x="349" y="818"/>
                      <a:pt x="375" y="797"/>
                      <a:pt x="382" y="768"/>
                    </a:cubicBezTo>
                    <a:cubicBezTo>
                      <a:pt x="395" y="711"/>
                      <a:pt x="417" y="657"/>
                      <a:pt x="448" y="608"/>
                    </a:cubicBezTo>
                    <a:cubicBezTo>
                      <a:pt x="466" y="581"/>
                      <a:pt x="460" y="544"/>
                      <a:pt x="434" y="524"/>
                    </a:cubicBezTo>
                    <a:cubicBezTo>
                      <a:pt x="429" y="520"/>
                      <a:pt x="424" y="517"/>
                      <a:pt x="418" y="514"/>
                    </a:cubicBezTo>
                    <a:cubicBezTo>
                      <a:pt x="309" y="388"/>
                      <a:pt x="309" y="388"/>
                      <a:pt x="309" y="388"/>
                    </a:cubicBezTo>
                    <a:cubicBezTo>
                      <a:pt x="376" y="320"/>
                      <a:pt x="376" y="320"/>
                      <a:pt x="376" y="320"/>
                    </a:cubicBezTo>
                    <a:cubicBezTo>
                      <a:pt x="516" y="437"/>
                      <a:pt x="516" y="437"/>
                      <a:pt x="516" y="437"/>
                    </a:cubicBezTo>
                    <a:cubicBezTo>
                      <a:pt x="516" y="437"/>
                      <a:pt x="517" y="438"/>
                      <a:pt x="518" y="439"/>
                    </a:cubicBezTo>
                    <a:cubicBezTo>
                      <a:pt x="538" y="464"/>
                      <a:pt x="575" y="470"/>
                      <a:pt x="602" y="452"/>
                    </a:cubicBezTo>
                    <a:cubicBezTo>
                      <a:pt x="653" y="419"/>
                      <a:pt x="710" y="395"/>
                      <a:pt x="769" y="382"/>
                    </a:cubicBezTo>
                    <a:cubicBezTo>
                      <a:pt x="797" y="375"/>
                      <a:pt x="817" y="352"/>
                      <a:pt x="819" y="324"/>
                    </a:cubicBezTo>
                    <a:cubicBezTo>
                      <a:pt x="835" y="128"/>
                      <a:pt x="835" y="128"/>
                      <a:pt x="835" y="128"/>
                    </a:cubicBezTo>
                    <a:cubicBezTo>
                      <a:pt x="931" y="128"/>
                      <a:pt x="931" y="128"/>
                      <a:pt x="931" y="128"/>
                    </a:cubicBezTo>
                    <a:cubicBezTo>
                      <a:pt x="947" y="324"/>
                      <a:pt x="947" y="324"/>
                      <a:pt x="947" y="324"/>
                    </a:cubicBezTo>
                    <a:cubicBezTo>
                      <a:pt x="949" y="352"/>
                      <a:pt x="969" y="375"/>
                      <a:pt x="996" y="382"/>
                    </a:cubicBezTo>
                    <a:cubicBezTo>
                      <a:pt x="1054" y="395"/>
                      <a:pt x="1109" y="417"/>
                      <a:pt x="1159" y="449"/>
                    </a:cubicBezTo>
                    <a:cubicBezTo>
                      <a:pt x="1183" y="464"/>
                      <a:pt x="1213" y="462"/>
                      <a:pt x="1235" y="445"/>
                    </a:cubicBezTo>
                    <a:cubicBezTo>
                      <a:pt x="1383" y="320"/>
                      <a:pt x="1383" y="320"/>
                      <a:pt x="1383" y="320"/>
                    </a:cubicBezTo>
                    <a:cubicBezTo>
                      <a:pt x="1451" y="388"/>
                      <a:pt x="1451" y="388"/>
                      <a:pt x="1451" y="388"/>
                    </a:cubicBezTo>
                    <a:cubicBezTo>
                      <a:pt x="1324" y="535"/>
                      <a:pt x="1324" y="535"/>
                      <a:pt x="1324" y="535"/>
                    </a:cubicBezTo>
                    <a:cubicBezTo>
                      <a:pt x="1306" y="556"/>
                      <a:pt x="1304" y="587"/>
                      <a:pt x="1319" y="610"/>
                    </a:cubicBezTo>
                    <a:cubicBezTo>
                      <a:pt x="1349" y="658"/>
                      <a:pt x="1370" y="710"/>
                      <a:pt x="1383" y="765"/>
                    </a:cubicBezTo>
                    <a:cubicBezTo>
                      <a:pt x="1390" y="792"/>
                      <a:pt x="1413" y="812"/>
                      <a:pt x="1440" y="814"/>
                    </a:cubicBezTo>
                    <a:cubicBezTo>
                      <a:pt x="1632" y="829"/>
                      <a:pt x="1632" y="829"/>
                      <a:pt x="1632" y="829"/>
                    </a:cubicBezTo>
                    <a:cubicBezTo>
                      <a:pt x="1632" y="925"/>
                      <a:pt x="1632" y="925"/>
                      <a:pt x="1632" y="925"/>
                    </a:cubicBezTo>
                    <a:cubicBezTo>
                      <a:pt x="1443" y="940"/>
                      <a:pt x="1443" y="940"/>
                      <a:pt x="1443" y="940"/>
                    </a:cubicBezTo>
                    <a:cubicBezTo>
                      <a:pt x="1415" y="943"/>
                      <a:pt x="1392" y="963"/>
                      <a:pt x="1386" y="991"/>
                    </a:cubicBezTo>
                    <a:cubicBezTo>
                      <a:pt x="1373" y="1048"/>
                      <a:pt x="1352" y="1103"/>
                      <a:pt x="1321" y="1153"/>
                    </a:cubicBezTo>
                    <a:cubicBezTo>
                      <a:pt x="1306" y="1177"/>
                      <a:pt x="1308" y="1207"/>
                      <a:pt x="1327" y="1228"/>
                    </a:cubicBezTo>
                    <a:cubicBezTo>
                      <a:pt x="1451" y="1372"/>
                      <a:pt x="1451" y="1372"/>
                      <a:pt x="1451" y="1372"/>
                    </a:cubicBezTo>
                    <a:cubicBezTo>
                      <a:pt x="1383" y="1440"/>
                      <a:pt x="1383" y="1440"/>
                      <a:pt x="1383" y="1440"/>
                    </a:cubicBezTo>
                    <a:cubicBezTo>
                      <a:pt x="1239" y="1319"/>
                      <a:pt x="1239" y="1319"/>
                      <a:pt x="1239" y="1319"/>
                    </a:cubicBezTo>
                    <a:cubicBezTo>
                      <a:pt x="1217" y="1301"/>
                      <a:pt x="1186" y="1299"/>
                      <a:pt x="1163" y="1315"/>
                    </a:cubicBezTo>
                    <a:cubicBezTo>
                      <a:pt x="1112" y="1348"/>
                      <a:pt x="1055" y="1372"/>
                      <a:pt x="996" y="1385"/>
                    </a:cubicBezTo>
                    <a:cubicBezTo>
                      <a:pt x="969" y="1391"/>
                      <a:pt x="948" y="1414"/>
                      <a:pt x="946" y="1442"/>
                    </a:cubicBezTo>
                    <a:cubicBezTo>
                      <a:pt x="931" y="1632"/>
                      <a:pt x="931" y="1632"/>
                      <a:pt x="931" y="1632"/>
                    </a:cubicBezTo>
                    <a:cubicBezTo>
                      <a:pt x="835" y="1632"/>
                      <a:pt x="835" y="1632"/>
                      <a:pt x="835" y="1632"/>
                    </a:cubicBezTo>
                    <a:cubicBezTo>
                      <a:pt x="820" y="1442"/>
                      <a:pt x="820" y="1442"/>
                      <a:pt x="820" y="1442"/>
                    </a:cubicBezTo>
                    <a:cubicBezTo>
                      <a:pt x="817" y="1414"/>
                      <a:pt x="797" y="1391"/>
                      <a:pt x="770" y="1385"/>
                    </a:cubicBezTo>
                    <a:cubicBezTo>
                      <a:pt x="709" y="1371"/>
                      <a:pt x="652" y="1347"/>
                      <a:pt x="600" y="1313"/>
                    </a:cubicBezTo>
                    <a:cubicBezTo>
                      <a:pt x="576" y="1297"/>
                      <a:pt x="545" y="1299"/>
                      <a:pt x="524" y="1317"/>
                    </a:cubicBezTo>
                    <a:cubicBezTo>
                      <a:pt x="376" y="1440"/>
                      <a:pt x="376" y="1440"/>
                      <a:pt x="376" y="1440"/>
                    </a:cubicBezTo>
                    <a:cubicBezTo>
                      <a:pt x="309" y="1372"/>
                      <a:pt x="309" y="1372"/>
                      <a:pt x="309" y="1372"/>
                    </a:cubicBezTo>
                    <a:lnTo>
                      <a:pt x="436" y="1224"/>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ea typeface="Meiryo" panose="020B0604030504040204" pitchFamily="34" charset="-128"/>
                </a:endParaRPr>
              </a:p>
            </p:txBody>
          </p:sp>
          <p:sp>
            <p:nvSpPr>
              <p:cNvPr id="58" name="Freeform 171">
                <a:extLst>
                  <a:ext uri="{FF2B5EF4-FFF2-40B4-BE49-F238E27FC236}">
                    <a16:creationId xmlns:a16="http://schemas.microsoft.com/office/drawing/2014/main" id="{34811DBC-1C89-0E45-77CF-1D93000C83FA}"/>
                  </a:ext>
                </a:extLst>
              </p:cNvPr>
              <p:cNvSpPr>
                <a:spLocks/>
              </p:cNvSpPr>
              <p:nvPr/>
            </p:nvSpPr>
            <p:spPr bwMode="auto">
              <a:xfrm>
                <a:off x="14892341" y="17770473"/>
                <a:ext cx="18064165" cy="11728454"/>
              </a:xfrm>
              <a:custGeom>
                <a:avLst/>
                <a:gdLst>
                  <a:gd name="T0" fmla="*/ 1935 w 1992"/>
                  <a:gd name="T1" fmla="*/ 7 h 1296"/>
                  <a:gd name="T2" fmla="*/ 1860 w 1992"/>
                  <a:gd name="T3" fmla="*/ 57 h 1296"/>
                  <a:gd name="T4" fmla="*/ 1708 w 1992"/>
                  <a:gd name="T5" fmla="*/ 444 h 1296"/>
                  <a:gd name="T6" fmla="*/ 1440 w 1992"/>
                  <a:gd name="T7" fmla="*/ 754 h 1296"/>
                  <a:gd name="T8" fmla="*/ 1083 w 1992"/>
                  <a:gd name="T9" fmla="*/ 959 h 1296"/>
                  <a:gd name="T10" fmla="*/ 663 w 1992"/>
                  <a:gd name="T11" fmla="*/ 1033 h 1296"/>
                  <a:gd name="T12" fmla="*/ 381 w 1992"/>
                  <a:gd name="T13" fmla="*/ 1000 h 1296"/>
                  <a:gd name="T14" fmla="*/ 229 w 1992"/>
                  <a:gd name="T15" fmla="*/ 953 h 1296"/>
                  <a:gd name="T16" fmla="*/ 409 w 1992"/>
                  <a:gd name="T17" fmla="*/ 869 h 1296"/>
                  <a:gd name="T18" fmla="*/ 355 w 1992"/>
                  <a:gd name="T19" fmla="*/ 753 h 1296"/>
                  <a:gd name="T20" fmla="*/ 44 w 1992"/>
                  <a:gd name="T21" fmla="*/ 898 h 1296"/>
                  <a:gd name="T22" fmla="*/ 10 w 1992"/>
                  <a:gd name="T23" fmla="*/ 976 h 1296"/>
                  <a:gd name="T24" fmla="*/ 111 w 1992"/>
                  <a:gd name="T25" fmla="*/ 1296 h 1296"/>
                  <a:gd name="T26" fmla="*/ 233 w 1992"/>
                  <a:gd name="T27" fmla="*/ 1258 h 1296"/>
                  <a:gd name="T28" fmla="*/ 174 w 1992"/>
                  <a:gd name="T29" fmla="*/ 1069 h 1296"/>
                  <a:gd name="T30" fmla="*/ 352 w 1992"/>
                  <a:gd name="T31" fmla="*/ 1125 h 1296"/>
                  <a:gd name="T32" fmla="*/ 663 w 1992"/>
                  <a:gd name="T33" fmla="*/ 1161 h 1296"/>
                  <a:gd name="T34" fmla="*/ 1127 w 1992"/>
                  <a:gd name="T35" fmla="*/ 1079 h 1296"/>
                  <a:gd name="T36" fmla="*/ 1521 w 1992"/>
                  <a:gd name="T37" fmla="*/ 852 h 1296"/>
                  <a:gd name="T38" fmla="*/ 1817 w 1992"/>
                  <a:gd name="T39" fmla="*/ 511 h 1296"/>
                  <a:gd name="T40" fmla="*/ 1985 w 1992"/>
                  <a:gd name="T41" fmla="*/ 83 h 1296"/>
                  <a:gd name="T42" fmla="*/ 1935 w 1992"/>
                  <a:gd name="T43" fmla="*/ 7 h 1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992" h="1296">
                    <a:moveTo>
                      <a:pt x="1935" y="7"/>
                    </a:moveTo>
                    <a:cubicBezTo>
                      <a:pt x="1901" y="0"/>
                      <a:pt x="1867" y="23"/>
                      <a:pt x="1860" y="57"/>
                    </a:cubicBezTo>
                    <a:cubicBezTo>
                      <a:pt x="1832" y="194"/>
                      <a:pt x="1780" y="325"/>
                      <a:pt x="1708" y="444"/>
                    </a:cubicBezTo>
                    <a:cubicBezTo>
                      <a:pt x="1636" y="562"/>
                      <a:pt x="1546" y="666"/>
                      <a:pt x="1440" y="754"/>
                    </a:cubicBezTo>
                    <a:cubicBezTo>
                      <a:pt x="1333" y="842"/>
                      <a:pt x="1213" y="911"/>
                      <a:pt x="1083" y="959"/>
                    </a:cubicBezTo>
                    <a:cubicBezTo>
                      <a:pt x="949" y="1008"/>
                      <a:pt x="807" y="1033"/>
                      <a:pt x="663" y="1033"/>
                    </a:cubicBezTo>
                    <a:cubicBezTo>
                      <a:pt x="568" y="1033"/>
                      <a:pt x="473" y="1022"/>
                      <a:pt x="381" y="1000"/>
                    </a:cubicBezTo>
                    <a:cubicBezTo>
                      <a:pt x="329" y="988"/>
                      <a:pt x="278" y="972"/>
                      <a:pt x="229" y="953"/>
                    </a:cubicBezTo>
                    <a:cubicBezTo>
                      <a:pt x="409" y="869"/>
                      <a:pt x="409" y="869"/>
                      <a:pt x="409" y="869"/>
                    </a:cubicBezTo>
                    <a:cubicBezTo>
                      <a:pt x="355" y="753"/>
                      <a:pt x="355" y="753"/>
                      <a:pt x="355" y="753"/>
                    </a:cubicBezTo>
                    <a:cubicBezTo>
                      <a:pt x="44" y="898"/>
                      <a:pt x="44" y="898"/>
                      <a:pt x="44" y="898"/>
                    </a:cubicBezTo>
                    <a:cubicBezTo>
                      <a:pt x="15" y="912"/>
                      <a:pt x="0" y="945"/>
                      <a:pt x="10" y="976"/>
                    </a:cubicBezTo>
                    <a:cubicBezTo>
                      <a:pt x="111" y="1296"/>
                      <a:pt x="111" y="1296"/>
                      <a:pt x="111" y="1296"/>
                    </a:cubicBezTo>
                    <a:cubicBezTo>
                      <a:pt x="233" y="1258"/>
                      <a:pt x="233" y="1258"/>
                      <a:pt x="233" y="1258"/>
                    </a:cubicBezTo>
                    <a:cubicBezTo>
                      <a:pt x="174" y="1069"/>
                      <a:pt x="174" y="1069"/>
                      <a:pt x="174" y="1069"/>
                    </a:cubicBezTo>
                    <a:cubicBezTo>
                      <a:pt x="232" y="1092"/>
                      <a:pt x="291" y="1110"/>
                      <a:pt x="352" y="1125"/>
                    </a:cubicBezTo>
                    <a:cubicBezTo>
                      <a:pt x="453" y="1149"/>
                      <a:pt x="558" y="1161"/>
                      <a:pt x="663" y="1161"/>
                    </a:cubicBezTo>
                    <a:cubicBezTo>
                      <a:pt x="822" y="1161"/>
                      <a:pt x="979" y="1133"/>
                      <a:pt x="1127" y="1079"/>
                    </a:cubicBezTo>
                    <a:cubicBezTo>
                      <a:pt x="1270" y="1026"/>
                      <a:pt x="1403" y="950"/>
                      <a:pt x="1521" y="852"/>
                    </a:cubicBezTo>
                    <a:cubicBezTo>
                      <a:pt x="1639" y="756"/>
                      <a:pt x="1738" y="641"/>
                      <a:pt x="1817" y="511"/>
                    </a:cubicBezTo>
                    <a:cubicBezTo>
                      <a:pt x="1898" y="378"/>
                      <a:pt x="1954" y="235"/>
                      <a:pt x="1985" y="83"/>
                    </a:cubicBezTo>
                    <a:cubicBezTo>
                      <a:pt x="1992" y="48"/>
                      <a:pt x="1970" y="15"/>
                      <a:pt x="1935" y="7"/>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ea typeface="Meiryo" panose="020B0604030504040204" pitchFamily="34" charset="-128"/>
                </a:endParaRPr>
              </a:p>
            </p:txBody>
          </p:sp>
          <p:sp>
            <p:nvSpPr>
              <p:cNvPr id="59" name="Freeform 172">
                <a:extLst>
                  <a:ext uri="{FF2B5EF4-FFF2-40B4-BE49-F238E27FC236}">
                    <a16:creationId xmlns:a16="http://schemas.microsoft.com/office/drawing/2014/main" id="{AAB4C71C-67A2-5265-6ABA-E3E5377AA5C4}"/>
                  </a:ext>
                </a:extLst>
              </p:cNvPr>
              <p:cNvSpPr>
                <a:spLocks/>
              </p:cNvSpPr>
              <p:nvPr/>
            </p:nvSpPr>
            <p:spPr bwMode="auto">
              <a:xfrm>
                <a:off x="28757562" y="7451722"/>
                <a:ext cx="1387476" cy="1322383"/>
              </a:xfrm>
              <a:custGeom>
                <a:avLst/>
                <a:gdLst>
                  <a:gd name="T0" fmla="*/ 34 w 153"/>
                  <a:gd name="T1" fmla="*/ 126 h 146"/>
                  <a:gd name="T2" fmla="*/ 82 w 153"/>
                  <a:gd name="T3" fmla="*/ 146 h 146"/>
                  <a:gd name="T4" fmla="*/ 125 w 153"/>
                  <a:gd name="T5" fmla="*/ 129 h 146"/>
                  <a:gd name="T6" fmla="*/ 129 w 153"/>
                  <a:gd name="T7" fmla="*/ 39 h 146"/>
                  <a:gd name="T8" fmla="*/ 118 w 153"/>
                  <a:gd name="T9" fmla="*/ 27 h 146"/>
                  <a:gd name="T10" fmla="*/ 27 w 153"/>
                  <a:gd name="T11" fmla="*/ 24 h 146"/>
                  <a:gd name="T12" fmla="*/ 25 w 153"/>
                  <a:gd name="T13" fmla="*/ 115 h 146"/>
                  <a:gd name="T14" fmla="*/ 34 w 153"/>
                  <a:gd name="T15" fmla="*/ 126 h 14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3" h="146">
                    <a:moveTo>
                      <a:pt x="34" y="126"/>
                    </a:moveTo>
                    <a:cubicBezTo>
                      <a:pt x="47" y="139"/>
                      <a:pt x="64" y="146"/>
                      <a:pt x="82" y="146"/>
                    </a:cubicBezTo>
                    <a:cubicBezTo>
                      <a:pt x="97" y="146"/>
                      <a:pt x="112" y="141"/>
                      <a:pt x="125" y="129"/>
                    </a:cubicBezTo>
                    <a:cubicBezTo>
                      <a:pt x="151" y="106"/>
                      <a:pt x="153" y="65"/>
                      <a:pt x="129" y="39"/>
                    </a:cubicBezTo>
                    <a:cubicBezTo>
                      <a:pt x="125" y="35"/>
                      <a:pt x="122" y="31"/>
                      <a:pt x="118" y="27"/>
                    </a:cubicBezTo>
                    <a:cubicBezTo>
                      <a:pt x="94" y="2"/>
                      <a:pt x="53" y="0"/>
                      <a:pt x="27" y="24"/>
                    </a:cubicBezTo>
                    <a:cubicBezTo>
                      <a:pt x="2" y="49"/>
                      <a:pt x="0" y="89"/>
                      <a:pt x="25" y="115"/>
                    </a:cubicBezTo>
                    <a:cubicBezTo>
                      <a:pt x="28" y="119"/>
                      <a:pt x="31" y="122"/>
                      <a:pt x="34" y="126"/>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ea typeface="Meiryo" panose="020B0604030504040204" pitchFamily="34" charset="-128"/>
                </a:endParaRPr>
              </a:p>
            </p:txBody>
          </p:sp>
          <p:sp>
            <p:nvSpPr>
              <p:cNvPr id="60" name="Freeform 173">
                <a:extLst>
                  <a:ext uri="{FF2B5EF4-FFF2-40B4-BE49-F238E27FC236}">
                    <a16:creationId xmlns:a16="http://schemas.microsoft.com/office/drawing/2014/main" id="{B16F53CA-7279-65DA-A619-0578B121D3FE}"/>
                  </a:ext>
                </a:extLst>
              </p:cNvPr>
              <p:cNvSpPr>
                <a:spLocks/>
              </p:cNvSpPr>
              <p:nvPr/>
            </p:nvSpPr>
            <p:spPr bwMode="auto">
              <a:xfrm>
                <a:off x="30145038" y="9263058"/>
                <a:ext cx="1470025" cy="1465263"/>
              </a:xfrm>
              <a:custGeom>
                <a:avLst/>
                <a:gdLst>
                  <a:gd name="T0" fmla="*/ 34 w 162"/>
                  <a:gd name="T1" fmla="*/ 131 h 162"/>
                  <a:gd name="T2" fmla="*/ 89 w 162"/>
                  <a:gd name="T3" fmla="*/ 162 h 162"/>
                  <a:gd name="T4" fmla="*/ 121 w 162"/>
                  <a:gd name="T5" fmla="*/ 154 h 162"/>
                  <a:gd name="T6" fmla="*/ 144 w 162"/>
                  <a:gd name="T7" fmla="*/ 66 h 162"/>
                  <a:gd name="T8" fmla="*/ 128 w 162"/>
                  <a:gd name="T9" fmla="*/ 39 h 162"/>
                  <a:gd name="T10" fmla="*/ 39 w 162"/>
                  <a:gd name="T11" fmla="*/ 18 h 162"/>
                  <a:gd name="T12" fmla="*/ 19 w 162"/>
                  <a:gd name="T13" fmla="*/ 107 h 162"/>
                  <a:gd name="T14" fmla="*/ 34 w 162"/>
                  <a:gd name="T15" fmla="*/ 131 h 16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2" h="162">
                    <a:moveTo>
                      <a:pt x="34" y="131"/>
                    </a:moveTo>
                    <a:cubicBezTo>
                      <a:pt x="46" y="151"/>
                      <a:pt x="67" y="162"/>
                      <a:pt x="89" y="162"/>
                    </a:cubicBezTo>
                    <a:cubicBezTo>
                      <a:pt x="100" y="162"/>
                      <a:pt x="111" y="160"/>
                      <a:pt x="121" y="154"/>
                    </a:cubicBezTo>
                    <a:cubicBezTo>
                      <a:pt x="152" y="136"/>
                      <a:pt x="162" y="96"/>
                      <a:pt x="144" y="66"/>
                    </a:cubicBezTo>
                    <a:cubicBezTo>
                      <a:pt x="139" y="57"/>
                      <a:pt x="133" y="48"/>
                      <a:pt x="128" y="39"/>
                    </a:cubicBezTo>
                    <a:cubicBezTo>
                      <a:pt x="109" y="9"/>
                      <a:pt x="69" y="0"/>
                      <a:pt x="39" y="18"/>
                    </a:cubicBezTo>
                    <a:cubicBezTo>
                      <a:pt x="9" y="37"/>
                      <a:pt x="0" y="77"/>
                      <a:pt x="19" y="107"/>
                    </a:cubicBezTo>
                    <a:cubicBezTo>
                      <a:pt x="24" y="115"/>
                      <a:pt x="29" y="123"/>
                      <a:pt x="34" y="131"/>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ea typeface="Meiryo" panose="020B0604030504040204" pitchFamily="34" charset="-128"/>
                </a:endParaRPr>
              </a:p>
            </p:txBody>
          </p:sp>
          <p:sp>
            <p:nvSpPr>
              <p:cNvPr id="61" name="Freeform 174">
                <a:extLst>
                  <a:ext uri="{FF2B5EF4-FFF2-40B4-BE49-F238E27FC236}">
                    <a16:creationId xmlns:a16="http://schemas.microsoft.com/office/drawing/2014/main" id="{D34B9924-0B3B-A246-434B-B52BDE94AC03}"/>
                  </a:ext>
                </a:extLst>
              </p:cNvPr>
              <p:cNvSpPr>
                <a:spLocks/>
              </p:cNvSpPr>
              <p:nvPr/>
            </p:nvSpPr>
            <p:spPr bwMode="auto">
              <a:xfrm>
                <a:off x="31215010" y="11461746"/>
                <a:ext cx="1397002" cy="1484315"/>
              </a:xfrm>
              <a:custGeom>
                <a:avLst/>
                <a:gdLst>
                  <a:gd name="T0" fmla="*/ 12 w 154"/>
                  <a:gd name="T1" fmla="*/ 94 h 164"/>
                  <a:gd name="T2" fmla="*/ 22 w 154"/>
                  <a:gd name="T3" fmla="*/ 121 h 164"/>
                  <a:gd name="T4" fmla="*/ 82 w 154"/>
                  <a:gd name="T5" fmla="*/ 164 h 164"/>
                  <a:gd name="T6" fmla="*/ 103 w 154"/>
                  <a:gd name="T7" fmla="*/ 161 h 164"/>
                  <a:gd name="T8" fmla="*/ 143 w 154"/>
                  <a:gd name="T9" fmla="*/ 80 h 164"/>
                  <a:gd name="T10" fmla="*/ 133 w 154"/>
                  <a:gd name="T11" fmla="*/ 50 h 164"/>
                  <a:gd name="T12" fmla="*/ 51 w 154"/>
                  <a:gd name="T13" fmla="*/ 12 h 164"/>
                  <a:gd name="T14" fmla="*/ 12 w 154"/>
                  <a:gd name="T15" fmla="*/ 94 h 16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4" h="164">
                    <a:moveTo>
                      <a:pt x="12" y="94"/>
                    </a:moveTo>
                    <a:cubicBezTo>
                      <a:pt x="16" y="102"/>
                      <a:pt x="19" y="112"/>
                      <a:pt x="22" y="121"/>
                    </a:cubicBezTo>
                    <a:cubicBezTo>
                      <a:pt x="31" y="147"/>
                      <a:pt x="56" y="164"/>
                      <a:pt x="82" y="164"/>
                    </a:cubicBezTo>
                    <a:cubicBezTo>
                      <a:pt x="89" y="164"/>
                      <a:pt x="96" y="163"/>
                      <a:pt x="103" y="161"/>
                    </a:cubicBezTo>
                    <a:cubicBezTo>
                      <a:pt x="136" y="150"/>
                      <a:pt x="154" y="113"/>
                      <a:pt x="143" y="80"/>
                    </a:cubicBezTo>
                    <a:cubicBezTo>
                      <a:pt x="140" y="70"/>
                      <a:pt x="136" y="60"/>
                      <a:pt x="133" y="50"/>
                    </a:cubicBezTo>
                    <a:cubicBezTo>
                      <a:pt x="121" y="17"/>
                      <a:pt x="84" y="0"/>
                      <a:pt x="51" y="12"/>
                    </a:cubicBezTo>
                    <a:cubicBezTo>
                      <a:pt x="18" y="24"/>
                      <a:pt x="0" y="60"/>
                      <a:pt x="12" y="94"/>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ea typeface="Meiryo" panose="020B0604030504040204" pitchFamily="34" charset="-128"/>
                </a:endParaRPr>
              </a:p>
            </p:txBody>
          </p:sp>
          <p:sp>
            <p:nvSpPr>
              <p:cNvPr id="62" name="Freeform 175">
                <a:extLst>
                  <a:ext uri="{FF2B5EF4-FFF2-40B4-BE49-F238E27FC236}">
                    <a16:creationId xmlns:a16="http://schemas.microsoft.com/office/drawing/2014/main" id="{EFDE01D1-000E-CBBB-52C1-2B0E2EE72485}"/>
                  </a:ext>
                </a:extLst>
              </p:cNvPr>
              <p:cNvSpPr>
                <a:spLocks/>
              </p:cNvSpPr>
              <p:nvPr/>
            </p:nvSpPr>
            <p:spPr bwMode="auto">
              <a:xfrm>
                <a:off x="31842080" y="13860461"/>
                <a:ext cx="1250947" cy="1330322"/>
              </a:xfrm>
              <a:custGeom>
                <a:avLst/>
                <a:gdLst>
                  <a:gd name="T0" fmla="*/ 59 w 138"/>
                  <a:gd name="T1" fmla="*/ 5 h 147"/>
                  <a:gd name="T2" fmla="*/ 4 w 138"/>
                  <a:gd name="T3" fmla="*/ 77 h 147"/>
                  <a:gd name="T4" fmla="*/ 6 w 138"/>
                  <a:gd name="T5" fmla="*/ 91 h 147"/>
                  <a:gd name="T6" fmla="*/ 70 w 138"/>
                  <a:gd name="T7" fmla="*/ 147 h 147"/>
                  <a:gd name="T8" fmla="*/ 78 w 138"/>
                  <a:gd name="T9" fmla="*/ 147 h 147"/>
                  <a:gd name="T10" fmla="*/ 133 w 138"/>
                  <a:gd name="T11" fmla="*/ 75 h 147"/>
                  <a:gd name="T12" fmla="*/ 131 w 138"/>
                  <a:gd name="T13" fmla="*/ 60 h 147"/>
                  <a:gd name="T14" fmla="*/ 59 w 138"/>
                  <a:gd name="T15" fmla="*/ 5 h 14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8" h="147">
                    <a:moveTo>
                      <a:pt x="59" y="5"/>
                    </a:moveTo>
                    <a:cubicBezTo>
                      <a:pt x="24" y="10"/>
                      <a:pt x="0" y="42"/>
                      <a:pt x="4" y="77"/>
                    </a:cubicBezTo>
                    <a:cubicBezTo>
                      <a:pt x="5" y="82"/>
                      <a:pt x="6" y="86"/>
                      <a:pt x="6" y="91"/>
                    </a:cubicBezTo>
                    <a:cubicBezTo>
                      <a:pt x="10" y="124"/>
                      <a:pt x="38" y="147"/>
                      <a:pt x="70" y="147"/>
                    </a:cubicBezTo>
                    <a:cubicBezTo>
                      <a:pt x="72" y="147"/>
                      <a:pt x="75" y="147"/>
                      <a:pt x="78" y="147"/>
                    </a:cubicBezTo>
                    <a:cubicBezTo>
                      <a:pt x="113" y="142"/>
                      <a:pt x="138" y="110"/>
                      <a:pt x="133" y="75"/>
                    </a:cubicBezTo>
                    <a:cubicBezTo>
                      <a:pt x="133" y="70"/>
                      <a:pt x="132" y="65"/>
                      <a:pt x="131" y="60"/>
                    </a:cubicBezTo>
                    <a:cubicBezTo>
                      <a:pt x="126" y="25"/>
                      <a:pt x="94" y="0"/>
                      <a:pt x="59" y="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ea typeface="Meiryo" panose="020B0604030504040204" pitchFamily="34" charset="-128"/>
                </a:endParaRPr>
              </a:p>
            </p:txBody>
          </p:sp>
          <p:sp>
            <p:nvSpPr>
              <p:cNvPr id="63" name="Freeform 176">
                <a:extLst>
                  <a:ext uri="{FF2B5EF4-FFF2-40B4-BE49-F238E27FC236}">
                    <a16:creationId xmlns:a16="http://schemas.microsoft.com/office/drawing/2014/main" id="{F16EBA88-E36E-C8D8-27FE-B929F53BC0BA}"/>
                  </a:ext>
                </a:extLst>
              </p:cNvPr>
              <p:cNvSpPr>
                <a:spLocks/>
              </p:cNvSpPr>
              <p:nvPr/>
            </p:nvSpPr>
            <p:spPr bwMode="auto">
              <a:xfrm>
                <a:off x="9332911" y="3443285"/>
                <a:ext cx="18916655" cy="9094785"/>
              </a:xfrm>
              <a:custGeom>
                <a:avLst/>
                <a:gdLst>
                  <a:gd name="T0" fmla="*/ 50 w 2086"/>
                  <a:gd name="T1" fmla="*/ 1001 h 1005"/>
                  <a:gd name="T2" fmla="*/ 72 w 2086"/>
                  <a:gd name="T3" fmla="*/ 1005 h 1005"/>
                  <a:gd name="T4" fmla="*/ 132 w 2086"/>
                  <a:gd name="T5" fmla="*/ 964 h 1005"/>
                  <a:gd name="T6" fmla="*/ 311 w 2086"/>
                  <a:gd name="T7" fmla="*/ 645 h 1005"/>
                  <a:gd name="T8" fmla="*/ 573 w 2086"/>
                  <a:gd name="T9" fmla="*/ 395 h 1005"/>
                  <a:gd name="T10" fmla="*/ 1276 w 2086"/>
                  <a:gd name="T11" fmla="*/ 173 h 1005"/>
                  <a:gd name="T12" fmla="*/ 1860 w 2086"/>
                  <a:gd name="T13" fmla="*/ 321 h 1005"/>
                  <a:gd name="T14" fmla="*/ 1670 w 2086"/>
                  <a:gd name="T15" fmla="*/ 376 h 1005"/>
                  <a:gd name="T16" fmla="*/ 1705 w 2086"/>
                  <a:gd name="T17" fmla="*/ 499 h 1005"/>
                  <a:gd name="T18" fmla="*/ 2035 w 2086"/>
                  <a:gd name="T19" fmla="*/ 404 h 1005"/>
                  <a:gd name="T20" fmla="*/ 2081 w 2086"/>
                  <a:gd name="T21" fmla="*/ 333 h 1005"/>
                  <a:gd name="T22" fmla="*/ 2031 w 2086"/>
                  <a:gd name="T23" fmla="*/ 0 h 1005"/>
                  <a:gd name="T24" fmla="*/ 1905 w 2086"/>
                  <a:gd name="T25" fmla="*/ 19 h 1005"/>
                  <a:gd name="T26" fmla="*/ 1934 w 2086"/>
                  <a:gd name="T27" fmla="*/ 216 h 1005"/>
                  <a:gd name="T28" fmla="*/ 1276 w 2086"/>
                  <a:gd name="T29" fmla="*/ 44 h 1005"/>
                  <a:gd name="T30" fmla="*/ 500 w 2086"/>
                  <a:gd name="T31" fmla="*/ 290 h 1005"/>
                  <a:gd name="T32" fmla="*/ 210 w 2086"/>
                  <a:gd name="T33" fmla="*/ 566 h 1005"/>
                  <a:gd name="T34" fmla="*/ 13 w 2086"/>
                  <a:gd name="T35" fmla="*/ 918 h 1005"/>
                  <a:gd name="T36" fmla="*/ 50 w 2086"/>
                  <a:gd name="T37" fmla="*/ 1001 h 10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086" h="1005">
                    <a:moveTo>
                      <a:pt x="50" y="1001"/>
                    </a:moveTo>
                    <a:cubicBezTo>
                      <a:pt x="57" y="1004"/>
                      <a:pt x="65" y="1005"/>
                      <a:pt x="72" y="1005"/>
                    </a:cubicBezTo>
                    <a:cubicBezTo>
                      <a:pt x="98" y="1005"/>
                      <a:pt x="123" y="989"/>
                      <a:pt x="132" y="964"/>
                    </a:cubicBezTo>
                    <a:cubicBezTo>
                      <a:pt x="175" y="849"/>
                      <a:pt x="236" y="742"/>
                      <a:pt x="311" y="645"/>
                    </a:cubicBezTo>
                    <a:cubicBezTo>
                      <a:pt x="386" y="549"/>
                      <a:pt x="474" y="465"/>
                      <a:pt x="573" y="395"/>
                    </a:cubicBezTo>
                    <a:cubicBezTo>
                      <a:pt x="780" y="249"/>
                      <a:pt x="1023" y="173"/>
                      <a:pt x="1276" y="173"/>
                    </a:cubicBezTo>
                    <a:cubicBezTo>
                      <a:pt x="1481" y="173"/>
                      <a:pt x="1682" y="224"/>
                      <a:pt x="1860" y="321"/>
                    </a:cubicBezTo>
                    <a:cubicBezTo>
                      <a:pt x="1670" y="376"/>
                      <a:pt x="1670" y="376"/>
                      <a:pt x="1670" y="376"/>
                    </a:cubicBezTo>
                    <a:cubicBezTo>
                      <a:pt x="1705" y="499"/>
                      <a:pt x="1705" y="499"/>
                      <a:pt x="1705" y="499"/>
                    </a:cubicBezTo>
                    <a:cubicBezTo>
                      <a:pt x="2035" y="404"/>
                      <a:pt x="2035" y="404"/>
                      <a:pt x="2035" y="404"/>
                    </a:cubicBezTo>
                    <a:cubicBezTo>
                      <a:pt x="2066" y="395"/>
                      <a:pt x="2086" y="365"/>
                      <a:pt x="2081" y="333"/>
                    </a:cubicBezTo>
                    <a:cubicBezTo>
                      <a:pt x="2031" y="0"/>
                      <a:pt x="2031" y="0"/>
                      <a:pt x="2031" y="0"/>
                    </a:cubicBezTo>
                    <a:cubicBezTo>
                      <a:pt x="1905" y="19"/>
                      <a:pt x="1905" y="19"/>
                      <a:pt x="1905" y="19"/>
                    </a:cubicBezTo>
                    <a:cubicBezTo>
                      <a:pt x="1934" y="216"/>
                      <a:pt x="1934" y="216"/>
                      <a:pt x="1934" y="216"/>
                    </a:cubicBezTo>
                    <a:cubicBezTo>
                      <a:pt x="1734" y="103"/>
                      <a:pt x="1507" y="44"/>
                      <a:pt x="1276" y="44"/>
                    </a:cubicBezTo>
                    <a:cubicBezTo>
                      <a:pt x="996" y="44"/>
                      <a:pt x="728" y="129"/>
                      <a:pt x="500" y="290"/>
                    </a:cubicBezTo>
                    <a:cubicBezTo>
                      <a:pt x="390" y="367"/>
                      <a:pt x="292" y="460"/>
                      <a:pt x="210" y="566"/>
                    </a:cubicBezTo>
                    <a:cubicBezTo>
                      <a:pt x="127" y="673"/>
                      <a:pt x="60" y="792"/>
                      <a:pt x="13" y="918"/>
                    </a:cubicBezTo>
                    <a:cubicBezTo>
                      <a:pt x="0" y="951"/>
                      <a:pt x="17" y="988"/>
                      <a:pt x="50" y="1001"/>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ea typeface="Meiryo" panose="020B0604030504040204" pitchFamily="34" charset="-128"/>
                </a:endParaRPr>
              </a:p>
            </p:txBody>
          </p:sp>
          <p:sp>
            <p:nvSpPr>
              <p:cNvPr id="64" name="Freeform 177">
                <a:extLst>
                  <a:ext uri="{FF2B5EF4-FFF2-40B4-BE49-F238E27FC236}">
                    <a16:creationId xmlns:a16="http://schemas.microsoft.com/office/drawing/2014/main" id="{FAE75412-C02A-0089-6F3D-11D397A629C2}"/>
                  </a:ext>
                </a:extLst>
              </p:cNvPr>
              <p:cNvSpPr>
                <a:spLocks/>
              </p:cNvSpPr>
              <p:nvPr/>
            </p:nvSpPr>
            <p:spPr bwMode="auto">
              <a:xfrm>
                <a:off x="11826875" y="23453725"/>
                <a:ext cx="1468438" cy="1411291"/>
              </a:xfrm>
              <a:custGeom>
                <a:avLst/>
                <a:gdLst>
                  <a:gd name="T0" fmla="*/ 117 w 162"/>
                  <a:gd name="T1" fmla="*/ 26 h 156"/>
                  <a:gd name="T2" fmla="*/ 27 w 162"/>
                  <a:gd name="T3" fmla="*/ 24 h 156"/>
                  <a:gd name="T4" fmla="*/ 24 w 162"/>
                  <a:gd name="T5" fmla="*/ 115 h 156"/>
                  <a:gd name="T6" fmla="*/ 47 w 162"/>
                  <a:gd name="T7" fmla="*/ 137 h 156"/>
                  <a:gd name="T8" fmla="*/ 92 w 162"/>
                  <a:gd name="T9" fmla="*/ 156 h 156"/>
                  <a:gd name="T10" fmla="*/ 137 w 162"/>
                  <a:gd name="T11" fmla="*/ 137 h 156"/>
                  <a:gd name="T12" fmla="*/ 137 w 162"/>
                  <a:gd name="T13" fmla="*/ 47 h 156"/>
                  <a:gd name="T14" fmla="*/ 117 w 162"/>
                  <a:gd name="T15" fmla="*/ 26 h 15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2" h="156">
                    <a:moveTo>
                      <a:pt x="117" y="26"/>
                    </a:moveTo>
                    <a:cubicBezTo>
                      <a:pt x="93" y="1"/>
                      <a:pt x="52" y="0"/>
                      <a:pt x="27" y="24"/>
                    </a:cubicBezTo>
                    <a:cubicBezTo>
                      <a:pt x="1" y="49"/>
                      <a:pt x="0" y="89"/>
                      <a:pt x="24" y="115"/>
                    </a:cubicBezTo>
                    <a:cubicBezTo>
                      <a:pt x="32" y="122"/>
                      <a:pt x="39" y="130"/>
                      <a:pt x="47" y="137"/>
                    </a:cubicBezTo>
                    <a:cubicBezTo>
                      <a:pt x="59" y="150"/>
                      <a:pt x="75" y="156"/>
                      <a:pt x="92" y="156"/>
                    </a:cubicBezTo>
                    <a:cubicBezTo>
                      <a:pt x="108" y="156"/>
                      <a:pt x="125" y="150"/>
                      <a:pt x="137" y="137"/>
                    </a:cubicBezTo>
                    <a:cubicBezTo>
                      <a:pt x="162" y="112"/>
                      <a:pt x="162" y="72"/>
                      <a:pt x="137" y="47"/>
                    </a:cubicBezTo>
                    <a:cubicBezTo>
                      <a:pt x="130" y="40"/>
                      <a:pt x="124" y="33"/>
                      <a:pt x="117" y="26"/>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ea typeface="Meiryo" panose="020B0604030504040204" pitchFamily="34" charset="-128"/>
                </a:endParaRPr>
              </a:p>
            </p:txBody>
          </p:sp>
          <p:sp>
            <p:nvSpPr>
              <p:cNvPr id="65" name="Freeform 178">
                <a:extLst>
                  <a:ext uri="{FF2B5EF4-FFF2-40B4-BE49-F238E27FC236}">
                    <a16:creationId xmlns:a16="http://schemas.microsoft.com/office/drawing/2014/main" id="{22B936C8-D1F0-F74C-0331-7652C0DD1F98}"/>
                  </a:ext>
                </a:extLst>
              </p:cNvPr>
              <p:cNvSpPr>
                <a:spLocks/>
              </p:cNvSpPr>
              <p:nvPr/>
            </p:nvSpPr>
            <p:spPr bwMode="auto">
              <a:xfrm>
                <a:off x="10302878" y="21480465"/>
                <a:ext cx="1470025" cy="1474789"/>
              </a:xfrm>
              <a:custGeom>
                <a:avLst/>
                <a:gdLst>
                  <a:gd name="T0" fmla="*/ 128 w 162"/>
                  <a:gd name="T1" fmla="*/ 40 h 163"/>
                  <a:gd name="T2" fmla="*/ 39 w 162"/>
                  <a:gd name="T3" fmla="*/ 19 h 163"/>
                  <a:gd name="T4" fmla="*/ 18 w 162"/>
                  <a:gd name="T5" fmla="*/ 107 h 163"/>
                  <a:gd name="T6" fmla="*/ 35 w 162"/>
                  <a:gd name="T7" fmla="*/ 134 h 163"/>
                  <a:gd name="T8" fmla="*/ 89 w 162"/>
                  <a:gd name="T9" fmla="*/ 163 h 163"/>
                  <a:gd name="T10" fmla="*/ 124 w 162"/>
                  <a:gd name="T11" fmla="*/ 153 h 163"/>
                  <a:gd name="T12" fmla="*/ 143 w 162"/>
                  <a:gd name="T13" fmla="*/ 64 h 163"/>
                  <a:gd name="T14" fmla="*/ 128 w 162"/>
                  <a:gd name="T15" fmla="*/ 40 h 16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2" h="163">
                    <a:moveTo>
                      <a:pt x="128" y="40"/>
                    </a:moveTo>
                    <a:cubicBezTo>
                      <a:pt x="109" y="10"/>
                      <a:pt x="70" y="0"/>
                      <a:pt x="39" y="19"/>
                    </a:cubicBezTo>
                    <a:cubicBezTo>
                      <a:pt x="9" y="37"/>
                      <a:pt x="0" y="77"/>
                      <a:pt x="18" y="107"/>
                    </a:cubicBezTo>
                    <a:cubicBezTo>
                      <a:pt x="24" y="116"/>
                      <a:pt x="30" y="125"/>
                      <a:pt x="35" y="134"/>
                    </a:cubicBezTo>
                    <a:cubicBezTo>
                      <a:pt x="48" y="153"/>
                      <a:pt x="68" y="163"/>
                      <a:pt x="89" y="163"/>
                    </a:cubicBezTo>
                    <a:cubicBezTo>
                      <a:pt x="101" y="163"/>
                      <a:pt x="113" y="160"/>
                      <a:pt x="124" y="153"/>
                    </a:cubicBezTo>
                    <a:cubicBezTo>
                      <a:pt x="154" y="134"/>
                      <a:pt x="162" y="94"/>
                      <a:pt x="143" y="64"/>
                    </a:cubicBezTo>
                    <a:cubicBezTo>
                      <a:pt x="138" y="56"/>
                      <a:pt x="133" y="48"/>
                      <a:pt x="128" y="4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ea typeface="Meiryo" panose="020B0604030504040204" pitchFamily="34" charset="-128"/>
                </a:endParaRPr>
              </a:p>
            </p:txBody>
          </p:sp>
          <p:sp>
            <p:nvSpPr>
              <p:cNvPr id="66" name="Freeform 179">
                <a:extLst>
                  <a:ext uri="{FF2B5EF4-FFF2-40B4-BE49-F238E27FC236}">
                    <a16:creationId xmlns:a16="http://schemas.microsoft.com/office/drawing/2014/main" id="{87AFF938-5DBB-92CC-B588-3C738323FC01}"/>
                  </a:ext>
                </a:extLst>
              </p:cNvPr>
              <p:cNvSpPr>
                <a:spLocks/>
              </p:cNvSpPr>
              <p:nvPr/>
            </p:nvSpPr>
            <p:spPr bwMode="auto">
              <a:xfrm>
                <a:off x="8724901" y="16919578"/>
                <a:ext cx="1269999" cy="1465263"/>
              </a:xfrm>
              <a:custGeom>
                <a:avLst/>
                <a:gdLst>
                  <a:gd name="T0" fmla="*/ 81 w 140"/>
                  <a:gd name="T1" fmla="*/ 162 h 162"/>
                  <a:gd name="T2" fmla="*/ 135 w 140"/>
                  <a:gd name="T3" fmla="*/ 89 h 162"/>
                  <a:gd name="T4" fmla="*/ 131 w 140"/>
                  <a:gd name="T5" fmla="*/ 60 h 162"/>
                  <a:gd name="T6" fmla="*/ 60 w 140"/>
                  <a:gd name="T7" fmla="*/ 5 h 162"/>
                  <a:gd name="T8" fmla="*/ 4 w 140"/>
                  <a:gd name="T9" fmla="*/ 77 h 162"/>
                  <a:gd name="T10" fmla="*/ 8 w 140"/>
                  <a:gd name="T11" fmla="*/ 108 h 162"/>
                  <a:gd name="T12" fmla="*/ 72 w 140"/>
                  <a:gd name="T13" fmla="*/ 162 h 162"/>
                  <a:gd name="T14" fmla="*/ 81 w 140"/>
                  <a:gd name="T15" fmla="*/ 162 h 16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0" h="162">
                    <a:moveTo>
                      <a:pt x="81" y="162"/>
                    </a:moveTo>
                    <a:cubicBezTo>
                      <a:pt x="116" y="156"/>
                      <a:pt x="140" y="124"/>
                      <a:pt x="135" y="89"/>
                    </a:cubicBezTo>
                    <a:cubicBezTo>
                      <a:pt x="134" y="79"/>
                      <a:pt x="132" y="70"/>
                      <a:pt x="131" y="60"/>
                    </a:cubicBezTo>
                    <a:cubicBezTo>
                      <a:pt x="127" y="25"/>
                      <a:pt x="95" y="0"/>
                      <a:pt x="60" y="5"/>
                    </a:cubicBezTo>
                    <a:cubicBezTo>
                      <a:pt x="24" y="9"/>
                      <a:pt x="0" y="41"/>
                      <a:pt x="4" y="77"/>
                    </a:cubicBezTo>
                    <a:cubicBezTo>
                      <a:pt x="5" y="87"/>
                      <a:pt x="7" y="97"/>
                      <a:pt x="8" y="108"/>
                    </a:cubicBezTo>
                    <a:cubicBezTo>
                      <a:pt x="13" y="140"/>
                      <a:pt x="41" y="162"/>
                      <a:pt x="72" y="162"/>
                    </a:cubicBezTo>
                    <a:cubicBezTo>
                      <a:pt x="75" y="162"/>
                      <a:pt x="78" y="162"/>
                      <a:pt x="81" y="162"/>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ea typeface="Meiryo" panose="020B0604030504040204" pitchFamily="34" charset="-128"/>
                </a:endParaRPr>
              </a:p>
            </p:txBody>
          </p:sp>
          <p:sp>
            <p:nvSpPr>
              <p:cNvPr id="67" name="Freeform 180">
                <a:extLst>
                  <a:ext uri="{FF2B5EF4-FFF2-40B4-BE49-F238E27FC236}">
                    <a16:creationId xmlns:a16="http://schemas.microsoft.com/office/drawing/2014/main" id="{039A1366-D60D-C1E9-9705-24B9D5DB79E7}"/>
                  </a:ext>
                </a:extLst>
              </p:cNvPr>
              <p:cNvSpPr>
                <a:spLocks/>
              </p:cNvSpPr>
              <p:nvPr/>
            </p:nvSpPr>
            <p:spPr bwMode="auto">
              <a:xfrm>
                <a:off x="9250361" y="19272251"/>
                <a:ext cx="1406528" cy="1493840"/>
              </a:xfrm>
              <a:custGeom>
                <a:avLst/>
                <a:gdLst>
                  <a:gd name="T0" fmla="*/ 142 w 155"/>
                  <a:gd name="T1" fmla="*/ 78 h 165"/>
                  <a:gd name="T2" fmla="*/ 133 w 155"/>
                  <a:gd name="T3" fmla="*/ 51 h 165"/>
                  <a:gd name="T4" fmla="*/ 51 w 155"/>
                  <a:gd name="T5" fmla="*/ 12 h 165"/>
                  <a:gd name="T6" fmla="*/ 12 w 155"/>
                  <a:gd name="T7" fmla="*/ 94 h 165"/>
                  <a:gd name="T8" fmla="*/ 23 w 155"/>
                  <a:gd name="T9" fmla="*/ 124 h 165"/>
                  <a:gd name="T10" fmla="*/ 82 w 155"/>
                  <a:gd name="T11" fmla="*/ 165 h 165"/>
                  <a:gd name="T12" fmla="*/ 105 w 155"/>
                  <a:gd name="T13" fmla="*/ 161 h 165"/>
                  <a:gd name="T14" fmla="*/ 142 w 155"/>
                  <a:gd name="T15" fmla="*/ 78 h 16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5" h="165">
                    <a:moveTo>
                      <a:pt x="142" y="78"/>
                    </a:moveTo>
                    <a:cubicBezTo>
                      <a:pt x="139" y="69"/>
                      <a:pt x="136" y="60"/>
                      <a:pt x="133" y="51"/>
                    </a:cubicBezTo>
                    <a:cubicBezTo>
                      <a:pt x="121" y="18"/>
                      <a:pt x="84" y="0"/>
                      <a:pt x="51" y="12"/>
                    </a:cubicBezTo>
                    <a:cubicBezTo>
                      <a:pt x="17" y="24"/>
                      <a:pt x="0" y="60"/>
                      <a:pt x="12" y="94"/>
                    </a:cubicBezTo>
                    <a:cubicBezTo>
                      <a:pt x="15" y="104"/>
                      <a:pt x="19" y="114"/>
                      <a:pt x="23" y="124"/>
                    </a:cubicBezTo>
                    <a:cubicBezTo>
                      <a:pt x="32" y="149"/>
                      <a:pt x="57" y="165"/>
                      <a:pt x="82" y="165"/>
                    </a:cubicBezTo>
                    <a:cubicBezTo>
                      <a:pt x="90" y="165"/>
                      <a:pt x="98" y="164"/>
                      <a:pt x="105" y="161"/>
                    </a:cubicBezTo>
                    <a:cubicBezTo>
                      <a:pt x="138" y="148"/>
                      <a:pt x="155" y="111"/>
                      <a:pt x="142" y="78"/>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ea typeface="Meiryo" panose="020B0604030504040204" pitchFamily="34" charset="-128"/>
                </a:endParaRPr>
              </a:p>
            </p:txBody>
          </p:sp>
        </p:grpSp>
      </p:grpSp>
    </p:spTree>
    <p:extLst>
      <p:ext uri="{BB962C8B-B14F-4D97-AF65-F5344CB8AC3E}">
        <p14:creationId xmlns:p14="http://schemas.microsoft.com/office/powerpoint/2010/main" val="148020080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6950BFC3-D8DA-4A85-94F7-54DA5524770B}">
      <p188:commentRel xmlns:p188="http://schemas.microsoft.com/office/powerpoint/2018/8/main" r:id="rId3"/>
    </p:ext>
  </p:extLs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 name="Picture 60">
            <a:extLst>
              <a:ext uri="{FF2B5EF4-FFF2-40B4-BE49-F238E27FC236}">
                <a16:creationId xmlns:a16="http://schemas.microsoft.com/office/drawing/2014/main" id="{8451E5E1-ACFC-0501-3B8A-8CE6F7A73151}"/>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0" y="0"/>
            <a:ext cx="9144000" cy="5143500"/>
          </a:xfrm>
          <a:prstGeom prst="rect">
            <a:avLst/>
          </a:prstGeom>
          <a:solidFill>
            <a:srgbClr val="E9EEF2"/>
          </a:solidFill>
        </p:spPr>
      </p:pic>
      <p:sp>
        <p:nvSpPr>
          <p:cNvPr id="62" name="Rectangle 61">
            <a:extLst>
              <a:ext uri="{FF2B5EF4-FFF2-40B4-BE49-F238E27FC236}">
                <a16:creationId xmlns:a16="http://schemas.microsoft.com/office/drawing/2014/main" id="{28477F08-71DF-D501-9EAF-51CDC8E7C730}"/>
              </a:ext>
            </a:extLst>
          </p:cNvPr>
          <p:cNvSpPr/>
          <p:nvPr/>
        </p:nvSpPr>
        <p:spPr>
          <a:xfrm rot="10800000" flipH="1">
            <a:off x="9" y="0"/>
            <a:ext cx="9143998" cy="5143500"/>
          </a:xfrm>
          <a:prstGeom prst="rect">
            <a:avLst/>
          </a:prstGeom>
          <a:solidFill>
            <a:schemeClr val="tx1">
              <a:alpha val="91000"/>
            </a:schemeClr>
          </a:solidFill>
        </p:spPr>
        <p:txBody>
          <a:bodyPr rot="0" spcFirstLastPara="0" vertOverflow="overflow" horzOverflow="overflow" vert="horz" wrap="square" lIns="320040" tIns="91440" rIns="91440" bIns="91440" numCol="1" spcCol="0" rtlCol="0" fromWordArt="0" anchor="ctr" anchorCtr="0" forceAA="0" compatLnSpc="1">
            <a:prstTxWarp prst="textNoShape">
              <a:avLst/>
            </a:prstTxWarp>
            <a:noAutofit/>
          </a:bodyPr>
          <a:lstStyle/>
          <a:p>
            <a:pPr marL="227007" defTabSz="685783" rtl="0">
              <a:lnSpc>
                <a:spcPct val="90000"/>
              </a:lnSpc>
              <a:spcBef>
                <a:spcPts val="1800"/>
              </a:spcBef>
              <a:buClr>
                <a:srgbClr val="12417E"/>
              </a:buClr>
            </a:pPr>
            <a:endParaRPr lang="en-US" sz="1400" b="1" err="1">
              <a:solidFill>
                <a:srgbClr val="FFFFFF"/>
              </a:solidFill>
              <a:latin typeface="Artifakt LegendOfc"/>
              <a:ea typeface="Meiryo" panose="020B0604030504040204" pitchFamily="34" charset="-128"/>
            </a:endParaRPr>
          </a:p>
        </p:txBody>
      </p:sp>
      <p:sp>
        <p:nvSpPr>
          <p:cNvPr id="2" name="Title 1">
            <a:extLst>
              <a:ext uri="{FF2B5EF4-FFF2-40B4-BE49-F238E27FC236}">
                <a16:creationId xmlns:a16="http://schemas.microsoft.com/office/drawing/2014/main" id="{B523EBAB-4262-9B2C-DF9E-64AE375F4698}"/>
              </a:ext>
            </a:extLst>
          </p:cNvPr>
          <p:cNvSpPr>
            <a:spLocks noGrp="1"/>
          </p:cNvSpPr>
          <p:nvPr>
            <p:ph type="title"/>
          </p:nvPr>
        </p:nvSpPr>
        <p:spPr>
          <a:xfrm>
            <a:off x="368490" y="365760"/>
            <a:ext cx="8407020" cy="398571"/>
          </a:xfrm>
        </p:spPr>
        <p:txBody>
          <a:bodyPr rtlCol="0"/>
          <a:lstStyle/>
          <a:p>
            <a:pPr rtl="0"/>
            <a:r>
              <a:rPr lang="ja-jp" dirty="0">
                <a:solidFill>
                  <a:schemeClr val="bg1"/>
                </a:solidFill>
                <a:ea typeface="Meiryo" panose="020B0604030504040204" pitchFamily="34" charset="-128"/>
              </a:rPr>
              <a:t>Python の基本スキル</a:t>
            </a:r>
          </a:p>
        </p:txBody>
      </p:sp>
      <p:sp>
        <p:nvSpPr>
          <p:cNvPr id="16" name="TextBox 15">
            <a:extLst>
              <a:ext uri="{FF2B5EF4-FFF2-40B4-BE49-F238E27FC236}">
                <a16:creationId xmlns:a16="http://schemas.microsoft.com/office/drawing/2014/main" id="{B745C01E-3DD5-F9D3-8218-2B6D96DDD7EC}"/>
              </a:ext>
            </a:extLst>
          </p:cNvPr>
          <p:cNvSpPr txBox="1">
            <a:spLocks/>
          </p:cNvSpPr>
          <p:nvPr/>
        </p:nvSpPr>
        <p:spPr>
          <a:xfrm>
            <a:off x="362107" y="1202993"/>
            <a:ext cx="3457366" cy="180728"/>
          </a:xfrm>
          <a:prstGeom prst="rect">
            <a:avLst/>
          </a:prstGeom>
          <a:noFill/>
        </p:spPr>
        <p:txBody>
          <a:bodyPr wrap="square" lIns="0" tIns="0" rIns="0" bIns="0" rtlCol="0" anchor="ctr" anchorCtr="0">
            <a:noAutofit/>
          </a:bodyPr>
          <a:lstStyle/>
          <a:p>
            <a:pPr indent="-304165" rtl="0">
              <a:lnSpc>
                <a:spcPct val="90000"/>
              </a:lnSpc>
              <a:spcBef>
                <a:spcPts val="300"/>
              </a:spcBef>
              <a:spcAft>
                <a:spcPts val="600"/>
              </a:spcAft>
              <a:buClr>
                <a:schemeClr val="tx2"/>
              </a:buClr>
            </a:pPr>
            <a:r>
              <a:rPr lang="ja-jp" sz="1400" b="1">
                <a:solidFill>
                  <a:schemeClr val="accent1"/>
                </a:solidFill>
                <a:ea typeface="Meiryo" panose="020B0604030504040204" pitchFamily="34" charset="-128"/>
              </a:rPr>
              <a:t>変数</a:t>
            </a:r>
          </a:p>
        </p:txBody>
      </p:sp>
      <p:cxnSp>
        <p:nvCxnSpPr>
          <p:cNvPr id="19" name="Straight Connector 18">
            <a:extLst>
              <a:ext uri="{FF2B5EF4-FFF2-40B4-BE49-F238E27FC236}">
                <a16:creationId xmlns:a16="http://schemas.microsoft.com/office/drawing/2014/main" id="{115B3C09-F7D8-2BDF-13AA-E1888E63C889}"/>
              </a:ext>
            </a:extLst>
          </p:cNvPr>
          <p:cNvCxnSpPr>
            <a:cxnSpLocks/>
          </p:cNvCxnSpPr>
          <p:nvPr/>
        </p:nvCxnSpPr>
        <p:spPr>
          <a:xfrm>
            <a:off x="368490" y="3201786"/>
            <a:ext cx="8407020"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5AF9FE11-2AEA-966E-B7EC-D784D04DC04E}"/>
              </a:ext>
            </a:extLst>
          </p:cNvPr>
          <p:cNvCxnSpPr>
            <a:cxnSpLocks/>
          </p:cNvCxnSpPr>
          <p:nvPr/>
        </p:nvCxnSpPr>
        <p:spPr>
          <a:xfrm flipV="1">
            <a:off x="3957220" y="1231900"/>
            <a:ext cx="0" cy="1579323"/>
          </a:xfrm>
          <a:prstGeom prst="line">
            <a:avLst/>
          </a:prstGeom>
          <a:ln w="6350">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pic>
        <p:nvPicPr>
          <p:cNvPr id="26" name="Picture 25">
            <a:extLst>
              <a:ext uri="{FF2B5EF4-FFF2-40B4-BE49-F238E27FC236}">
                <a16:creationId xmlns:a16="http://schemas.microsoft.com/office/drawing/2014/main" id="{B1D79D7B-4B5F-2D31-60D6-FC20F555E82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8469" y="1809677"/>
            <a:ext cx="1213519" cy="188192"/>
          </a:xfrm>
          <a:prstGeom prst="rect">
            <a:avLst/>
          </a:prstGeom>
        </p:spPr>
      </p:pic>
      <p:pic>
        <p:nvPicPr>
          <p:cNvPr id="27" name="Picture 26" descr="A black background with white text and colorful numbers&#10;&#10;Description automatically generated">
            <a:extLst>
              <a:ext uri="{FF2B5EF4-FFF2-40B4-BE49-F238E27FC236}">
                <a16:creationId xmlns:a16="http://schemas.microsoft.com/office/drawing/2014/main" id="{6792FB81-790D-8EDC-9C3A-A981F2846AF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94835" y="1812077"/>
            <a:ext cx="902583" cy="531360"/>
          </a:xfrm>
          <a:prstGeom prst="rect">
            <a:avLst/>
          </a:prstGeom>
        </p:spPr>
      </p:pic>
      <p:sp>
        <p:nvSpPr>
          <p:cNvPr id="29" name="TextBox 28">
            <a:extLst>
              <a:ext uri="{FF2B5EF4-FFF2-40B4-BE49-F238E27FC236}">
                <a16:creationId xmlns:a16="http://schemas.microsoft.com/office/drawing/2014/main" id="{4CBCC139-6D48-4790-FC96-5145C67DD635}"/>
              </a:ext>
            </a:extLst>
          </p:cNvPr>
          <p:cNvSpPr txBox="1">
            <a:spLocks/>
          </p:cNvSpPr>
          <p:nvPr/>
        </p:nvSpPr>
        <p:spPr>
          <a:xfrm>
            <a:off x="362107" y="1599866"/>
            <a:ext cx="683809" cy="180728"/>
          </a:xfrm>
          <a:prstGeom prst="rect">
            <a:avLst/>
          </a:prstGeom>
          <a:noFill/>
        </p:spPr>
        <p:txBody>
          <a:bodyPr wrap="square" lIns="0" tIns="0" rIns="0" bIns="0" rtlCol="0" anchor="ctr" anchorCtr="0">
            <a:noAutofit/>
          </a:bodyPr>
          <a:lstStyle/>
          <a:p>
            <a:pPr indent="-304165" rtl="0">
              <a:lnSpc>
                <a:spcPct val="90000"/>
              </a:lnSpc>
              <a:spcBef>
                <a:spcPts val="300"/>
              </a:spcBef>
              <a:spcAft>
                <a:spcPts val="600"/>
              </a:spcAft>
              <a:buClr>
                <a:schemeClr val="tx2"/>
              </a:buClr>
            </a:pPr>
            <a:r>
              <a:rPr lang="ja-jp" sz="1050" b="1">
                <a:solidFill>
                  <a:schemeClr val="bg1"/>
                </a:solidFill>
                <a:ea typeface="Meiryo" panose="020B0604030504040204" pitchFamily="34" charset="-128"/>
              </a:rPr>
              <a:t>構文:</a:t>
            </a:r>
          </a:p>
        </p:txBody>
      </p:sp>
      <p:sp>
        <p:nvSpPr>
          <p:cNvPr id="30" name="TextBox 29">
            <a:extLst>
              <a:ext uri="{FF2B5EF4-FFF2-40B4-BE49-F238E27FC236}">
                <a16:creationId xmlns:a16="http://schemas.microsoft.com/office/drawing/2014/main" id="{E51C37B8-9302-D311-7AAA-08669828917A}"/>
              </a:ext>
            </a:extLst>
          </p:cNvPr>
          <p:cNvSpPr txBox="1">
            <a:spLocks/>
          </p:cNvSpPr>
          <p:nvPr/>
        </p:nvSpPr>
        <p:spPr>
          <a:xfrm>
            <a:off x="1619453" y="1599866"/>
            <a:ext cx="683809" cy="180728"/>
          </a:xfrm>
          <a:prstGeom prst="rect">
            <a:avLst/>
          </a:prstGeom>
          <a:noFill/>
        </p:spPr>
        <p:txBody>
          <a:bodyPr wrap="square" lIns="0" tIns="0" rIns="0" bIns="0" rtlCol="0" anchor="ctr" anchorCtr="0">
            <a:noAutofit/>
          </a:bodyPr>
          <a:lstStyle/>
          <a:p>
            <a:pPr indent="-304165" rtl="0">
              <a:lnSpc>
                <a:spcPct val="90000"/>
              </a:lnSpc>
              <a:spcBef>
                <a:spcPts val="300"/>
              </a:spcBef>
              <a:spcAft>
                <a:spcPts val="600"/>
              </a:spcAft>
              <a:buClr>
                <a:schemeClr val="tx2"/>
              </a:buClr>
            </a:pPr>
            <a:r>
              <a:rPr lang="ja-jp" sz="1050" b="1">
                <a:solidFill>
                  <a:schemeClr val="bg1"/>
                </a:solidFill>
                <a:ea typeface="Meiryo" panose="020B0604030504040204" pitchFamily="34" charset="-128"/>
              </a:rPr>
              <a:t>例:</a:t>
            </a:r>
          </a:p>
        </p:txBody>
      </p:sp>
      <p:sp>
        <p:nvSpPr>
          <p:cNvPr id="31" name="TextBox 30">
            <a:extLst>
              <a:ext uri="{FF2B5EF4-FFF2-40B4-BE49-F238E27FC236}">
                <a16:creationId xmlns:a16="http://schemas.microsoft.com/office/drawing/2014/main" id="{1021A69C-D60C-9C7E-DDCE-7F715184D1EE}"/>
              </a:ext>
            </a:extLst>
          </p:cNvPr>
          <p:cNvSpPr txBox="1">
            <a:spLocks/>
          </p:cNvSpPr>
          <p:nvPr/>
        </p:nvSpPr>
        <p:spPr>
          <a:xfrm>
            <a:off x="6615086" y="1202993"/>
            <a:ext cx="2166803" cy="180728"/>
          </a:xfrm>
          <a:prstGeom prst="rect">
            <a:avLst/>
          </a:prstGeom>
          <a:noFill/>
        </p:spPr>
        <p:txBody>
          <a:bodyPr wrap="square" lIns="0" tIns="0" rIns="0" bIns="0" rtlCol="0" anchor="ctr" anchorCtr="0">
            <a:normAutofit fontScale="92500" lnSpcReduction="10000"/>
          </a:bodyPr>
          <a:lstStyle/>
          <a:p>
            <a:pPr indent="-304165" rtl="0">
              <a:lnSpc>
                <a:spcPct val="90000"/>
              </a:lnSpc>
              <a:spcBef>
                <a:spcPts val="300"/>
              </a:spcBef>
              <a:spcAft>
                <a:spcPts val="600"/>
              </a:spcAft>
              <a:buClr>
                <a:schemeClr val="tx2"/>
              </a:buClr>
            </a:pPr>
            <a:r>
              <a:rPr lang="ja-jp" sz="1400" b="1">
                <a:solidFill>
                  <a:schemeClr val="accent1"/>
                </a:solidFill>
                <a:ea typeface="Meiryo" panose="020B0604030504040204" pitchFamily="34" charset="-128"/>
              </a:rPr>
              <a:t>出力</a:t>
            </a:r>
          </a:p>
        </p:txBody>
      </p:sp>
      <p:pic>
        <p:nvPicPr>
          <p:cNvPr id="32" name="Picture 31" descr="A black background with white text&#10;&#10;Description automatically generated">
            <a:extLst>
              <a:ext uri="{FF2B5EF4-FFF2-40B4-BE49-F238E27FC236}">
                <a16:creationId xmlns:a16="http://schemas.microsoft.com/office/drawing/2014/main" id="{CB3E921B-0C83-4F5C-9D24-C96BC036E57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579258" y="1985182"/>
            <a:ext cx="2166804" cy="773597"/>
          </a:xfrm>
          <a:prstGeom prst="rect">
            <a:avLst/>
          </a:prstGeom>
        </p:spPr>
      </p:pic>
      <p:sp>
        <p:nvSpPr>
          <p:cNvPr id="35" name="TextBox 34">
            <a:extLst>
              <a:ext uri="{FF2B5EF4-FFF2-40B4-BE49-F238E27FC236}">
                <a16:creationId xmlns:a16="http://schemas.microsoft.com/office/drawing/2014/main" id="{173231AC-0C3A-60DF-1845-0FB75ADF903F}"/>
              </a:ext>
            </a:extLst>
          </p:cNvPr>
          <p:cNvSpPr txBox="1">
            <a:spLocks/>
          </p:cNvSpPr>
          <p:nvPr/>
        </p:nvSpPr>
        <p:spPr>
          <a:xfrm>
            <a:off x="6615087" y="1624789"/>
            <a:ext cx="2166804" cy="233994"/>
          </a:xfrm>
          <a:prstGeom prst="rect">
            <a:avLst/>
          </a:prstGeom>
          <a:noFill/>
        </p:spPr>
        <p:txBody>
          <a:bodyPr wrap="square" lIns="0" tIns="0" rIns="0" bIns="0" rtlCol="0" anchor="ctr" anchorCtr="0">
            <a:noAutofit/>
          </a:bodyPr>
          <a:lstStyle/>
          <a:p>
            <a:pPr indent="-304165" rtl="0">
              <a:lnSpc>
                <a:spcPct val="90000"/>
              </a:lnSpc>
              <a:spcBef>
                <a:spcPts val="300"/>
              </a:spcBef>
              <a:spcAft>
                <a:spcPts val="600"/>
              </a:spcAft>
              <a:buClr>
                <a:schemeClr val="tx2"/>
              </a:buClr>
            </a:pPr>
            <a:r>
              <a:rPr lang="ja-jp" sz="900" dirty="0">
                <a:solidFill>
                  <a:schemeClr val="bg1"/>
                </a:solidFill>
                <a:ea typeface="Meiryo" panose="020B0604030504040204" pitchFamily="34" charset="-128"/>
              </a:rPr>
              <a:t>print() 関数を使用して、コンソールまたはターミナルに情報を出力します。 </a:t>
            </a:r>
          </a:p>
        </p:txBody>
      </p:sp>
      <p:grpSp>
        <p:nvGrpSpPr>
          <p:cNvPr id="77" name="Group 76">
            <a:extLst>
              <a:ext uri="{FF2B5EF4-FFF2-40B4-BE49-F238E27FC236}">
                <a16:creationId xmlns:a16="http://schemas.microsoft.com/office/drawing/2014/main" id="{0444A4A1-4E0D-457C-6358-57F797BD9A3F}"/>
              </a:ext>
            </a:extLst>
          </p:cNvPr>
          <p:cNvGrpSpPr/>
          <p:nvPr/>
        </p:nvGrpSpPr>
        <p:grpSpPr>
          <a:xfrm>
            <a:off x="4096451" y="1599866"/>
            <a:ext cx="2180659" cy="1084927"/>
            <a:chOff x="4075404" y="1677312"/>
            <a:chExt cx="2180659" cy="1084927"/>
          </a:xfrm>
        </p:grpSpPr>
        <p:pic>
          <p:nvPicPr>
            <p:cNvPr id="36" name="Picture 35" descr="A black background with white text&#10;&#10;Description automatically generated">
              <a:extLst>
                <a:ext uri="{FF2B5EF4-FFF2-40B4-BE49-F238E27FC236}">
                  <a16:creationId xmlns:a16="http://schemas.microsoft.com/office/drawing/2014/main" id="{D2ECA8C5-D82C-8A07-B32D-CEF61F4BAFF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113974" y="1714020"/>
              <a:ext cx="1142089" cy="1048219"/>
            </a:xfrm>
            <a:prstGeom prst="rect">
              <a:avLst/>
            </a:prstGeom>
          </p:spPr>
        </p:pic>
        <p:sp>
          <p:nvSpPr>
            <p:cNvPr id="37" name="TextBox 36">
              <a:extLst>
                <a:ext uri="{FF2B5EF4-FFF2-40B4-BE49-F238E27FC236}">
                  <a16:creationId xmlns:a16="http://schemas.microsoft.com/office/drawing/2014/main" id="{6B54EE2D-6A57-3D0B-9D74-0A6DAF736E64}"/>
                </a:ext>
              </a:extLst>
            </p:cNvPr>
            <p:cNvSpPr txBox="1">
              <a:spLocks/>
            </p:cNvSpPr>
            <p:nvPr/>
          </p:nvSpPr>
          <p:spPr>
            <a:xfrm>
              <a:off x="4075404" y="1677312"/>
              <a:ext cx="964136" cy="180728"/>
            </a:xfrm>
            <a:prstGeom prst="rect">
              <a:avLst/>
            </a:prstGeom>
            <a:noFill/>
          </p:spPr>
          <p:txBody>
            <a:bodyPr wrap="square" lIns="0" tIns="0" rIns="0" bIns="0" rtlCol="0" anchor="ctr" anchorCtr="0">
              <a:noAutofit/>
            </a:bodyPr>
            <a:lstStyle/>
            <a:p>
              <a:pPr indent="-304165" rtl="0">
                <a:lnSpc>
                  <a:spcPct val="90000"/>
                </a:lnSpc>
                <a:spcBef>
                  <a:spcPts val="300"/>
                </a:spcBef>
                <a:spcAft>
                  <a:spcPts val="600"/>
                </a:spcAft>
                <a:buClr>
                  <a:schemeClr val="tx2"/>
                </a:buClr>
              </a:pPr>
              <a:r>
                <a:rPr lang="ja-jp" sz="800">
                  <a:solidFill>
                    <a:schemeClr val="bg1"/>
                  </a:solidFill>
                  <a:ea typeface="Meiryo" panose="020B0604030504040204" pitchFamily="34" charset="-128"/>
                </a:rPr>
                <a:t>加算(+)</a:t>
              </a:r>
            </a:p>
          </p:txBody>
        </p:sp>
        <p:sp>
          <p:nvSpPr>
            <p:cNvPr id="38" name="TextBox 37">
              <a:extLst>
                <a:ext uri="{FF2B5EF4-FFF2-40B4-BE49-F238E27FC236}">
                  <a16:creationId xmlns:a16="http://schemas.microsoft.com/office/drawing/2014/main" id="{FF0289CD-6E13-BC31-1779-A049FEFA45AE}"/>
                </a:ext>
              </a:extLst>
            </p:cNvPr>
            <p:cNvSpPr txBox="1">
              <a:spLocks/>
            </p:cNvSpPr>
            <p:nvPr/>
          </p:nvSpPr>
          <p:spPr>
            <a:xfrm>
              <a:off x="4075404" y="1855105"/>
              <a:ext cx="964136" cy="180728"/>
            </a:xfrm>
            <a:prstGeom prst="rect">
              <a:avLst/>
            </a:prstGeom>
            <a:noFill/>
          </p:spPr>
          <p:txBody>
            <a:bodyPr wrap="square" lIns="0" tIns="0" rIns="0" bIns="0" rtlCol="0" anchor="ctr" anchorCtr="0">
              <a:noAutofit/>
            </a:bodyPr>
            <a:lstStyle/>
            <a:p>
              <a:pPr indent="-304165" rtl="0">
                <a:lnSpc>
                  <a:spcPct val="90000"/>
                </a:lnSpc>
                <a:spcBef>
                  <a:spcPts val="300"/>
                </a:spcBef>
                <a:spcAft>
                  <a:spcPts val="600"/>
                </a:spcAft>
                <a:buClr>
                  <a:schemeClr val="tx2"/>
                </a:buClr>
              </a:pPr>
              <a:r>
                <a:rPr lang="ja-jp" sz="800">
                  <a:solidFill>
                    <a:schemeClr val="bg1"/>
                  </a:solidFill>
                  <a:ea typeface="Meiryo" panose="020B0604030504040204" pitchFamily="34" charset="-128"/>
                </a:rPr>
                <a:t>減算(-)</a:t>
              </a:r>
            </a:p>
          </p:txBody>
        </p:sp>
        <p:sp>
          <p:nvSpPr>
            <p:cNvPr id="39" name="TextBox 38">
              <a:extLst>
                <a:ext uri="{FF2B5EF4-FFF2-40B4-BE49-F238E27FC236}">
                  <a16:creationId xmlns:a16="http://schemas.microsoft.com/office/drawing/2014/main" id="{FCC67272-6D8D-0728-76B4-5BCE2342C9AB}"/>
                </a:ext>
              </a:extLst>
            </p:cNvPr>
            <p:cNvSpPr txBox="1">
              <a:spLocks/>
            </p:cNvSpPr>
            <p:nvPr/>
          </p:nvSpPr>
          <p:spPr>
            <a:xfrm>
              <a:off x="4075404" y="2032898"/>
              <a:ext cx="964136" cy="180728"/>
            </a:xfrm>
            <a:prstGeom prst="rect">
              <a:avLst/>
            </a:prstGeom>
            <a:noFill/>
          </p:spPr>
          <p:txBody>
            <a:bodyPr wrap="square" lIns="0" tIns="0" rIns="0" bIns="0" rtlCol="0" anchor="ctr" anchorCtr="0">
              <a:noAutofit/>
            </a:bodyPr>
            <a:lstStyle/>
            <a:p>
              <a:pPr indent="-304165" rtl="0">
                <a:lnSpc>
                  <a:spcPct val="90000"/>
                </a:lnSpc>
                <a:spcBef>
                  <a:spcPts val="300"/>
                </a:spcBef>
                <a:spcAft>
                  <a:spcPts val="600"/>
                </a:spcAft>
                <a:buClr>
                  <a:schemeClr val="tx2"/>
                </a:buClr>
              </a:pPr>
              <a:r>
                <a:rPr lang="ja-jp" sz="800">
                  <a:solidFill>
                    <a:schemeClr val="bg1"/>
                  </a:solidFill>
                  <a:ea typeface="Meiryo" panose="020B0604030504040204" pitchFamily="34" charset="-128"/>
                </a:rPr>
                <a:t>乗算(*)</a:t>
              </a:r>
            </a:p>
          </p:txBody>
        </p:sp>
        <p:sp>
          <p:nvSpPr>
            <p:cNvPr id="40" name="TextBox 39">
              <a:extLst>
                <a:ext uri="{FF2B5EF4-FFF2-40B4-BE49-F238E27FC236}">
                  <a16:creationId xmlns:a16="http://schemas.microsoft.com/office/drawing/2014/main" id="{67A60627-2E39-41B7-342F-0B245D2B5DF0}"/>
                </a:ext>
              </a:extLst>
            </p:cNvPr>
            <p:cNvSpPr txBox="1">
              <a:spLocks/>
            </p:cNvSpPr>
            <p:nvPr/>
          </p:nvSpPr>
          <p:spPr>
            <a:xfrm>
              <a:off x="4075404" y="2210691"/>
              <a:ext cx="964136" cy="180728"/>
            </a:xfrm>
            <a:prstGeom prst="rect">
              <a:avLst/>
            </a:prstGeom>
            <a:noFill/>
          </p:spPr>
          <p:txBody>
            <a:bodyPr wrap="square" lIns="0" tIns="0" rIns="0" bIns="0" rtlCol="0" anchor="ctr" anchorCtr="0">
              <a:noAutofit/>
            </a:bodyPr>
            <a:lstStyle/>
            <a:p>
              <a:pPr indent="-304165" rtl="0">
                <a:lnSpc>
                  <a:spcPct val="90000"/>
                </a:lnSpc>
                <a:spcBef>
                  <a:spcPts val="300"/>
                </a:spcBef>
                <a:spcAft>
                  <a:spcPts val="600"/>
                </a:spcAft>
                <a:buClr>
                  <a:schemeClr val="tx2"/>
                </a:buClr>
              </a:pPr>
              <a:r>
                <a:rPr lang="ja-jp" sz="800">
                  <a:solidFill>
                    <a:schemeClr val="bg1"/>
                  </a:solidFill>
                  <a:ea typeface="Meiryo" panose="020B0604030504040204" pitchFamily="34" charset="-128"/>
                </a:rPr>
                <a:t>除算(/)</a:t>
              </a:r>
            </a:p>
          </p:txBody>
        </p:sp>
        <p:sp>
          <p:nvSpPr>
            <p:cNvPr id="41" name="TextBox 40">
              <a:extLst>
                <a:ext uri="{FF2B5EF4-FFF2-40B4-BE49-F238E27FC236}">
                  <a16:creationId xmlns:a16="http://schemas.microsoft.com/office/drawing/2014/main" id="{9EBE4AB8-5D4D-606C-5F21-EBFD2662E1E3}"/>
                </a:ext>
              </a:extLst>
            </p:cNvPr>
            <p:cNvSpPr txBox="1">
              <a:spLocks/>
            </p:cNvSpPr>
            <p:nvPr/>
          </p:nvSpPr>
          <p:spPr>
            <a:xfrm>
              <a:off x="4075404" y="2388484"/>
              <a:ext cx="964136" cy="180728"/>
            </a:xfrm>
            <a:prstGeom prst="rect">
              <a:avLst/>
            </a:prstGeom>
            <a:noFill/>
          </p:spPr>
          <p:txBody>
            <a:bodyPr wrap="square" lIns="0" tIns="0" rIns="0" bIns="0" rtlCol="0" anchor="ctr" anchorCtr="0">
              <a:noAutofit/>
            </a:bodyPr>
            <a:lstStyle/>
            <a:p>
              <a:pPr indent="-304165" rtl="0">
                <a:lnSpc>
                  <a:spcPct val="90000"/>
                </a:lnSpc>
                <a:spcBef>
                  <a:spcPts val="300"/>
                </a:spcBef>
                <a:spcAft>
                  <a:spcPts val="600"/>
                </a:spcAft>
                <a:buClr>
                  <a:schemeClr val="tx2"/>
                </a:buClr>
              </a:pPr>
              <a:r>
                <a:rPr lang="ja-jp" sz="800">
                  <a:solidFill>
                    <a:schemeClr val="bg1"/>
                  </a:solidFill>
                  <a:ea typeface="Meiryo" panose="020B0604030504040204" pitchFamily="34" charset="-128"/>
                </a:rPr>
                <a:t>係数(%)</a:t>
              </a:r>
            </a:p>
          </p:txBody>
        </p:sp>
        <p:sp>
          <p:nvSpPr>
            <p:cNvPr id="42" name="TextBox 41">
              <a:extLst>
                <a:ext uri="{FF2B5EF4-FFF2-40B4-BE49-F238E27FC236}">
                  <a16:creationId xmlns:a16="http://schemas.microsoft.com/office/drawing/2014/main" id="{7C1BFC25-95AE-250F-C907-9F8C38CFA776}"/>
                </a:ext>
              </a:extLst>
            </p:cNvPr>
            <p:cNvSpPr txBox="1">
              <a:spLocks/>
            </p:cNvSpPr>
            <p:nvPr/>
          </p:nvSpPr>
          <p:spPr>
            <a:xfrm>
              <a:off x="4075404" y="2566278"/>
              <a:ext cx="964136" cy="180728"/>
            </a:xfrm>
            <a:prstGeom prst="rect">
              <a:avLst/>
            </a:prstGeom>
            <a:noFill/>
          </p:spPr>
          <p:txBody>
            <a:bodyPr wrap="square" lIns="0" tIns="0" rIns="0" bIns="0" rtlCol="0" anchor="ctr" anchorCtr="0">
              <a:noAutofit/>
            </a:bodyPr>
            <a:lstStyle/>
            <a:p>
              <a:pPr indent="-304165" rtl="0">
                <a:lnSpc>
                  <a:spcPct val="90000"/>
                </a:lnSpc>
                <a:spcBef>
                  <a:spcPts val="300"/>
                </a:spcBef>
                <a:spcAft>
                  <a:spcPts val="600"/>
                </a:spcAft>
                <a:buClr>
                  <a:schemeClr val="tx2"/>
                </a:buClr>
              </a:pPr>
              <a:r>
                <a:rPr lang="ja-jp" sz="800">
                  <a:solidFill>
                    <a:schemeClr val="bg1"/>
                  </a:solidFill>
                  <a:ea typeface="Meiryo" panose="020B0604030504040204" pitchFamily="34" charset="-128"/>
                </a:rPr>
                <a:t>累乗(**)</a:t>
              </a:r>
            </a:p>
          </p:txBody>
        </p:sp>
      </p:grpSp>
      <p:sp>
        <p:nvSpPr>
          <p:cNvPr id="43" name="TextBox 42">
            <a:extLst>
              <a:ext uri="{FF2B5EF4-FFF2-40B4-BE49-F238E27FC236}">
                <a16:creationId xmlns:a16="http://schemas.microsoft.com/office/drawing/2014/main" id="{DE48FD31-BC03-6FA7-3C45-B2B914879A9A}"/>
              </a:ext>
            </a:extLst>
          </p:cNvPr>
          <p:cNvSpPr txBox="1">
            <a:spLocks/>
          </p:cNvSpPr>
          <p:nvPr/>
        </p:nvSpPr>
        <p:spPr>
          <a:xfrm>
            <a:off x="2770804" y="1820061"/>
            <a:ext cx="1029271" cy="127052"/>
          </a:xfrm>
          <a:prstGeom prst="rect">
            <a:avLst/>
          </a:prstGeom>
          <a:noFill/>
        </p:spPr>
        <p:txBody>
          <a:bodyPr wrap="square" lIns="0" tIns="0" rIns="0" bIns="45720" rtlCol="0" anchor="ctr" anchorCtr="0">
            <a:noAutofit/>
          </a:bodyPr>
          <a:lstStyle/>
          <a:p>
            <a:pPr rtl="0">
              <a:lnSpc>
                <a:spcPct val="150000"/>
              </a:lnSpc>
            </a:pPr>
            <a:r>
              <a:rPr lang="ja-jp" sz="800">
                <a:solidFill>
                  <a:srgbClr val="FFFFFF"/>
                </a:solidFill>
                <a:ea typeface="Meiryo" panose="020B0604030504040204" pitchFamily="34" charset="-128"/>
                <a:cs typeface="Poppins"/>
              </a:rPr>
              <a:t>整数(int)</a:t>
            </a:r>
          </a:p>
        </p:txBody>
      </p:sp>
      <p:sp>
        <p:nvSpPr>
          <p:cNvPr id="44" name="TextBox 43">
            <a:extLst>
              <a:ext uri="{FF2B5EF4-FFF2-40B4-BE49-F238E27FC236}">
                <a16:creationId xmlns:a16="http://schemas.microsoft.com/office/drawing/2014/main" id="{15DE5E4D-E4C5-4042-5A12-F49C5D373C8D}"/>
              </a:ext>
            </a:extLst>
          </p:cNvPr>
          <p:cNvSpPr txBox="1">
            <a:spLocks/>
          </p:cNvSpPr>
          <p:nvPr/>
        </p:nvSpPr>
        <p:spPr>
          <a:xfrm>
            <a:off x="2770804" y="1992478"/>
            <a:ext cx="1029271" cy="127052"/>
          </a:xfrm>
          <a:prstGeom prst="rect">
            <a:avLst/>
          </a:prstGeom>
          <a:noFill/>
        </p:spPr>
        <p:txBody>
          <a:bodyPr wrap="square" lIns="0" tIns="0" rIns="0" bIns="0" rtlCol="0" anchor="ctr" anchorCtr="0">
            <a:noAutofit/>
          </a:bodyPr>
          <a:lstStyle/>
          <a:p>
            <a:pPr indent="-304165" rtl="0">
              <a:lnSpc>
                <a:spcPct val="90000"/>
              </a:lnSpc>
              <a:spcBef>
                <a:spcPts val="300"/>
              </a:spcBef>
              <a:spcAft>
                <a:spcPts val="600"/>
              </a:spcAft>
              <a:buClr>
                <a:schemeClr val="tx2"/>
              </a:buClr>
            </a:pPr>
            <a:r>
              <a:rPr lang="ja-jp" sz="800">
                <a:solidFill>
                  <a:schemeClr val="bg1"/>
                </a:solidFill>
                <a:ea typeface="Meiryo" panose="020B0604030504040204" pitchFamily="34" charset="-128"/>
              </a:rPr>
              <a:t>文字列(str)</a:t>
            </a:r>
          </a:p>
        </p:txBody>
      </p:sp>
      <p:sp>
        <p:nvSpPr>
          <p:cNvPr id="45" name="TextBox 44">
            <a:extLst>
              <a:ext uri="{FF2B5EF4-FFF2-40B4-BE49-F238E27FC236}">
                <a16:creationId xmlns:a16="http://schemas.microsoft.com/office/drawing/2014/main" id="{FAA9D78A-9DB0-2011-2B05-418D5D604A56}"/>
              </a:ext>
            </a:extLst>
          </p:cNvPr>
          <p:cNvSpPr txBox="1">
            <a:spLocks/>
          </p:cNvSpPr>
          <p:nvPr/>
        </p:nvSpPr>
        <p:spPr>
          <a:xfrm>
            <a:off x="2770804" y="2164896"/>
            <a:ext cx="1029271" cy="127052"/>
          </a:xfrm>
          <a:prstGeom prst="rect">
            <a:avLst/>
          </a:prstGeom>
          <a:noFill/>
        </p:spPr>
        <p:txBody>
          <a:bodyPr wrap="square" lIns="0" tIns="0" rIns="0" bIns="0" rtlCol="0" anchor="ctr" anchorCtr="0">
            <a:noAutofit/>
          </a:bodyPr>
          <a:lstStyle/>
          <a:p>
            <a:pPr indent="-304165" rtl="0">
              <a:lnSpc>
                <a:spcPct val="90000"/>
              </a:lnSpc>
              <a:spcBef>
                <a:spcPts val="300"/>
              </a:spcBef>
              <a:spcAft>
                <a:spcPts val="600"/>
              </a:spcAft>
              <a:buClr>
                <a:schemeClr val="tx2"/>
              </a:buClr>
            </a:pPr>
            <a:r>
              <a:rPr lang="ja-jp" sz="800">
                <a:solidFill>
                  <a:schemeClr val="bg1"/>
                </a:solidFill>
                <a:ea typeface="Meiryo" panose="020B0604030504040204" pitchFamily="34" charset="-128"/>
              </a:rPr>
              <a:t>浮動小数点(float)</a:t>
            </a:r>
          </a:p>
        </p:txBody>
      </p:sp>
      <p:sp>
        <p:nvSpPr>
          <p:cNvPr id="46" name="TextBox 45">
            <a:extLst>
              <a:ext uri="{FF2B5EF4-FFF2-40B4-BE49-F238E27FC236}">
                <a16:creationId xmlns:a16="http://schemas.microsoft.com/office/drawing/2014/main" id="{0F587C3E-D28C-6D45-4464-3CD0EDC2B7D0}"/>
              </a:ext>
            </a:extLst>
          </p:cNvPr>
          <p:cNvSpPr txBox="1">
            <a:spLocks/>
          </p:cNvSpPr>
          <p:nvPr/>
        </p:nvSpPr>
        <p:spPr>
          <a:xfrm>
            <a:off x="362107" y="2899397"/>
            <a:ext cx="8413403" cy="180728"/>
          </a:xfrm>
          <a:prstGeom prst="rect">
            <a:avLst/>
          </a:prstGeom>
          <a:noFill/>
        </p:spPr>
        <p:txBody>
          <a:bodyPr wrap="square" lIns="0" tIns="0" rIns="0" bIns="0" rtlCol="0" anchor="t">
            <a:noAutofit/>
          </a:bodyPr>
          <a:lstStyle/>
          <a:p>
            <a:pPr indent="-304165" rtl="0">
              <a:lnSpc>
                <a:spcPct val="90000"/>
              </a:lnSpc>
              <a:spcBef>
                <a:spcPts val="300"/>
              </a:spcBef>
              <a:spcAft>
                <a:spcPts val="600"/>
              </a:spcAft>
              <a:buClr>
                <a:schemeClr val="tx2"/>
              </a:buClr>
            </a:pPr>
            <a:r>
              <a:rPr lang="ja-jp" sz="1400" b="1">
                <a:solidFill>
                  <a:schemeClr val="accent1"/>
                </a:solidFill>
                <a:ea typeface="Meiryo" panose="020B0604030504040204" pitchFamily="34" charset="-128"/>
              </a:rPr>
              <a:t>文字列演算</a:t>
            </a:r>
          </a:p>
        </p:txBody>
      </p:sp>
      <p:grpSp>
        <p:nvGrpSpPr>
          <p:cNvPr id="49" name="Group 48">
            <a:extLst>
              <a:ext uri="{FF2B5EF4-FFF2-40B4-BE49-F238E27FC236}">
                <a16:creationId xmlns:a16="http://schemas.microsoft.com/office/drawing/2014/main" id="{07162367-EBDC-3870-9D65-886C4A13E79C}"/>
              </a:ext>
            </a:extLst>
          </p:cNvPr>
          <p:cNvGrpSpPr/>
          <p:nvPr/>
        </p:nvGrpSpPr>
        <p:grpSpPr>
          <a:xfrm>
            <a:off x="1341776" y="3316067"/>
            <a:ext cx="2540142" cy="1083233"/>
            <a:chOff x="2350422" y="3052378"/>
            <a:chExt cx="4272619" cy="1822041"/>
          </a:xfrm>
        </p:grpSpPr>
        <p:pic>
          <p:nvPicPr>
            <p:cNvPr id="47" name="Picture 46" descr="A computer screen with white text and numbers&#10;&#10;Description automatically generated">
              <a:extLst>
                <a:ext uri="{FF2B5EF4-FFF2-40B4-BE49-F238E27FC236}">
                  <a16:creationId xmlns:a16="http://schemas.microsoft.com/office/drawing/2014/main" id="{1C9A9223-6FC9-E499-0099-0C973582E9D1}"/>
                </a:ext>
              </a:extLst>
            </p:cNvPr>
            <p:cNvPicPr>
              <a:picLocks noChangeAspect="1"/>
            </p:cNvPicPr>
            <p:nvPr/>
          </p:nvPicPr>
          <p:blipFill rotWithShape="1">
            <a:blip r:embed="rId8">
              <a:extLst>
                <a:ext uri="{28A0092B-C50C-407E-A947-70E740481C1C}">
                  <a14:useLocalDpi xmlns:a14="http://schemas.microsoft.com/office/drawing/2010/main" val="0"/>
                </a:ext>
              </a:extLst>
            </a:blip>
            <a:srcRect t="44043"/>
            <a:stretch/>
          </p:blipFill>
          <p:spPr>
            <a:xfrm>
              <a:off x="2350422" y="3710033"/>
              <a:ext cx="4272619" cy="1164386"/>
            </a:xfrm>
            <a:prstGeom prst="rect">
              <a:avLst/>
            </a:prstGeom>
          </p:spPr>
        </p:pic>
        <p:pic>
          <p:nvPicPr>
            <p:cNvPr id="48" name="Picture 47" descr="A computer screen with white text and numbers&#10;&#10;Description automatically generated">
              <a:extLst>
                <a:ext uri="{FF2B5EF4-FFF2-40B4-BE49-F238E27FC236}">
                  <a16:creationId xmlns:a16="http://schemas.microsoft.com/office/drawing/2014/main" id="{318815C6-C5D7-FAA6-E598-6227B5BFB35C}"/>
                </a:ext>
              </a:extLst>
            </p:cNvPr>
            <p:cNvPicPr>
              <a:picLocks noChangeAspect="1"/>
            </p:cNvPicPr>
            <p:nvPr/>
          </p:nvPicPr>
          <p:blipFill rotWithShape="1">
            <a:blip r:embed="rId8">
              <a:extLst>
                <a:ext uri="{28A0092B-C50C-407E-A947-70E740481C1C}">
                  <a14:useLocalDpi xmlns:a14="http://schemas.microsoft.com/office/drawing/2010/main" val="0"/>
                </a:ext>
              </a:extLst>
            </a:blip>
            <a:srcRect r="51586" b="71021"/>
            <a:stretch/>
          </p:blipFill>
          <p:spPr>
            <a:xfrm>
              <a:off x="2350422" y="3052378"/>
              <a:ext cx="2068538" cy="603002"/>
            </a:xfrm>
            <a:prstGeom prst="rect">
              <a:avLst/>
            </a:prstGeom>
          </p:spPr>
        </p:pic>
      </p:grpSp>
      <p:grpSp>
        <p:nvGrpSpPr>
          <p:cNvPr id="59" name="Group 58">
            <a:extLst>
              <a:ext uri="{FF2B5EF4-FFF2-40B4-BE49-F238E27FC236}">
                <a16:creationId xmlns:a16="http://schemas.microsoft.com/office/drawing/2014/main" id="{30665A43-4F9E-42CA-4F4A-C13B85AA3430}"/>
              </a:ext>
            </a:extLst>
          </p:cNvPr>
          <p:cNvGrpSpPr/>
          <p:nvPr/>
        </p:nvGrpSpPr>
        <p:grpSpPr>
          <a:xfrm>
            <a:off x="362107" y="3722049"/>
            <a:ext cx="1903940" cy="652916"/>
            <a:chOff x="6034090" y="1679939"/>
            <a:chExt cx="1903940" cy="652916"/>
          </a:xfrm>
        </p:grpSpPr>
        <p:sp>
          <p:nvSpPr>
            <p:cNvPr id="53" name="TextBox 52">
              <a:extLst>
                <a:ext uri="{FF2B5EF4-FFF2-40B4-BE49-F238E27FC236}">
                  <a16:creationId xmlns:a16="http://schemas.microsoft.com/office/drawing/2014/main" id="{A2F3CF03-B470-45A4-3306-DE94CC2FD49C}"/>
                </a:ext>
              </a:extLst>
            </p:cNvPr>
            <p:cNvSpPr txBox="1">
              <a:spLocks/>
            </p:cNvSpPr>
            <p:nvPr/>
          </p:nvSpPr>
          <p:spPr>
            <a:xfrm>
              <a:off x="6034090" y="1679939"/>
              <a:ext cx="899337" cy="122288"/>
            </a:xfrm>
            <a:prstGeom prst="rect">
              <a:avLst/>
            </a:prstGeom>
            <a:noFill/>
          </p:spPr>
          <p:txBody>
            <a:bodyPr wrap="square" lIns="0" tIns="0" rIns="0" bIns="0" rtlCol="0" anchor="ctr" anchorCtr="0">
              <a:noAutofit/>
            </a:bodyPr>
            <a:lstStyle/>
            <a:p>
              <a:pPr indent="-304165" rtl="0">
                <a:lnSpc>
                  <a:spcPct val="90000"/>
                </a:lnSpc>
                <a:spcBef>
                  <a:spcPts val="300"/>
                </a:spcBef>
                <a:spcAft>
                  <a:spcPts val="600"/>
                </a:spcAft>
                <a:buClr>
                  <a:schemeClr val="tx2"/>
                </a:buClr>
              </a:pPr>
              <a:r>
                <a:rPr lang="ja-jp" sz="800">
                  <a:solidFill>
                    <a:schemeClr val="bg1"/>
                  </a:solidFill>
                  <a:ea typeface="Meiryo" panose="020B0604030504040204" pitchFamily="34" charset="-128"/>
                </a:rPr>
                <a:t>連結(+)</a:t>
              </a:r>
            </a:p>
          </p:txBody>
        </p:sp>
        <p:sp>
          <p:nvSpPr>
            <p:cNvPr id="54" name="TextBox 53">
              <a:extLst>
                <a:ext uri="{FF2B5EF4-FFF2-40B4-BE49-F238E27FC236}">
                  <a16:creationId xmlns:a16="http://schemas.microsoft.com/office/drawing/2014/main" id="{B161DA13-0945-55D3-288C-C4380EFE07F5}"/>
                </a:ext>
              </a:extLst>
            </p:cNvPr>
            <p:cNvSpPr txBox="1">
              <a:spLocks/>
            </p:cNvSpPr>
            <p:nvPr/>
          </p:nvSpPr>
          <p:spPr>
            <a:xfrm>
              <a:off x="6034090" y="1856815"/>
              <a:ext cx="899337" cy="122288"/>
            </a:xfrm>
            <a:prstGeom prst="rect">
              <a:avLst/>
            </a:prstGeom>
            <a:noFill/>
          </p:spPr>
          <p:txBody>
            <a:bodyPr wrap="square" lIns="0" tIns="0" rIns="0" bIns="0" rtlCol="0" anchor="ctr" anchorCtr="0">
              <a:noAutofit/>
            </a:bodyPr>
            <a:lstStyle/>
            <a:p>
              <a:pPr indent="-304165" rtl="0">
                <a:lnSpc>
                  <a:spcPct val="90000"/>
                </a:lnSpc>
                <a:spcBef>
                  <a:spcPts val="300"/>
                </a:spcBef>
                <a:spcAft>
                  <a:spcPts val="600"/>
                </a:spcAft>
                <a:buClr>
                  <a:schemeClr val="tx2"/>
                </a:buClr>
              </a:pPr>
              <a:r>
                <a:rPr lang="ja-jp" sz="800">
                  <a:solidFill>
                    <a:schemeClr val="bg1"/>
                  </a:solidFill>
                  <a:ea typeface="Meiryo" panose="020B0604030504040204" pitchFamily="34" charset="-128"/>
                </a:rPr>
                <a:t>繰り返し(*)</a:t>
              </a:r>
            </a:p>
          </p:txBody>
        </p:sp>
        <p:sp>
          <p:nvSpPr>
            <p:cNvPr id="55" name="TextBox 54">
              <a:extLst>
                <a:ext uri="{FF2B5EF4-FFF2-40B4-BE49-F238E27FC236}">
                  <a16:creationId xmlns:a16="http://schemas.microsoft.com/office/drawing/2014/main" id="{40701643-1370-002A-A84E-717CBE4A3D7A}"/>
                </a:ext>
              </a:extLst>
            </p:cNvPr>
            <p:cNvSpPr txBox="1">
              <a:spLocks/>
            </p:cNvSpPr>
            <p:nvPr/>
          </p:nvSpPr>
          <p:spPr>
            <a:xfrm>
              <a:off x="6034090" y="2033691"/>
              <a:ext cx="1903940" cy="176874"/>
            </a:xfrm>
            <a:prstGeom prst="rect">
              <a:avLst/>
            </a:prstGeom>
            <a:noFill/>
          </p:spPr>
          <p:txBody>
            <a:bodyPr wrap="square" lIns="0" tIns="0" rIns="0" bIns="0" rtlCol="0" anchor="ctr" anchorCtr="0">
              <a:noAutofit/>
            </a:bodyPr>
            <a:lstStyle/>
            <a:p>
              <a:pPr indent="-304165" rtl="0">
                <a:lnSpc>
                  <a:spcPct val="90000"/>
                </a:lnSpc>
                <a:spcBef>
                  <a:spcPts val="300"/>
                </a:spcBef>
                <a:spcAft>
                  <a:spcPts val="600"/>
                </a:spcAft>
                <a:buClr>
                  <a:schemeClr val="tx2"/>
                </a:buClr>
              </a:pPr>
              <a:r>
                <a:rPr lang="ja-jp" sz="800" spc="-50" dirty="0">
                  <a:solidFill>
                    <a:schemeClr val="bg1"/>
                  </a:solidFill>
                  <a:ea typeface="Meiryo" panose="020B0604030504040204" pitchFamily="34" charset="-128"/>
                </a:rPr>
                <a:t>インデックス作成( [i] )</a:t>
              </a:r>
            </a:p>
          </p:txBody>
        </p:sp>
        <p:sp>
          <p:nvSpPr>
            <p:cNvPr id="56" name="TextBox 55">
              <a:extLst>
                <a:ext uri="{FF2B5EF4-FFF2-40B4-BE49-F238E27FC236}">
                  <a16:creationId xmlns:a16="http://schemas.microsoft.com/office/drawing/2014/main" id="{50198D30-16AF-1837-F138-C9650E41D728}"/>
                </a:ext>
              </a:extLst>
            </p:cNvPr>
            <p:cNvSpPr txBox="1">
              <a:spLocks/>
            </p:cNvSpPr>
            <p:nvPr/>
          </p:nvSpPr>
          <p:spPr>
            <a:xfrm>
              <a:off x="6034090" y="2210567"/>
              <a:ext cx="899337" cy="122288"/>
            </a:xfrm>
            <a:prstGeom prst="rect">
              <a:avLst/>
            </a:prstGeom>
            <a:noFill/>
          </p:spPr>
          <p:txBody>
            <a:bodyPr wrap="square" lIns="0" tIns="0" rIns="0" bIns="0" rtlCol="0" anchor="ctr" anchorCtr="0">
              <a:noAutofit/>
            </a:bodyPr>
            <a:lstStyle/>
            <a:p>
              <a:pPr indent="-304165" rtl="0">
                <a:lnSpc>
                  <a:spcPct val="90000"/>
                </a:lnSpc>
                <a:spcBef>
                  <a:spcPts val="300"/>
                </a:spcBef>
                <a:spcAft>
                  <a:spcPts val="600"/>
                </a:spcAft>
                <a:buClr>
                  <a:schemeClr val="tx2"/>
                </a:buClr>
              </a:pPr>
              <a:r>
                <a:rPr lang="ja-jp" sz="800" dirty="0">
                  <a:solidFill>
                    <a:schemeClr val="bg1"/>
                  </a:solidFill>
                  <a:ea typeface="Meiryo" panose="020B0604030504040204" pitchFamily="34" charset="-128"/>
                </a:rPr>
                <a:t>スライス( [x:y] )</a:t>
              </a:r>
            </a:p>
          </p:txBody>
        </p:sp>
      </p:grpSp>
      <p:grpSp>
        <p:nvGrpSpPr>
          <p:cNvPr id="69" name="Group 68">
            <a:extLst>
              <a:ext uri="{FF2B5EF4-FFF2-40B4-BE49-F238E27FC236}">
                <a16:creationId xmlns:a16="http://schemas.microsoft.com/office/drawing/2014/main" id="{0AB75A56-BBFC-47B3-E947-795715B0F250}"/>
              </a:ext>
            </a:extLst>
          </p:cNvPr>
          <p:cNvGrpSpPr/>
          <p:nvPr/>
        </p:nvGrpSpPr>
        <p:grpSpPr>
          <a:xfrm>
            <a:off x="4250408" y="3626374"/>
            <a:ext cx="2514823" cy="748591"/>
            <a:chOff x="4301847" y="4026438"/>
            <a:chExt cx="2523929" cy="751302"/>
          </a:xfrm>
        </p:grpSpPr>
        <p:pic>
          <p:nvPicPr>
            <p:cNvPr id="50" name="Picture 49" descr="A computer screen shot of a black background&#10;&#10;Description automatically generated">
              <a:extLst>
                <a:ext uri="{FF2B5EF4-FFF2-40B4-BE49-F238E27FC236}">
                  <a16:creationId xmlns:a16="http://schemas.microsoft.com/office/drawing/2014/main" id="{92D1D075-8D32-6C0A-696F-88107B4E874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366849" y="4079596"/>
              <a:ext cx="2395433" cy="632829"/>
            </a:xfrm>
            <a:prstGeom prst="rect">
              <a:avLst/>
            </a:prstGeom>
          </p:spPr>
        </p:pic>
        <p:sp>
          <p:nvSpPr>
            <p:cNvPr id="66" name="Rectangle 65">
              <a:extLst>
                <a:ext uri="{FF2B5EF4-FFF2-40B4-BE49-F238E27FC236}">
                  <a16:creationId xmlns:a16="http://schemas.microsoft.com/office/drawing/2014/main" id="{28BB393E-3600-8760-C2EB-5F8D807E9650}"/>
                </a:ext>
              </a:extLst>
            </p:cNvPr>
            <p:cNvSpPr/>
            <p:nvPr/>
          </p:nvSpPr>
          <p:spPr>
            <a:xfrm>
              <a:off x="4301847" y="4026438"/>
              <a:ext cx="2523929" cy="751302"/>
            </a:xfrm>
            <a:prstGeom prst="rect">
              <a:avLst/>
            </a:prstGeom>
            <a:noFill/>
            <a:ln w="63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1600" dirty="0" err="1">
                <a:ea typeface="Meiryo" panose="020B0604030504040204" pitchFamily="34" charset="-128"/>
              </a:endParaRPr>
            </a:p>
          </p:txBody>
        </p:sp>
      </p:grpSp>
      <p:grpSp>
        <p:nvGrpSpPr>
          <p:cNvPr id="70" name="Group 69">
            <a:extLst>
              <a:ext uri="{FF2B5EF4-FFF2-40B4-BE49-F238E27FC236}">
                <a16:creationId xmlns:a16="http://schemas.microsoft.com/office/drawing/2014/main" id="{06E259A0-A225-8CD0-F5EC-B6B51782EE12}"/>
              </a:ext>
            </a:extLst>
          </p:cNvPr>
          <p:cNvGrpSpPr/>
          <p:nvPr/>
        </p:nvGrpSpPr>
        <p:grpSpPr>
          <a:xfrm>
            <a:off x="7015838" y="3626374"/>
            <a:ext cx="1759672" cy="748591"/>
            <a:chOff x="7009466" y="4026438"/>
            <a:chExt cx="1766044" cy="751302"/>
          </a:xfrm>
        </p:grpSpPr>
        <p:sp>
          <p:nvSpPr>
            <p:cNvPr id="67" name="Rectangle 66">
              <a:extLst>
                <a:ext uri="{FF2B5EF4-FFF2-40B4-BE49-F238E27FC236}">
                  <a16:creationId xmlns:a16="http://schemas.microsoft.com/office/drawing/2014/main" id="{B7B85193-DE58-B94C-A302-4C696517807A}"/>
                </a:ext>
              </a:extLst>
            </p:cNvPr>
            <p:cNvSpPr/>
            <p:nvPr/>
          </p:nvSpPr>
          <p:spPr>
            <a:xfrm>
              <a:off x="7009466" y="4026438"/>
              <a:ext cx="1766044" cy="751302"/>
            </a:xfrm>
            <a:prstGeom prst="rect">
              <a:avLst/>
            </a:prstGeom>
            <a:noFill/>
            <a:ln w="63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1600" dirty="0" err="1">
                <a:ea typeface="Meiryo" panose="020B0604030504040204" pitchFamily="34" charset="-128"/>
              </a:endParaRPr>
            </a:p>
          </p:txBody>
        </p:sp>
        <p:pic>
          <p:nvPicPr>
            <p:cNvPr id="51" name="Picture 50" descr="A black background with pink and orange text&#10;&#10;Description automatically generated">
              <a:extLst>
                <a:ext uri="{FF2B5EF4-FFF2-40B4-BE49-F238E27FC236}">
                  <a16:creationId xmlns:a16="http://schemas.microsoft.com/office/drawing/2014/main" id="{82FF6B84-71B2-C9E0-79FB-BF0071168E4A}"/>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102737" y="4081113"/>
              <a:ext cx="1552357" cy="641952"/>
            </a:xfrm>
            <a:prstGeom prst="rect">
              <a:avLst/>
            </a:prstGeom>
          </p:spPr>
        </p:pic>
      </p:grpSp>
      <p:cxnSp>
        <p:nvCxnSpPr>
          <p:cNvPr id="74" name="Straight Connector 73">
            <a:extLst>
              <a:ext uri="{FF2B5EF4-FFF2-40B4-BE49-F238E27FC236}">
                <a16:creationId xmlns:a16="http://schemas.microsoft.com/office/drawing/2014/main" id="{6BC06335-DA10-47FD-88C6-32C9F5E4BC97}"/>
              </a:ext>
            </a:extLst>
          </p:cNvPr>
          <p:cNvCxnSpPr>
            <a:cxnSpLocks/>
          </p:cNvCxnSpPr>
          <p:nvPr/>
        </p:nvCxnSpPr>
        <p:spPr>
          <a:xfrm flipV="1">
            <a:off x="6477340" y="1231900"/>
            <a:ext cx="0" cy="1579323"/>
          </a:xfrm>
          <a:prstGeom prst="line">
            <a:avLst/>
          </a:prstGeom>
          <a:ln w="6350">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75" name="TextBox 74">
            <a:extLst>
              <a:ext uri="{FF2B5EF4-FFF2-40B4-BE49-F238E27FC236}">
                <a16:creationId xmlns:a16="http://schemas.microsoft.com/office/drawing/2014/main" id="{0AE1707D-C0A6-6D3D-0286-03DDA39CDFA4}"/>
              </a:ext>
            </a:extLst>
          </p:cNvPr>
          <p:cNvSpPr txBox="1">
            <a:spLocks/>
          </p:cNvSpPr>
          <p:nvPr/>
        </p:nvSpPr>
        <p:spPr>
          <a:xfrm>
            <a:off x="4090635" y="1202993"/>
            <a:ext cx="2244626" cy="180728"/>
          </a:xfrm>
          <a:prstGeom prst="rect">
            <a:avLst/>
          </a:prstGeom>
          <a:noFill/>
        </p:spPr>
        <p:txBody>
          <a:bodyPr wrap="square" lIns="0" tIns="0" rIns="0" bIns="0" rtlCol="0" anchor="ctr" anchorCtr="0">
            <a:normAutofit fontScale="92500" lnSpcReduction="10000"/>
          </a:bodyPr>
          <a:lstStyle/>
          <a:p>
            <a:pPr indent="-304165" rtl="0">
              <a:lnSpc>
                <a:spcPct val="90000"/>
              </a:lnSpc>
              <a:spcBef>
                <a:spcPts val="300"/>
              </a:spcBef>
              <a:spcAft>
                <a:spcPts val="600"/>
              </a:spcAft>
              <a:buClr>
                <a:schemeClr val="tx2"/>
              </a:buClr>
            </a:pPr>
            <a:r>
              <a:rPr lang="ja-jp" sz="1400" b="1">
                <a:solidFill>
                  <a:schemeClr val="accent1"/>
                </a:solidFill>
                <a:ea typeface="Meiryo" panose="020B0604030504040204" pitchFamily="34" charset="-128"/>
              </a:rPr>
              <a:t>数学演算</a:t>
            </a:r>
          </a:p>
        </p:txBody>
      </p:sp>
      <p:sp>
        <p:nvSpPr>
          <p:cNvPr id="83" name="TextBox 82">
            <a:extLst>
              <a:ext uri="{FF2B5EF4-FFF2-40B4-BE49-F238E27FC236}">
                <a16:creationId xmlns:a16="http://schemas.microsoft.com/office/drawing/2014/main" id="{BCFAD3A1-4869-17CF-B470-8675EC32D073}"/>
              </a:ext>
            </a:extLst>
          </p:cNvPr>
          <p:cNvSpPr txBox="1">
            <a:spLocks/>
          </p:cNvSpPr>
          <p:nvPr/>
        </p:nvSpPr>
        <p:spPr>
          <a:xfrm>
            <a:off x="2770804" y="1599866"/>
            <a:ext cx="1037185" cy="180728"/>
          </a:xfrm>
          <a:prstGeom prst="rect">
            <a:avLst/>
          </a:prstGeom>
          <a:noFill/>
        </p:spPr>
        <p:txBody>
          <a:bodyPr wrap="square" lIns="0" tIns="0" rIns="0" bIns="0" rtlCol="0" anchor="ctr" anchorCtr="0">
            <a:noAutofit/>
          </a:bodyPr>
          <a:lstStyle/>
          <a:p>
            <a:pPr indent="-304165" rtl="0">
              <a:lnSpc>
                <a:spcPct val="90000"/>
              </a:lnSpc>
              <a:spcBef>
                <a:spcPts val="300"/>
              </a:spcBef>
              <a:spcAft>
                <a:spcPts val="600"/>
              </a:spcAft>
              <a:buClr>
                <a:schemeClr val="tx2"/>
              </a:buClr>
            </a:pPr>
            <a:r>
              <a:rPr lang="ja-jp" sz="1050" b="1">
                <a:solidFill>
                  <a:schemeClr val="bg1"/>
                </a:solidFill>
                <a:ea typeface="Meiryo" panose="020B0604030504040204" pitchFamily="34" charset="-128"/>
              </a:rPr>
              <a:t>データ タイプ</a:t>
            </a:r>
          </a:p>
        </p:txBody>
      </p:sp>
      <p:cxnSp>
        <p:nvCxnSpPr>
          <p:cNvPr id="85" name="Straight Arrow Connector 84">
            <a:extLst>
              <a:ext uri="{FF2B5EF4-FFF2-40B4-BE49-F238E27FC236}">
                <a16:creationId xmlns:a16="http://schemas.microsoft.com/office/drawing/2014/main" id="{AEAE1FD2-F1C9-05E4-F6FC-9A53529476E8}"/>
              </a:ext>
            </a:extLst>
          </p:cNvPr>
          <p:cNvCxnSpPr>
            <a:cxnSpLocks/>
          </p:cNvCxnSpPr>
          <p:nvPr/>
        </p:nvCxnSpPr>
        <p:spPr>
          <a:xfrm>
            <a:off x="2266047" y="1883587"/>
            <a:ext cx="438150" cy="0"/>
          </a:xfrm>
          <a:prstGeom prst="straightConnector1">
            <a:avLst/>
          </a:prstGeom>
          <a:ln w="3175">
            <a:solidFill>
              <a:schemeClr val="accent1"/>
            </a:solidFill>
            <a:tailEnd type="triangle" w="sm" len="sm"/>
          </a:ln>
        </p:spPr>
        <p:style>
          <a:lnRef idx="1">
            <a:schemeClr val="accent1"/>
          </a:lnRef>
          <a:fillRef idx="0">
            <a:schemeClr val="accent1"/>
          </a:fillRef>
          <a:effectRef idx="0">
            <a:schemeClr val="accent1"/>
          </a:effectRef>
          <a:fontRef idx="minor">
            <a:schemeClr val="tx1"/>
          </a:fontRef>
        </p:style>
      </p:cxnSp>
      <p:cxnSp>
        <p:nvCxnSpPr>
          <p:cNvPr id="87" name="Straight Arrow Connector 86">
            <a:extLst>
              <a:ext uri="{FF2B5EF4-FFF2-40B4-BE49-F238E27FC236}">
                <a16:creationId xmlns:a16="http://schemas.microsoft.com/office/drawing/2014/main" id="{070F1E2D-6869-CC0C-6355-B42D481CF3E5}"/>
              </a:ext>
            </a:extLst>
          </p:cNvPr>
          <p:cNvCxnSpPr>
            <a:cxnSpLocks/>
          </p:cNvCxnSpPr>
          <p:nvPr/>
        </p:nvCxnSpPr>
        <p:spPr>
          <a:xfrm>
            <a:off x="2570847" y="2056004"/>
            <a:ext cx="133350" cy="0"/>
          </a:xfrm>
          <a:prstGeom prst="straightConnector1">
            <a:avLst/>
          </a:prstGeom>
          <a:ln w="3175">
            <a:solidFill>
              <a:schemeClr val="accent1"/>
            </a:solidFill>
            <a:tailEnd type="triangle" w="sm" len="sm"/>
          </a:ln>
        </p:spPr>
        <p:style>
          <a:lnRef idx="1">
            <a:schemeClr val="accent1"/>
          </a:lnRef>
          <a:fillRef idx="0">
            <a:schemeClr val="accent1"/>
          </a:fillRef>
          <a:effectRef idx="0">
            <a:schemeClr val="accent1"/>
          </a:effectRef>
          <a:fontRef idx="minor">
            <a:schemeClr val="tx1"/>
          </a:fontRef>
        </p:style>
      </p:cxnSp>
      <p:cxnSp>
        <p:nvCxnSpPr>
          <p:cNvPr id="88" name="Straight Arrow Connector 87">
            <a:extLst>
              <a:ext uri="{FF2B5EF4-FFF2-40B4-BE49-F238E27FC236}">
                <a16:creationId xmlns:a16="http://schemas.microsoft.com/office/drawing/2014/main" id="{D0B332F4-7FEC-87FA-8D11-79AAF41B0696}"/>
              </a:ext>
            </a:extLst>
          </p:cNvPr>
          <p:cNvCxnSpPr>
            <a:cxnSpLocks/>
          </p:cNvCxnSpPr>
          <p:nvPr/>
        </p:nvCxnSpPr>
        <p:spPr>
          <a:xfrm>
            <a:off x="2469247" y="2228422"/>
            <a:ext cx="234950" cy="0"/>
          </a:xfrm>
          <a:prstGeom prst="straightConnector1">
            <a:avLst/>
          </a:prstGeom>
          <a:ln w="3175">
            <a:solidFill>
              <a:schemeClr val="accent1"/>
            </a:solidFill>
            <a:tailEnd type="triangle" w="sm" len="sm"/>
          </a:ln>
        </p:spPr>
        <p:style>
          <a:lnRef idx="1">
            <a:schemeClr val="accent1"/>
          </a:lnRef>
          <a:fillRef idx="0">
            <a:schemeClr val="accent1"/>
          </a:fillRef>
          <a:effectRef idx="0">
            <a:schemeClr val="accent1"/>
          </a:effectRef>
          <a:fontRef idx="minor">
            <a:schemeClr val="tx1"/>
          </a:fontRef>
        </p:style>
      </p:cxnSp>
      <p:cxnSp>
        <p:nvCxnSpPr>
          <p:cNvPr id="93" name="Straight Connector 92">
            <a:extLst>
              <a:ext uri="{FF2B5EF4-FFF2-40B4-BE49-F238E27FC236}">
                <a16:creationId xmlns:a16="http://schemas.microsoft.com/office/drawing/2014/main" id="{1728DFF2-D8AC-230B-FB01-9B09E9DD9658}"/>
              </a:ext>
            </a:extLst>
          </p:cNvPr>
          <p:cNvCxnSpPr>
            <a:cxnSpLocks/>
          </p:cNvCxnSpPr>
          <p:nvPr/>
        </p:nvCxnSpPr>
        <p:spPr>
          <a:xfrm>
            <a:off x="362107" y="1473460"/>
            <a:ext cx="3457366"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4" name="Straight Connector 93">
            <a:extLst>
              <a:ext uri="{FF2B5EF4-FFF2-40B4-BE49-F238E27FC236}">
                <a16:creationId xmlns:a16="http://schemas.microsoft.com/office/drawing/2014/main" id="{19846847-8EAF-798A-8F7A-0C2F995047D7}"/>
              </a:ext>
            </a:extLst>
          </p:cNvPr>
          <p:cNvCxnSpPr>
            <a:cxnSpLocks/>
          </p:cNvCxnSpPr>
          <p:nvPr/>
        </p:nvCxnSpPr>
        <p:spPr>
          <a:xfrm>
            <a:off x="4094967" y="1473460"/>
            <a:ext cx="2244626"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5" name="Straight Connector 94">
            <a:extLst>
              <a:ext uri="{FF2B5EF4-FFF2-40B4-BE49-F238E27FC236}">
                <a16:creationId xmlns:a16="http://schemas.microsoft.com/office/drawing/2014/main" id="{5E59FAE3-49C1-32B5-BE98-3898FF870A77}"/>
              </a:ext>
            </a:extLst>
          </p:cNvPr>
          <p:cNvCxnSpPr>
            <a:cxnSpLocks/>
          </p:cNvCxnSpPr>
          <p:nvPr/>
        </p:nvCxnSpPr>
        <p:spPr>
          <a:xfrm>
            <a:off x="6615086" y="1473460"/>
            <a:ext cx="2166803"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8" name="Straight Arrow Connector 97">
            <a:extLst>
              <a:ext uri="{FF2B5EF4-FFF2-40B4-BE49-F238E27FC236}">
                <a16:creationId xmlns:a16="http://schemas.microsoft.com/office/drawing/2014/main" id="{EFD6DA65-B59F-1B51-B453-95F25107FA65}"/>
              </a:ext>
            </a:extLst>
          </p:cNvPr>
          <p:cNvCxnSpPr>
            <a:cxnSpLocks/>
          </p:cNvCxnSpPr>
          <p:nvPr/>
        </p:nvCxnSpPr>
        <p:spPr>
          <a:xfrm>
            <a:off x="3957220" y="4000669"/>
            <a:ext cx="266765" cy="0"/>
          </a:xfrm>
          <a:prstGeom prst="straightConnector1">
            <a:avLst/>
          </a:prstGeom>
          <a:ln w="3175">
            <a:solidFill>
              <a:schemeClr val="accent1"/>
            </a:solidFill>
            <a:tailEnd type="triangle" w="sm" len="sm"/>
          </a:ln>
        </p:spPr>
        <p:style>
          <a:lnRef idx="1">
            <a:schemeClr val="accent1"/>
          </a:lnRef>
          <a:fillRef idx="0">
            <a:schemeClr val="accent1"/>
          </a:fillRef>
          <a:effectRef idx="0">
            <a:schemeClr val="accent1"/>
          </a:effectRef>
          <a:fontRef idx="minor">
            <a:schemeClr val="tx1"/>
          </a:fontRef>
        </p:style>
      </p:cxnSp>
      <p:cxnSp>
        <p:nvCxnSpPr>
          <p:cNvPr id="100" name="Straight Arrow Connector 99">
            <a:extLst>
              <a:ext uri="{FF2B5EF4-FFF2-40B4-BE49-F238E27FC236}">
                <a16:creationId xmlns:a16="http://schemas.microsoft.com/office/drawing/2014/main" id="{EA4F92DA-9FBF-2E72-3AF9-7438BB57D238}"/>
              </a:ext>
            </a:extLst>
          </p:cNvPr>
          <p:cNvCxnSpPr>
            <a:cxnSpLocks/>
          </p:cNvCxnSpPr>
          <p:nvPr/>
        </p:nvCxnSpPr>
        <p:spPr>
          <a:xfrm>
            <a:off x="6765231" y="4000669"/>
            <a:ext cx="250607" cy="0"/>
          </a:xfrm>
          <a:prstGeom prst="straightConnector1">
            <a:avLst/>
          </a:prstGeom>
          <a:ln w="3175">
            <a:solidFill>
              <a:schemeClr val="accent1"/>
            </a:solidFill>
            <a:tailEnd type="triangle" w="sm" len="sm"/>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1721464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descr="A person welding a metal piece&#10;&#10;Description automatically generated">
            <a:extLst>
              <a:ext uri="{FF2B5EF4-FFF2-40B4-BE49-F238E27FC236}">
                <a16:creationId xmlns:a16="http://schemas.microsoft.com/office/drawing/2014/main" id="{B1F7F7A3-F9F5-AEF2-7DA3-21A85C1FECFA}"/>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l="1143" t="28182" r="17213" b="14626"/>
          <a:stretch/>
        </p:blipFill>
        <p:spPr>
          <a:xfrm>
            <a:off x="0" y="0"/>
            <a:ext cx="9144000" cy="5143500"/>
          </a:xfrm>
          <a:prstGeom prst="rect">
            <a:avLst/>
          </a:prstGeom>
        </p:spPr>
      </p:pic>
      <p:sp>
        <p:nvSpPr>
          <p:cNvPr id="9" name="Rectangle 8">
            <a:extLst>
              <a:ext uri="{FF2B5EF4-FFF2-40B4-BE49-F238E27FC236}">
                <a16:creationId xmlns:a16="http://schemas.microsoft.com/office/drawing/2014/main" id="{6BE5030E-808E-1F52-B3F1-F81C89E7793B}"/>
              </a:ext>
            </a:extLst>
          </p:cNvPr>
          <p:cNvSpPr/>
          <p:nvPr/>
        </p:nvSpPr>
        <p:spPr>
          <a:xfrm rot="10800000" flipH="1">
            <a:off x="1" y="0"/>
            <a:ext cx="9143999" cy="5143500"/>
          </a:xfrm>
          <a:prstGeom prst="rect">
            <a:avLst/>
          </a:prstGeom>
          <a:gradFill>
            <a:gsLst>
              <a:gs pos="51000">
                <a:srgbClr val="000000"/>
              </a:gs>
              <a:gs pos="0">
                <a:srgbClr val="000000">
                  <a:alpha val="0"/>
                </a:srgbClr>
              </a:gs>
              <a:gs pos="81000">
                <a:schemeClr val="tx1">
                  <a:alpha val="97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2133" dirty="0">
              <a:ea typeface="Meiryo" panose="020B0604030504040204" pitchFamily="34" charset="-128"/>
            </a:endParaRPr>
          </a:p>
        </p:txBody>
      </p:sp>
      <p:sp>
        <p:nvSpPr>
          <p:cNvPr id="5" name="Title 4">
            <a:extLst>
              <a:ext uri="{FF2B5EF4-FFF2-40B4-BE49-F238E27FC236}">
                <a16:creationId xmlns:a16="http://schemas.microsoft.com/office/drawing/2014/main" id="{B00F9315-EFFC-8F6B-D06A-B68C6775F332}"/>
              </a:ext>
            </a:extLst>
          </p:cNvPr>
          <p:cNvSpPr>
            <a:spLocks noGrp="1"/>
          </p:cNvSpPr>
          <p:nvPr>
            <p:ph type="title"/>
          </p:nvPr>
        </p:nvSpPr>
        <p:spPr>
          <a:xfrm>
            <a:off x="368490" y="365760"/>
            <a:ext cx="8407020" cy="398571"/>
          </a:xfrm>
        </p:spPr>
        <p:txBody>
          <a:bodyPr rtlCol="0"/>
          <a:lstStyle/>
          <a:p>
            <a:pPr rtl="0"/>
            <a:r>
              <a:rPr lang="ja-jp">
                <a:solidFill>
                  <a:schemeClr val="bg1"/>
                </a:solidFill>
                <a:ea typeface="Meiryo" panose="020B0604030504040204" pitchFamily="34" charset="-128"/>
              </a:rPr>
              <a:t>解決策は? </a:t>
            </a:r>
          </a:p>
        </p:txBody>
      </p:sp>
      <p:sp>
        <p:nvSpPr>
          <p:cNvPr id="8" name="TextBox 7">
            <a:extLst>
              <a:ext uri="{FF2B5EF4-FFF2-40B4-BE49-F238E27FC236}">
                <a16:creationId xmlns:a16="http://schemas.microsoft.com/office/drawing/2014/main" id="{45970ACA-D05A-0EA2-8CD4-45DA84FE2B0F}"/>
              </a:ext>
            </a:extLst>
          </p:cNvPr>
          <p:cNvSpPr txBox="1"/>
          <p:nvPr/>
        </p:nvSpPr>
        <p:spPr>
          <a:xfrm>
            <a:off x="368300" y="2695737"/>
            <a:ext cx="4070350" cy="430887"/>
          </a:xfrm>
          <a:prstGeom prst="rect">
            <a:avLst/>
          </a:prstGeom>
          <a:noFill/>
        </p:spPr>
        <p:txBody>
          <a:bodyPr wrap="square" lIns="0" tIns="0" rIns="0" bIns="0" rtlCol="0">
            <a:spAutoFit/>
          </a:bodyPr>
          <a:lstStyle/>
          <a:p>
            <a:pPr marL="0" lvl="1" rtl="0"/>
            <a:r>
              <a:rPr lang="ja-jp" sz="2800" b="1" dirty="0">
                <a:solidFill>
                  <a:schemeClr val="accent1"/>
                </a:solidFill>
                <a:ea typeface="Meiryo" panose="020B0604030504040204" pitchFamily="34" charset="-128"/>
              </a:rPr>
              <a:t>デジタル</a:t>
            </a:r>
            <a:r>
              <a:rPr lang="ja-JP" altLang="en-US" sz="2800" b="1" dirty="0">
                <a:solidFill>
                  <a:schemeClr val="accent1"/>
                </a:solidFill>
                <a:ea typeface="Meiryo" panose="020B0604030504040204" pitchFamily="34" charset="-128"/>
              </a:rPr>
              <a:t>時代の製造業</a:t>
            </a:r>
            <a:endParaRPr lang="ja-jp" sz="2800" b="1" dirty="0">
              <a:solidFill>
                <a:schemeClr val="accent1"/>
              </a:solidFill>
              <a:ea typeface="Meiryo" panose="020B0604030504040204" pitchFamily="34" charset="-128"/>
            </a:endParaRPr>
          </a:p>
        </p:txBody>
      </p:sp>
      <p:sp>
        <p:nvSpPr>
          <p:cNvPr id="10" name="TextBox 9">
            <a:extLst>
              <a:ext uri="{FF2B5EF4-FFF2-40B4-BE49-F238E27FC236}">
                <a16:creationId xmlns:a16="http://schemas.microsoft.com/office/drawing/2014/main" id="{04F7B3BF-626A-5D0D-D520-6EAB93E6DDF3}"/>
              </a:ext>
            </a:extLst>
          </p:cNvPr>
          <p:cNvSpPr txBox="1"/>
          <p:nvPr/>
        </p:nvSpPr>
        <p:spPr>
          <a:xfrm>
            <a:off x="368299" y="3256164"/>
            <a:ext cx="4545671" cy="738664"/>
          </a:xfrm>
          <a:prstGeom prst="rect">
            <a:avLst/>
          </a:prstGeom>
          <a:noFill/>
        </p:spPr>
        <p:txBody>
          <a:bodyPr wrap="square" lIns="0" tIns="0" rIns="0" bIns="0" rtlCol="0">
            <a:spAutoFit/>
          </a:bodyPr>
          <a:lstStyle/>
          <a:p>
            <a:pPr marL="0" lvl="1" rtl="0"/>
            <a:r>
              <a:rPr lang="ja-jp" sz="1600" dirty="0">
                <a:solidFill>
                  <a:schemeClr val="bg1"/>
                </a:solidFill>
                <a:ea typeface="Meiryo" panose="020B0604030504040204" pitchFamily="34" charset="-128"/>
              </a:rPr>
              <a:t>製品ライフサイクル全体を通じて、エンジニアが</a:t>
            </a:r>
            <a:endParaRPr lang="en-US" altLang="ja-JP" sz="1600" dirty="0">
              <a:solidFill>
                <a:schemeClr val="bg1"/>
              </a:solidFill>
              <a:ea typeface="Meiryo" panose="020B0604030504040204" pitchFamily="34" charset="-128"/>
            </a:endParaRPr>
          </a:p>
          <a:p>
            <a:pPr marL="0" lvl="1" rtl="0"/>
            <a:r>
              <a:rPr lang="ja-jp" sz="1600" dirty="0">
                <a:solidFill>
                  <a:schemeClr val="bg1"/>
                </a:solidFill>
                <a:ea typeface="Meiryo" panose="020B0604030504040204" pitchFamily="34" charset="-128"/>
              </a:rPr>
              <a:t>新製品に関するすべての関連情報を</a:t>
            </a:r>
            <a:r>
              <a:rPr lang="ja-JP" altLang="en-US" sz="1600" dirty="0">
                <a:solidFill>
                  <a:schemeClr val="bg1"/>
                </a:solidFill>
                <a:ea typeface="Meiryo" panose="020B0604030504040204" pitchFamily="34" charset="-128"/>
              </a:rPr>
              <a:t>関係者間で</a:t>
            </a:r>
            <a:endParaRPr lang="en-US" altLang="ja-JP" sz="1600" dirty="0">
              <a:solidFill>
                <a:schemeClr val="bg1"/>
              </a:solidFill>
              <a:ea typeface="Meiryo" panose="020B0604030504040204" pitchFamily="34" charset="-128"/>
            </a:endParaRPr>
          </a:p>
          <a:p>
            <a:pPr marL="0" lvl="1" rtl="0"/>
            <a:r>
              <a:rPr lang="ja-jp" sz="1600" dirty="0">
                <a:solidFill>
                  <a:schemeClr val="bg1"/>
                </a:solidFill>
                <a:ea typeface="Meiryo" panose="020B0604030504040204" pitchFamily="34" charset="-128"/>
              </a:rPr>
              <a:t>共有することができます。</a:t>
            </a:r>
          </a:p>
        </p:txBody>
      </p:sp>
      <p:grpSp>
        <p:nvGrpSpPr>
          <p:cNvPr id="11" name="Graphic 249">
            <a:extLst>
              <a:ext uri="{FF2B5EF4-FFF2-40B4-BE49-F238E27FC236}">
                <a16:creationId xmlns:a16="http://schemas.microsoft.com/office/drawing/2014/main" id="{16B861D7-5FBA-92C1-E10F-3C1C8DE5F76F}"/>
              </a:ext>
            </a:extLst>
          </p:cNvPr>
          <p:cNvGrpSpPr>
            <a:grpSpLocks noChangeAspect="1"/>
          </p:cNvGrpSpPr>
          <p:nvPr/>
        </p:nvGrpSpPr>
        <p:grpSpPr>
          <a:xfrm>
            <a:off x="368490" y="1565510"/>
            <a:ext cx="763115" cy="716547"/>
            <a:chOff x="4245292" y="2265044"/>
            <a:chExt cx="652462" cy="613410"/>
          </a:xfrm>
          <a:solidFill>
            <a:schemeClr val="bg1"/>
          </a:solidFill>
        </p:grpSpPr>
        <p:sp>
          <p:nvSpPr>
            <p:cNvPr id="12" name="Freeform 252">
              <a:extLst>
                <a:ext uri="{FF2B5EF4-FFF2-40B4-BE49-F238E27FC236}">
                  <a16:creationId xmlns:a16="http://schemas.microsoft.com/office/drawing/2014/main" id="{1E9FF1E0-D317-6632-D838-6B3FF185E445}"/>
                </a:ext>
              </a:extLst>
            </p:cNvPr>
            <p:cNvSpPr/>
            <p:nvPr/>
          </p:nvSpPr>
          <p:spPr>
            <a:xfrm>
              <a:off x="4245292" y="2265044"/>
              <a:ext cx="652462" cy="22860"/>
            </a:xfrm>
            <a:custGeom>
              <a:avLst/>
              <a:gdLst>
                <a:gd name="connsiteX0" fmla="*/ 641985 w 652462"/>
                <a:gd name="connsiteY0" fmla="*/ 0 h 22860"/>
                <a:gd name="connsiteX1" fmla="*/ 11430 w 652462"/>
                <a:gd name="connsiteY1" fmla="*/ 0 h 22860"/>
                <a:gd name="connsiteX2" fmla="*/ 0 w 652462"/>
                <a:gd name="connsiteY2" fmla="*/ 11430 h 22860"/>
                <a:gd name="connsiteX3" fmla="*/ 11430 w 652462"/>
                <a:gd name="connsiteY3" fmla="*/ 22860 h 22860"/>
                <a:gd name="connsiteX4" fmla="*/ 641033 w 652462"/>
                <a:gd name="connsiteY4" fmla="*/ 22860 h 22860"/>
                <a:gd name="connsiteX5" fmla="*/ 652462 w 652462"/>
                <a:gd name="connsiteY5" fmla="*/ 11430 h 22860"/>
                <a:gd name="connsiteX6" fmla="*/ 641985 w 652462"/>
                <a:gd name="connsiteY6" fmla="*/ 0 h 22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2462" h="22860">
                  <a:moveTo>
                    <a:pt x="641985" y="0"/>
                  </a:moveTo>
                  <a:lnTo>
                    <a:pt x="11430" y="0"/>
                  </a:lnTo>
                  <a:cubicBezTo>
                    <a:pt x="4763" y="0"/>
                    <a:pt x="0" y="5715"/>
                    <a:pt x="0" y="11430"/>
                  </a:cubicBezTo>
                  <a:cubicBezTo>
                    <a:pt x="0" y="17145"/>
                    <a:pt x="5715" y="22860"/>
                    <a:pt x="11430" y="22860"/>
                  </a:cubicBezTo>
                  <a:lnTo>
                    <a:pt x="641033" y="22860"/>
                  </a:lnTo>
                  <a:cubicBezTo>
                    <a:pt x="647700" y="22860"/>
                    <a:pt x="652462" y="17145"/>
                    <a:pt x="652462" y="11430"/>
                  </a:cubicBezTo>
                  <a:cubicBezTo>
                    <a:pt x="652462" y="5715"/>
                    <a:pt x="648653" y="0"/>
                    <a:pt x="641985" y="0"/>
                  </a:cubicBezTo>
                  <a:close/>
                </a:path>
              </a:pathLst>
            </a:custGeom>
            <a:grpFill/>
            <a:ln w="9525" cap="flat">
              <a:noFill/>
              <a:prstDash val="solid"/>
              <a:miter/>
            </a:ln>
          </p:spPr>
          <p:txBody>
            <a:bodyPr rtlCol="0" anchor="ctr"/>
            <a:lstStyle/>
            <a:p>
              <a:pPr rtl="0"/>
              <a:endParaRPr lang="en-US">
                <a:ea typeface="Meiryo" panose="020B0604030504040204" pitchFamily="34" charset="-128"/>
              </a:endParaRPr>
            </a:p>
          </p:txBody>
        </p:sp>
        <p:sp>
          <p:nvSpPr>
            <p:cNvPr id="13" name="Freeform 253">
              <a:extLst>
                <a:ext uri="{FF2B5EF4-FFF2-40B4-BE49-F238E27FC236}">
                  <a16:creationId xmlns:a16="http://schemas.microsoft.com/office/drawing/2014/main" id="{1452D739-8215-F8BA-26C5-BB3B0C1DA853}"/>
                </a:ext>
              </a:extLst>
            </p:cNvPr>
            <p:cNvSpPr/>
            <p:nvPr/>
          </p:nvSpPr>
          <p:spPr>
            <a:xfrm>
              <a:off x="4275193" y="2305050"/>
              <a:ext cx="593613" cy="572452"/>
            </a:xfrm>
            <a:custGeom>
              <a:avLst/>
              <a:gdLst>
                <a:gd name="connsiteX0" fmla="*/ 577794 w 593613"/>
                <a:gd name="connsiteY0" fmla="*/ 458153 h 572452"/>
                <a:gd name="connsiteX1" fmla="*/ 348242 w 593613"/>
                <a:gd name="connsiteY1" fmla="*/ 532448 h 572452"/>
                <a:gd name="connsiteX2" fmla="*/ 380627 w 593613"/>
                <a:gd name="connsiteY2" fmla="*/ 503873 h 572452"/>
                <a:gd name="connsiteX3" fmla="*/ 381579 w 593613"/>
                <a:gd name="connsiteY3" fmla="*/ 486728 h 572452"/>
                <a:gd name="connsiteX4" fmla="*/ 364434 w 593613"/>
                <a:gd name="connsiteY4" fmla="*/ 485775 h 572452"/>
                <a:gd name="connsiteX5" fmla="*/ 309189 w 593613"/>
                <a:gd name="connsiteY5" fmla="*/ 534353 h 572452"/>
                <a:gd name="connsiteX6" fmla="*/ 309189 w 593613"/>
                <a:gd name="connsiteY6" fmla="*/ 288608 h 572452"/>
                <a:gd name="connsiteX7" fmla="*/ 316809 w 593613"/>
                <a:gd name="connsiteY7" fmla="*/ 288608 h 572452"/>
                <a:gd name="connsiteX8" fmla="*/ 325382 w 593613"/>
                <a:gd name="connsiteY8" fmla="*/ 284798 h 572452"/>
                <a:gd name="connsiteX9" fmla="*/ 375864 w 593613"/>
                <a:gd name="connsiteY9" fmla="*/ 234315 h 572452"/>
                <a:gd name="connsiteX10" fmla="*/ 379674 w 593613"/>
                <a:gd name="connsiteY10" fmla="*/ 225743 h 572452"/>
                <a:gd name="connsiteX11" fmla="*/ 379674 w 593613"/>
                <a:gd name="connsiteY11" fmla="*/ 186690 h 572452"/>
                <a:gd name="connsiteX12" fmla="*/ 398724 w 593613"/>
                <a:gd name="connsiteY12" fmla="*/ 186690 h 572452"/>
                <a:gd name="connsiteX13" fmla="*/ 410154 w 593613"/>
                <a:gd name="connsiteY13" fmla="*/ 175260 h 572452"/>
                <a:gd name="connsiteX14" fmla="*/ 410154 w 593613"/>
                <a:gd name="connsiteY14" fmla="*/ 23813 h 572452"/>
                <a:gd name="connsiteX15" fmla="*/ 438729 w 593613"/>
                <a:gd name="connsiteY15" fmla="*/ 23813 h 572452"/>
                <a:gd name="connsiteX16" fmla="*/ 450159 w 593613"/>
                <a:gd name="connsiteY16" fmla="*/ 12382 h 572452"/>
                <a:gd name="connsiteX17" fmla="*/ 438729 w 593613"/>
                <a:gd name="connsiteY17" fmla="*/ 0 h 572452"/>
                <a:gd name="connsiteX18" fmla="*/ 154884 w 593613"/>
                <a:gd name="connsiteY18" fmla="*/ 0 h 572452"/>
                <a:gd name="connsiteX19" fmla="*/ 143454 w 593613"/>
                <a:gd name="connsiteY19" fmla="*/ 11430 h 572452"/>
                <a:gd name="connsiteX20" fmla="*/ 154884 w 593613"/>
                <a:gd name="connsiteY20" fmla="*/ 22860 h 572452"/>
                <a:gd name="connsiteX21" fmla="*/ 183459 w 593613"/>
                <a:gd name="connsiteY21" fmla="*/ 22860 h 572452"/>
                <a:gd name="connsiteX22" fmla="*/ 183459 w 593613"/>
                <a:gd name="connsiteY22" fmla="*/ 173355 h 572452"/>
                <a:gd name="connsiteX23" fmla="*/ 194889 w 593613"/>
                <a:gd name="connsiteY23" fmla="*/ 184785 h 572452"/>
                <a:gd name="connsiteX24" fmla="*/ 213939 w 593613"/>
                <a:gd name="connsiteY24" fmla="*/ 184785 h 572452"/>
                <a:gd name="connsiteX25" fmla="*/ 213939 w 593613"/>
                <a:gd name="connsiteY25" fmla="*/ 223838 h 572452"/>
                <a:gd name="connsiteX26" fmla="*/ 217749 w 593613"/>
                <a:gd name="connsiteY26" fmla="*/ 232410 h 572452"/>
                <a:gd name="connsiteX27" fmla="*/ 268232 w 593613"/>
                <a:gd name="connsiteY27" fmla="*/ 282893 h 572452"/>
                <a:gd name="connsiteX28" fmla="*/ 276804 w 593613"/>
                <a:gd name="connsiteY28" fmla="*/ 286703 h 572452"/>
                <a:gd name="connsiteX29" fmla="*/ 284424 w 593613"/>
                <a:gd name="connsiteY29" fmla="*/ 286703 h 572452"/>
                <a:gd name="connsiteX30" fmla="*/ 284424 w 593613"/>
                <a:gd name="connsiteY30" fmla="*/ 533400 h 572452"/>
                <a:gd name="connsiteX31" fmla="*/ 229179 w 593613"/>
                <a:gd name="connsiteY31" fmla="*/ 485775 h 572452"/>
                <a:gd name="connsiteX32" fmla="*/ 212034 w 593613"/>
                <a:gd name="connsiteY32" fmla="*/ 486728 h 572452"/>
                <a:gd name="connsiteX33" fmla="*/ 212987 w 593613"/>
                <a:gd name="connsiteY33" fmla="*/ 503873 h 572452"/>
                <a:gd name="connsiteX34" fmla="*/ 245372 w 593613"/>
                <a:gd name="connsiteY34" fmla="*/ 532448 h 572452"/>
                <a:gd name="connsiteX35" fmla="*/ 15819 w 593613"/>
                <a:gd name="connsiteY35" fmla="*/ 458153 h 572452"/>
                <a:gd name="connsiteX36" fmla="*/ 579 w 593613"/>
                <a:gd name="connsiteY36" fmla="*/ 465773 h 572452"/>
                <a:gd name="connsiteX37" fmla="*/ 8199 w 593613"/>
                <a:gd name="connsiteY37" fmla="*/ 481013 h 572452"/>
                <a:gd name="connsiteX38" fmla="*/ 222512 w 593613"/>
                <a:gd name="connsiteY38" fmla="*/ 549593 h 572452"/>
                <a:gd name="connsiteX39" fmla="*/ 113927 w 593613"/>
                <a:gd name="connsiteY39" fmla="*/ 549593 h 572452"/>
                <a:gd name="connsiteX40" fmla="*/ 102497 w 593613"/>
                <a:gd name="connsiteY40" fmla="*/ 561023 h 572452"/>
                <a:gd name="connsiteX41" fmla="*/ 113927 w 593613"/>
                <a:gd name="connsiteY41" fmla="*/ 572453 h 572452"/>
                <a:gd name="connsiteX42" fmla="*/ 469209 w 593613"/>
                <a:gd name="connsiteY42" fmla="*/ 572453 h 572452"/>
                <a:gd name="connsiteX43" fmla="*/ 480639 w 593613"/>
                <a:gd name="connsiteY43" fmla="*/ 561023 h 572452"/>
                <a:gd name="connsiteX44" fmla="*/ 469209 w 593613"/>
                <a:gd name="connsiteY44" fmla="*/ 549593 h 572452"/>
                <a:gd name="connsiteX45" fmla="*/ 371102 w 593613"/>
                <a:gd name="connsiteY45" fmla="*/ 549593 h 572452"/>
                <a:gd name="connsiteX46" fmla="*/ 585414 w 593613"/>
                <a:gd name="connsiteY46" fmla="*/ 481013 h 572452"/>
                <a:gd name="connsiteX47" fmla="*/ 593034 w 593613"/>
                <a:gd name="connsiteY47" fmla="*/ 465773 h 572452"/>
                <a:gd name="connsiteX48" fmla="*/ 577794 w 593613"/>
                <a:gd name="connsiteY48" fmla="*/ 458153 h 572452"/>
                <a:gd name="connsiteX49" fmla="*/ 207272 w 593613"/>
                <a:gd name="connsiteY49" fmla="*/ 162877 h 572452"/>
                <a:gd name="connsiteX50" fmla="*/ 207272 w 593613"/>
                <a:gd name="connsiteY50" fmla="*/ 145733 h 572452"/>
                <a:gd name="connsiteX51" fmla="*/ 386342 w 593613"/>
                <a:gd name="connsiteY51" fmla="*/ 145733 h 572452"/>
                <a:gd name="connsiteX52" fmla="*/ 386342 w 593613"/>
                <a:gd name="connsiteY52" fmla="*/ 162877 h 572452"/>
                <a:gd name="connsiteX53" fmla="*/ 367292 w 593613"/>
                <a:gd name="connsiteY53" fmla="*/ 162877 h 572452"/>
                <a:gd name="connsiteX54" fmla="*/ 306332 w 593613"/>
                <a:gd name="connsiteY54" fmla="*/ 162877 h 572452"/>
                <a:gd name="connsiteX55" fmla="*/ 287282 w 593613"/>
                <a:gd name="connsiteY55" fmla="*/ 162877 h 572452"/>
                <a:gd name="connsiteX56" fmla="*/ 226322 w 593613"/>
                <a:gd name="connsiteY56" fmla="*/ 162877 h 572452"/>
                <a:gd name="connsiteX57" fmla="*/ 207272 w 593613"/>
                <a:gd name="connsiteY57" fmla="*/ 162877 h 572452"/>
                <a:gd name="connsiteX58" fmla="*/ 354909 w 593613"/>
                <a:gd name="connsiteY58" fmla="*/ 220980 h 572452"/>
                <a:gd name="connsiteX59" fmla="*/ 317762 w 593613"/>
                <a:gd name="connsiteY59" fmla="*/ 258127 h 572452"/>
                <a:gd name="connsiteX60" fmla="*/ 317762 w 593613"/>
                <a:gd name="connsiteY60" fmla="*/ 186690 h 572452"/>
                <a:gd name="connsiteX61" fmla="*/ 354909 w 593613"/>
                <a:gd name="connsiteY61" fmla="*/ 186690 h 572452"/>
                <a:gd name="connsiteX62" fmla="*/ 354909 w 593613"/>
                <a:gd name="connsiteY62" fmla="*/ 220980 h 572452"/>
                <a:gd name="connsiteX63" fmla="*/ 386342 w 593613"/>
                <a:gd name="connsiteY63" fmla="*/ 23813 h 572452"/>
                <a:gd name="connsiteX64" fmla="*/ 386342 w 593613"/>
                <a:gd name="connsiteY64" fmla="*/ 121920 h 572452"/>
                <a:gd name="connsiteX65" fmla="*/ 207272 w 593613"/>
                <a:gd name="connsiteY65" fmla="*/ 121920 h 572452"/>
                <a:gd name="connsiteX66" fmla="*/ 207272 w 593613"/>
                <a:gd name="connsiteY66" fmla="*/ 23813 h 572452"/>
                <a:gd name="connsiteX67" fmla="*/ 386342 w 593613"/>
                <a:gd name="connsiteY67" fmla="*/ 23813 h 572452"/>
                <a:gd name="connsiteX68" fmla="*/ 275852 w 593613"/>
                <a:gd name="connsiteY68" fmla="*/ 258127 h 572452"/>
                <a:gd name="connsiteX69" fmla="*/ 238704 w 593613"/>
                <a:gd name="connsiteY69" fmla="*/ 220980 h 572452"/>
                <a:gd name="connsiteX70" fmla="*/ 238704 w 593613"/>
                <a:gd name="connsiteY70" fmla="*/ 186690 h 572452"/>
                <a:gd name="connsiteX71" fmla="*/ 275852 w 593613"/>
                <a:gd name="connsiteY71" fmla="*/ 186690 h 572452"/>
                <a:gd name="connsiteX72" fmla="*/ 275852 w 593613"/>
                <a:gd name="connsiteY72" fmla="*/ 258127 h 572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593613" h="572452">
                  <a:moveTo>
                    <a:pt x="577794" y="458153"/>
                  </a:moveTo>
                  <a:lnTo>
                    <a:pt x="348242" y="532448"/>
                  </a:lnTo>
                  <a:lnTo>
                    <a:pt x="380627" y="503873"/>
                  </a:lnTo>
                  <a:cubicBezTo>
                    <a:pt x="385389" y="499110"/>
                    <a:pt x="386342" y="492442"/>
                    <a:pt x="381579" y="486728"/>
                  </a:cubicBezTo>
                  <a:cubicBezTo>
                    <a:pt x="376817" y="481965"/>
                    <a:pt x="370149" y="481013"/>
                    <a:pt x="364434" y="485775"/>
                  </a:cubicBezTo>
                  <a:lnTo>
                    <a:pt x="309189" y="534353"/>
                  </a:lnTo>
                  <a:lnTo>
                    <a:pt x="309189" y="288608"/>
                  </a:lnTo>
                  <a:lnTo>
                    <a:pt x="316809" y="288608"/>
                  </a:lnTo>
                  <a:cubicBezTo>
                    <a:pt x="319667" y="288608"/>
                    <a:pt x="322524" y="287655"/>
                    <a:pt x="325382" y="284798"/>
                  </a:cubicBezTo>
                  <a:lnTo>
                    <a:pt x="375864" y="234315"/>
                  </a:lnTo>
                  <a:cubicBezTo>
                    <a:pt x="377769" y="232410"/>
                    <a:pt x="379674" y="228600"/>
                    <a:pt x="379674" y="225743"/>
                  </a:cubicBezTo>
                  <a:lnTo>
                    <a:pt x="379674" y="186690"/>
                  </a:lnTo>
                  <a:lnTo>
                    <a:pt x="398724" y="186690"/>
                  </a:lnTo>
                  <a:cubicBezTo>
                    <a:pt x="405392" y="186690"/>
                    <a:pt x="410154" y="180975"/>
                    <a:pt x="410154" y="175260"/>
                  </a:cubicBezTo>
                  <a:lnTo>
                    <a:pt x="410154" y="23813"/>
                  </a:lnTo>
                  <a:lnTo>
                    <a:pt x="438729" y="23813"/>
                  </a:lnTo>
                  <a:cubicBezTo>
                    <a:pt x="445397" y="23813"/>
                    <a:pt x="450159" y="18098"/>
                    <a:pt x="450159" y="12382"/>
                  </a:cubicBezTo>
                  <a:cubicBezTo>
                    <a:pt x="450159" y="6668"/>
                    <a:pt x="445397" y="0"/>
                    <a:pt x="438729" y="0"/>
                  </a:cubicBezTo>
                  <a:lnTo>
                    <a:pt x="154884" y="0"/>
                  </a:lnTo>
                  <a:cubicBezTo>
                    <a:pt x="148217" y="0"/>
                    <a:pt x="143454" y="5715"/>
                    <a:pt x="143454" y="11430"/>
                  </a:cubicBezTo>
                  <a:cubicBezTo>
                    <a:pt x="143454" y="17145"/>
                    <a:pt x="149169" y="22860"/>
                    <a:pt x="154884" y="22860"/>
                  </a:cubicBezTo>
                  <a:lnTo>
                    <a:pt x="183459" y="22860"/>
                  </a:lnTo>
                  <a:lnTo>
                    <a:pt x="183459" y="173355"/>
                  </a:lnTo>
                  <a:cubicBezTo>
                    <a:pt x="183459" y="180023"/>
                    <a:pt x="189174" y="184785"/>
                    <a:pt x="194889" y="184785"/>
                  </a:cubicBezTo>
                  <a:lnTo>
                    <a:pt x="213939" y="184785"/>
                  </a:lnTo>
                  <a:lnTo>
                    <a:pt x="213939" y="223838"/>
                  </a:lnTo>
                  <a:cubicBezTo>
                    <a:pt x="213939" y="226695"/>
                    <a:pt x="214892" y="229552"/>
                    <a:pt x="217749" y="232410"/>
                  </a:cubicBezTo>
                  <a:lnTo>
                    <a:pt x="268232" y="282893"/>
                  </a:lnTo>
                  <a:cubicBezTo>
                    <a:pt x="270137" y="284798"/>
                    <a:pt x="273947" y="286703"/>
                    <a:pt x="276804" y="286703"/>
                  </a:cubicBezTo>
                  <a:lnTo>
                    <a:pt x="284424" y="286703"/>
                  </a:lnTo>
                  <a:lnTo>
                    <a:pt x="284424" y="533400"/>
                  </a:lnTo>
                  <a:lnTo>
                    <a:pt x="229179" y="485775"/>
                  </a:lnTo>
                  <a:cubicBezTo>
                    <a:pt x="224417" y="481013"/>
                    <a:pt x="216797" y="481965"/>
                    <a:pt x="212034" y="486728"/>
                  </a:cubicBezTo>
                  <a:cubicBezTo>
                    <a:pt x="207272" y="491490"/>
                    <a:pt x="208224" y="499110"/>
                    <a:pt x="212987" y="503873"/>
                  </a:cubicBezTo>
                  <a:lnTo>
                    <a:pt x="245372" y="532448"/>
                  </a:lnTo>
                  <a:lnTo>
                    <a:pt x="15819" y="458153"/>
                  </a:lnTo>
                  <a:cubicBezTo>
                    <a:pt x="9152" y="456248"/>
                    <a:pt x="2484" y="460058"/>
                    <a:pt x="579" y="465773"/>
                  </a:cubicBezTo>
                  <a:cubicBezTo>
                    <a:pt x="-1326" y="472440"/>
                    <a:pt x="1532" y="479108"/>
                    <a:pt x="8199" y="481013"/>
                  </a:cubicBezTo>
                  <a:lnTo>
                    <a:pt x="222512" y="549593"/>
                  </a:lnTo>
                  <a:lnTo>
                    <a:pt x="113927" y="549593"/>
                  </a:lnTo>
                  <a:cubicBezTo>
                    <a:pt x="107259" y="549593"/>
                    <a:pt x="102497" y="555308"/>
                    <a:pt x="102497" y="561023"/>
                  </a:cubicBezTo>
                  <a:cubicBezTo>
                    <a:pt x="102497" y="566738"/>
                    <a:pt x="108212" y="572453"/>
                    <a:pt x="113927" y="572453"/>
                  </a:cubicBezTo>
                  <a:lnTo>
                    <a:pt x="469209" y="572453"/>
                  </a:lnTo>
                  <a:cubicBezTo>
                    <a:pt x="475877" y="572453"/>
                    <a:pt x="480639" y="566738"/>
                    <a:pt x="480639" y="561023"/>
                  </a:cubicBezTo>
                  <a:cubicBezTo>
                    <a:pt x="480639" y="555308"/>
                    <a:pt x="474924" y="549593"/>
                    <a:pt x="469209" y="549593"/>
                  </a:cubicBezTo>
                  <a:lnTo>
                    <a:pt x="371102" y="549593"/>
                  </a:lnTo>
                  <a:lnTo>
                    <a:pt x="585414" y="481013"/>
                  </a:lnTo>
                  <a:cubicBezTo>
                    <a:pt x="592082" y="479108"/>
                    <a:pt x="594939" y="472440"/>
                    <a:pt x="593034" y="465773"/>
                  </a:cubicBezTo>
                  <a:cubicBezTo>
                    <a:pt x="590177" y="460058"/>
                    <a:pt x="583509" y="456248"/>
                    <a:pt x="577794" y="458153"/>
                  </a:cubicBezTo>
                  <a:close/>
                  <a:moveTo>
                    <a:pt x="207272" y="162877"/>
                  </a:moveTo>
                  <a:lnTo>
                    <a:pt x="207272" y="145733"/>
                  </a:lnTo>
                  <a:lnTo>
                    <a:pt x="386342" y="145733"/>
                  </a:lnTo>
                  <a:lnTo>
                    <a:pt x="386342" y="162877"/>
                  </a:lnTo>
                  <a:lnTo>
                    <a:pt x="367292" y="162877"/>
                  </a:lnTo>
                  <a:lnTo>
                    <a:pt x="306332" y="162877"/>
                  </a:lnTo>
                  <a:lnTo>
                    <a:pt x="287282" y="162877"/>
                  </a:lnTo>
                  <a:lnTo>
                    <a:pt x="226322" y="162877"/>
                  </a:lnTo>
                  <a:lnTo>
                    <a:pt x="207272" y="162877"/>
                  </a:lnTo>
                  <a:close/>
                  <a:moveTo>
                    <a:pt x="354909" y="220980"/>
                  </a:moveTo>
                  <a:lnTo>
                    <a:pt x="317762" y="258127"/>
                  </a:lnTo>
                  <a:lnTo>
                    <a:pt x="317762" y="186690"/>
                  </a:lnTo>
                  <a:lnTo>
                    <a:pt x="354909" y="186690"/>
                  </a:lnTo>
                  <a:lnTo>
                    <a:pt x="354909" y="220980"/>
                  </a:lnTo>
                  <a:close/>
                  <a:moveTo>
                    <a:pt x="386342" y="23813"/>
                  </a:moveTo>
                  <a:lnTo>
                    <a:pt x="386342" y="121920"/>
                  </a:lnTo>
                  <a:lnTo>
                    <a:pt x="207272" y="121920"/>
                  </a:lnTo>
                  <a:lnTo>
                    <a:pt x="207272" y="23813"/>
                  </a:lnTo>
                  <a:lnTo>
                    <a:pt x="386342" y="23813"/>
                  </a:lnTo>
                  <a:close/>
                  <a:moveTo>
                    <a:pt x="275852" y="258127"/>
                  </a:moveTo>
                  <a:lnTo>
                    <a:pt x="238704" y="220980"/>
                  </a:lnTo>
                  <a:lnTo>
                    <a:pt x="238704" y="186690"/>
                  </a:lnTo>
                  <a:lnTo>
                    <a:pt x="275852" y="186690"/>
                  </a:lnTo>
                  <a:lnTo>
                    <a:pt x="275852" y="258127"/>
                  </a:lnTo>
                  <a:close/>
                </a:path>
              </a:pathLst>
            </a:custGeom>
            <a:grpFill/>
            <a:ln w="9525" cap="flat">
              <a:noFill/>
              <a:prstDash val="solid"/>
              <a:miter/>
            </a:ln>
          </p:spPr>
          <p:txBody>
            <a:bodyPr rtlCol="0" anchor="ctr"/>
            <a:lstStyle/>
            <a:p>
              <a:pPr rtl="0"/>
              <a:endParaRPr lang="en-US">
                <a:ea typeface="Meiryo" panose="020B0604030504040204" pitchFamily="34" charset="-128"/>
              </a:endParaRPr>
            </a:p>
          </p:txBody>
        </p:sp>
        <p:sp>
          <p:nvSpPr>
            <p:cNvPr id="14" name="Freeform 254">
              <a:extLst>
                <a:ext uri="{FF2B5EF4-FFF2-40B4-BE49-F238E27FC236}">
                  <a16:creationId xmlns:a16="http://schemas.microsoft.com/office/drawing/2014/main" id="{997AAF39-F9C6-193F-70C7-DC37C5193796}"/>
                </a:ext>
              </a:extLst>
            </p:cNvPr>
            <p:cNvSpPr/>
            <p:nvPr/>
          </p:nvSpPr>
          <p:spPr>
            <a:xfrm>
              <a:off x="4661261" y="2719113"/>
              <a:ext cx="74842" cy="69806"/>
            </a:xfrm>
            <a:custGeom>
              <a:avLst/>
              <a:gdLst>
                <a:gd name="connsiteX0" fmla="*/ 4084 w 74842"/>
                <a:gd name="connsiteY0" fmla="*/ 48851 h 69806"/>
                <a:gd name="connsiteX1" fmla="*/ 3131 w 74842"/>
                <a:gd name="connsiteY1" fmla="*/ 65996 h 69806"/>
                <a:gd name="connsiteX2" fmla="*/ 11704 w 74842"/>
                <a:gd name="connsiteY2" fmla="*/ 69806 h 69806"/>
                <a:gd name="connsiteX3" fmla="*/ 19324 w 74842"/>
                <a:gd name="connsiteY3" fmla="*/ 66949 h 69806"/>
                <a:gd name="connsiteX4" fmla="*/ 70759 w 74842"/>
                <a:gd name="connsiteY4" fmla="*/ 21229 h 69806"/>
                <a:gd name="connsiteX5" fmla="*/ 71711 w 74842"/>
                <a:gd name="connsiteY5" fmla="*/ 4084 h 69806"/>
                <a:gd name="connsiteX6" fmla="*/ 54566 w 74842"/>
                <a:gd name="connsiteY6" fmla="*/ 3131 h 69806"/>
                <a:gd name="connsiteX7" fmla="*/ 4084 w 74842"/>
                <a:gd name="connsiteY7" fmla="*/ 48851 h 69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4842" h="69806">
                  <a:moveTo>
                    <a:pt x="4084" y="48851"/>
                  </a:moveTo>
                  <a:cubicBezTo>
                    <a:pt x="-679" y="53614"/>
                    <a:pt x="-1631" y="60281"/>
                    <a:pt x="3131" y="65996"/>
                  </a:cubicBezTo>
                  <a:cubicBezTo>
                    <a:pt x="5036" y="68854"/>
                    <a:pt x="8846" y="69806"/>
                    <a:pt x="11704" y="69806"/>
                  </a:cubicBezTo>
                  <a:cubicBezTo>
                    <a:pt x="14561" y="69806"/>
                    <a:pt x="17419" y="68854"/>
                    <a:pt x="19324" y="66949"/>
                  </a:cubicBezTo>
                  <a:lnTo>
                    <a:pt x="70759" y="21229"/>
                  </a:lnTo>
                  <a:cubicBezTo>
                    <a:pt x="75521" y="16466"/>
                    <a:pt x="76474" y="9799"/>
                    <a:pt x="71711" y="4084"/>
                  </a:cubicBezTo>
                  <a:cubicBezTo>
                    <a:pt x="66949" y="-679"/>
                    <a:pt x="60281" y="-1631"/>
                    <a:pt x="54566" y="3131"/>
                  </a:cubicBezTo>
                  <a:lnTo>
                    <a:pt x="4084" y="48851"/>
                  </a:lnTo>
                  <a:close/>
                </a:path>
              </a:pathLst>
            </a:custGeom>
            <a:grpFill/>
            <a:ln w="9525" cap="flat">
              <a:noFill/>
              <a:prstDash val="solid"/>
              <a:miter/>
            </a:ln>
          </p:spPr>
          <p:txBody>
            <a:bodyPr rtlCol="0" anchor="ctr"/>
            <a:lstStyle/>
            <a:p>
              <a:pPr rtl="0"/>
              <a:endParaRPr lang="en-US">
                <a:ea typeface="Meiryo" panose="020B0604030504040204" pitchFamily="34" charset="-128"/>
              </a:endParaRPr>
            </a:p>
          </p:txBody>
        </p:sp>
        <p:sp>
          <p:nvSpPr>
            <p:cNvPr id="15" name="Freeform 255">
              <a:extLst>
                <a:ext uri="{FF2B5EF4-FFF2-40B4-BE49-F238E27FC236}">
                  <a16:creationId xmlns:a16="http://schemas.microsoft.com/office/drawing/2014/main" id="{BC2B3FB7-2311-AE54-BD28-345865DAD3F8}"/>
                </a:ext>
              </a:extLst>
            </p:cNvPr>
            <p:cNvSpPr/>
            <p:nvPr/>
          </p:nvSpPr>
          <p:spPr>
            <a:xfrm>
              <a:off x="4405991" y="2719113"/>
              <a:ext cx="75794" cy="69806"/>
            </a:xfrm>
            <a:custGeom>
              <a:avLst/>
              <a:gdLst>
                <a:gd name="connsiteX0" fmla="*/ 64091 w 75794"/>
                <a:gd name="connsiteY0" fmla="*/ 69806 h 69806"/>
                <a:gd name="connsiteX1" fmla="*/ 72664 w 75794"/>
                <a:gd name="connsiteY1" fmla="*/ 65996 h 69806"/>
                <a:gd name="connsiteX2" fmla="*/ 71711 w 75794"/>
                <a:gd name="connsiteY2" fmla="*/ 48851 h 69806"/>
                <a:gd name="connsiteX3" fmla="*/ 20276 w 75794"/>
                <a:gd name="connsiteY3" fmla="*/ 3131 h 69806"/>
                <a:gd name="connsiteX4" fmla="*/ 3131 w 75794"/>
                <a:gd name="connsiteY4" fmla="*/ 4084 h 69806"/>
                <a:gd name="connsiteX5" fmla="*/ 4084 w 75794"/>
                <a:gd name="connsiteY5" fmla="*/ 21229 h 69806"/>
                <a:gd name="connsiteX6" fmla="*/ 55519 w 75794"/>
                <a:gd name="connsiteY6" fmla="*/ 66949 h 69806"/>
                <a:gd name="connsiteX7" fmla="*/ 64091 w 75794"/>
                <a:gd name="connsiteY7" fmla="*/ 69806 h 69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5794" h="69806">
                  <a:moveTo>
                    <a:pt x="64091" y="69806"/>
                  </a:moveTo>
                  <a:cubicBezTo>
                    <a:pt x="66949" y="69806"/>
                    <a:pt x="70759" y="68854"/>
                    <a:pt x="72664" y="65996"/>
                  </a:cubicBezTo>
                  <a:cubicBezTo>
                    <a:pt x="77426" y="61234"/>
                    <a:pt x="76474" y="53614"/>
                    <a:pt x="71711" y="48851"/>
                  </a:cubicBezTo>
                  <a:lnTo>
                    <a:pt x="20276" y="3131"/>
                  </a:lnTo>
                  <a:cubicBezTo>
                    <a:pt x="15514" y="-1631"/>
                    <a:pt x="7894" y="-679"/>
                    <a:pt x="3131" y="4084"/>
                  </a:cubicBezTo>
                  <a:cubicBezTo>
                    <a:pt x="-1631" y="8846"/>
                    <a:pt x="-679" y="16466"/>
                    <a:pt x="4084" y="21229"/>
                  </a:cubicBezTo>
                  <a:lnTo>
                    <a:pt x="55519" y="66949"/>
                  </a:lnTo>
                  <a:cubicBezTo>
                    <a:pt x="58376" y="68854"/>
                    <a:pt x="61234" y="69806"/>
                    <a:pt x="64091" y="69806"/>
                  </a:cubicBezTo>
                  <a:close/>
                </a:path>
              </a:pathLst>
            </a:custGeom>
            <a:grpFill/>
            <a:ln w="9525" cap="flat">
              <a:noFill/>
              <a:prstDash val="solid"/>
              <a:miter/>
            </a:ln>
          </p:spPr>
          <p:txBody>
            <a:bodyPr rtlCol="0" anchor="ctr"/>
            <a:lstStyle/>
            <a:p>
              <a:pPr rtl="0"/>
              <a:endParaRPr lang="en-US">
                <a:ea typeface="Meiryo" panose="020B0604030504040204" pitchFamily="34" charset="-128"/>
              </a:endParaRPr>
            </a:p>
          </p:txBody>
        </p:sp>
        <p:sp>
          <p:nvSpPr>
            <p:cNvPr id="16" name="Freeform 256">
              <a:extLst>
                <a:ext uri="{FF2B5EF4-FFF2-40B4-BE49-F238E27FC236}">
                  <a16:creationId xmlns:a16="http://schemas.microsoft.com/office/drawing/2014/main" id="{F440C069-C250-CB2F-717A-A6AFE7DF566D}"/>
                </a:ext>
              </a:extLst>
            </p:cNvPr>
            <p:cNvSpPr/>
            <p:nvPr/>
          </p:nvSpPr>
          <p:spPr>
            <a:xfrm>
              <a:off x="4560570" y="2386965"/>
              <a:ext cx="22860" cy="22860"/>
            </a:xfrm>
            <a:custGeom>
              <a:avLst/>
              <a:gdLst>
                <a:gd name="connsiteX0" fmla="*/ 22860 w 22860"/>
                <a:gd name="connsiteY0" fmla="*/ 11430 h 22860"/>
                <a:gd name="connsiteX1" fmla="*/ 11430 w 22860"/>
                <a:gd name="connsiteY1" fmla="*/ 22860 h 22860"/>
                <a:gd name="connsiteX2" fmla="*/ 0 w 22860"/>
                <a:gd name="connsiteY2" fmla="*/ 11430 h 22860"/>
                <a:gd name="connsiteX3" fmla="*/ 11430 w 22860"/>
                <a:gd name="connsiteY3" fmla="*/ 0 h 22860"/>
                <a:gd name="connsiteX4" fmla="*/ 22860 w 22860"/>
                <a:gd name="connsiteY4" fmla="*/ 11430 h 228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60" h="22860">
                  <a:moveTo>
                    <a:pt x="22860" y="11430"/>
                  </a:moveTo>
                  <a:cubicBezTo>
                    <a:pt x="22860" y="17743"/>
                    <a:pt x="17743" y="22860"/>
                    <a:pt x="11430" y="22860"/>
                  </a:cubicBezTo>
                  <a:cubicBezTo>
                    <a:pt x="5117" y="22860"/>
                    <a:pt x="0" y="17743"/>
                    <a:pt x="0" y="11430"/>
                  </a:cubicBezTo>
                  <a:cubicBezTo>
                    <a:pt x="0" y="5117"/>
                    <a:pt x="5117" y="0"/>
                    <a:pt x="11430" y="0"/>
                  </a:cubicBezTo>
                  <a:cubicBezTo>
                    <a:pt x="17743" y="0"/>
                    <a:pt x="22860" y="5117"/>
                    <a:pt x="22860" y="11430"/>
                  </a:cubicBezTo>
                  <a:close/>
                </a:path>
              </a:pathLst>
            </a:custGeom>
            <a:grpFill/>
            <a:ln w="9525" cap="flat">
              <a:noFill/>
              <a:prstDash val="solid"/>
              <a:miter/>
            </a:ln>
          </p:spPr>
          <p:txBody>
            <a:bodyPr rtlCol="0" anchor="ctr"/>
            <a:lstStyle/>
            <a:p>
              <a:pPr rtl="0"/>
              <a:endParaRPr lang="en-US">
                <a:ea typeface="Meiryo" panose="020B0604030504040204" pitchFamily="34" charset="-128"/>
              </a:endParaRPr>
            </a:p>
          </p:txBody>
        </p:sp>
        <p:sp>
          <p:nvSpPr>
            <p:cNvPr id="17" name="Freeform 257">
              <a:extLst>
                <a:ext uri="{FF2B5EF4-FFF2-40B4-BE49-F238E27FC236}">
                  <a16:creationId xmlns:a16="http://schemas.microsoft.com/office/drawing/2014/main" id="{D920ACCF-B88D-0859-8540-3FC1C45A7562}"/>
                </a:ext>
              </a:extLst>
            </p:cNvPr>
            <p:cNvSpPr/>
            <p:nvPr/>
          </p:nvSpPr>
          <p:spPr>
            <a:xfrm>
              <a:off x="4601527" y="2386965"/>
              <a:ext cx="22860" cy="22860"/>
            </a:xfrm>
            <a:custGeom>
              <a:avLst/>
              <a:gdLst>
                <a:gd name="connsiteX0" fmla="*/ 22860 w 22860"/>
                <a:gd name="connsiteY0" fmla="*/ 11430 h 22860"/>
                <a:gd name="connsiteX1" fmla="*/ 11430 w 22860"/>
                <a:gd name="connsiteY1" fmla="*/ 22860 h 22860"/>
                <a:gd name="connsiteX2" fmla="*/ 0 w 22860"/>
                <a:gd name="connsiteY2" fmla="*/ 11430 h 22860"/>
                <a:gd name="connsiteX3" fmla="*/ 11430 w 22860"/>
                <a:gd name="connsiteY3" fmla="*/ 0 h 22860"/>
                <a:gd name="connsiteX4" fmla="*/ 22860 w 22860"/>
                <a:gd name="connsiteY4" fmla="*/ 11430 h 228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60" h="22860">
                  <a:moveTo>
                    <a:pt x="22860" y="11430"/>
                  </a:moveTo>
                  <a:cubicBezTo>
                    <a:pt x="22860" y="17743"/>
                    <a:pt x="17743" y="22860"/>
                    <a:pt x="11430" y="22860"/>
                  </a:cubicBezTo>
                  <a:cubicBezTo>
                    <a:pt x="5117" y="22860"/>
                    <a:pt x="0" y="17743"/>
                    <a:pt x="0" y="11430"/>
                  </a:cubicBezTo>
                  <a:cubicBezTo>
                    <a:pt x="0" y="5117"/>
                    <a:pt x="5117" y="0"/>
                    <a:pt x="11430" y="0"/>
                  </a:cubicBezTo>
                  <a:cubicBezTo>
                    <a:pt x="17743" y="0"/>
                    <a:pt x="22860" y="5117"/>
                    <a:pt x="22860" y="11430"/>
                  </a:cubicBezTo>
                  <a:close/>
                </a:path>
              </a:pathLst>
            </a:custGeom>
            <a:grpFill/>
            <a:ln w="9525" cap="flat">
              <a:noFill/>
              <a:prstDash val="solid"/>
              <a:miter/>
            </a:ln>
          </p:spPr>
          <p:txBody>
            <a:bodyPr rtlCol="0" anchor="ctr"/>
            <a:lstStyle/>
            <a:p>
              <a:pPr rtl="0"/>
              <a:endParaRPr lang="en-US">
                <a:ea typeface="Meiryo" panose="020B0604030504040204" pitchFamily="34" charset="-128"/>
              </a:endParaRPr>
            </a:p>
          </p:txBody>
        </p:sp>
        <p:sp>
          <p:nvSpPr>
            <p:cNvPr id="18" name="Freeform 258">
              <a:extLst>
                <a:ext uri="{FF2B5EF4-FFF2-40B4-BE49-F238E27FC236}">
                  <a16:creationId xmlns:a16="http://schemas.microsoft.com/office/drawing/2014/main" id="{4FD549AC-E0DC-F687-86F5-DB1369F00E58}"/>
                </a:ext>
              </a:extLst>
            </p:cNvPr>
            <p:cNvSpPr/>
            <p:nvPr/>
          </p:nvSpPr>
          <p:spPr>
            <a:xfrm>
              <a:off x="4519612" y="2386965"/>
              <a:ext cx="22860" cy="22860"/>
            </a:xfrm>
            <a:custGeom>
              <a:avLst/>
              <a:gdLst>
                <a:gd name="connsiteX0" fmla="*/ 22860 w 22860"/>
                <a:gd name="connsiteY0" fmla="*/ 11430 h 22860"/>
                <a:gd name="connsiteX1" fmla="*/ 11430 w 22860"/>
                <a:gd name="connsiteY1" fmla="*/ 22860 h 22860"/>
                <a:gd name="connsiteX2" fmla="*/ 0 w 22860"/>
                <a:gd name="connsiteY2" fmla="*/ 11430 h 22860"/>
                <a:gd name="connsiteX3" fmla="*/ 11430 w 22860"/>
                <a:gd name="connsiteY3" fmla="*/ 0 h 22860"/>
                <a:gd name="connsiteX4" fmla="*/ 22860 w 22860"/>
                <a:gd name="connsiteY4" fmla="*/ 11430 h 228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60" h="22860">
                  <a:moveTo>
                    <a:pt x="22860" y="11430"/>
                  </a:moveTo>
                  <a:cubicBezTo>
                    <a:pt x="22860" y="17743"/>
                    <a:pt x="17743" y="22860"/>
                    <a:pt x="11430" y="22860"/>
                  </a:cubicBezTo>
                  <a:cubicBezTo>
                    <a:pt x="5117" y="22860"/>
                    <a:pt x="0" y="17743"/>
                    <a:pt x="0" y="11430"/>
                  </a:cubicBezTo>
                  <a:cubicBezTo>
                    <a:pt x="0" y="5117"/>
                    <a:pt x="5117" y="0"/>
                    <a:pt x="11430" y="0"/>
                  </a:cubicBezTo>
                  <a:cubicBezTo>
                    <a:pt x="17743" y="0"/>
                    <a:pt x="22860" y="5117"/>
                    <a:pt x="22860" y="11430"/>
                  </a:cubicBezTo>
                  <a:close/>
                </a:path>
              </a:pathLst>
            </a:custGeom>
            <a:grpFill/>
            <a:ln w="9525" cap="flat">
              <a:noFill/>
              <a:prstDash val="solid"/>
              <a:miter/>
            </a:ln>
          </p:spPr>
          <p:txBody>
            <a:bodyPr rtlCol="0" anchor="ctr"/>
            <a:lstStyle/>
            <a:p>
              <a:pPr rtl="0"/>
              <a:endParaRPr lang="en-US">
                <a:ea typeface="Meiryo" panose="020B0604030504040204" pitchFamily="34" charset="-128"/>
              </a:endParaRPr>
            </a:p>
          </p:txBody>
        </p:sp>
        <p:sp>
          <p:nvSpPr>
            <p:cNvPr id="19" name="Freeform 259">
              <a:extLst>
                <a:ext uri="{FF2B5EF4-FFF2-40B4-BE49-F238E27FC236}">
                  <a16:creationId xmlns:a16="http://schemas.microsoft.com/office/drawing/2014/main" id="{4A78DB3A-95BD-0D32-2A90-B78DFBA4121E}"/>
                </a:ext>
              </a:extLst>
            </p:cNvPr>
            <p:cNvSpPr/>
            <p:nvPr/>
          </p:nvSpPr>
          <p:spPr>
            <a:xfrm>
              <a:off x="4769167" y="2855595"/>
              <a:ext cx="22860" cy="22860"/>
            </a:xfrm>
            <a:custGeom>
              <a:avLst/>
              <a:gdLst>
                <a:gd name="connsiteX0" fmla="*/ 22860 w 22860"/>
                <a:gd name="connsiteY0" fmla="*/ 11430 h 22860"/>
                <a:gd name="connsiteX1" fmla="*/ 11430 w 22860"/>
                <a:gd name="connsiteY1" fmla="*/ 22860 h 22860"/>
                <a:gd name="connsiteX2" fmla="*/ 0 w 22860"/>
                <a:gd name="connsiteY2" fmla="*/ 11430 h 22860"/>
                <a:gd name="connsiteX3" fmla="*/ 11430 w 22860"/>
                <a:gd name="connsiteY3" fmla="*/ 0 h 22860"/>
                <a:gd name="connsiteX4" fmla="*/ 22860 w 22860"/>
                <a:gd name="connsiteY4" fmla="*/ 11430 h 228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60" h="22860">
                  <a:moveTo>
                    <a:pt x="22860" y="11430"/>
                  </a:moveTo>
                  <a:cubicBezTo>
                    <a:pt x="22860" y="17743"/>
                    <a:pt x="17743" y="22860"/>
                    <a:pt x="11430" y="22860"/>
                  </a:cubicBezTo>
                  <a:cubicBezTo>
                    <a:pt x="5117" y="22860"/>
                    <a:pt x="0" y="17743"/>
                    <a:pt x="0" y="11430"/>
                  </a:cubicBezTo>
                  <a:cubicBezTo>
                    <a:pt x="0" y="5117"/>
                    <a:pt x="5117" y="0"/>
                    <a:pt x="11430" y="0"/>
                  </a:cubicBezTo>
                  <a:cubicBezTo>
                    <a:pt x="17743" y="0"/>
                    <a:pt x="22860" y="5117"/>
                    <a:pt x="22860" y="11430"/>
                  </a:cubicBezTo>
                  <a:close/>
                </a:path>
              </a:pathLst>
            </a:custGeom>
            <a:grpFill/>
            <a:ln w="9525" cap="flat">
              <a:noFill/>
              <a:prstDash val="solid"/>
              <a:miter/>
            </a:ln>
          </p:spPr>
          <p:txBody>
            <a:bodyPr rtlCol="0" anchor="ctr"/>
            <a:lstStyle/>
            <a:p>
              <a:pPr rtl="0"/>
              <a:endParaRPr lang="en-US">
                <a:ea typeface="Meiryo" panose="020B0604030504040204" pitchFamily="34" charset="-128"/>
              </a:endParaRPr>
            </a:p>
          </p:txBody>
        </p:sp>
        <p:sp>
          <p:nvSpPr>
            <p:cNvPr id="20" name="Freeform 260">
              <a:extLst>
                <a:ext uri="{FF2B5EF4-FFF2-40B4-BE49-F238E27FC236}">
                  <a16:creationId xmlns:a16="http://schemas.microsoft.com/office/drawing/2014/main" id="{B3A3A53E-B590-67C1-9AE9-9B603E968361}"/>
                </a:ext>
              </a:extLst>
            </p:cNvPr>
            <p:cNvSpPr/>
            <p:nvPr/>
          </p:nvSpPr>
          <p:spPr>
            <a:xfrm>
              <a:off x="4805362" y="2855595"/>
              <a:ext cx="22860" cy="22860"/>
            </a:xfrm>
            <a:custGeom>
              <a:avLst/>
              <a:gdLst>
                <a:gd name="connsiteX0" fmla="*/ 22860 w 22860"/>
                <a:gd name="connsiteY0" fmla="*/ 11430 h 22860"/>
                <a:gd name="connsiteX1" fmla="*/ 11430 w 22860"/>
                <a:gd name="connsiteY1" fmla="*/ 22860 h 22860"/>
                <a:gd name="connsiteX2" fmla="*/ 0 w 22860"/>
                <a:gd name="connsiteY2" fmla="*/ 11430 h 22860"/>
                <a:gd name="connsiteX3" fmla="*/ 11430 w 22860"/>
                <a:gd name="connsiteY3" fmla="*/ 0 h 22860"/>
                <a:gd name="connsiteX4" fmla="*/ 22860 w 22860"/>
                <a:gd name="connsiteY4" fmla="*/ 11430 h 228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60" h="22860">
                  <a:moveTo>
                    <a:pt x="22860" y="11430"/>
                  </a:moveTo>
                  <a:cubicBezTo>
                    <a:pt x="22860" y="17743"/>
                    <a:pt x="17743" y="22860"/>
                    <a:pt x="11430" y="22860"/>
                  </a:cubicBezTo>
                  <a:cubicBezTo>
                    <a:pt x="5117" y="22860"/>
                    <a:pt x="0" y="17743"/>
                    <a:pt x="0" y="11430"/>
                  </a:cubicBezTo>
                  <a:cubicBezTo>
                    <a:pt x="0" y="5117"/>
                    <a:pt x="5117" y="0"/>
                    <a:pt x="11430" y="0"/>
                  </a:cubicBezTo>
                  <a:cubicBezTo>
                    <a:pt x="17743" y="0"/>
                    <a:pt x="22860" y="5117"/>
                    <a:pt x="22860" y="11430"/>
                  </a:cubicBezTo>
                  <a:close/>
                </a:path>
              </a:pathLst>
            </a:custGeom>
            <a:grpFill/>
            <a:ln w="9525" cap="flat">
              <a:noFill/>
              <a:prstDash val="solid"/>
              <a:miter/>
            </a:ln>
          </p:spPr>
          <p:txBody>
            <a:bodyPr rtlCol="0" anchor="ctr"/>
            <a:lstStyle/>
            <a:p>
              <a:pPr rtl="0"/>
              <a:endParaRPr lang="en-US">
                <a:ea typeface="Meiryo" panose="020B0604030504040204" pitchFamily="34" charset="-128"/>
              </a:endParaRPr>
            </a:p>
          </p:txBody>
        </p:sp>
        <p:sp>
          <p:nvSpPr>
            <p:cNvPr id="21" name="Freeform 283">
              <a:extLst>
                <a:ext uri="{FF2B5EF4-FFF2-40B4-BE49-F238E27FC236}">
                  <a16:creationId xmlns:a16="http://schemas.microsoft.com/office/drawing/2014/main" id="{BE24622A-3226-73A1-2C12-7D004AC88D6D}"/>
                </a:ext>
              </a:extLst>
            </p:cNvPr>
            <p:cNvSpPr/>
            <p:nvPr/>
          </p:nvSpPr>
          <p:spPr>
            <a:xfrm>
              <a:off x="4341495" y="2855595"/>
              <a:ext cx="22860" cy="22860"/>
            </a:xfrm>
            <a:custGeom>
              <a:avLst/>
              <a:gdLst>
                <a:gd name="connsiteX0" fmla="*/ 22860 w 22860"/>
                <a:gd name="connsiteY0" fmla="*/ 11430 h 22860"/>
                <a:gd name="connsiteX1" fmla="*/ 11430 w 22860"/>
                <a:gd name="connsiteY1" fmla="*/ 22860 h 22860"/>
                <a:gd name="connsiteX2" fmla="*/ 0 w 22860"/>
                <a:gd name="connsiteY2" fmla="*/ 11430 h 22860"/>
                <a:gd name="connsiteX3" fmla="*/ 11430 w 22860"/>
                <a:gd name="connsiteY3" fmla="*/ 0 h 22860"/>
                <a:gd name="connsiteX4" fmla="*/ 22860 w 22860"/>
                <a:gd name="connsiteY4" fmla="*/ 11430 h 228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60" h="22860">
                  <a:moveTo>
                    <a:pt x="22860" y="11430"/>
                  </a:moveTo>
                  <a:cubicBezTo>
                    <a:pt x="22860" y="17743"/>
                    <a:pt x="17743" y="22860"/>
                    <a:pt x="11430" y="22860"/>
                  </a:cubicBezTo>
                  <a:cubicBezTo>
                    <a:pt x="5117" y="22860"/>
                    <a:pt x="0" y="17743"/>
                    <a:pt x="0" y="11430"/>
                  </a:cubicBezTo>
                  <a:cubicBezTo>
                    <a:pt x="0" y="5117"/>
                    <a:pt x="5117" y="0"/>
                    <a:pt x="11430" y="0"/>
                  </a:cubicBezTo>
                  <a:cubicBezTo>
                    <a:pt x="17743" y="0"/>
                    <a:pt x="22860" y="5117"/>
                    <a:pt x="22860" y="11430"/>
                  </a:cubicBezTo>
                  <a:close/>
                </a:path>
              </a:pathLst>
            </a:custGeom>
            <a:grpFill/>
            <a:ln w="9525" cap="flat">
              <a:noFill/>
              <a:prstDash val="solid"/>
              <a:miter/>
            </a:ln>
          </p:spPr>
          <p:txBody>
            <a:bodyPr rtlCol="0" anchor="ctr"/>
            <a:lstStyle/>
            <a:p>
              <a:pPr rtl="0"/>
              <a:endParaRPr lang="en-US">
                <a:ea typeface="Meiryo" panose="020B0604030504040204" pitchFamily="34" charset="-128"/>
              </a:endParaRPr>
            </a:p>
          </p:txBody>
        </p:sp>
        <p:sp>
          <p:nvSpPr>
            <p:cNvPr id="22" name="Freeform 284">
              <a:extLst>
                <a:ext uri="{FF2B5EF4-FFF2-40B4-BE49-F238E27FC236}">
                  <a16:creationId xmlns:a16="http://schemas.microsoft.com/office/drawing/2014/main" id="{D0FBEBE1-E343-1D5A-53C6-12334607BF25}"/>
                </a:ext>
              </a:extLst>
            </p:cNvPr>
            <p:cNvSpPr/>
            <p:nvPr/>
          </p:nvSpPr>
          <p:spPr>
            <a:xfrm>
              <a:off x="4306252" y="2855595"/>
              <a:ext cx="22860" cy="22860"/>
            </a:xfrm>
            <a:custGeom>
              <a:avLst/>
              <a:gdLst>
                <a:gd name="connsiteX0" fmla="*/ 22860 w 22860"/>
                <a:gd name="connsiteY0" fmla="*/ 11430 h 22860"/>
                <a:gd name="connsiteX1" fmla="*/ 11430 w 22860"/>
                <a:gd name="connsiteY1" fmla="*/ 22860 h 22860"/>
                <a:gd name="connsiteX2" fmla="*/ 0 w 22860"/>
                <a:gd name="connsiteY2" fmla="*/ 11430 h 22860"/>
                <a:gd name="connsiteX3" fmla="*/ 11430 w 22860"/>
                <a:gd name="connsiteY3" fmla="*/ 0 h 22860"/>
                <a:gd name="connsiteX4" fmla="*/ 22860 w 22860"/>
                <a:gd name="connsiteY4" fmla="*/ 11430 h 228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60" h="22860">
                  <a:moveTo>
                    <a:pt x="22860" y="11430"/>
                  </a:moveTo>
                  <a:cubicBezTo>
                    <a:pt x="22860" y="17743"/>
                    <a:pt x="17743" y="22860"/>
                    <a:pt x="11430" y="22860"/>
                  </a:cubicBezTo>
                  <a:cubicBezTo>
                    <a:pt x="5117" y="22860"/>
                    <a:pt x="0" y="17743"/>
                    <a:pt x="0" y="11430"/>
                  </a:cubicBezTo>
                  <a:cubicBezTo>
                    <a:pt x="0" y="5117"/>
                    <a:pt x="5117" y="0"/>
                    <a:pt x="11430" y="0"/>
                  </a:cubicBezTo>
                  <a:cubicBezTo>
                    <a:pt x="17743" y="0"/>
                    <a:pt x="22860" y="5117"/>
                    <a:pt x="22860" y="11430"/>
                  </a:cubicBezTo>
                  <a:close/>
                </a:path>
              </a:pathLst>
            </a:custGeom>
            <a:grpFill/>
            <a:ln w="9525" cap="flat">
              <a:noFill/>
              <a:prstDash val="solid"/>
              <a:miter/>
            </a:ln>
          </p:spPr>
          <p:txBody>
            <a:bodyPr rtlCol="0" anchor="ctr"/>
            <a:lstStyle/>
            <a:p>
              <a:pPr rtl="0"/>
              <a:endParaRPr lang="en-US">
                <a:ea typeface="Meiryo" panose="020B0604030504040204" pitchFamily="34" charset="-128"/>
              </a:endParaRPr>
            </a:p>
          </p:txBody>
        </p:sp>
      </p:grpSp>
    </p:spTree>
    <p:extLst>
      <p:ext uri="{BB962C8B-B14F-4D97-AF65-F5344CB8AC3E}">
        <p14:creationId xmlns:p14="http://schemas.microsoft.com/office/powerpoint/2010/main" val="89399427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light, lit, dark&#10;&#10;Description automatically generated">
            <a:extLst>
              <a:ext uri="{FF2B5EF4-FFF2-40B4-BE49-F238E27FC236}">
                <a16:creationId xmlns:a16="http://schemas.microsoft.com/office/drawing/2014/main" id="{74035B56-2828-5A93-2821-7A82AB363C89}"/>
              </a:ext>
            </a:extLst>
          </p:cNvPr>
          <p:cNvPicPr>
            <a:picLocks noChangeAspect="1"/>
          </p:cNvPicPr>
          <p:nvPr/>
        </p:nvPicPr>
        <p:blipFill rotWithShape="1">
          <a:blip r:embed="rId3" cstate="print">
            <a:alphaModFix/>
            <a:extLst>
              <a:ext uri="{BEBA8EAE-BF5A-486C-A8C5-ECC9F3942E4B}">
                <a14:imgProps xmlns:a14="http://schemas.microsoft.com/office/drawing/2010/main">
                  <a14:imgLayer r:embed="rId4">
                    <a14:imgEffect>
                      <a14:brightnessContrast bright="-72000"/>
                    </a14:imgEffect>
                  </a14:imgLayer>
                </a14:imgProps>
              </a:ext>
              <a:ext uri="{28A0092B-C50C-407E-A947-70E740481C1C}">
                <a14:useLocalDpi xmlns:a14="http://schemas.microsoft.com/office/drawing/2010/main"/>
              </a:ext>
            </a:extLst>
          </a:blip>
          <a:srcRect t="68834" b="4430"/>
          <a:stretch/>
        </p:blipFill>
        <p:spPr>
          <a:xfrm>
            <a:off x="0" y="0"/>
            <a:ext cx="9144000" cy="2971800"/>
          </a:xfrm>
          <a:prstGeom prst="rect">
            <a:avLst/>
          </a:prstGeom>
        </p:spPr>
      </p:pic>
      <p:sp>
        <p:nvSpPr>
          <p:cNvPr id="2" name="Title 1">
            <a:extLst>
              <a:ext uri="{FF2B5EF4-FFF2-40B4-BE49-F238E27FC236}">
                <a16:creationId xmlns:a16="http://schemas.microsoft.com/office/drawing/2014/main" id="{EE630964-4DCA-1B5E-7845-58CDF71D0B41}"/>
              </a:ext>
            </a:extLst>
          </p:cNvPr>
          <p:cNvSpPr>
            <a:spLocks noGrp="1"/>
          </p:cNvSpPr>
          <p:nvPr>
            <p:ph type="title"/>
          </p:nvPr>
        </p:nvSpPr>
        <p:spPr>
          <a:xfrm>
            <a:off x="368490" y="861219"/>
            <a:ext cx="2633127" cy="786369"/>
          </a:xfrm>
        </p:spPr>
        <p:txBody>
          <a:bodyPr rtlCol="0"/>
          <a:lstStyle/>
          <a:p>
            <a:pPr rtl="0"/>
            <a:r>
              <a:rPr lang="ja-jp" dirty="0">
                <a:solidFill>
                  <a:schemeClr val="bg1"/>
                </a:solidFill>
                <a:ea typeface="Meiryo" panose="020B0604030504040204" pitchFamily="34" charset="-128"/>
              </a:rPr>
              <a:t>デジタル</a:t>
            </a:r>
            <a:br>
              <a:rPr lang="en-US" altLang="ja-JP" dirty="0">
                <a:solidFill>
                  <a:schemeClr val="bg1"/>
                </a:solidFill>
                <a:ea typeface="Meiryo" panose="020B0604030504040204" pitchFamily="34" charset="-128"/>
              </a:rPr>
            </a:br>
            <a:r>
              <a:rPr lang="ja-JP" altLang="en-US" dirty="0">
                <a:solidFill>
                  <a:schemeClr val="bg1"/>
                </a:solidFill>
                <a:ea typeface="Meiryo" panose="020B0604030504040204" pitchFamily="34" charset="-128"/>
              </a:rPr>
              <a:t>時代の製造業</a:t>
            </a:r>
            <a:endParaRPr lang="ja-jp" dirty="0">
              <a:solidFill>
                <a:schemeClr val="bg1"/>
              </a:solidFill>
              <a:ea typeface="Meiryo" panose="020B0604030504040204" pitchFamily="34" charset="-128"/>
            </a:endParaRPr>
          </a:p>
        </p:txBody>
      </p:sp>
      <p:sp>
        <p:nvSpPr>
          <p:cNvPr id="6" name="TextBox 5">
            <a:extLst>
              <a:ext uri="{FF2B5EF4-FFF2-40B4-BE49-F238E27FC236}">
                <a16:creationId xmlns:a16="http://schemas.microsoft.com/office/drawing/2014/main" id="{D818A1BD-A83A-4B2D-8934-8C1030FC3D94}"/>
              </a:ext>
            </a:extLst>
          </p:cNvPr>
          <p:cNvSpPr txBox="1"/>
          <p:nvPr/>
        </p:nvSpPr>
        <p:spPr>
          <a:xfrm>
            <a:off x="4108175" y="471881"/>
            <a:ext cx="4667336" cy="1338828"/>
          </a:xfrm>
          <a:prstGeom prst="rect">
            <a:avLst/>
          </a:prstGeom>
          <a:noFill/>
        </p:spPr>
        <p:txBody>
          <a:bodyPr wrap="square" lIns="0" tIns="0" rIns="0" bIns="0" rtlCol="0">
            <a:spAutoFit/>
          </a:bodyPr>
          <a:lstStyle/>
          <a:p>
            <a:pPr rtl="0">
              <a:spcAft>
                <a:spcPts val="600"/>
              </a:spcAft>
            </a:pPr>
            <a:r>
              <a:rPr lang="ja-jp" b="1" dirty="0">
                <a:solidFill>
                  <a:schemeClr val="accent1"/>
                </a:solidFill>
                <a:latin typeface="Artifakt ElementOfc"/>
                <a:ea typeface="Meiryo" panose="020B0604030504040204" pitchFamily="34" charset="-128"/>
                <a:cs typeface="Arial"/>
              </a:rPr>
              <a:t>デジタル</a:t>
            </a:r>
            <a:r>
              <a:rPr lang="ja-JP" altLang="en-US" b="1" dirty="0">
                <a:solidFill>
                  <a:schemeClr val="accent1"/>
                </a:solidFill>
                <a:latin typeface="Artifakt ElementOfc"/>
                <a:ea typeface="Meiryo" panose="020B0604030504040204" pitchFamily="34" charset="-128"/>
                <a:cs typeface="Arial"/>
              </a:rPr>
              <a:t>時代の製造業</a:t>
            </a:r>
            <a:r>
              <a:rPr lang="ja-jp" b="1" dirty="0">
                <a:solidFill>
                  <a:schemeClr val="accent1"/>
                </a:solidFill>
                <a:latin typeface="Artifakt ElementOfc"/>
                <a:ea typeface="Meiryo" panose="020B0604030504040204" pitchFamily="34" charset="-128"/>
                <a:cs typeface="Arial"/>
              </a:rPr>
              <a:t>とは、製品の設計、</a:t>
            </a:r>
            <a:br>
              <a:rPr lang="en-US" altLang="ja-JP" b="1" dirty="0">
                <a:solidFill>
                  <a:schemeClr val="accent1"/>
                </a:solidFill>
                <a:latin typeface="Artifakt ElementOfc"/>
                <a:ea typeface="Meiryo" panose="020B0604030504040204" pitchFamily="34" charset="-128"/>
                <a:cs typeface="Arial"/>
              </a:rPr>
            </a:br>
            <a:r>
              <a:rPr lang="ja-jp" b="1" dirty="0">
                <a:solidFill>
                  <a:schemeClr val="accent1"/>
                </a:solidFill>
                <a:latin typeface="Artifakt ElementOfc"/>
                <a:ea typeface="Meiryo" panose="020B0604030504040204" pitchFamily="34" charset="-128"/>
                <a:cs typeface="Arial"/>
              </a:rPr>
              <a:t>製造、</a:t>
            </a:r>
            <a:r>
              <a:rPr lang="ja-JP" altLang="en-US" b="1" dirty="0">
                <a:solidFill>
                  <a:schemeClr val="accent1"/>
                </a:solidFill>
                <a:latin typeface="Artifakt ElementOfc"/>
                <a:ea typeface="Meiryo" panose="020B0604030504040204" pitchFamily="34" charset="-128"/>
                <a:cs typeface="Arial"/>
              </a:rPr>
              <a:t>配布物</a:t>
            </a:r>
            <a:r>
              <a:rPr lang="ja-jp" b="1" dirty="0">
                <a:solidFill>
                  <a:schemeClr val="accent1"/>
                </a:solidFill>
                <a:latin typeface="Artifakt ElementOfc"/>
                <a:ea typeface="Meiryo" panose="020B0604030504040204" pitchFamily="34" charset="-128"/>
                <a:cs typeface="Arial"/>
              </a:rPr>
              <a:t>にデジタル テクノロジーを</a:t>
            </a:r>
            <a:br>
              <a:rPr lang="en-US" altLang="ja-JP" b="1" dirty="0">
                <a:solidFill>
                  <a:schemeClr val="accent1"/>
                </a:solidFill>
                <a:latin typeface="Artifakt ElementOfc"/>
                <a:ea typeface="Meiryo" panose="020B0604030504040204" pitchFamily="34" charset="-128"/>
                <a:cs typeface="Arial"/>
              </a:rPr>
            </a:br>
            <a:r>
              <a:rPr lang="ja-jp" b="1" dirty="0">
                <a:solidFill>
                  <a:schemeClr val="accent1"/>
                </a:solidFill>
                <a:latin typeface="Artifakt ElementOfc"/>
                <a:ea typeface="Meiryo" panose="020B0604030504040204" pitchFamily="34" charset="-128"/>
                <a:cs typeface="Arial"/>
              </a:rPr>
              <a:t>使用することです。 </a:t>
            </a:r>
          </a:p>
          <a:p>
            <a:pPr rtl="0">
              <a:spcAft>
                <a:spcPts val="600"/>
              </a:spcAft>
            </a:pPr>
            <a:r>
              <a:rPr lang="ja-jp" sz="1400" dirty="0">
                <a:solidFill>
                  <a:schemeClr val="bg1"/>
                </a:solidFill>
                <a:latin typeface="Artifakt ElementOfc"/>
                <a:ea typeface="Meiryo" panose="020B0604030504040204" pitchFamily="34" charset="-128"/>
                <a:cs typeface="Arial"/>
              </a:rPr>
              <a:t>これらのテクノロジーは、</a:t>
            </a:r>
            <a:r>
              <a:rPr lang="ja-JP" altLang="en-US" sz="1400" dirty="0">
                <a:solidFill>
                  <a:schemeClr val="bg1"/>
                </a:solidFill>
                <a:latin typeface="Artifakt ElementOfc"/>
                <a:ea typeface="Meiryo" panose="020B0604030504040204" pitchFamily="34" charset="-128"/>
                <a:cs typeface="Arial"/>
              </a:rPr>
              <a:t>業務</a:t>
            </a:r>
            <a:r>
              <a:rPr lang="ja-jp" sz="1400" dirty="0">
                <a:solidFill>
                  <a:schemeClr val="bg1"/>
                </a:solidFill>
                <a:latin typeface="Artifakt ElementOfc"/>
                <a:ea typeface="Meiryo" panose="020B0604030504040204" pitchFamily="34" charset="-128"/>
                <a:cs typeface="Arial"/>
              </a:rPr>
              <a:t>の自動化、品質向上、</a:t>
            </a:r>
            <a:br>
              <a:rPr lang="en-US" altLang="ja-JP" sz="1400" dirty="0">
                <a:solidFill>
                  <a:schemeClr val="bg1"/>
                </a:solidFill>
                <a:latin typeface="Artifakt ElementOfc"/>
                <a:ea typeface="Meiryo" panose="020B0604030504040204" pitchFamily="34" charset="-128"/>
                <a:cs typeface="Arial"/>
              </a:rPr>
            </a:br>
            <a:r>
              <a:rPr lang="ja-jp" sz="1400" dirty="0">
                <a:solidFill>
                  <a:schemeClr val="bg1"/>
                </a:solidFill>
                <a:latin typeface="Artifakt ElementOfc"/>
                <a:ea typeface="Meiryo" panose="020B0604030504040204" pitchFamily="34" charset="-128"/>
                <a:cs typeface="Arial"/>
              </a:rPr>
              <a:t>プロセスの効率化、コストの削減に使用されています。 </a:t>
            </a:r>
          </a:p>
        </p:txBody>
      </p:sp>
      <p:pic>
        <p:nvPicPr>
          <p:cNvPr id="8" name="Picture 7" descr="A person and person working on a piece of metal&#10;&#10;Description automatically generated">
            <a:extLst>
              <a:ext uri="{FF2B5EF4-FFF2-40B4-BE49-F238E27FC236}">
                <a16:creationId xmlns:a16="http://schemas.microsoft.com/office/drawing/2014/main" id="{6E704240-AE4B-B467-71ED-E33C2E29C17C}"/>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t="11436" b="11436"/>
          <a:stretch/>
        </p:blipFill>
        <p:spPr>
          <a:xfrm>
            <a:off x="4572000" y="2498035"/>
            <a:ext cx="4572000" cy="2645465"/>
          </a:xfrm>
          <a:prstGeom prst="rect">
            <a:avLst/>
          </a:prstGeom>
        </p:spPr>
      </p:pic>
      <p:pic>
        <p:nvPicPr>
          <p:cNvPr id="10" name="Picture 9" descr="A person sitting at a desk with multiple computer screens&#10;&#10;Description automatically generated">
            <a:extLst>
              <a:ext uri="{FF2B5EF4-FFF2-40B4-BE49-F238E27FC236}">
                <a16:creationId xmlns:a16="http://schemas.microsoft.com/office/drawing/2014/main" id="{6E791767-6225-1EA7-04D8-8CBE4C39018E}"/>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t="11436" b="11436"/>
          <a:stretch/>
        </p:blipFill>
        <p:spPr>
          <a:xfrm>
            <a:off x="0" y="2498034"/>
            <a:ext cx="4572000" cy="2645465"/>
          </a:xfrm>
          <a:prstGeom prst="rect">
            <a:avLst/>
          </a:prstGeom>
        </p:spPr>
      </p:pic>
      <p:cxnSp>
        <p:nvCxnSpPr>
          <p:cNvPr id="3" name="Straight Connector 2">
            <a:extLst>
              <a:ext uri="{FF2B5EF4-FFF2-40B4-BE49-F238E27FC236}">
                <a16:creationId xmlns:a16="http://schemas.microsoft.com/office/drawing/2014/main" id="{8E024F94-3007-EBA4-9E1C-FB7F21DABBB7}"/>
              </a:ext>
            </a:extLst>
          </p:cNvPr>
          <p:cNvCxnSpPr>
            <a:cxnSpLocks/>
          </p:cNvCxnSpPr>
          <p:nvPr/>
        </p:nvCxnSpPr>
        <p:spPr>
          <a:xfrm>
            <a:off x="3554895" y="471881"/>
            <a:ext cx="0" cy="1554272"/>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7681614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5">
            <a:extLst>
              <a:ext uri="{FF2B5EF4-FFF2-40B4-BE49-F238E27FC236}">
                <a16:creationId xmlns:a16="http://schemas.microsoft.com/office/drawing/2014/main" id="{2A8A2409-096D-4061-7B1A-7DCAE38BB238}"/>
              </a:ext>
            </a:extLst>
          </p:cNvPr>
          <p:cNvSpPr>
            <a:spLocks noGrp="1"/>
          </p:cNvSpPr>
          <p:nvPr>
            <p:ph type="title"/>
          </p:nvPr>
        </p:nvSpPr>
        <p:spPr/>
        <p:txBody>
          <a:bodyPr rtlCol="0"/>
          <a:lstStyle/>
          <a:p>
            <a:pPr rtl="0"/>
            <a:r>
              <a:rPr lang="ja-jp">
                <a:ea typeface="Meiryo" panose="020B0604030504040204" pitchFamily="34" charset="-128"/>
              </a:rPr>
              <a:t>デジタル リテラシーとは? </a:t>
            </a:r>
          </a:p>
        </p:txBody>
      </p:sp>
      <p:pic>
        <p:nvPicPr>
          <p:cNvPr id="17" name="Picture 16" descr="A picture containing light, lit, dark&#10;&#10;Description automatically generated">
            <a:extLst>
              <a:ext uri="{FF2B5EF4-FFF2-40B4-BE49-F238E27FC236}">
                <a16:creationId xmlns:a16="http://schemas.microsoft.com/office/drawing/2014/main" id="{D2E24666-6731-B498-51CD-693B01901262}"/>
              </a:ext>
            </a:extLst>
          </p:cNvPr>
          <p:cNvPicPr>
            <a:picLocks noChangeAspect="1"/>
          </p:cNvPicPr>
          <p:nvPr/>
        </p:nvPicPr>
        <p:blipFill rotWithShape="1">
          <a:blip r:embed="rId3" cstate="print">
            <a:alphaModFix/>
            <a:extLst>
              <a:ext uri="{BEBA8EAE-BF5A-486C-A8C5-ECC9F3942E4B}">
                <a14:imgProps xmlns:a14="http://schemas.microsoft.com/office/drawing/2010/main">
                  <a14:imgLayer r:embed="rId4">
                    <a14:imgEffect>
                      <a14:brightnessContrast bright="-72000"/>
                    </a14:imgEffect>
                  </a14:imgLayer>
                </a14:imgProps>
              </a:ext>
              <a:ext uri="{28A0092B-C50C-407E-A947-70E740481C1C}">
                <a14:useLocalDpi xmlns:a14="http://schemas.microsoft.com/office/drawing/2010/main"/>
              </a:ext>
            </a:extLst>
          </a:blip>
          <a:srcRect t="38125" b="38125"/>
          <a:stretch/>
        </p:blipFill>
        <p:spPr>
          <a:xfrm>
            <a:off x="0" y="3378200"/>
            <a:ext cx="9144000" cy="1765300"/>
          </a:xfrm>
          <a:prstGeom prst="rect">
            <a:avLst/>
          </a:prstGeom>
        </p:spPr>
      </p:pic>
      <p:sp>
        <p:nvSpPr>
          <p:cNvPr id="2" name="Rectangle: Rounded Corners 1">
            <a:extLst>
              <a:ext uri="{FF2B5EF4-FFF2-40B4-BE49-F238E27FC236}">
                <a16:creationId xmlns:a16="http://schemas.microsoft.com/office/drawing/2014/main" id="{E5029AF3-D520-81A5-AE41-8DE94504D41F}"/>
              </a:ext>
            </a:extLst>
          </p:cNvPr>
          <p:cNvSpPr/>
          <p:nvPr/>
        </p:nvSpPr>
        <p:spPr>
          <a:xfrm>
            <a:off x="368489" y="3240737"/>
            <a:ext cx="8406827" cy="282088"/>
          </a:xfrm>
          <a:prstGeom prst="roundRect">
            <a:avLst>
              <a:gd name="adj" fmla="val 9098"/>
            </a:avLst>
          </a:prstGeom>
          <a:solidFill>
            <a:schemeClr val="accent1"/>
          </a:solidFill>
          <a:ln w="63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lvl="0" algn="ctr" rtl="0">
              <a:lnSpc>
                <a:spcPct val="100000"/>
              </a:lnSpc>
            </a:pPr>
            <a:r>
              <a:rPr lang="ja-jp" sz="1200" b="1">
                <a:solidFill>
                  <a:schemeClr val="bg1"/>
                </a:solidFill>
                <a:ea typeface="Meiryo" panose="020B0604030504040204" pitchFamily="34" charset="-128"/>
              </a:rPr>
              <a:t>インダストリー 4.0 におけるデジタル リテラシーの活用方法 </a:t>
            </a:r>
          </a:p>
        </p:txBody>
      </p:sp>
      <p:grpSp>
        <p:nvGrpSpPr>
          <p:cNvPr id="10" name="Group 9">
            <a:extLst>
              <a:ext uri="{FF2B5EF4-FFF2-40B4-BE49-F238E27FC236}">
                <a16:creationId xmlns:a16="http://schemas.microsoft.com/office/drawing/2014/main" id="{0E84B7B5-8578-BA14-E254-1FFDBEC3B045}"/>
              </a:ext>
            </a:extLst>
          </p:cNvPr>
          <p:cNvGrpSpPr/>
          <p:nvPr/>
        </p:nvGrpSpPr>
        <p:grpSpPr>
          <a:xfrm>
            <a:off x="368489" y="3773927"/>
            <a:ext cx="1829804" cy="274352"/>
            <a:chOff x="368489" y="3710390"/>
            <a:chExt cx="1829804" cy="274352"/>
          </a:xfrm>
        </p:grpSpPr>
        <p:sp>
          <p:nvSpPr>
            <p:cNvPr id="5" name="Title 19">
              <a:extLst>
                <a:ext uri="{FF2B5EF4-FFF2-40B4-BE49-F238E27FC236}">
                  <a16:creationId xmlns:a16="http://schemas.microsoft.com/office/drawing/2014/main" id="{B5B40522-5BEF-9EE3-E657-F810A67BED31}"/>
                </a:ext>
              </a:extLst>
            </p:cNvPr>
            <p:cNvSpPr txBox="1">
              <a:spLocks/>
            </p:cNvSpPr>
            <p:nvPr/>
          </p:nvSpPr>
          <p:spPr>
            <a:xfrm>
              <a:off x="612290" y="3710390"/>
              <a:ext cx="1586003" cy="274352"/>
            </a:xfrm>
            <a:prstGeom prst="rect">
              <a:avLst/>
            </a:prstGeom>
          </p:spPr>
          <p:txBody>
            <a:bodyPr vert="horz" wrap="square" lIns="0" tIns="0" rIns="0" bIns="0" rtlCol="0" anchor="t" anchorCtr="0">
              <a:noAutofit/>
            </a:bodyPr>
            <a:lstStyle>
              <a:lvl1pPr algn="l" defTabSz="685800" rtl="0" eaLnBrk="1" latinLnBrk="0" hangingPunct="1">
                <a:lnSpc>
                  <a:spcPct val="90000"/>
                </a:lnSpc>
                <a:spcBef>
                  <a:spcPct val="0"/>
                </a:spcBef>
                <a:buNone/>
                <a:defRPr sz="2800" kern="1200">
                  <a:solidFill>
                    <a:schemeClr val="tx1"/>
                  </a:solidFill>
                  <a:latin typeface="+mj-lt"/>
                  <a:ea typeface="+mj-ea"/>
                  <a:cs typeface="+mj-cs"/>
                </a:defRPr>
              </a:lvl1pPr>
            </a:lstStyle>
            <a:p>
              <a:pPr marL="0" lvl="1" defTabSz="685800" rtl="0">
                <a:spcBef>
                  <a:spcPct val="0"/>
                </a:spcBef>
                <a:buClr>
                  <a:schemeClr val="bg2"/>
                </a:buClr>
              </a:pPr>
              <a:r>
                <a:rPr lang="ja-jp" sz="900" dirty="0">
                  <a:solidFill>
                    <a:schemeClr val="bg1"/>
                  </a:solidFill>
                  <a:ea typeface="Meiryo" panose="020B0604030504040204" pitchFamily="34" charset="-128"/>
                  <a:cs typeface="+mj-cs"/>
                </a:rPr>
                <a:t>クラウド コンピューティング</a:t>
              </a:r>
              <a:br>
                <a:rPr lang="en-US" sz="900" dirty="0">
                  <a:solidFill>
                    <a:schemeClr val="bg1"/>
                  </a:solidFill>
                  <a:ea typeface="Meiryo" panose="020B0604030504040204" pitchFamily="34" charset="-128"/>
                  <a:cs typeface="+mj-cs"/>
                </a:rPr>
              </a:br>
              <a:r>
                <a:rPr lang="ja-jp" sz="900" dirty="0">
                  <a:solidFill>
                    <a:schemeClr val="bg1"/>
                  </a:solidFill>
                  <a:ea typeface="Meiryo" panose="020B0604030504040204" pitchFamily="34" charset="-128"/>
                  <a:cs typeface="+mj-cs"/>
                </a:rPr>
                <a:t>インダストリー クラウド </a:t>
              </a:r>
            </a:p>
          </p:txBody>
        </p:sp>
        <p:sp>
          <p:nvSpPr>
            <p:cNvPr id="12" name="Title 19">
              <a:extLst>
                <a:ext uri="{FF2B5EF4-FFF2-40B4-BE49-F238E27FC236}">
                  <a16:creationId xmlns:a16="http://schemas.microsoft.com/office/drawing/2014/main" id="{99A9FA24-3754-5D5F-D4CE-E6E751AF50D2}"/>
                </a:ext>
              </a:extLst>
            </p:cNvPr>
            <p:cNvSpPr txBox="1">
              <a:spLocks/>
            </p:cNvSpPr>
            <p:nvPr/>
          </p:nvSpPr>
          <p:spPr>
            <a:xfrm>
              <a:off x="368489" y="3710390"/>
              <a:ext cx="243800" cy="169277"/>
            </a:xfrm>
            <a:prstGeom prst="rect">
              <a:avLst/>
            </a:prstGeom>
          </p:spPr>
          <p:txBody>
            <a:bodyPr vert="horz" wrap="square" lIns="0" tIns="0" rIns="0" bIns="0" rtlCol="0" anchor="t" anchorCtr="0">
              <a:spAutoFit/>
            </a:bodyPr>
            <a:lstStyle>
              <a:lvl1pPr algn="l" defTabSz="685800" rtl="0" eaLnBrk="1" latinLnBrk="0" hangingPunct="1">
                <a:lnSpc>
                  <a:spcPct val="90000"/>
                </a:lnSpc>
                <a:spcBef>
                  <a:spcPct val="0"/>
                </a:spcBef>
                <a:buNone/>
                <a:defRPr sz="2800" kern="1200">
                  <a:solidFill>
                    <a:schemeClr val="tx1"/>
                  </a:solidFill>
                  <a:latin typeface="+mj-lt"/>
                  <a:ea typeface="+mj-ea"/>
                  <a:cs typeface="+mj-cs"/>
                </a:defRPr>
              </a:lvl1pPr>
            </a:lstStyle>
            <a:p>
              <a:pPr marL="0" lvl="1" defTabSz="685800" rtl="0">
                <a:spcBef>
                  <a:spcPct val="0"/>
                </a:spcBef>
                <a:buClr>
                  <a:schemeClr val="bg2"/>
                </a:buClr>
              </a:pPr>
              <a:r>
                <a:rPr lang="ja-jp" sz="1100" b="1">
                  <a:solidFill>
                    <a:schemeClr val="accent1"/>
                  </a:solidFill>
                  <a:ea typeface="Meiryo" panose="020B0604030504040204" pitchFamily="34" charset="-128"/>
                  <a:cs typeface="+mj-cs"/>
                </a:rPr>
                <a:t>01</a:t>
              </a:r>
            </a:p>
          </p:txBody>
        </p:sp>
      </p:grpSp>
      <p:grpSp>
        <p:nvGrpSpPr>
          <p:cNvPr id="9" name="Group 8">
            <a:extLst>
              <a:ext uri="{FF2B5EF4-FFF2-40B4-BE49-F238E27FC236}">
                <a16:creationId xmlns:a16="http://schemas.microsoft.com/office/drawing/2014/main" id="{915E9B6F-791B-58F4-E734-314EB22F104C}"/>
              </a:ext>
            </a:extLst>
          </p:cNvPr>
          <p:cNvGrpSpPr/>
          <p:nvPr/>
        </p:nvGrpSpPr>
        <p:grpSpPr>
          <a:xfrm>
            <a:off x="2636969" y="3773927"/>
            <a:ext cx="1705157" cy="274352"/>
            <a:chOff x="2636969" y="3710390"/>
            <a:chExt cx="1705157" cy="274352"/>
          </a:xfrm>
        </p:grpSpPr>
        <p:sp>
          <p:nvSpPr>
            <p:cNvPr id="22" name="Title 19">
              <a:extLst>
                <a:ext uri="{FF2B5EF4-FFF2-40B4-BE49-F238E27FC236}">
                  <a16:creationId xmlns:a16="http://schemas.microsoft.com/office/drawing/2014/main" id="{7C6B3D16-ABF7-5F5D-7408-08EC8FC4E0C5}"/>
                </a:ext>
              </a:extLst>
            </p:cNvPr>
            <p:cNvSpPr txBox="1">
              <a:spLocks/>
            </p:cNvSpPr>
            <p:nvPr/>
          </p:nvSpPr>
          <p:spPr>
            <a:xfrm>
              <a:off x="2880769" y="3710390"/>
              <a:ext cx="1461357" cy="274352"/>
            </a:xfrm>
            <a:prstGeom prst="rect">
              <a:avLst/>
            </a:prstGeom>
          </p:spPr>
          <p:txBody>
            <a:bodyPr vert="horz" wrap="square" lIns="0" tIns="0" rIns="0" bIns="0" rtlCol="0" anchor="t" anchorCtr="0">
              <a:noAutofit/>
            </a:bodyPr>
            <a:lstStyle>
              <a:lvl1pPr algn="l" defTabSz="685800" rtl="0" eaLnBrk="1" latinLnBrk="0" hangingPunct="1">
                <a:lnSpc>
                  <a:spcPct val="90000"/>
                </a:lnSpc>
                <a:spcBef>
                  <a:spcPct val="0"/>
                </a:spcBef>
                <a:buNone/>
                <a:defRPr sz="2800" kern="1200">
                  <a:solidFill>
                    <a:schemeClr val="tx1"/>
                  </a:solidFill>
                  <a:latin typeface="+mj-lt"/>
                  <a:ea typeface="+mj-ea"/>
                  <a:cs typeface="+mj-cs"/>
                </a:defRPr>
              </a:lvl1pPr>
            </a:lstStyle>
            <a:p>
              <a:pPr marL="0" lvl="1" defTabSz="685800" rtl="0">
                <a:spcBef>
                  <a:spcPct val="0"/>
                </a:spcBef>
                <a:buClr>
                  <a:schemeClr val="bg2"/>
                </a:buClr>
              </a:pPr>
              <a:r>
                <a:rPr lang="ja-jp" sz="900">
                  <a:solidFill>
                    <a:schemeClr val="bg1"/>
                  </a:solidFill>
                  <a:ea typeface="Meiryo" panose="020B0604030504040204" pitchFamily="34" charset="-128"/>
                  <a:cs typeface="+mj-cs"/>
                </a:rPr>
                <a:t>サイバーセキュリティ</a:t>
              </a:r>
            </a:p>
          </p:txBody>
        </p:sp>
        <p:sp>
          <p:nvSpPr>
            <p:cNvPr id="23" name="Title 19">
              <a:extLst>
                <a:ext uri="{FF2B5EF4-FFF2-40B4-BE49-F238E27FC236}">
                  <a16:creationId xmlns:a16="http://schemas.microsoft.com/office/drawing/2014/main" id="{3C646632-E990-E72C-927D-58CD4680356F}"/>
                </a:ext>
              </a:extLst>
            </p:cNvPr>
            <p:cNvSpPr txBox="1">
              <a:spLocks/>
            </p:cNvSpPr>
            <p:nvPr/>
          </p:nvSpPr>
          <p:spPr>
            <a:xfrm>
              <a:off x="2636969" y="3710390"/>
              <a:ext cx="243800" cy="169277"/>
            </a:xfrm>
            <a:prstGeom prst="rect">
              <a:avLst/>
            </a:prstGeom>
          </p:spPr>
          <p:txBody>
            <a:bodyPr vert="horz" wrap="square" lIns="0" tIns="0" rIns="0" bIns="0" rtlCol="0" anchor="t" anchorCtr="0">
              <a:spAutoFit/>
            </a:bodyPr>
            <a:lstStyle>
              <a:lvl1pPr algn="l" defTabSz="685800" rtl="0" eaLnBrk="1" latinLnBrk="0" hangingPunct="1">
                <a:lnSpc>
                  <a:spcPct val="90000"/>
                </a:lnSpc>
                <a:spcBef>
                  <a:spcPct val="0"/>
                </a:spcBef>
                <a:buNone/>
                <a:defRPr sz="2800" kern="1200">
                  <a:solidFill>
                    <a:schemeClr val="tx1"/>
                  </a:solidFill>
                  <a:latin typeface="+mj-lt"/>
                  <a:ea typeface="+mj-ea"/>
                  <a:cs typeface="+mj-cs"/>
                </a:defRPr>
              </a:lvl1pPr>
            </a:lstStyle>
            <a:p>
              <a:pPr marL="0" lvl="1" defTabSz="685800" rtl="0">
                <a:spcBef>
                  <a:spcPct val="0"/>
                </a:spcBef>
                <a:buClr>
                  <a:schemeClr val="bg2"/>
                </a:buClr>
              </a:pPr>
              <a:r>
                <a:rPr lang="ja-jp" sz="1100" b="1">
                  <a:solidFill>
                    <a:schemeClr val="accent1"/>
                  </a:solidFill>
                  <a:ea typeface="Meiryo" panose="020B0604030504040204" pitchFamily="34" charset="-128"/>
                  <a:cs typeface="+mj-cs"/>
                </a:rPr>
                <a:t>03</a:t>
              </a:r>
            </a:p>
          </p:txBody>
        </p:sp>
      </p:grpSp>
      <p:grpSp>
        <p:nvGrpSpPr>
          <p:cNvPr id="8" name="Group 7">
            <a:extLst>
              <a:ext uri="{FF2B5EF4-FFF2-40B4-BE49-F238E27FC236}">
                <a16:creationId xmlns:a16="http://schemas.microsoft.com/office/drawing/2014/main" id="{9112DB56-EE22-7C43-F5D9-DDAE0CB8CD7B}"/>
              </a:ext>
            </a:extLst>
          </p:cNvPr>
          <p:cNvGrpSpPr/>
          <p:nvPr/>
        </p:nvGrpSpPr>
        <p:grpSpPr>
          <a:xfrm>
            <a:off x="4858634" y="3773749"/>
            <a:ext cx="1705158" cy="274352"/>
            <a:chOff x="4858634" y="3710390"/>
            <a:chExt cx="1705158" cy="274352"/>
          </a:xfrm>
        </p:grpSpPr>
        <p:sp>
          <p:nvSpPr>
            <p:cNvPr id="26" name="Title 19">
              <a:extLst>
                <a:ext uri="{FF2B5EF4-FFF2-40B4-BE49-F238E27FC236}">
                  <a16:creationId xmlns:a16="http://schemas.microsoft.com/office/drawing/2014/main" id="{8F7CC2A9-AD79-E1C7-132E-ED9512FB623F}"/>
                </a:ext>
              </a:extLst>
            </p:cNvPr>
            <p:cNvSpPr txBox="1">
              <a:spLocks/>
            </p:cNvSpPr>
            <p:nvPr/>
          </p:nvSpPr>
          <p:spPr>
            <a:xfrm>
              <a:off x="5102435" y="3710390"/>
              <a:ext cx="1461357" cy="274352"/>
            </a:xfrm>
            <a:prstGeom prst="rect">
              <a:avLst/>
            </a:prstGeom>
          </p:spPr>
          <p:txBody>
            <a:bodyPr vert="horz" wrap="square" lIns="0" tIns="0" rIns="0" bIns="0" rtlCol="0" anchor="t" anchorCtr="0">
              <a:noAutofit/>
            </a:bodyPr>
            <a:lstStyle>
              <a:lvl1pPr algn="l" defTabSz="685800" rtl="0" eaLnBrk="1" latinLnBrk="0" hangingPunct="1">
                <a:lnSpc>
                  <a:spcPct val="90000"/>
                </a:lnSpc>
                <a:spcBef>
                  <a:spcPct val="0"/>
                </a:spcBef>
                <a:buNone/>
                <a:defRPr sz="2800" kern="1200">
                  <a:solidFill>
                    <a:schemeClr val="tx1"/>
                  </a:solidFill>
                  <a:latin typeface="+mj-lt"/>
                  <a:ea typeface="+mj-ea"/>
                  <a:cs typeface="+mj-cs"/>
                </a:defRPr>
              </a:lvl1pPr>
            </a:lstStyle>
            <a:p>
              <a:pPr marL="0" lvl="1" defTabSz="685800" rtl="0">
                <a:spcBef>
                  <a:spcPct val="0"/>
                </a:spcBef>
                <a:buClr>
                  <a:schemeClr val="bg2"/>
                </a:buClr>
              </a:pPr>
              <a:r>
                <a:rPr lang="ja-jp" sz="900" dirty="0">
                  <a:solidFill>
                    <a:schemeClr val="bg1"/>
                  </a:solidFill>
                  <a:ea typeface="Meiryo" panose="020B0604030504040204" pitchFamily="34" charset="-128"/>
                  <a:cs typeface="+mj-cs"/>
                </a:rPr>
                <a:t>統合された CAD/CAM/シ</a:t>
              </a:r>
              <a:br>
                <a:rPr lang="en-US" altLang="ja-JP" sz="900" dirty="0">
                  <a:solidFill>
                    <a:schemeClr val="bg1"/>
                  </a:solidFill>
                  <a:ea typeface="Meiryo" panose="020B0604030504040204" pitchFamily="34" charset="-128"/>
                  <a:cs typeface="+mj-cs"/>
                </a:rPr>
              </a:br>
              <a:r>
                <a:rPr lang="ja-jp" sz="900" dirty="0">
                  <a:solidFill>
                    <a:schemeClr val="bg1"/>
                  </a:solidFill>
                  <a:ea typeface="Meiryo" panose="020B0604030504040204" pitchFamily="34" charset="-128"/>
                  <a:cs typeface="+mj-cs"/>
                </a:rPr>
                <a:t>ミュレーション</a:t>
              </a:r>
            </a:p>
          </p:txBody>
        </p:sp>
        <p:sp>
          <p:nvSpPr>
            <p:cNvPr id="27" name="Title 19">
              <a:extLst>
                <a:ext uri="{FF2B5EF4-FFF2-40B4-BE49-F238E27FC236}">
                  <a16:creationId xmlns:a16="http://schemas.microsoft.com/office/drawing/2014/main" id="{7AB79AA8-E629-2602-00F7-CFE764C2E544}"/>
                </a:ext>
              </a:extLst>
            </p:cNvPr>
            <p:cNvSpPr txBox="1">
              <a:spLocks/>
            </p:cNvSpPr>
            <p:nvPr/>
          </p:nvSpPr>
          <p:spPr>
            <a:xfrm>
              <a:off x="4858634" y="3710390"/>
              <a:ext cx="243800" cy="169277"/>
            </a:xfrm>
            <a:prstGeom prst="rect">
              <a:avLst/>
            </a:prstGeom>
          </p:spPr>
          <p:txBody>
            <a:bodyPr vert="horz" wrap="square" lIns="0" tIns="0" rIns="0" bIns="0" rtlCol="0" anchor="t" anchorCtr="0">
              <a:spAutoFit/>
            </a:bodyPr>
            <a:lstStyle>
              <a:lvl1pPr algn="l" defTabSz="685800" rtl="0" eaLnBrk="1" latinLnBrk="0" hangingPunct="1">
                <a:lnSpc>
                  <a:spcPct val="90000"/>
                </a:lnSpc>
                <a:spcBef>
                  <a:spcPct val="0"/>
                </a:spcBef>
                <a:buNone/>
                <a:defRPr sz="2800" kern="1200">
                  <a:solidFill>
                    <a:schemeClr val="tx1"/>
                  </a:solidFill>
                  <a:latin typeface="+mj-lt"/>
                  <a:ea typeface="+mj-ea"/>
                  <a:cs typeface="+mj-cs"/>
                </a:defRPr>
              </a:lvl1pPr>
            </a:lstStyle>
            <a:p>
              <a:pPr marL="0" lvl="1" defTabSz="685800" rtl="0">
                <a:spcBef>
                  <a:spcPct val="0"/>
                </a:spcBef>
                <a:buClr>
                  <a:schemeClr val="bg2"/>
                </a:buClr>
              </a:pPr>
              <a:r>
                <a:rPr lang="ja-jp" sz="1100" b="1">
                  <a:solidFill>
                    <a:schemeClr val="accent1"/>
                  </a:solidFill>
                  <a:ea typeface="Meiryo" panose="020B0604030504040204" pitchFamily="34" charset="-128"/>
                  <a:cs typeface="+mj-cs"/>
                </a:rPr>
                <a:t>05</a:t>
              </a:r>
            </a:p>
          </p:txBody>
        </p:sp>
      </p:grpSp>
      <p:grpSp>
        <p:nvGrpSpPr>
          <p:cNvPr id="56" name="Group 55">
            <a:extLst>
              <a:ext uri="{FF2B5EF4-FFF2-40B4-BE49-F238E27FC236}">
                <a16:creationId xmlns:a16="http://schemas.microsoft.com/office/drawing/2014/main" id="{00C2B2B1-D413-32DF-DF00-6C6A9E1BB251}"/>
              </a:ext>
            </a:extLst>
          </p:cNvPr>
          <p:cNvGrpSpPr/>
          <p:nvPr/>
        </p:nvGrpSpPr>
        <p:grpSpPr>
          <a:xfrm>
            <a:off x="7080299" y="3773749"/>
            <a:ext cx="1988336" cy="415498"/>
            <a:chOff x="7080299" y="3710390"/>
            <a:chExt cx="1988336" cy="415498"/>
          </a:xfrm>
        </p:grpSpPr>
        <p:sp>
          <p:nvSpPr>
            <p:cNvPr id="30" name="Title 19">
              <a:extLst>
                <a:ext uri="{FF2B5EF4-FFF2-40B4-BE49-F238E27FC236}">
                  <a16:creationId xmlns:a16="http://schemas.microsoft.com/office/drawing/2014/main" id="{31EA668D-35D8-B097-6E66-324BE1ECE4E8}"/>
                </a:ext>
              </a:extLst>
            </p:cNvPr>
            <p:cNvSpPr txBox="1">
              <a:spLocks/>
            </p:cNvSpPr>
            <p:nvPr/>
          </p:nvSpPr>
          <p:spPr>
            <a:xfrm>
              <a:off x="7324099" y="3710390"/>
              <a:ext cx="1744536" cy="415498"/>
            </a:xfrm>
            <a:prstGeom prst="rect">
              <a:avLst/>
            </a:prstGeom>
          </p:spPr>
          <p:txBody>
            <a:bodyPr vert="horz" wrap="square" lIns="0" tIns="0" rIns="0" bIns="0" rtlCol="0" anchor="ctr" anchorCtr="0">
              <a:noAutofit/>
            </a:bodyPr>
            <a:lstStyle>
              <a:lvl1pPr algn="l" defTabSz="685800" rtl="0" eaLnBrk="1" latinLnBrk="0" hangingPunct="1">
                <a:lnSpc>
                  <a:spcPct val="90000"/>
                </a:lnSpc>
                <a:spcBef>
                  <a:spcPct val="0"/>
                </a:spcBef>
                <a:buNone/>
                <a:defRPr sz="2800" kern="1200">
                  <a:solidFill>
                    <a:schemeClr val="tx1"/>
                  </a:solidFill>
                  <a:latin typeface="+mj-lt"/>
                  <a:ea typeface="+mj-ea"/>
                  <a:cs typeface="+mj-cs"/>
                </a:defRPr>
              </a:lvl1pPr>
            </a:lstStyle>
            <a:p>
              <a:pPr marL="0" lvl="1" defTabSz="685800" rtl="0">
                <a:spcBef>
                  <a:spcPct val="0"/>
                </a:spcBef>
                <a:buClr>
                  <a:schemeClr val="bg2"/>
                </a:buClr>
              </a:pPr>
              <a:r>
                <a:rPr lang="ja-jp" sz="900" dirty="0">
                  <a:solidFill>
                    <a:schemeClr val="bg1"/>
                  </a:solidFill>
                  <a:ea typeface="Meiryo" panose="020B0604030504040204" pitchFamily="34" charset="-128"/>
                  <a:cs typeface="+mj-cs"/>
                </a:rPr>
                <a:t>デジタル トランスフォーメーション:</a:t>
              </a:r>
              <a:r>
                <a:rPr lang="en-US" altLang="ja-JP" sz="900" dirty="0">
                  <a:solidFill>
                    <a:schemeClr val="bg1"/>
                  </a:solidFill>
                  <a:ea typeface="Meiryo" panose="020B0604030504040204" pitchFamily="34" charset="-128"/>
                  <a:cs typeface="+mj-cs"/>
                </a:rPr>
                <a:t> </a:t>
              </a:r>
              <a:r>
                <a:rPr lang="ja-JP" altLang="en-US" sz="900" dirty="0">
                  <a:solidFill>
                    <a:schemeClr val="bg1"/>
                  </a:solidFill>
                  <a:ea typeface="Meiryo" panose="020B0604030504040204" pitchFamily="34" charset="-128"/>
                  <a:cs typeface="+mj-cs"/>
                </a:rPr>
                <a:t>スマートマニュファクチャリング、</a:t>
              </a:r>
              <a:r>
                <a:rPr lang="ja-jp" sz="900" dirty="0">
                  <a:solidFill>
                    <a:schemeClr val="bg1"/>
                  </a:solidFill>
                  <a:ea typeface="Meiryo" panose="020B0604030504040204" pitchFamily="34" charset="-128"/>
                  <a:cs typeface="+mj-cs"/>
                </a:rPr>
                <a:t>6 つのトップ テクノロジー </a:t>
              </a:r>
            </a:p>
          </p:txBody>
        </p:sp>
        <p:sp>
          <p:nvSpPr>
            <p:cNvPr id="31" name="Title 19">
              <a:extLst>
                <a:ext uri="{FF2B5EF4-FFF2-40B4-BE49-F238E27FC236}">
                  <a16:creationId xmlns:a16="http://schemas.microsoft.com/office/drawing/2014/main" id="{38FEA5F1-4410-15D9-F108-B5A8D24203E5}"/>
                </a:ext>
              </a:extLst>
            </p:cNvPr>
            <p:cNvSpPr txBox="1">
              <a:spLocks/>
            </p:cNvSpPr>
            <p:nvPr/>
          </p:nvSpPr>
          <p:spPr>
            <a:xfrm>
              <a:off x="7080299" y="3710390"/>
              <a:ext cx="243800" cy="169277"/>
            </a:xfrm>
            <a:prstGeom prst="rect">
              <a:avLst/>
            </a:prstGeom>
          </p:spPr>
          <p:txBody>
            <a:bodyPr vert="horz" wrap="square" lIns="0" tIns="0" rIns="0" bIns="0" rtlCol="0" anchor="t" anchorCtr="0">
              <a:spAutoFit/>
            </a:bodyPr>
            <a:lstStyle>
              <a:lvl1pPr algn="l" defTabSz="685800" rtl="0" eaLnBrk="1" latinLnBrk="0" hangingPunct="1">
                <a:lnSpc>
                  <a:spcPct val="90000"/>
                </a:lnSpc>
                <a:spcBef>
                  <a:spcPct val="0"/>
                </a:spcBef>
                <a:buNone/>
                <a:defRPr sz="2800" kern="1200">
                  <a:solidFill>
                    <a:schemeClr val="tx1"/>
                  </a:solidFill>
                  <a:latin typeface="+mj-lt"/>
                  <a:ea typeface="+mj-ea"/>
                  <a:cs typeface="+mj-cs"/>
                </a:defRPr>
              </a:lvl1pPr>
            </a:lstStyle>
            <a:p>
              <a:pPr marL="0" lvl="1" defTabSz="685800" rtl="0">
                <a:spcBef>
                  <a:spcPct val="0"/>
                </a:spcBef>
                <a:buClr>
                  <a:schemeClr val="bg2"/>
                </a:buClr>
              </a:pPr>
              <a:r>
                <a:rPr lang="ja-jp" sz="1100" b="1">
                  <a:solidFill>
                    <a:schemeClr val="accent1"/>
                  </a:solidFill>
                  <a:ea typeface="Meiryo" panose="020B0604030504040204" pitchFamily="34" charset="-128"/>
                  <a:cs typeface="+mj-cs"/>
                </a:rPr>
                <a:t>07</a:t>
              </a:r>
            </a:p>
          </p:txBody>
        </p:sp>
      </p:grpSp>
      <p:grpSp>
        <p:nvGrpSpPr>
          <p:cNvPr id="7" name="Group 6">
            <a:extLst>
              <a:ext uri="{FF2B5EF4-FFF2-40B4-BE49-F238E27FC236}">
                <a16:creationId xmlns:a16="http://schemas.microsoft.com/office/drawing/2014/main" id="{AA0CB9BF-9995-FDD2-857E-4A4075116F87}"/>
              </a:ext>
            </a:extLst>
          </p:cNvPr>
          <p:cNvGrpSpPr/>
          <p:nvPr/>
        </p:nvGrpSpPr>
        <p:grpSpPr>
          <a:xfrm>
            <a:off x="368489" y="4376071"/>
            <a:ext cx="1705158" cy="415498"/>
            <a:chOff x="368489" y="4369704"/>
            <a:chExt cx="1705158" cy="415498"/>
          </a:xfrm>
        </p:grpSpPr>
        <p:sp>
          <p:nvSpPr>
            <p:cNvPr id="13" name="Title 19">
              <a:extLst>
                <a:ext uri="{FF2B5EF4-FFF2-40B4-BE49-F238E27FC236}">
                  <a16:creationId xmlns:a16="http://schemas.microsoft.com/office/drawing/2014/main" id="{ADC683CB-EBB8-35B0-A418-35C5B07B7DB6}"/>
                </a:ext>
              </a:extLst>
            </p:cNvPr>
            <p:cNvSpPr txBox="1">
              <a:spLocks/>
            </p:cNvSpPr>
            <p:nvPr/>
          </p:nvSpPr>
          <p:spPr>
            <a:xfrm>
              <a:off x="612290" y="4369704"/>
              <a:ext cx="1461357" cy="415498"/>
            </a:xfrm>
            <a:prstGeom prst="rect">
              <a:avLst/>
            </a:prstGeom>
          </p:spPr>
          <p:txBody>
            <a:bodyPr vert="horz" wrap="square" lIns="0" tIns="0" rIns="0" bIns="0" rtlCol="0" anchor="ctr" anchorCtr="0">
              <a:noAutofit/>
            </a:bodyPr>
            <a:lstStyle>
              <a:lvl1pPr algn="l" defTabSz="685800" rtl="0" eaLnBrk="1" latinLnBrk="0" hangingPunct="1">
                <a:lnSpc>
                  <a:spcPct val="90000"/>
                </a:lnSpc>
                <a:spcBef>
                  <a:spcPct val="0"/>
                </a:spcBef>
                <a:buNone/>
                <a:defRPr sz="2800" kern="1200">
                  <a:solidFill>
                    <a:schemeClr val="tx1"/>
                  </a:solidFill>
                  <a:latin typeface="+mj-lt"/>
                  <a:ea typeface="+mj-ea"/>
                  <a:cs typeface="+mj-cs"/>
                </a:defRPr>
              </a:lvl1pPr>
            </a:lstStyle>
            <a:p>
              <a:pPr marL="0" lvl="1" defTabSz="685800" rtl="0">
                <a:spcBef>
                  <a:spcPct val="0"/>
                </a:spcBef>
                <a:buClr>
                  <a:schemeClr val="bg2"/>
                </a:buClr>
              </a:pPr>
              <a:r>
                <a:rPr lang="ja-jp" sz="900">
                  <a:solidFill>
                    <a:schemeClr val="bg1"/>
                  </a:solidFill>
                  <a:ea typeface="Meiryo" panose="020B0604030504040204" pitchFamily="34" charset="-128"/>
                  <a:cs typeface="+mj-cs"/>
                </a:rPr>
                <a:t>機械学習と AI </a:t>
              </a:r>
            </a:p>
          </p:txBody>
        </p:sp>
        <p:sp>
          <p:nvSpPr>
            <p:cNvPr id="14" name="Title 19">
              <a:extLst>
                <a:ext uri="{FF2B5EF4-FFF2-40B4-BE49-F238E27FC236}">
                  <a16:creationId xmlns:a16="http://schemas.microsoft.com/office/drawing/2014/main" id="{38513731-8CEC-0A01-B1F8-533E2CB99CFD}"/>
                </a:ext>
              </a:extLst>
            </p:cNvPr>
            <p:cNvSpPr txBox="1">
              <a:spLocks/>
            </p:cNvSpPr>
            <p:nvPr/>
          </p:nvSpPr>
          <p:spPr>
            <a:xfrm>
              <a:off x="368489" y="4492815"/>
              <a:ext cx="243800" cy="169277"/>
            </a:xfrm>
            <a:prstGeom prst="rect">
              <a:avLst/>
            </a:prstGeom>
          </p:spPr>
          <p:txBody>
            <a:bodyPr vert="horz" wrap="square" lIns="0" tIns="0" rIns="0" bIns="0" rtlCol="0" anchor="t" anchorCtr="0">
              <a:spAutoFit/>
            </a:bodyPr>
            <a:lstStyle>
              <a:lvl1pPr algn="l" defTabSz="685800" rtl="0" eaLnBrk="1" latinLnBrk="0" hangingPunct="1">
                <a:lnSpc>
                  <a:spcPct val="90000"/>
                </a:lnSpc>
                <a:spcBef>
                  <a:spcPct val="0"/>
                </a:spcBef>
                <a:buNone/>
                <a:defRPr sz="2800" kern="1200">
                  <a:solidFill>
                    <a:schemeClr val="tx1"/>
                  </a:solidFill>
                  <a:latin typeface="+mj-lt"/>
                  <a:ea typeface="+mj-ea"/>
                  <a:cs typeface="+mj-cs"/>
                </a:defRPr>
              </a:lvl1pPr>
            </a:lstStyle>
            <a:p>
              <a:pPr marL="0" lvl="1" defTabSz="685800" rtl="0">
                <a:spcBef>
                  <a:spcPct val="0"/>
                </a:spcBef>
                <a:buClr>
                  <a:schemeClr val="bg2"/>
                </a:buClr>
              </a:pPr>
              <a:r>
                <a:rPr lang="ja-jp" sz="1100" b="1">
                  <a:solidFill>
                    <a:schemeClr val="accent1"/>
                  </a:solidFill>
                  <a:ea typeface="Meiryo" panose="020B0604030504040204" pitchFamily="34" charset="-128"/>
                  <a:cs typeface="+mj-cs"/>
                </a:rPr>
                <a:t>02</a:t>
              </a:r>
            </a:p>
          </p:txBody>
        </p:sp>
      </p:grpSp>
      <p:grpSp>
        <p:nvGrpSpPr>
          <p:cNvPr id="6" name="Group 5">
            <a:extLst>
              <a:ext uri="{FF2B5EF4-FFF2-40B4-BE49-F238E27FC236}">
                <a16:creationId xmlns:a16="http://schemas.microsoft.com/office/drawing/2014/main" id="{46F3E8A7-0DF3-1FF3-B91F-C10ADDE85122}"/>
              </a:ext>
            </a:extLst>
          </p:cNvPr>
          <p:cNvGrpSpPr/>
          <p:nvPr/>
        </p:nvGrpSpPr>
        <p:grpSpPr>
          <a:xfrm>
            <a:off x="2636969" y="4376071"/>
            <a:ext cx="1705157" cy="415498"/>
            <a:chOff x="2605759" y="4369704"/>
            <a:chExt cx="1705157" cy="415498"/>
          </a:xfrm>
        </p:grpSpPr>
        <p:sp>
          <p:nvSpPr>
            <p:cNvPr id="24" name="Title 19">
              <a:extLst>
                <a:ext uri="{FF2B5EF4-FFF2-40B4-BE49-F238E27FC236}">
                  <a16:creationId xmlns:a16="http://schemas.microsoft.com/office/drawing/2014/main" id="{D46114A4-150D-057D-903A-6083597EB54C}"/>
                </a:ext>
              </a:extLst>
            </p:cNvPr>
            <p:cNvSpPr txBox="1">
              <a:spLocks/>
            </p:cNvSpPr>
            <p:nvPr/>
          </p:nvSpPr>
          <p:spPr>
            <a:xfrm>
              <a:off x="2849559" y="4369704"/>
              <a:ext cx="1461357" cy="415498"/>
            </a:xfrm>
            <a:prstGeom prst="rect">
              <a:avLst/>
            </a:prstGeom>
          </p:spPr>
          <p:txBody>
            <a:bodyPr vert="horz" wrap="square" lIns="0" tIns="0" rIns="0" bIns="0" rtlCol="0" anchor="ctr" anchorCtr="0">
              <a:normAutofit/>
            </a:bodyPr>
            <a:lstStyle>
              <a:lvl1pPr algn="l" defTabSz="685800" rtl="0" eaLnBrk="1" latinLnBrk="0" hangingPunct="1">
                <a:lnSpc>
                  <a:spcPct val="90000"/>
                </a:lnSpc>
                <a:spcBef>
                  <a:spcPct val="0"/>
                </a:spcBef>
                <a:buNone/>
                <a:defRPr sz="2800" kern="1200">
                  <a:solidFill>
                    <a:schemeClr val="tx1"/>
                  </a:solidFill>
                  <a:latin typeface="+mj-lt"/>
                  <a:ea typeface="+mj-ea"/>
                  <a:cs typeface="+mj-cs"/>
                </a:defRPr>
              </a:lvl1pPr>
            </a:lstStyle>
            <a:p>
              <a:pPr marL="0" lvl="1" defTabSz="685800" rtl="0">
                <a:spcBef>
                  <a:spcPct val="0"/>
                </a:spcBef>
                <a:buClr>
                  <a:schemeClr val="bg2"/>
                </a:buClr>
              </a:pPr>
              <a:r>
                <a:rPr lang="ja-jp" sz="900">
                  <a:solidFill>
                    <a:schemeClr val="bg1"/>
                  </a:solidFill>
                  <a:ea typeface="Meiryo" panose="020B0604030504040204" pitchFamily="34" charset="-128"/>
                  <a:cs typeface="+mj-cs"/>
                </a:rPr>
                <a:t>データ サイエンスと解析 </a:t>
              </a:r>
            </a:p>
          </p:txBody>
        </p:sp>
        <p:sp>
          <p:nvSpPr>
            <p:cNvPr id="25" name="Title 19">
              <a:extLst>
                <a:ext uri="{FF2B5EF4-FFF2-40B4-BE49-F238E27FC236}">
                  <a16:creationId xmlns:a16="http://schemas.microsoft.com/office/drawing/2014/main" id="{8D6725C3-D8CE-9A86-4049-5AB269CC9EA3}"/>
                </a:ext>
              </a:extLst>
            </p:cNvPr>
            <p:cNvSpPr txBox="1">
              <a:spLocks/>
            </p:cNvSpPr>
            <p:nvPr/>
          </p:nvSpPr>
          <p:spPr>
            <a:xfrm>
              <a:off x="2605759" y="4492815"/>
              <a:ext cx="243800" cy="169277"/>
            </a:xfrm>
            <a:prstGeom prst="rect">
              <a:avLst/>
            </a:prstGeom>
          </p:spPr>
          <p:txBody>
            <a:bodyPr vert="horz" wrap="square" lIns="0" tIns="0" rIns="0" bIns="0" rtlCol="0" anchor="t" anchorCtr="0">
              <a:spAutoFit/>
            </a:bodyPr>
            <a:lstStyle>
              <a:lvl1pPr algn="l" defTabSz="685800" rtl="0" eaLnBrk="1" latinLnBrk="0" hangingPunct="1">
                <a:lnSpc>
                  <a:spcPct val="90000"/>
                </a:lnSpc>
                <a:spcBef>
                  <a:spcPct val="0"/>
                </a:spcBef>
                <a:buNone/>
                <a:defRPr sz="2800" kern="1200">
                  <a:solidFill>
                    <a:schemeClr val="tx1"/>
                  </a:solidFill>
                  <a:latin typeface="+mj-lt"/>
                  <a:ea typeface="+mj-ea"/>
                  <a:cs typeface="+mj-cs"/>
                </a:defRPr>
              </a:lvl1pPr>
            </a:lstStyle>
            <a:p>
              <a:pPr marL="0" lvl="1" defTabSz="685800" rtl="0">
                <a:spcBef>
                  <a:spcPct val="0"/>
                </a:spcBef>
                <a:buClr>
                  <a:schemeClr val="bg2"/>
                </a:buClr>
              </a:pPr>
              <a:r>
                <a:rPr lang="ja-jp" sz="1100" b="1">
                  <a:solidFill>
                    <a:schemeClr val="accent1"/>
                  </a:solidFill>
                  <a:ea typeface="Meiryo" panose="020B0604030504040204" pitchFamily="34" charset="-128"/>
                  <a:cs typeface="+mj-cs"/>
                </a:rPr>
                <a:t>04</a:t>
              </a:r>
            </a:p>
          </p:txBody>
        </p:sp>
      </p:grpSp>
      <p:grpSp>
        <p:nvGrpSpPr>
          <p:cNvPr id="4" name="Group 3">
            <a:extLst>
              <a:ext uri="{FF2B5EF4-FFF2-40B4-BE49-F238E27FC236}">
                <a16:creationId xmlns:a16="http://schemas.microsoft.com/office/drawing/2014/main" id="{DB8BE012-6B44-23E9-F227-C2EE3E826A79}"/>
              </a:ext>
            </a:extLst>
          </p:cNvPr>
          <p:cNvGrpSpPr/>
          <p:nvPr/>
        </p:nvGrpSpPr>
        <p:grpSpPr>
          <a:xfrm>
            <a:off x="4858634" y="4376071"/>
            <a:ext cx="1705158" cy="415498"/>
            <a:chOff x="4680496" y="4369704"/>
            <a:chExt cx="1705158" cy="415498"/>
          </a:xfrm>
        </p:grpSpPr>
        <p:sp>
          <p:nvSpPr>
            <p:cNvPr id="28" name="Title 19">
              <a:extLst>
                <a:ext uri="{FF2B5EF4-FFF2-40B4-BE49-F238E27FC236}">
                  <a16:creationId xmlns:a16="http://schemas.microsoft.com/office/drawing/2014/main" id="{24EF04E4-2B81-3633-D3EC-D181640BC201}"/>
                </a:ext>
              </a:extLst>
            </p:cNvPr>
            <p:cNvSpPr txBox="1">
              <a:spLocks/>
            </p:cNvSpPr>
            <p:nvPr/>
          </p:nvSpPr>
          <p:spPr>
            <a:xfrm>
              <a:off x="4924297" y="4369704"/>
              <a:ext cx="1461357" cy="415498"/>
            </a:xfrm>
            <a:prstGeom prst="rect">
              <a:avLst/>
            </a:prstGeom>
          </p:spPr>
          <p:txBody>
            <a:bodyPr vert="horz" wrap="square" lIns="0" tIns="0" rIns="0" bIns="0" rtlCol="0" anchor="ctr" anchorCtr="0">
              <a:normAutofit/>
            </a:bodyPr>
            <a:lstStyle>
              <a:lvl1pPr algn="l" defTabSz="685800" rtl="0" eaLnBrk="1" latinLnBrk="0" hangingPunct="1">
                <a:lnSpc>
                  <a:spcPct val="90000"/>
                </a:lnSpc>
                <a:spcBef>
                  <a:spcPct val="0"/>
                </a:spcBef>
                <a:buNone/>
                <a:defRPr sz="2800" kern="1200">
                  <a:solidFill>
                    <a:schemeClr val="tx1"/>
                  </a:solidFill>
                  <a:latin typeface="+mj-lt"/>
                  <a:ea typeface="+mj-ea"/>
                  <a:cs typeface="+mj-cs"/>
                </a:defRPr>
              </a:lvl1pPr>
            </a:lstStyle>
            <a:p>
              <a:pPr marL="0" lvl="1" defTabSz="685800" rtl="0">
                <a:spcBef>
                  <a:spcPct val="0"/>
                </a:spcBef>
                <a:buClr>
                  <a:schemeClr val="bg2"/>
                </a:buClr>
              </a:pPr>
              <a:r>
                <a:rPr lang="ja-jp" sz="900">
                  <a:solidFill>
                    <a:schemeClr val="bg1"/>
                  </a:solidFill>
                  <a:ea typeface="Meiryo" panose="020B0604030504040204" pitchFamily="34" charset="-128"/>
                  <a:cs typeface="+mj-cs"/>
                </a:rPr>
                <a:t>ロボット工学と自動化</a:t>
              </a:r>
            </a:p>
          </p:txBody>
        </p:sp>
        <p:sp>
          <p:nvSpPr>
            <p:cNvPr id="29" name="Title 19">
              <a:extLst>
                <a:ext uri="{FF2B5EF4-FFF2-40B4-BE49-F238E27FC236}">
                  <a16:creationId xmlns:a16="http://schemas.microsoft.com/office/drawing/2014/main" id="{C2CD4E23-3BFB-086D-6D26-6E48F78651A7}"/>
                </a:ext>
              </a:extLst>
            </p:cNvPr>
            <p:cNvSpPr txBox="1">
              <a:spLocks/>
            </p:cNvSpPr>
            <p:nvPr/>
          </p:nvSpPr>
          <p:spPr>
            <a:xfrm>
              <a:off x="4680496" y="4492815"/>
              <a:ext cx="243800" cy="169277"/>
            </a:xfrm>
            <a:prstGeom prst="rect">
              <a:avLst/>
            </a:prstGeom>
          </p:spPr>
          <p:txBody>
            <a:bodyPr vert="horz" wrap="square" lIns="0" tIns="0" rIns="0" bIns="0" rtlCol="0" anchor="t" anchorCtr="0">
              <a:spAutoFit/>
            </a:bodyPr>
            <a:lstStyle>
              <a:lvl1pPr algn="l" defTabSz="685800" rtl="0" eaLnBrk="1" latinLnBrk="0" hangingPunct="1">
                <a:lnSpc>
                  <a:spcPct val="90000"/>
                </a:lnSpc>
                <a:spcBef>
                  <a:spcPct val="0"/>
                </a:spcBef>
                <a:buNone/>
                <a:defRPr sz="2800" kern="1200">
                  <a:solidFill>
                    <a:schemeClr val="tx1"/>
                  </a:solidFill>
                  <a:latin typeface="+mj-lt"/>
                  <a:ea typeface="+mj-ea"/>
                  <a:cs typeface="+mj-cs"/>
                </a:defRPr>
              </a:lvl1pPr>
            </a:lstStyle>
            <a:p>
              <a:pPr marL="0" lvl="1" defTabSz="685800" rtl="0">
                <a:spcBef>
                  <a:spcPct val="0"/>
                </a:spcBef>
                <a:buClr>
                  <a:schemeClr val="bg2"/>
                </a:buClr>
              </a:pPr>
              <a:r>
                <a:rPr lang="ja-jp" sz="1100" b="1">
                  <a:solidFill>
                    <a:schemeClr val="accent1"/>
                  </a:solidFill>
                  <a:ea typeface="Meiryo" panose="020B0604030504040204" pitchFamily="34" charset="-128"/>
                  <a:cs typeface="+mj-cs"/>
                </a:rPr>
                <a:t>06</a:t>
              </a:r>
            </a:p>
          </p:txBody>
        </p:sp>
      </p:grpSp>
      <p:grpSp>
        <p:nvGrpSpPr>
          <p:cNvPr id="3" name="Group 2">
            <a:extLst>
              <a:ext uri="{FF2B5EF4-FFF2-40B4-BE49-F238E27FC236}">
                <a16:creationId xmlns:a16="http://schemas.microsoft.com/office/drawing/2014/main" id="{DE1CE29F-A78C-3D18-D715-C83941C338A6}"/>
              </a:ext>
            </a:extLst>
          </p:cNvPr>
          <p:cNvGrpSpPr/>
          <p:nvPr/>
        </p:nvGrpSpPr>
        <p:grpSpPr>
          <a:xfrm>
            <a:off x="7080299" y="4376071"/>
            <a:ext cx="1705157" cy="415498"/>
            <a:chOff x="7080299" y="4369704"/>
            <a:chExt cx="1705157" cy="415498"/>
          </a:xfrm>
        </p:grpSpPr>
        <p:sp>
          <p:nvSpPr>
            <p:cNvPr id="32" name="Title 19">
              <a:extLst>
                <a:ext uri="{FF2B5EF4-FFF2-40B4-BE49-F238E27FC236}">
                  <a16:creationId xmlns:a16="http://schemas.microsoft.com/office/drawing/2014/main" id="{86416538-EFDB-DFBE-0A6D-961A2FD38978}"/>
                </a:ext>
              </a:extLst>
            </p:cNvPr>
            <p:cNvSpPr txBox="1">
              <a:spLocks/>
            </p:cNvSpPr>
            <p:nvPr/>
          </p:nvSpPr>
          <p:spPr>
            <a:xfrm>
              <a:off x="7324099" y="4369704"/>
              <a:ext cx="1461357" cy="415498"/>
            </a:xfrm>
            <a:prstGeom prst="rect">
              <a:avLst/>
            </a:prstGeom>
          </p:spPr>
          <p:txBody>
            <a:bodyPr vert="horz" wrap="square" lIns="0" tIns="0" rIns="0" bIns="0" rtlCol="0" anchor="ctr" anchorCtr="0">
              <a:normAutofit/>
            </a:bodyPr>
            <a:lstStyle>
              <a:lvl1pPr algn="l" defTabSz="685800" rtl="0" eaLnBrk="1" latinLnBrk="0" hangingPunct="1">
                <a:lnSpc>
                  <a:spcPct val="90000"/>
                </a:lnSpc>
                <a:spcBef>
                  <a:spcPct val="0"/>
                </a:spcBef>
                <a:buNone/>
                <a:defRPr sz="2800" kern="1200">
                  <a:solidFill>
                    <a:schemeClr val="tx1"/>
                  </a:solidFill>
                  <a:latin typeface="+mj-lt"/>
                  <a:ea typeface="+mj-ea"/>
                  <a:cs typeface="+mj-cs"/>
                </a:defRPr>
              </a:lvl1pPr>
            </a:lstStyle>
            <a:p>
              <a:pPr marL="0" lvl="1" defTabSz="685800" rtl="0">
                <a:spcBef>
                  <a:spcPct val="0"/>
                </a:spcBef>
                <a:buClr>
                  <a:schemeClr val="bg2"/>
                </a:buClr>
              </a:pPr>
              <a:r>
                <a:rPr lang="ja-jp" sz="900">
                  <a:solidFill>
                    <a:schemeClr val="bg1"/>
                  </a:solidFill>
                  <a:ea typeface="Meiryo" panose="020B0604030504040204" pitchFamily="34" charset="-128"/>
                  <a:cs typeface="+mj-cs"/>
                </a:rPr>
                <a:t>モノのインターネット(IoT) </a:t>
              </a:r>
            </a:p>
          </p:txBody>
        </p:sp>
        <p:sp>
          <p:nvSpPr>
            <p:cNvPr id="33" name="Title 19">
              <a:extLst>
                <a:ext uri="{FF2B5EF4-FFF2-40B4-BE49-F238E27FC236}">
                  <a16:creationId xmlns:a16="http://schemas.microsoft.com/office/drawing/2014/main" id="{7688F000-050D-AD3B-2E8D-6D4C44E716DF}"/>
                </a:ext>
              </a:extLst>
            </p:cNvPr>
            <p:cNvSpPr txBox="1">
              <a:spLocks/>
            </p:cNvSpPr>
            <p:nvPr/>
          </p:nvSpPr>
          <p:spPr>
            <a:xfrm>
              <a:off x="7080299" y="4492815"/>
              <a:ext cx="243800" cy="169277"/>
            </a:xfrm>
            <a:prstGeom prst="rect">
              <a:avLst/>
            </a:prstGeom>
          </p:spPr>
          <p:txBody>
            <a:bodyPr vert="horz" wrap="square" lIns="0" tIns="0" rIns="0" bIns="0" rtlCol="0" anchor="t" anchorCtr="0">
              <a:spAutoFit/>
            </a:bodyPr>
            <a:lstStyle>
              <a:lvl1pPr algn="l" defTabSz="685800" rtl="0" eaLnBrk="1" latinLnBrk="0" hangingPunct="1">
                <a:lnSpc>
                  <a:spcPct val="90000"/>
                </a:lnSpc>
                <a:spcBef>
                  <a:spcPct val="0"/>
                </a:spcBef>
                <a:buNone/>
                <a:defRPr sz="2800" kern="1200">
                  <a:solidFill>
                    <a:schemeClr val="tx1"/>
                  </a:solidFill>
                  <a:latin typeface="+mj-lt"/>
                  <a:ea typeface="+mj-ea"/>
                  <a:cs typeface="+mj-cs"/>
                </a:defRPr>
              </a:lvl1pPr>
            </a:lstStyle>
            <a:p>
              <a:pPr marL="0" lvl="1" defTabSz="685800" rtl="0">
                <a:spcBef>
                  <a:spcPct val="0"/>
                </a:spcBef>
                <a:buClr>
                  <a:schemeClr val="bg2"/>
                </a:buClr>
              </a:pPr>
              <a:r>
                <a:rPr lang="ja-jp" sz="1100" b="1">
                  <a:solidFill>
                    <a:schemeClr val="accent1"/>
                  </a:solidFill>
                  <a:ea typeface="Meiryo" panose="020B0604030504040204" pitchFamily="34" charset="-128"/>
                  <a:cs typeface="+mj-cs"/>
                </a:rPr>
                <a:t>08</a:t>
              </a:r>
            </a:p>
          </p:txBody>
        </p:sp>
      </p:grpSp>
      <p:cxnSp>
        <p:nvCxnSpPr>
          <p:cNvPr id="44" name="Straight Connector 43">
            <a:extLst>
              <a:ext uri="{FF2B5EF4-FFF2-40B4-BE49-F238E27FC236}">
                <a16:creationId xmlns:a16="http://schemas.microsoft.com/office/drawing/2014/main" id="{19A21E8C-A5C7-9841-B6E3-2364BF945215}"/>
              </a:ext>
            </a:extLst>
          </p:cNvPr>
          <p:cNvCxnSpPr>
            <a:cxnSpLocks/>
          </p:cNvCxnSpPr>
          <p:nvPr/>
        </p:nvCxnSpPr>
        <p:spPr>
          <a:xfrm>
            <a:off x="2355309" y="3666921"/>
            <a:ext cx="0" cy="1124648"/>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96C95541-94EC-F1F4-F491-CEAB87301208}"/>
              </a:ext>
            </a:extLst>
          </p:cNvPr>
          <p:cNvCxnSpPr>
            <a:cxnSpLocks/>
          </p:cNvCxnSpPr>
          <p:nvPr/>
        </p:nvCxnSpPr>
        <p:spPr>
          <a:xfrm>
            <a:off x="4576974" y="3666921"/>
            <a:ext cx="0" cy="1124648"/>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B10ED8E4-697D-E903-5CE1-15F84C51B5B0}"/>
              </a:ext>
            </a:extLst>
          </p:cNvPr>
          <p:cNvCxnSpPr>
            <a:cxnSpLocks/>
          </p:cNvCxnSpPr>
          <p:nvPr/>
        </p:nvCxnSpPr>
        <p:spPr>
          <a:xfrm>
            <a:off x="6798639" y="3666921"/>
            <a:ext cx="0" cy="1124648"/>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EEC50605-E3F6-8D83-D5F8-D64583F441E0}"/>
              </a:ext>
            </a:extLst>
          </p:cNvPr>
          <p:cNvCxnSpPr>
            <a:cxnSpLocks/>
          </p:cNvCxnSpPr>
          <p:nvPr/>
        </p:nvCxnSpPr>
        <p:spPr>
          <a:xfrm>
            <a:off x="368489" y="4212175"/>
            <a:ext cx="1658345"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DFA1BC96-428B-7F61-E161-185862B29CC0}"/>
              </a:ext>
            </a:extLst>
          </p:cNvPr>
          <p:cNvCxnSpPr>
            <a:cxnSpLocks/>
          </p:cNvCxnSpPr>
          <p:nvPr/>
        </p:nvCxnSpPr>
        <p:spPr>
          <a:xfrm>
            <a:off x="2636969" y="4212175"/>
            <a:ext cx="1658345"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20F86AFD-4C8C-7347-904E-A14A733C5BC7}"/>
              </a:ext>
            </a:extLst>
          </p:cNvPr>
          <p:cNvCxnSpPr>
            <a:cxnSpLocks/>
          </p:cNvCxnSpPr>
          <p:nvPr/>
        </p:nvCxnSpPr>
        <p:spPr>
          <a:xfrm>
            <a:off x="4858634" y="4212175"/>
            <a:ext cx="1658345"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BB04AD1A-EBB7-5345-DC02-3F157078997B}"/>
              </a:ext>
            </a:extLst>
          </p:cNvPr>
          <p:cNvCxnSpPr>
            <a:cxnSpLocks/>
          </p:cNvCxnSpPr>
          <p:nvPr/>
        </p:nvCxnSpPr>
        <p:spPr>
          <a:xfrm>
            <a:off x="7080299" y="4319287"/>
            <a:ext cx="1658345"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57" name="Rectangle 56">
            <a:extLst>
              <a:ext uri="{FF2B5EF4-FFF2-40B4-BE49-F238E27FC236}">
                <a16:creationId xmlns:a16="http://schemas.microsoft.com/office/drawing/2014/main" id="{10C2E791-6139-FE9A-646F-E5EC5E154691}"/>
              </a:ext>
            </a:extLst>
          </p:cNvPr>
          <p:cNvSpPr/>
          <p:nvPr/>
        </p:nvSpPr>
        <p:spPr>
          <a:xfrm>
            <a:off x="-1" y="1189217"/>
            <a:ext cx="9144000" cy="85471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1600" err="1">
              <a:ea typeface="Meiryo" panose="020B0604030504040204" pitchFamily="34" charset="-128"/>
            </a:endParaRPr>
          </a:p>
        </p:txBody>
      </p:sp>
      <p:sp>
        <p:nvSpPr>
          <p:cNvPr id="58" name="TextBox 57">
            <a:extLst>
              <a:ext uri="{FF2B5EF4-FFF2-40B4-BE49-F238E27FC236}">
                <a16:creationId xmlns:a16="http://schemas.microsoft.com/office/drawing/2014/main" id="{A67BCDA9-A099-976D-7081-421C52AC69DD}"/>
              </a:ext>
            </a:extLst>
          </p:cNvPr>
          <p:cNvSpPr txBox="1"/>
          <p:nvPr/>
        </p:nvSpPr>
        <p:spPr>
          <a:xfrm>
            <a:off x="2533649" y="1362657"/>
            <a:ext cx="5991535" cy="507831"/>
          </a:xfrm>
          <a:prstGeom prst="rect">
            <a:avLst/>
          </a:prstGeom>
          <a:noFill/>
        </p:spPr>
        <p:txBody>
          <a:bodyPr wrap="square" lIns="0" tIns="0" rIns="0" bIns="0" rtlCol="0">
            <a:spAutoFit/>
          </a:bodyPr>
          <a:lstStyle/>
          <a:p>
            <a:pPr rtl="0"/>
            <a:r>
              <a:rPr lang="ja-jp" sz="1100" dirty="0">
                <a:ea typeface="Meiryo" panose="020B0604030504040204" pitchFamily="34" charset="-128"/>
              </a:rPr>
              <a:t>デジタル技術を使用して、情報を検索、評価、作成、伝達する機能。 </a:t>
            </a:r>
            <a:br>
              <a:rPr lang="en-US" sz="1100" dirty="0">
                <a:ea typeface="Meiryo" panose="020B0604030504040204" pitchFamily="34" charset="-128"/>
              </a:rPr>
            </a:br>
            <a:r>
              <a:rPr lang="ja-jp" sz="1100" dirty="0">
                <a:ea typeface="Meiryo" panose="020B0604030504040204" pitchFamily="34" charset="-128"/>
              </a:rPr>
              <a:t>テクノロジーの使用方法だけでなく、さまざまなデジタル環境やプラットフォーム間</a:t>
            </a:r>
            <a:r>
              <a:rPr lang="ja-JP" altLang="en-US" sz="1100" dirty="0">
                <a:ea typeface="Meiryo" panose="020B0604030504040204" pitchFamily="34" charset="-128"/>
              </a:rPr>
              <a:t>の</a:t>
            </a:r>
            <a:endParaRPr lang="en-US" altLang="ja-JP" sz="1100" dirty="0">
              <a:ea typeface="Meiryo" panose="020B0604030504040204" pitchFamily="34" charset="-128"/>
            </a:endParaRPr>
          </a:p>
          <a:p>
            <a:pPr rtl="0"/>
            <a:r>
              <a:rPr lang="ja-JP" altLang="en-US" sz="1100" dirty="0">
                <a:ea typeface="Meiryo" panose="020B0604030504040204" pitchFamily="34" charset="-128"/>
              </a:rPr>
              <a:t>やり取り</a:t>
            </a:r>
            <a:r>
              <a:rPr lang="ja-jp" sz="1100" dirty="0">
                <a:ea typeface="Meiryo" panose="020B0604030504040204" pitchFamily="34" charset="-128"/>
              </a:rPr>
              <a:t>やコミュニケーション方法も知っておくことが重要です。 </a:t>
            </a:r>
          </a:p>
        </p:txBody>
      </p:sp>
      <p:sp>
        <p:nvSpPr>
          <p:cNvPr id="61" name="TextBox 60">
            <a:extLst>
              <a:ext uri="{FF2B5EF4-FFF2-40B4-BE49-F238E27FC236}">
                <a16:creationId xmlns:a16="http://schemas.microsoft.com/office/drawing/2014/main" id="{2EB8DD50-E482-0BAF-AAB1-D2727C99E3D1}"/>
              </a:ext>
            </a:extLst>
          </p:cNvPr>
          <p:cNvSpPr txBox="1"/>
          <p:nvPr/>
        </p:nvSpPr>
        <p:spPr>
          <a:xfrm>
            <a:off x="1508760" y="2166637"/>
            <a:ext cx="6124894" cy="184666"/>
          </a:xfrm>
          <a:prstGeom prst="rect">
            <a:avLst/>
          </a:prstGeom>
          <a:noFill/>
        </p:spPr>
        <p:txBody>
          <a:bodyPr wrap="square" lIns="0" tIns="0" rIns="0" bIns="0" rtlCol="0">
            <a:spAutoFit/>
          </a:bodyPr>
          <a:lstStyle/>
          <a:p>
            <a:pPr marL="0" lvl="4" algn="ctr" rtl="0"/>
            <a:r>
              <a:rPr lang="ja-jp" sz="1200" b="1" dirty="0">
                <a:solidFill>
                  <a:schemeClr val="accent1"/>
                </a:solidFill>
                <a:ea typeface="Meiryo" panose="020B0604030504040204" pitchFamily="34" charset="-128"/>
              </a:rPr>
              <a:t>デジタル リテラシーは、生活のあらゆる側面において重要です</a:t>
            </a:r>
          </a:p>
        </p:txBody>
      </p:sp>
      <p:grpSp>
        <p:nvGrpSpPr>
          <p:cNvPr id="64" name="Group 63">
            <a:extLst>
              <a:ext uri="{FF2B5EF4-FFF2-40B4-BE49-F238E27FC236}">
                <a16:creationId xmlns:a16="http://schemas.microsoft.com/office/drawing/2014/main" id="{F9E9CFC8-C803-C04D-410A-CDA944E6342C}"/>
              </a:ext>
            </a:extLst>
          </p:cNvPr>
          <p:cNvGrpSpPr/>
          <p:nvPr/>
        </p:nvGrpSpPr>
        <p:grpSpPr>
          <a:xfrm>
            <a:off x="3123260" y="2454296"/>
            <a:ext cx="2895894" cy="642938"/>
            <a:chOff x="3123260" y="3045333"/>
            <a:chExt cx="2895894" cy="1460089"/>
          </a:xfrm>
        </p:grpSpPr>
        <p:cxnSp>
          <p:nvCxnSpPr>
            <p:cNvPr id="62" name="Straight Connector 61">
              <a:extLst>
                <a:ext uri="{FF2B5EF4-FFF2-40B4-BE49-F238E27FC236}">
                  <a16:creationId xmlns:a16="http://schemas.microsoft.com/office/drawing/2014/main" id="{2552065F-45DF-B593-A9D6-270F953745F5}"/>
                </a:ext>
              </a:extLst>
            </p:cNvPr>
            <p:cNvCxnSpPr>
              <a:cxnSpLocks/>
            </p:cNvCxnSpPr>
            <p:nvPr/>
          </p:nvCxnSpPr>
          <p:spPr>
            <a:xfrm>
              <a:off x="3123260" y="3045333"/>
              <a:ext cx="0" cy="1460089"/>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1CBD7662-6BD8-60BC-655F-6989A9D88B6F}"/>
                </a:ext>
              </a:extLst>
            </p:cNvPr>
            <p:cNvCxnSpPr>
              <a:cxnSpLocks/>
            </p:cNvCxnSpPr>
            <p:nvPr/>
          </p:nvCxnSpPr>
          <p:spPr>
            <a:xfrm>
              <a:off x="6019154" y="3045333"/>
              <a:ext cx="0" cy="1460089"/>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sp>
        <p:nvSpPr>
          <p:cNvPr id="66" name="TextBox 65">
            <a:extLst>
              <a:ext uri="{FF2B5EF4-FFF2-40B4-BE49-F238E27FC236}">
                <a16:creationId xmlns:a16="http://schemas.microsoft.com/office/drawing/2014/main" id="{54E73E74-FA23-1726-B17E-A5B1C6E45D49}"/>
              </a:ext>
            </a:extLst>
          </p:cNvPr>
          <p:cNvSpPr txBox="1"/>
          <p:nvPr/>
        </p:nvSpPr>
        <p:spPr>
          <a:xfrm>
            <a:off x="366714" y="2884952"/>
            <a:ext cx="2617786" cy="169277"/>
          </a:xfrm>
          <a:prstGeom prst="rect">
            <a:avLst/>
          </a:prstGeom>
          <a:noFill/>
        </p:spPr>
        <p:txBody>
          <a:bodyPr wrap="square" lIns="0" tIns="0" rIns="0" bIns="0" rtlCol="0">
            <a:spAutoFit/>
          </a:bodyPr>
          <a:lstStyle/>
          <a:p>
            <a:pPr algn="ctr" rtl="0"/>
            <a:r>
              <a:rPr lang="ja-jp" sz="1100">
                <a:ea typeface="Meiryo" panose="020B0604030504040204" pitchFamily="34" charset="-128"/>
              </a:rPr>
              <a:t>仕事</a:t>
            </a:r>
          </a:p>
        </p:txBody>
      </p:sp>
      <p:sp>
        <p:nvSpPr>
          <p:cNvPr id="67" name="TextBox 66">
            <a:extLst>
              <a:ext uri="{FF2B5EF4-FFF2-40B4-BE49-F238E27FC236}">
                <a16:creationId xmlns:a16="http://schemas.microsoft.com/office/drawing/2014/main" id="{91395F8F-C931-0BA9-B1CE-6B378184A4B6}"/>
              </a:ext>
            </a:extLst>
          </p:cNvPr>
          <p:cNvSpPr txBox="1"/>
          <p:nvPr/>
        </p:nvSpPr>
        <p:spPr>
          <a:xfrm>
            <a:off x="3199721" y="2884952"/>
            <a:ext cx="2617786" cy="169277"/>
          </a:xfrm>
          <a:prstGeom prst="rect">
            <a:avLst/>
          </a:prstGeom>
          <a:noFill/>
        </p:spPr>
        <p:txBody>
          <a:bodyPr wrap="square" lIns="0" tIns="0" rIns="0" bIns="0" rtlCol="0">
            <a:spAutoFit/>
          </a:bodyPr>
          <a:lstStyle/>
          <a:p>
            <a:pPr algn="ctr" rtl="0"/>
            <a:r>
              <a:rPr lang="ja-jp" sz="1100">
                <a:ea typeface="Meiryo" panose="020B0604030504040204" pitchFamily="34" charset="-128"/>
              </a:rPr>
              <a:t>社会生活</a:t>
            </a:r>
          </a:p>
        </p:txBody>
      </p:sp>
      <p:sp>
        <p:nvSpPr>
          <p:cNvPr id="68" name="TextBox 67">
            <a:extLst>
              <a:ext uri="{FF2B5EF4-FFF2-40B4-BE49-F238E27FC236}">
                <a16:creationId xmlns:a16="http://schemas.microsoft.com/office/drawing/2014/main" id="{80011213-5269-14AE-4667-ECFA4BC1AC91}"/>
              </a:ext>
            </a:extLst>
          </p:cNvPr>
          <p:cNvSpPr txBox="1"/>
          <p:nvPr/>
        </p:nvSpPr>
        <p:spPr>
          <a:xfrm>
            <a:off x="6157530" y="2884952"/>
            <a:ext cx="2617786" cy="169277"/>
          </a:xfrm>
          <a:prstGeom prst="rect">
            <a:avLst/>
          </a:prstGeom>
          <a:noFill/>
        </p:spPr>
        <p:txBody>
          <a:bodyPr wrap="square" lIns="0" tIns="0" rIns="0" bIns="0" rtlCol="0">
            <a:spAutoFit/>
          </a:bodyPr>
          <a:lstStyle/>
          <a:p>
            <a:pPr algn="ctr" rtl="0"/>
            <a:r>
              <a:rPr lang="ja-jp" sz="1100">
                <a:ea typeface="Meiryo" panose="020B0604030504040204" pitchFamily="34" charset="-128"/>
              </a:rPr>
              <a:t>教育</a:t>
            </a:r>
          </a:p>
        </p:txBody>
      </p:sp>
      <p:grpSp>
        <p:nvGrpSpPr>
          <p:cNvPr id="69" name="Group 68">
            <a:extLst>
              <a:ext uri="{FF2B5EF4-FFF2-40B4-BE49-F238E27FC236}">
                <a16:creationId xmlns:a16="http://schemas.microsoft.com/office/drawing/2014/main" id="{06C157B7-6B5D-7F5F-9A73-0CD37FDE3722}"/>
              </a:ext>
            </a:extLst>
          </p:cNvPr>
          <p:cNvGrpSpPr>
            <a:grpSpLocks noChangeAspect="1"/>
          </p:cNvGrpSpPr>
          <p:nvPr/>
        </p:nvGrpSpPr>
        <p:grpSpPr>
          <a:xfrm>
            <a:off x="7321954" y="2528974"/>
            <a:ext cx="288938" cy="359006"/>
            <a:chOff x="17713325" y="3363913"/>
            <a:chExt cx="22564725" cy="28036837"/>
          </a:xfrm>
          <a:solidFill>
            <a:schemeClr val="tx1"/>
          </a:solidFill>
        </p:grpSpPr>
        <p:sp>
          <p:nvSpPr>
            <p:cNvPr id="70" name="Freeform 43">
              <a:extLst>
                <a:ext uri="{FF2B5EF4-FFF2-40B4-BE49-F238E27FC236}">
                  <a16:creationId xmlns:a16="http://schemas.microsoft.com/office/drawing/2014/main" id="{DD6BE73A-E63B-074F-69B9-F6D314F75631}"/>
                </a:ext>
              </a:extLst>
            </p:cNvPr>
            <p:cNvSpPr>
              <a:spLocks/>
            </p:cNvSpPr>
            <p:nvPr/>
          </p:nvSpPr>
          <p:spPr bwMode="auto">
            <a:xfrm>
              <a:off x="20923252" y="11029947"/>
              <a:ext cx="13487402" cy="1266826"/>
            </a:xfrm>
            <a:custGeom>
              <a:avLst/>
              <a:gdLst>
                <a:gd name="T0" fmla="*/ 70 w 1487"/>
                <a:gd name="T1" fmla="*/ 140 h 140"/>
                <a:gd name="T2" fmla="*/ 1417 w 1487"/>
                <a:gd name="T3" fmla="*/ 140 h 140"/>
                <a:gd name="T4" fmla="*/ 1487 w 1487"/>
                <a:gd name="T5" fmla="*/ 70 h 140"/>
                <a:gd name="T6" fmla="*/ 1417 w 1487"/>
                <a:gd name="T7" fmla="*/ 0 h 140"/>
                <a:gd name="T8" fmla="*/ 70 w 1487"/>
                <a:gd name="T9" fmla="*/ 0 h 140"/>
                <a:gd name="T10" fmla="*/ 0 w 1487"/>
                <a:gd name="T11" fmla="*/ 70 h 140"/>
                <a:gd name="T12" fmla="*/ 70 w 1487"/>
                <a:gd name="T13" fmla="*/ 140 h 140"/>
              </a:gdLst>
              <a:ahLst/>
              <a:cxnLst>
                <a:cxn ang="0">
                  <a:pos x="T0" y="T1"/>
                </a:cxn>
                <a:cxn ang="0">
                  <a:pos x="T2" y="T3"/>
                </a:cxn>
                <a:cxn ang="0">
                  <a:pos x="T4" y="T5"/>
                </a:cxn>
                <a:cxn ang="0">
                  <a:pos x="T6" y="T7"/>
                </a:cxn>
                <a:cxn ang="0">
                  <a:pos x="T8" y="T9"/>
                </a:cxn>
                <a:cxn ang="0">
                  <a:pos x="T10" y="T11"/>
                </a:cxn>
                <a:cxn ang="0">
                  <a:pos x="T12" y="T13"/>
                </a:cxn>
              </a:cxnLst>
              <a:rect l="0" t="0" r="r" b="b"/>
              <a:pathLst>
                <a:path w="1487" h="140">
                  <a:moveTo>
                    <a:pt x="70" y="140"/>
                  </a:moveTo>
                  <a:cubicBezTo>
                    <a:pt x="1417" y="140"/>
                    <a:pt x="1417" y="140"/>
                    <a:pt x="1417" y="140"/>
                  </a:cubicBezTo>
                  <a:cubicBezTo>
                    <a:pt x="1456" y="140"/>
                    <a:pt x="1487" y="108"/>
                    <a:pt x="1487" y="70"/>
                  </a:cubicBezTo>
                  <a:cubicBezTo>
                    <a:pt x="1487" y="31"/>
                    <a:pt x="1456" y="0"/>
                    <a:pt x="1417" y="0"/>
                  </a:cubicBezTo>
                  <a:cubicBezTo>
                    <a:pt x="70" y="0"/>
                    <a:pt x="70" y="0"/>
                    <a:pt x="70" y="0"/>
                  </a:cubicBezTo>
                  <a:cubicBezTo>
                    <a:pt x="31" y="0"/>
                    <a:pt x="0" y="31"/>
                    <a:pt x="0" y="70"/>
                  </a:cubicBezTo>
                  <a:cubicBezTo>
                    <a:pt x="0" y="108"/>
                    <a:pt x="31" y="140"/>
                    <a:pt x="70" y="14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ea typeface="Meiryo" panose="020B0604030504040204" pitchFamily="34" charset="-128"/>
              </a:endParaRPr>
            </a:p>
          </p:txBody>
        </p:sp>
        <p:sp>
          <p:nvSpPr>
            <p:cNvPr id="71" name="Freeform 44">
              <a:extLst>
                <a:ext uri="{FF2B5EF4-FFF2-40B4-BE49-F238E27FC236}">
                  <a16:creationId xmlns:a16="http://schemas.microsoft.com/office/drawing/2014/main" id="{9B82E338-BD25-95F4-0997-4AA35748A225}"/>
                </a:ext>
              </a:extLst>
            </p:cNvPr>
            <p:cNvSpPr>
              <a:spLocks/>
            </p:cNvSpPr>
            <p:nvPr/>
          </p:nvSpPr>
          <p:spPr bwMode="auto">
            <a:xfrm>
              <a:off x="20923252" y="13935076"/>
              <a:ext cx="5913436" cy="1266826"/>
            </a:xfrm>
            <a:custGeom>
              <a:avLst/>
              <a:gdLst>
                <a:gd name="T0" fmla="*/ 582 w 652"/>
                <a:gd name="T1" fmla="*/ 0 h 140"/>
                <a:gd name="T2" fmla="*/ 70 w 652"/>
                <a:gd name="T3" fmla="*/ 0 h 140"/>
                <a:gd name="T4" fmla="*/ 0 w 652"/>
                <a:gd name="T5" fmla="*/ 70 h 140"/>
                <a:gd name="T6" fmla="*/ 70 w 652"/>
                <a:gd name="T7" fmla="*/ 140 h 140"/>
                <a:gd name="T8" fmla="*/ 582 w 652"/>
                <a:gd name="T9" fmla="*/ 140 h 140"/>
                <a:gd name="T10" fmla="*/ 652 w 652"/>
                <a:gd name="T11" fmla="*/ 70 h 140"/>
                <a:gd name="T12" fmla="*/ 582 w 652"/>
                <a:gd name="T13" fmla="*/ 0 h 140"/>
              </a:gdLst>
              <a:ahLst/>
              <a:cxnLst>
                <a:cxn ang="0">
                  <a:pos x="T0" y="T1"/>
                </a:cxn>
                <a:cxn ang="0">
                  <a:pos x="T2" y="T3"/>
                </a:cxn>
                <a:cxn ang="0">
                  <a:pos x="T4" y="T5"/>
                </a:cxn>
                <a:cxn ang="0">
                  <a:pos x="T6" y="T7"/>
                </a:cxn>
                <a:cxn ang="0">
                  <a:pos x="T8" y="T9"/>
                </a:cxn>
                <a:cxn ang="0">
                  <a:pos x="T10" y="T11"/>
                </a:cxn>
                <a:cxn ang="0">
                  <a:pos x="T12" y="T13"/>
                </a:cxn>
              </a:cxnLst>
              <a:rect l="0" t="0" r="r" b="b"/>
              <a:pathLst>
                <a:path w="652" h="140">
                  <a:moveTo>
                    <a:pt x="582" y="0"/>
                  </a:moveTo>
                  <a:cubicBezTo>
                    <a:pt x="70" y="0"/>
                    <a:pt x="70" y="0"/>
                    <a:pt x="70" y="0"/>
                  </a:cubicBezTo>
                  <a:cubicBezTo>
                    <a:pt x="31" y="0"/>
                    <a:pt x="0" y="31"/>
                    <a:pt x="0" y="70"/>
                  </a:cubicBezTo>
                  <a:cubicBezTo>
                    <a:pt x="0" y="108"/>
                    <a:pt x="31" y="140"/>
                    <a:pt x="70" y="140"/>
                  </a:cubicBezTo>
                  <a:cubicBezTo>
                    <a:pt x="582" y="140"/>
                    <a:pt x="582" y="140"/>
                    <a:pt x="582" y="140"/>
                  </a:cubicBezTo>
                  <a:cubicBezTo>
                    <a:pt x="621" y="140"/>
                    <a:pt x="652" y="108"/>
                    <a:pt x="652" y="70"/>
                  </a:cubicBezTo>
                  <a:cubicBezTo>
                    <a:pt x="652" y="31"/>
                    <a:pt x="621" y="0"/>
                    <a:pt x="582"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ea typeface="Meiryo" panose="020B0604030504040204" pitchFamily="34" charset="-128"/>
              </a:endParaRPr>
            </a:p>
          </p:txBody>
        </p:sp>
        <p:sp>
          <p:nvSpPr>
            <p:cNvPr id="72" name="Freeform 45">
              <a:extLst>
                <a:ext uri="{FF2B5EF4-FFF2-40B4-BE49-F238E27FC236}">
                  <a16:creationId xmlns:a16="http://schemas.microsoft.com/office/drawing/2014/main" id="{15059BF2-1E7C-8E51-FF18-E2103F2E4D55}"/>
                </a:ext>
              </a:extLst>
            </p:cNvPr>
            <p:cNvSpPr>
              <a:spLocks/>
            </p:cNvSpPr>
            <p:nvPr/>
          </p:nvSpPr>
          <p:spPr bwMode="auto">
            <a:xfrm>
              <a:off x="20923252" y="16838612"/>
              <a:ext cx="5913436" cy="1258890"/>
            </a:xfrm>
            <a:custGeom>
              <a:avLst/>
              <a:gdLst>
                <a:gd name="T0" fmla="*/ 582 w 652"/>
                <a:gd name="T1" fmla="*/ 0 h 139"/>
                <a:gd name="T2" fmla="*/ 70 w 652"/>
                <a:gd name="T3" fmla="*/ 0 h 139"/>
                <a:gd name="T4" fmla="*/ 0 w 652"/>
                <a:gd name="T5" fmla="*/ 69 h 139"/>
                <a:gd name="T6" fmla="*/ 70 w 652"/>
                <a:gd name="T7" fmla="*/ 139 h 139"/>
                <a:gd name="T8" fmla="*/ 582 w 652"/>
                <a:gd name="T9" fmla="*/ 139 h 139"/>
                <a:gd name="T10" fmla="*/ 652 w 652"/>
                <a:gd name="T11" fmla="*/ 69 h 139"/>
                <a:gd name="T12" fmla="*/ 582 w 652"/>
                <a:gd name="T13" fmla="*/ 0 h 139"/>
              </a:gdLst>
              <a:ahLst/>
              <a:cxnLst>
                <a:cxn ang="0">
                  <a:pos x="T0" y="T1"/>
                </a:cxn>
                <a:cxn ang="0">
                  <a:pos x="T2" y="T3"/>
                </a:cxn>
                <a:cxn ang="0">
                  <a:pos x="T4" y="T5"/>
                </a:cxn>
                <a:cxn ang="0">
                  <a:pos x="T6" y="T7"/>
                </a:cxn>
                <a:cxn ang="0">
                  <a:pos x="T8" y="T9"/>
                </a:cxn>
                <a:cxn ang="0">
                  <a:pos x="T10" y="T11"/>
                </a:cxn>
                <a:cxn ang="0">
                  <a:pos x="T12" y="T13"/>
                </a:cxn>
              </a:cxnLst>
              <a:rect l="0" t="0" r="r" b="b"/>
              <a:pathLst>
                <a:path w="652" h="139">
                  <a:moveTo>
                    <a:pt x="582" y="0"/>
                  </a:moveTo>
                  <a:cubicBezTo>
                    <a:pt x="70" y="0"/>
                    <a:pt x="70" y="0"/>
                    <a:pt x="70" y="0"/>
                  </a:cubicBezTo>
                  <a:cubicBezTo>
                    <a:pt x="31" y="0"/>
                    <a:pt x="0" y="31"/>
                    <a:pt x="0" y="69"/>
                  </a:cubicBezTo>
                  <a:cubicBezTo>
                    <a:pt x="0" y="108"/>
                    <a:pt x="31" y="139"/>
                    <a:pt x="70" y="139"/>
                  </a:cubicBezTo>
                  <a:cubicBezTo>
                    <a:pt x="582" y="139"/>
                    <a:pt x="582" y="139"/>
                    <a:pt x="582" y="139"/>
                  </a:cubicBezTo>
                  <a:cubicBezTo>
                    <a:pt x="621" y="139"/>
                    <a:pt x="652" y="108"/>
                    <a:pt x="652" y="69"/>
                  </a:cubicBezTo>
                  <a:cubicBezTo>
                    <a:pt x="652" y="31"/>
                    <a:pt x="621" y="0"/>
                    <a:pt x="582"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ea typeface="Meiryo" panose="020B0604030504040204" pitchFamily="34" charset="-128"/>
              </a:endParaRPr>
            </a:p>
          </p:txBody>
        </p:sp>
        <p:sp>
          <p:nvSpPr>
            <p:cNvPr id="73" name="Freeform 46">
              <a:extLst>
                <a:ext uri="{FF2B5EF4-FFF2-40B4-BE49-F238E27FC236}">
                  <a16:creationId xmlns:a16="http://schemas.microsoft.com/office/drawing/2014/main" id="{420275A2-50D0-2E5C-FD5B-222A029E5ADE}"/>
                </a:ext>
              </a:extLst>
            </p:cNvPr>
            <p:cNvSpPr>
              <a:spLocks noEditPoints="1"/>
            </p:cNvSpPr>
            <p:nvPr/>
          </p:nvSpPr>
          <p:spPr bwMode="auto">
            <a:xfrm>
              <a:off x="17713325" y="3363913"/>
              <a:ext cx="22564725" cy="28036837"/>
            </a:xfrm>
            <a:custGeom>
              <a:avLst/>
              <a:gdLst>
                <a:gd name="T0" fmla="*/ 2286 w 2488"/>
                <a:gd name="T1" fmla="*/ 1301 h 3098"/>
                <a:gd name="T2" fmla="*/ 2236 w 2488"/>
                <a:gd name="T3" fmla="*/ 1238 h 3098"/>
                <a:gd name="T4" fmla="*/ 2213 w 2488"/>
                <a:gd name="T5" fmla="*/ 538 h 3098"/>
                <a:gd name="T6" fmla="*/ 1603 w 2488"/>
                <a:gd name="T7" fmla="*/ 0 h 3098"/>
                <a:gd name="T8" fmla="*/ 1602 w 2488"/>
                <a:gd name="T9" fmla="*/ 0 h 3098"/>
                <a:gd name="T10" fmla="*/ 0 w 2488"/>
                <a:gd name="T11" fmla="*/ 69 h 3098"/>
                <a:gd name="T12" fmla="*/ 70 w 2488"/>
                <a:gd name="T13" fmla="*/ 2282 h 3098"/>
                <a:gd name="T14" fmla="*/ 1424 w 2488"/>
                <a:gd name="T15" fmla="*/ 2374 h 3098"/>
                <a:gd name="T16" fmla="*/ 1468 w 2488"/>
                <a:gd name="T17" fmla="*/ 3087 h 3098"/>
                <a:gd name="T18" fmla="*/ 1545 w 2488"/>
                <a:gd name="T19" fmla="*/ 3070 h 3098"/>
                <a:gd name="T20" fmla="*/ 2101 w 2488"/>
                <a:gd name="T21" fmla="*/ 3071 h 3098"/>
                <a:gd name="T22" fmla="*/ 2222 w 2488"/>
                <a:gd name="T23" fmla="*/ 3023 h 3098"/>
                <a:gd name="T24" fmla="*/ 2286 w 2488"/>
                <a:gd name="T25" fmla="*/ 2280 h 3098"/>
                <a:gd name="T26" fmla="*/ 2488 w 2488"/>
                <a:gd name="T27" fmla="*/ 1790 h 3098"/>
                <a:gd name="T28" fmla="*/ 1673 w 2488"/>
                <a:gd name="T29" fmla="*/ 230 h 3098"/>
                <a:gd name="T30" fmla="*/ 1673 w 2488"/>
                <a:gd name="T31" fmla="*/ 524 h 3098"/>
                <a:gd name="T32" fmla="*/ 139 w 2488"/>
                <a:gd name="T33" fmla="*/ 139 h 3098"/>
                <a:gd name="T34" fmla="*/ 1533 w 2488"/>
                <a:gd name="T35" fmla="*/ 593 h 3098"/>
                <a:gd name="T36" fmla="*/ 2096 w 2488"/>
                <a:gd name="T37" fmla="*/ 663 h 3098"/>
                <a:gd name="T38" fmla="*/ 2066 w 2488"/>
                <a:gd name="T39" fmla="*/ 1153 h 3098"/>
                <a:gd name="T40" fmla="*/ 1527 w 2488"/>
                <a:gd name="T41" fmla="*/ 1153 h 3098"/>
                <a:gd name="T42" fmla="*/ 1159 w 2488"/>
                <a:gd name="T43" fmla="*/ 1521 h 3098"/>
                <a:gd name="T44" fmla="*/ 1159 w 2488"/>
                <a:gd name="T45" fmla="*/ 2060 h 3098"/>
                <a:gd name="T46" fmla="*/ 139 w 2488"/>
                <a:gd name="T47" fmla="*/ 2142 h 3098"/>
                <a:gd name="T48" fmla="*/ 2082 w 2488"/>
                <a:gd name="T49" fmla="*/ 2847 h 3098"/>
                <a:gd name="T50" fmla="*/ 1822 w 2488"/>
                <a:gd name="T51" fmla="*/ 2605 h 3098"/>
                <a:gd name="T52" fmla="*/ 1771 w 2488"/>
                <a:gd name="T53" fmla="*/ 2627 h 3098"/>
                <a:gd name="T54" fmla="*/ 1564 w 2488"/>
                <a:gd name="T55" fmla="*/ 2442 h 3098"/>
                <a:gd name="T56" fmla="*/ 2066 w 2488"/>
                <a:gd name="T57" fmla="*/ 2428 h 3098"/>
                <a:gd name="T58" fmla="*/ 2082 w 2488"/>
                <a:gd name="T59" fmla="*/ 2847 h 3098"/>
                <a:gd name="T60" fmla="*/ 2187 w 2488"/>
                <a:gd name="T61" fmla="*/ 2181 h 3098"/>
                <a:gd name="T62" fmla="*/ 1796 w 2488"/>
                <a:gd name="T63" fmla="*/ 2343 h 3098"/>
                <a:gd name="T64" fmla="*/ 1406 w 2488"/>
                <a:gd name="T65" fmla="*/ 2181 h 3098"/>
                <a:gd name="T66" fmla="*/ 1385 w 2488"/>
                <a:gd name="T67" fmla="*/ 2159 h 3098"/>
                <a:gd name="T68" fmla="*/ 1244 w 2488"/>
                <a:gd name="T69" fmla="*/ 1790 h 3098"/>
                <a:gd name="T70" fmla="*/ 1406 w 2488"/>
                <a:gd name="T71" fmla="*/ 1400 h 3098"/>
                <a:gd name="T72" fmla="*/ 1796 w 2488"/>
                <a:gd name="T73" fmla="*/ 1238 h 3098"/>
                <a:gd name="T74" fmla="*/ 2187 w 2488"/>
                <a:gd name="T75" fmla="*/ 1400 h 3098"/>
                <a:gd name="T76" fmla="*/ 2349 w 2488"/>
                <a:gd name="T77" fmla="*/ 1790 h 30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488" h="3098">
                  <a:moveTo>
                    <a:pt x="2434" y="1521"/>
                  </a:moveTo>
                  <a:cubicBezTo>
                    <a:pt x="2399" y="1439"/>
                    <a:pt x="2349" y="1365"/>
                    <a:pt x="2286" y="1301"/>
                  </a:cubicBezTo>
                  <a:cubicBezTo>
                    <a:pt x="2269" y="1284"/>
                    <a:pt x="2252" y="1269"/>
                    <a:pt x="2234" y="1254"/>
                  </a:cubicBezTo>
                  <a:cubicBezTo>
                    <a:pt x="2235" y="1249"/>
                    <a:pt x="2236" y="1243"/>
                    <a:pt x="2236" y="1238"/>
                  </a:cubicBezTo>
                  <a:cubicBezTo>
                    <a:pt x="2236" y="590"/>
                    <a:pt x="2236" y="590"/>
                    <a:pt x="2236" y="590"/>
                  </a:cubicBezTo>
                  <a:cubicBezTo>
                    <a:pt x="2236" y="570"/>
                    <a:pt x="2227" y="552"/>
                    <a:pt x="2213" y="538"/>
                  </a:cubicBezTo>
                  <a:cubicBezTo>
                    <a:pt x="1658" y="26"/>
                    <a:pt x="1658" y="26"/>
                    <a:pt x="1658" y="26"/>
                  </a:cubicBezTo>
                  <a:cubicBezTo>
                    <a:pt x="1645" y="10"/>
                    <a:pt x="1625" y="0"/>
                    <a:pt x="1603" y="0"/>
                  </a:cubicBezTo>
                  <a:cubicBezTo>
                    <a:pt x="1603" y="0"/>
                    <a:pt x="1603" y="0"/>
                    <a:pt x="1602" y="0"/>
                  </a:cubicBezTo>
                  <a:cubicBezTo>
                    <a:pt x="1602" y="0"/>
                    <a:pt x="1602" y="0"/>
                    <a:pt x="1602" y="0"/>
                  </a:cubicBezTo>
                  <a:cubicBezTo>
                    <a:pt x="70" y="0"/>
                    <a:pt x="70" y="0"/>
                    <a:pt x="70" y="0"/>
                  </a:cubicBezTo>
                  <a:cubicBezTo>
                    <a:pt x="31" y="0"/>
                    <a:pt x="0" y="31"/>
                    <a:pt x="0" y="69"/>
                  </a:cubicBezTo>
                  <a:cubicBezTo>
                    <a:pt x="0" y="2212"/>
                    <a:pt x="0" y="2212"/>
                    <a:pt x="0" y="2212"/>
                  </a:cubicBezTo>
                  <a:cubicBezTo>
                    <a:pt x="0" y="2251"/>
                    <a:pt x="31" y="2282"/>
                    <a:pt x="70" y="2282"/>
                  </a:cubicBezTo>
                  <a:cubicBezTo>
                    <a:pt x="1309" y="2282"/>
                    <a:pt x="1309" y="2282"/>
                    <a:pt x="1309" y="2282"/>
                  </a:cubicBezTo>
                  <a:cubicBezTo>
                    <a:pt x="1345" y="2317"/>
                    <a:pt x="1383" y="2348"/>
                    <a:pt x="1424" y="2374"/>
                  </a:cubicBezTo>
                  <a:cubicBezTo>
                    <a:pt x="1424" y="3023"/>
                    <a:pt x="1424" y="3023"/>
                    <a:pt x="1424" y="3023"/>
                  </a:cubicBezTo>
                  <a:cubicBezTo>
                    <a:pt x="1424" y="3051"/>
                    <a:pt x="1442" y="3077"/>
                    <a:pt x="1468" y="3087"/>
                  </a:cubicBezTo>
                  <a:cubicBezTo>
                    <a:pt x="1477" y="3091"/>
                    <a:pt x="1485" y="3092"/>
                    <a:pt x="1494" y="3092"/>
                  </a:cubicBezTo>
                  <a:cubicBezTo>
                    <a:pt x="1513" y="3092"/>
                    <a:pt x="1532" y="3085"/>
                    <a:pt x="1545" y="3070"/>
                  </a:cubicBezTo>
                  <a:cubicBezTo>
                    <a:pt x="1822" y="2777"/>
                    <a:pt x="1822" y="2777"/>
                    <a:pt x="1822" y="2777"/>
                  </a:cubicBezTo>
                  <a:cubicBezTo>
                    <a:pt x="2101" y="3071"/>
                    <a:pt x="2101" y="3071"/>
                    <a:pt x="2101" y="3071"/>
                  </a:cubicBezTo>
                  <a:cubicBezTo>
                    <a:pt x="2121" y="3091"/>
                    <a:pt x="2151" y="3098"/>
                    <a:pt x="2178" y="3087"/>
                  </a:cubicBezTo>
                  <a:cubicBezTo>
                    <a:pt x="2204" y="3077"/>
                    <a:pt x="2222" y="3051"/>
                    <a:pt x="2222" y="3023"/>
                  </a:cubicBezTo>
                  <a:cubicBezTo>
                    <a:pt x="2222" y="2336"/>
                    <a:pt x="2222" y="2336"/>
                    <a:pt x="2222" y="2336"/>
                  </a:cubicBezTo>
                  <a:cubicBezTo>
                    <a:pt x="2244" y="2319"/>
                    <a:pt x="2265" y="2300"/>
                    <a:pt x="2286" y="2280"/>
                  </a:cubicBezTo>
                  <a:cubicBezTo>
                    <a:pt x="2349" y="2216"/>
                    <a:pt x="2399" y="2142"/>
                    <a:pt x="2434" y="2060"/>
                  </a:cubicBezTo>
                  <a:cubicBezTo>
                    <a:pt x="2470" y="1974"/>
                    <a:pt x="2488" y="1884"/>
                    <a:pt x="2488" y="1790"/>
                  </a:cubicBezTo>
                  <a:cubicBezTo>
                    <a:pt x="2488" y="1697"/>
                    <a:pt x="2470" y="1606"/>
                    <a:pt x="2434" y="1521"/>
                  </a:cubicBezTo>
                  <a:close/>
                  <a:moveTo>
                    <a:pt x="1673" y="230"/>
                  </a:moveTo>
                  <a:cubicBezTo>
                    <a:pt x="1991" y="524"/>
                    <a:pt x="1991" y="524"/>
                    <a:pt x="1991" y="524"/>
                  </a:cubicBezTo>
                  <a:cubicBezTo>
                    <a:pt x="1673" y="524"/>
                    <a:pt x="1673" y="524"/>
                    <a:pt x="1673" y="524"/>
                  </a:cubicBezTo>
                  <a:lnTo>
                    <a:pt x="1673" y="230"/>
                  </a:lnTo>
                  <a:close/>
                  <a:moveTo>
                    <a:pt x="139" y="139"/>
                  </a:moveTo>
                  <a:cubicBezTo>
                    <a:pt x="1533" y="139"/>
                    <a:pt x="1533" y="139"/>
                    <a:pt x="1533" y="139"/>
                  </a:cubicBezTo>
                  <a:cubicBezTo>
                    <a:pt x="1533" y="593"/>
                    <a:pt x="1533" y="593"/>
                    <a:pt x="1533" y="593"/>
                  </a:cubicBezTo>
                  <a:cubicBezTo>
                    <a:pt x="1533" y="632"/>
                    <a:pt x="1564" y="663"/>
                    <a:pt x="1603" y="663"/>
                  </a:cubicBezTo>
                  <a:cubicBezTo>
                    <a:pt x="2096" y="663"/>
                    <a:pt x="2096" y="663"/>
                    <a:pt x="2096" y="663"/>
                  </a:cubicBezTo>
                  <a:cubicBezTo>
                    <a:pt x="2096" y="1166"/>
                    <a:pt x="2096" y="1166"/>
                    <a:pt x="2096" y="1166"/>
                  </a:cubicBezTo>
                  <a:cubicBezTo>
                    <a:pt x="2086" y="1162"/>
                    <a:pt x="2076" y="1157"/>
                    <a:pt x="2066" y="1153"/>
                  </a:cubicBezTo>
                  <a:cubicBezTo>
                    <a:pt x="1980" y="1117"/>
                    <a:pt x="1890" y="1098"/>
                    <a:pt x="1796" y="1098"/>
                  </a:cubicBezTo>
                  <a:cubicBezTo>
                    <a:pt x="1703" y="1098"/>
                    <a:pt x="1612" y="1117"/>
                    <a:pt x="1527" y="1153"/>
                  </a:cubicBezTo>
                  <a:cubicBezTo>
                    <a:pt x="1445" y="1188"/>
                    <a:pt x="1371" y="1238"/>
                    <a:pt x="1307" y="1301"/>
                  </a:cubicBezTo>
                  <a:cubicBezTo>
                    <a:pt x="1243" y="1365"/>
                    <a:pt x="1194" y="1439"/>
                    <a:pt x="1159" y="1521"/>
                  </a:cubicBezTo>
                  <a:cubicBezTo>
                    <a:pt x="1123" y="1606"/>
                    <a:pt x="1104" y="1697"/>
                    <a:pt x="1104" y="1790"/>
                  </a:cubicBezTo>
                  <a:cubicBezTo>
                    <a:pt x="1104" y="1884"/>
                    <a:pt x="1123" y="1974"/>
                    <a:pt x="1159" y="2060"/>
                  </a:cubicBezTo>
                  <a:cubicBezTo>
                    <a:pt x="1171" y="2088"/>
                    <a:pt x="1185" y="2116"/>
                    <a:pt x="1200" y="2142"/>
                  </a:cubicBezTo>
                  <a:cubicBezTo>
                    <a:pt x="139" y="2142"/>
                    <a:pt x="139" y="2142"/>
                    <a:pt x="139" y="2142"/>
                  </a:cubicBezTo>
                  <a:lnTo>
                    <a:pt x="139" y="139"/>
                  </a:lnTo>
                  <a:close/>
                  <a:moveTo>
                    <a:pt x="2082" y="2847"/>
                  </a:moveTo>
                  <a:cubicBezTo>
                    <a:pt x="1873" y="2627"/>
                    <a:pt x="1873" y="2627"/>
                    <a:pt x="1873" y="2627"/>
                  </a:cubicBezTo>
                  <a:cubicBezTo>
                    <a:pt x="1859" y="2613"/>
                    <a:pt x="1841" y="2605"/>
                    <a:pt x="1822" y="2605"/>
                  </a:cubicBezTo>
                  <a:cubicBezTo>
                    <a:pt x="1822" y="2605"/>
                    <a:pt x="1822" y="2605"/>
                    <a:pt x="1822" y="2605"/>
                  </a:cubicBezTo>
                  <a:cubicBezTo>
                    <a:pt x="1803" y="2605"/>
                    <a:pt x="1784" y="2613"/>
                    <a:pt x="1771" y="2627"/>
                  </a:cubicBezTo>
                  <a:cubicBezTo>
                    <a:pt x="1564" y="2847"/>
                    <a:pt x="1564" y="2847"/>
                    <a:pt x="1564" y="2847"/>
                  </a:cubicBezTo>
                  <a:cubicBezTo>
                    <a:pt x="1564" y="2442"/>
                    <a:pt x="1564" y="2442"/>
                    <a:pt x="1564" y="2442"/>
                  </a:cubicBezTo>
                  <a:cubicBezTo>
                    <a:pt x="1638" y="2469"/>
                    <a:pt x="1716" y="2482"/>
                    <a:pt x="1796" y="2482"/>
                  </a:cubicBezTo>
                  <a:cubicBezTo>
                    <a:pt x="1890" y="2482"/>
                    <a:pt x="1980" y="2464"/>
                    <a:pt x="2066" y="2428"/>
                  </a:cubicBezTo>
                  <a:cubicBezTo>
                    <a:pt x="2071" y="2426"/>
                    <a:pt x="2077" y="2423"/>
                    <a:pt x="2082" y="2421"/>
                  </a:cubicBezTo>
                  <a:lnTo>
                    <a:pt x="2082" y="2847"/>
                  </a:lnTo>
                  <a:close/>
                  <a:moveTo>
                    <a:pt x="2305" y="2005"/>
                  </a:moveTo>
                  <a:cubicBezTo>
                    <a:pt x="2277" y="2071"/>
                    <a:pt x="2238" y="2130"/>
                    <a:pt x="2187" y="2181"/>
                  </a:cubicBezTo>
                  <a:cubicBezTo>
                    <a:pt x="2136" y="2232"/>
                    <a:pt x="2077" y="2271"/>
                    <a:pt x="2011" y="2299"/>
                  </a:cubicBezTo>
                  <a:cubicBezTo>
                    <a:pt x="1943" y="2328"/>
                    <a:pt x="1871" y="2343"/>
                    <a:pt x="1796" y="2343"/>
                  </a:cubicBezTo>
                  <a:cubicBezTo>
                    <a:pt x="1722" y="2343"/>
                    <a:pt x="1649" y="2328"/>
                    <a:pt x="1581" y="2299"/>
                  </a:cubicBezTo>
                  <a:cubicBezTo>
                    <a:pt x="1516" y="2271"/>
                    <a:pt x="1457" y="2232"/>
                    <a:pt x="1406" y="2181"/>
                  </a:cubicBezTo>
                  <a:cubicBezTo>
                    <a:pt x="1403" y="2178"/>
                    <a:pt x="1400" y="2175"/>
                    <a:pt x="1397" y="2172"/>
                  </a:cubicBezTo>
                  <a:cubicBezTo>
                    <a:pt x="1393" y="2167"/>
                    <a:pt x="1389" y="2162"/>
                    <a:pt x="1385" y="2159"/>
                  </a:cubicBezTo>
                  <a:cubicBezTo>
                    <a:pt x="1344" y="2113"/>
                    <a:pt x="1311" y="2062"/>
                    <a:pt x="1287" y="2005"/>
                  </a:cubicBezTo>
                  <a:cubicBezTo>
                    <a:pt x="1259" y="1937"/>
                    <a:pt x="1244" y="1865"/>
                    <a:pt x="1244" y="1790"/>
                  </a:cubicBezTo>
                  <a:cubicBezTo>
                    <a:pt x="1244" y="1716"/>
                    <a:pt x="1259" y="1643"/>
                    <a:pt x="1287" y="1575"/>
                  </a:cubicBezTo>
                  <a:cubicBezTo>
                    <a:pt x="1315" y="1510"/>
                    <a:pt x="1355" y="1451"/>
                    <a:pt x="1406" y="1400"/>
                  </a:cubicBezTo>
                  <a:cubicBezTo>
                    <a:pt x="1457" y="1349"/>
                    <a:pt x="1516" y="1309"/>
                    <a:pt x="1581" y="1282"/>
                  </a:cubicBezTo>
                  <a:cubicBezTo>
                    <a:pt x="1649" y="1253"/>
                    <a:pt x="1722" y="1238"/>
                    <a:pt x="1796" y="1238"/>
                  </a:cubicBezTo>
                  <a:cubicBezTo>
                    <a:pt x="1871" y="1238"/>
                    <a:pt x="1943" y="1253"/>
                    <a:pt x="2011" y="1282"/>
                  </a:cubicBezTo>
                  <a:cubicBezTo>
                    <a:pt x="2077" y="1309"/>
                    <a:pt x="2136" y="1349"/>
                    <a:pt x="2187" y="1400"/>
                  </a:cubicBezTo>
                  <a:cubicBezTo>
                    <a:pt x="2238" y="1451"/>
                    <a:pt x="2277" y="1510"/>
                    <a:pt x="2305" y="1575"/>
                  </a:cubicBezTo>
                  <a:cubicBezTo>
                    <a:pt x="2334" y="1643"/>
                    <a:pt x="2349" y="1716"/>
                    <a:pt x="2349" y="1790"/>
                  </a:cubicBezTo>
                  <a:cubicBezTo>
                    <a:pt x="2349" y="1865"/>
                    <a:pt x="2334" y="1937"/>
                    <a:pt x="2305" y="200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ea typeface="Meiryo" panose="020B0604030504040204" pitchFamily="34" charset="-128"/>
              </a:endParaRPr>
            </a:p>
          </p:txBody>
        </p:sp>
      </p:grpSp>
      <p:grpSp>
        <p:nvGrpSpPr>
          <p:cNvPr id="74" name="Group 73">
            <a:extLst>
              <a:ext uri="{FF2B5EF4-FFF2-40B4-BE49-F238E27FC236}">
                <a16:creationId xmlns:a16="http://schemas.microsoft.com/office/drawing/2014/main" id="{37FF658B-11BB-3FE8-5C05-531496D91ED5}"/>
              </a:ext>
            </a:extLst>
          </p:cNvPr>
          <p:cNvGrpSpPr>
            <a:grpSpLocks noChangeAspect="1"/>
          </p:cNvGrpSpPr>
          <p:nvPr/>
        </p:nvGrpSpPr>
        <p:grpSpPr>
          <a:xfrm>
            <a:off x="4292829" y="2501198"/>
            <a:ext cx="431572" cy="323118"/>
            <a:chOff x="6619873" y="1692276"/>
            <a:chExt cx="37252268" cy="27890785"/>
          </a:xfrm>
          <a:solidFill>
            <a:schemeClr val="tx1"/>
          </a:solidFill>
        </p:grpSpPr>
        <p:sp>
          <p:nvSpPr>
            <p:cNvPr id="75" name="Freeform 225">
              <a:extLst>
                <a:ext uri="{FF2B5EF4-FFF2-40B4-BE49-F238E27FC236}">
                  <a16:creationId xmlns:a16="http://schemas.microsoft.com/office/drawing/2014/main" id="{2D6C5CEF-D2A9-C461-26AB-FF3E834548D3}"/>
                </a:ext>
              </a:extLst>
            </p:cNvPr>
            <p:cNvSpPr>
              <a:spLocks noEditPoints="1"/>
            </p:cNvSpPr>
            <p:nvPr/>
          </p:nvSpPr>
          <p:spPr bwMode="auto">
            <a:xfrm>
              <a:off x="6619873" y="1692276"/>
              <a:ext cx="37252268" cy="27890785"/>
            </a:xfrm>
            <a:custGeom>
              <a:avLst/>
              <a:gdLst>
                <a:gd name="T0" fmla="*/ 3787 w 4108"/>
                <a:gd name="T1" fmla="*/ 1206 h 3082"/>
                <a:gd name="T2" fmla="*/ 3210 w 4108"/>
                <a:gd name="T3" fmla="*/ 1319 h 3082"/>
                <a:gd name="T4" fmla="*/ 3080 w 4108"/>
                <a:gd name="T5" fmla="*/ 990 h 3082"/>
                <a:gd name="T6" fmla="*/ 2927 w 4108"/>
                <a:gd name="T7" fmla="*/ 209 h 3082"/>
                <a:gd name="T8" fmla="*/ 2146 w 4108"/>
                <a:gd name="T9" fmla="*/ 56 h 3082"/>
                <a:gd name="T10" fmla="*/ 1711 w 4108"/>
                <a:gd name="T11" fmla="*/ 713 h 3082"/>
                <a:gd name="T12" fmla="*/ 1662 w 4108"/>
                <a:gd name="T13" fmla="*/ 1366 h 3082"/>
                <a:gd name="T14" fmla="*/ 605 w 4108"/>
                <a:gd name="T15" fmla="*/ 1181 h 3082"/>
                <a:gd name="T16" fmla="*/ 0 w 4108"/>
                <a:gd name="T17" fmla="*/ 2092 h 3082"/>
                <a:gd name="T18" fmla="*/ 605 w 4108"/>
                <a:gd name="T19" fmla="*/ 3004 h 3082"/>
                <a:gd name="T20" fmla="*/ 1689 w 4108"/>
                <a:gd name="T21" fmla="*/ 2792 h 3082"/>
                <a:gd name="T22" fmla="*/ 1901 w 4108"/>
                <a:gd name="T23" fmla="*/ 1707 h 3082"/>
                <a:gd name="T24" fmla="*/ 2146 w 4108"/>
                <a:gd name="T25" fmla="*/ 1369 h 3082"/>
                <a:gd name="T26" fmla="*/ 2910 w 4108"/>
                <a:gd name="T27" fmla="*/ 1233 h 3082"/>
                <a:gd name="T28" fmla="*/ 3056 w 4108"/>
                <a:gd name="T29" fmla="*/ 1691 h 3082"/>
                <a:gd name="T30" fmla="*/ 3377 w 4108"/>
                <a:gd name="T31" fmla="*/ 2175 h 3082"/>
                <a:gd name="T32" fmla="*/ 3954 w 4108"/>
                <a:gd name="T33" fmla="*/ 2062 h 3082"/>
                <a:gd name="T34" fmla="*/ 4066 w 4108"/>
                <a:gd name="T35" fmla="*/ 1486 h 3082"/>
                <a:gd name="T36" fmla="*/ 654 w 4108"/>
                <a:gd name="T37" fmla="*/ 2680 h 3082"/>
                <a:gd name="T38" fmla="*/ 1345 w 4108"/>
                <a:gd name="T39" fmla="*/ 2680 h 3082"/>
                <a:gd name="T40" fmla="*/ 990 w 4108"/>
                <a:gd name="T41" fmla="*/ 2963 h 3082"/>
                <a:gd name="T42" fmla="*/ 1605 w 4108"/>
                <a:gd name="T43" fmla="*/ 2708 h 3082"/>
                <a:gd name="T44" fmla="*/ 1366 w 4108"/>
                <a:gd name="T45" fmla="*/ 2442 h 3082"/>
                <a:gd name="T46" fmla="*/ 634 w 4108"/>
                <a:gd name="T47" fmla="*/ 2442 h 3082"/>
                <a:gd name="T48" fmla="*/ 374 w 4108"/>
                <a:gd name="T49" fmla="*/ 2708 h 3082"/>
                <a:gd name="T50" fmla="*/ 188 w 4108"/>
                <a:gd name="T51" fmla="*/ 1753 h 3082"/>
                <a:gd name="T52" fmla="*/ 990 w 4108"/>
                <a:gd name="T53" fmla="*/ 1222 h 3082"/>
                <a:gd name="T54" fmla="*/ 1792 w 4108"/>
                <a:gd name="T55" fmla="*/ 1753 h 3082"/>
                <a:gd name="T56" fmla="*/ 2193 w 4108"/>
                <a:gd name="T57" fmla="*/ 1260 h 3082"/>
                <a:gd name="T58" fmla="*/ 2532 w 4108"/>
                <a:gd name="T59" fmla="*/ 964 h 3082"/>
                <a:gd name="T60" fmla="*/ 2654 w 4108"/>
                <a:gd name="T61" fmla="*/ 1260 h 3082"/>
                <a:gd name="T62" fmla="*/ 2784 w 4108"/>
                <a:gd name="T63" fmla="*/ 1117 h 3082"/>
                <a:gd name="T64" fmla="*/ 2094 w 4108"/>
                <a:gd name="T65" fmla="*/ 1117 h 3082"/>
                <a:gd name="T66" fmla="*/ 1876 w 4108"/>
                <a:gd name="T67" fmla="*/ 944 h 3082"/>
                <a:gd name="T68" fmla="*/ 2003 w 4108"/>
                <a:gd name="T69" fmla="*/ 293 h 3082"/>
                <a:gd name="T70" fmla="*/ 2654 w 4108"/>
                <a:gd name="T71" fmla="*/ 166 h 3082"/>
                <a:gd name="T72" fmla="*/ 3017 w 4108"/>
                <a:gd name="T73" fmla="*/ 713 h 3082"/>
                <a:gd name="T74" fmla="*/ 2784 w 4108"/>
                <a:gd name="T75" fmla="*/ 1184 h 3082"/>
                <a:gd name="T76" fmla="*/ 3518 w 4108"/>
                <a:gd name="T77" fmla="*/ 1874 h 3082"/>
                <a:gd name="T78" fmla="*/ 3758 w 4108"/>
                <a:gd name="T79" fmla="*/ 2058 h 3082"/>
                <a:gd name="T80" fmla="*/ 3870 w 4108"/>
                <a:gd name="T81" fmla="*/ 1978 h 3082"/>
                <a:gd name="T82" fmla="*/ 3652 w 4108"/>
                <a:gd name="T83" fmla="*/ 1795 h 3082"/>
                <a:gd name="T84" fmla="*/ 3333 w 4108"/>
                <a:gd name="T85" fmla="*/ 2013 h 3082"/>
                <a:gd name="T86" fmla="*/ 3294 w 4108"/>
                <a:gd name="T87" fmla="*/ 1403 h 3082"/>
                <a:gd name="T88" fmla="*/ 3989 w 4108"/>
                <a:gd name="T89" fmla="*/ 1691 h 30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4108" h="3082">
                  <a:moveTo>
                    <a:pt x="4066" y="1486"/>
                  </a:moveTo>
                  <a:cubicBezTo>
                    <a:pt x="4040" y="1423"/>
                    <a:pt x="4002" y="1367"/>
                    <a:pt x="3954" y="1319"/>
                  </a:cubicBezTo>
                  <a:cubicBezTo>
                    <a:pt x="3905" y="1270"/>
                    <a:pt x="3849" y="1233"/>
                    <a:pt x="3787" y="1206"/>
                  </a:cubicBezTo>
                  <a:cubicBezTo>
                    <a:pt x="3722" y="1179"/>
                    <a:pt x="3653" y="1165"/>
                    <a:pt x="3582" y="1165"/>
                  </a:cubicBezTo>
                  <a:cubicBezTo>
                    <a:pt x="3511" y="1165"/>
                    <a:pt x="3442" y="1179"/>
                    <a:pt x="3377" y="1206"/>
                  </a:cubicBezTo>
                  <a:cubicBezTo>
                    <a:pt x="3315" y="1233"/>
                    <a:pt x="3258" y="1270"/>
                    <a:pt x="3210" y="1319"/>
                  </a:cubicBezTo>
                  <a:cubicBezTo>
                    <a:pt x="3207" y="1322"/>
                    <a:pt x="3203" y="1326"/>
                    <a:pt x="3200" y="1329"/>
                  </a:cubicBezTo>
                  <a:cubicBezTo>
                    <a:pt x="2990" y="1145"/>
                    <a:pt x="2990" y="1145"/>
                    <a:pt x="2990" y="1145"/>
                  </a:cubicBezTo>
                  <a:cubicBezTo>
                    <a:pt x="3026" y="1098"/>
                    <a:pt x="3056" y="1046"/>
                    <a:pt x="3080" y="990"/>
                  </a:cubicBezTo>
                  <a:cubicBezTo>
                    <a:pt x="3117" y="902"/>
                    <a:pt x="3136" y="809"/>
                    <a:pt x="3136" y="713"/>
                  </a:cubicBezTo>
                  <a:cubicBezTo>
                    <a:pt x="3136" y="617"/>
                    <a:pt x="3117" y="523"/>
                    <a:pt x="3080" y="435"/>
                  </a:cubicBezTo>
                  <a:cubicBezTo>
                    <a:pt x="3044" y="351"/>
                    <a:pt x="2992" y="274"/>
                    <a:pt x="2927" y="209"/>
                  </a:cubicBezTo>
                  <a:cubicBezTo>
                    <a:pt x="2862" y="144"/>
                    <a:pt x="2785" y="92"/>
                    <a:pt x="2701" y="56"/>
                  </a:cubicBezTo>
                  <a:cubicBezTo>
                    <a:pt x="2613" y="19"/>
                    <a:pt x="2519" y="0"/>
                    <a:pt x="2423" y="0"/>
                  </a:cubicBezTo>
                  <a:cubicBezTo>
                    <a:pt x="2327" y="0"/>
                    <a:pt x="2234" y="19"/>
                    <a:pt x="2146" y="56"/>
                  </a:cubicBezTo>
                  <a:cubicBezTo>
                    <a:pt x="2061" y="92"/>
                    <a:pt x="1985" y="144"/>
                    <a:pt x="1919" y="209"/>
                  </a:cubicBezTo>
                  <a:cubicBezTo>
                    <a:pt x="1854" y="274"/>
                    <a:pt x="1803" y="351"/>
                    <a:pt x="1767" y="435"/>
                  </a:cubicBezTo>
                  <a:cubicBezTo>
                    <a:pt x="1730" y="523"/>
                    <a:pt x="1711" y="617"/>
                    <a:pt x="1711" y="713"/>
                  </a:cubicBezTo>
                  <a:cubicBezTo>
                    <a:pt x="1711" y="809"/>
                    <a:pt x="1730" y="902"/>
                    <a:pt x="1767" y="990"/>
                  </a:cubicBezTo>
                  <a:cubicBezTo>
                    <a:pt x="1796" y="1059"/>
                    <a:pt x="1835" y="1122"/>
                    <a:pt x="1884" y="1178"/>
                  </a:cubicBezTo>
                  <a:cubicBezTo>
                    <a:pt x="1662" y="1366"/>
                    <a:pt x="1662" y="1366"/>
                    <a:pt x="1662" y="1366"/>
                  </a:cubicBezTo>
                  <a:cubicBezTo>
                    <a:pt x="1577" y="1288"/>
                    <a:pt x="1481" y="1226"/>
                    <a:pt x="1375" y="1181"/>
                  </a:cubicBezTo>
                  <a:cubicBezTo>
                    <a:pt x="1253" y="1129"/>
                    <a:pt x="1123" y="1103"/>
                    <a:pt x="990" y="1103"/>
                  </a:cubicBezTo>
                  <a:cubicBezTo>
                    <a:pt x="856" y="1103"/>
                    <a:pt x="727" y="1129"/>
                    <a:pt x="605" y="1181"/>
                  </a:cubicBezTo>
                  <a:cubicBezTo>
                    <a:pt x="487" y="1231"/>
                    <a:pt x="381" y="1302"/>
                    <a:pt x="290" y="1393"/>
                  </a:cubicBezTo>
                  <a:cubicBezTo>
                    <a:pt x="199" y="1484"/>
                    <a:pt x="128" y="1589"/>
                    <a:pt x="78" y="1707"/>
                  </a:cubicBezTo>
                  <a:cubicBezTo>
                    <a:pt x="26" y="1829"/>
                    <a:pt x="0" y="1959"/>
                    <a:pt x="0" y="2092"/>
                  </a:cubicBezTo>
                  <a:cubicBezTo>
                    <a:pt x="0" y="2226"/>
                    <a:pt x="26" y="2355"/>
                    <a:pt x="78" y="2477"/>
                  </a:cubicBezTo>
                  <a:cubicBezTo>
                    <a:pt x="128" y="2595"/>
                    <a:pt x="199" y="2701"/>
                    <a:pt x="290" y="2792"/>
                  </a:cubicBezTo>
                  <a:cubicBezTo>
                    <a:pt x="381" y="2883"/>
                    <a:pt x="487" y="2954"/>
                    <a:pt x="605" y="3004"/>
                  </a:cubicBezTo>
                  <a:cubicBezTo>
                    <a:pt x="727" y="3055"/>
                    <a:pt x="856" y="3082"/>
                    <a:pt x="990" y="3082"/>
                  </a:cubicBezTo>
                  <a:cubicBezTo>
                    <a:pt x="1123" y="3082"/>
                    <a:pt x="1253" y="3055"/>
                    <a:pt x="1375" y="3004"/>
                  </a:cubicBezTo>
                  <a:cubicBezTo>
                    <a:pt x="1493" y="2954"/>
                    <a:pt x="1598" y="2883"/>
                    <a:pt x="1689" y="2792"/>
                  </a:cubicBezTo>
                  <a:cubicBezTo>
                    <a:pt x="1780" y="2701"/>
                    <a:pt x="1851" y="2595"/>
                    <a:pt x="1901" y="2477"/>
                  </a:cubicBezTo>
                  <a:cubicBezTo>
                    <a:pt x="1953" y="2355"/>
                    <a:pt x="1979" y="2226"/>
                    <a:pt x="1979" y="2092"/>
                  </a:cubicBezTo>
                  <a:cubicBezTo>
                    <a:pt x="1979" y="1959"/>
                    <a:pt x="1953" y="1829"/>
                    <a:pt x="1901" y="1707"/>
                  </a:cubicBezTo>
                  <a:cubicBezTo>
                    <a:pt x="1862" y="1614"/>
                    <a:pt x="1809" y="1529"/>
                    <a:pt x="1744" y="1452"/>
                  </a:cubicBezTo>
                  <a:cubicBezTo>
                    <a:pt x="1969" y="1262"/>
                    <a:pt x="1969" y="1262"/>
                    <a:pt x="1969" y="1262"/>
                  </a:cubicBezTo>
                  <a:cubicBezTo>
                    <a:pt x="2022" y="1306"/>
                    <a:pt x="2082" y="1342"/>
                    <a:pt x="2146" y="1369"/>
                  </a:cubicBezTo>
                  <a:cubicBezTo>
                    <a:pt x="2234" y="1407"/>
                    <a:pt x="2327" y="1425"/>
                    <a:pt x="2423" y="1425"/>
                  </a:cubicBezTo>
                  <a:cubicBezTo>
                    <a:pt x="2519" y="1425"/>
                    <a:pt x="2613" y="1407"/>
                    <a:pt x="2701" y="1369"/>
                  </a:cubicBezTo>
                  <a:cubicBezTo>
                    <a:pt x="2778" y="1337"/>
                    <a:pt x="2848" y="1291"/>
                    <a:pt x="2910" y="1233"/>
                  </a:cubicBezTo>
                  <a:cubicBezTo>
                    <a:pt x="3128" y="1424"/>
                    <a:pt x="3128" y="1424"/>
                    <a:pt x="3128" y="1424"/>
                  </a:cubicBezTo>
                  <a:cubicBezTo>
                    <a:pt x="3117" y="1444"/>
                    <a:pt x="3106" y="1465"/>
                    <a:pt x="3097" y="1486"/>
                  </a:cubicBezTo>
                  <a:cubicBezTo>
                    <a:pt x="3070" y="1551"/>
                    <a:pt x="3056" y="1620"/>
                    <a:pt x="3056" y="1691"/>
                  </a:cubicBezTo>
                  <a:cubicBezTo>
                    <a:pt x="3056" y="1762"/>
                    <a:pt x="3070" y="1830"/>
                    <a:pt x="3097" y="1895"/>
                  </a:cubicBezTo>
                  <a:cubicBezTo>
                    <a:pt x="3124" y="1958"/>
                    <a:pt x="3162" y="2014"/>
                    <a:pt x="3210" y="2062"/>
                  </a:cubicBezTo>
                  <a:cubicBezTo>
                    <a:pt x="3258" y="2111"/>
                    <a:pt x="3315" y="2149"/>
                    <a:pt x="3377" y="2175"/>
                  </a:cubicBezTo>
                  <a:cubicBezTo>
                    <a:pt x="3442" y="2203"/>
                    <a:pt x="3511" y="2216"/>
                    <a:pt x="3582" y="2216"/>
                  </a:cubicBezTo>
                  <a:cubicBezTo>
                    <a:pt x="3653" y="2216"/>
                    <a:pt x="3722" y="2203"/>
                    <a:pt x="3787" y="2175"/>
                  </a:cubicBezTo>
                  <a:cubicBezTo>
                    <a:pt x="3849" y="2149"/>
                    <a:pt x="3905" y="2111"/>
                    <a:pt x="3954" y="2062"/>
                  </a:cubicBezTo>
                  <a:cubicBezTo>
                    <a:pt x="4002" y="2014"/>
                    <a:pt x="4040" y="1958"/>
                    <a:pt x="4066" y="1895"/>
                  </a:cubicBezTo>
                  <a:cubicBezTo>
                    <a:pt x="4094" y="1830"/>
                    <a:pt x="4108" y="1762"/>
                    <a:pt x="4108" y="1691"/>
                  </a:cubicBezTo>
                  <a:cubicBezTo>
                    <a:pt x="4108" y="1620"/>
                    <a:pt x="4094" y="1551"/>
                    <a:pt x="4066" y="1486"/>
                  </a:cubicBezTo>
                  <a:close/>
                  <a:moveTo>
                    <a:pt x="990" y="2963"/>
                  </a:moveTo>
                  <a:cubicBezTo>
                    <a:pt x="873" y="2963"/>
                    <a:pt x="760" y="2940"/>
                    <a:pt x="654" y="2896"/>
                  </a:cubicBezTo>
                  <a:cubicBezTo>
                    <a:pt x="654" y="2680"/>
                    <a:pt x="654" y="2680"/>
                    <a:pt x="654" y="2680"/>
                  </a:cubicBezTo>
                  <a:cubicBezTo>
                    <a:pt x="654" y="2560"/>
                    <a:pt x="752" y="2463"/>
                    <a:pt x="872" y="2463"/>
                  </a:cubicBezTo>
                  <a:cubicBezTo>
                    <a:pt x="1127" y="2463"/>
                    <a:pt x="1127" y="2463"/>
                    <a:pt x="1127" y="2463"/>
                  </a:cubicBezTo>
                  <a:cubicBezTo>
                    <a:pt x="1248" y="2463"/>
                    <a:pt x="1345" y="2560"/>
                    <a:pt x="1345" y="2680"/>
                  </a:cubicBezTo>
                  <a:cubicBezTo>
                    <a:pt x="1345" y="2887"/>
                    <a:pt x="1345" y="2887"/>
                    <a:pt x="1345" y="2887"/>
                  </a:cubicBezTo>
                  <a:cubicBezTo>
                    <a:pt x="1340" y="2890"/>
                    <a:pt x="1334" y="2892"/>
                    <a:pt x="1328" y="2894"/>
                  </a:cubicBezTo>
                  <a:cubicBezTo>
                    <a:pt x="1221" y="2940"/>
                    <a:pt x="1107" y="2963"/>
                    <a:pt x="990" y="2963"/>
                  </a:cubicBezTo>
                  <a:close/>
                  <a:moveTo>
                    <a:pt x="1860" y="2092"/>
                  </a:moveTo>
                  <a:cubicBezTo>
                    <a:pt x="1860" y="2210"/>
                    <a:pt x="1837" y="2324"/>
                    <a:pt x="1792" y="2431"/>
                  </a:cubicBezTo>
                  <a:cubicBezTo>
                    <a:pt x="1748" y="2535"/>
                    <a:pt x="1685" y="2628"/>
                    <a:pt x="1605" y="2708"/>
                  </a:cubicBezTo>
                  <a:cubicBezTo>
                    <a:pt x="1562" y="2751"/>
                    <a:pt x="1515" y="2789"/>
                    <a:pt x="1464" y="2822"/>
                  </a:cubicBezTo>
                  <a:cubicBezTo>
                    <a:pt x="1464" y="2680"/>
                    <a:pt x="1464" y="2680"/>
                    <a:pt x="1464" y="2680"/>
                  </a:cubicBezTo>
                  <a:cubicBezTo>
                    <a:pt x="1464" y="2591"/>
                    <a:pt x="1429" y="2506"/>
                    <a:pt x="1366" y="2442"/>
                  </a:cubicBezTo>
                  <a:cubicBezTo>
                    <a:pt x="1302" y="2379"/>
                    <a:pt x="1217" y="2344"/>
                    <a:pt x="1127" y="2344"/>
                  </a:cubicBezTo>
                  <a:cubicBezTo>
                    <a:pt x="872" y="2344"/>
                    <a:pt x="872" y="2344"/>
                    <a:pt x="872" y="2344"/>
                  </a:cubicBezTo>
                  <a:cubicBezTo>
                    <a:pt x="782" y="2344"/>
                    <a:pt x="698" y="2379"/>
                    <a:pt x="634" y="2442"/>
                  </a:cubicBezTo>
                  <a:cubicBezTo>
                    <a:pt x="570" y="2506"/>
                    <a:pt x="535" y="2591"/>
                    <a:pt x="535" y="2680"/>
                  </a:cubicBezTo>
                  <a:cubicBezTo>
                    <a:pt x="535" y="2835"/>
                    <a:pt x="535" y="2835"/>
                    <a:pt x="535" y="2835"/>
                  </a:cubicBezTo>
                  <a:cubicBezTo>
                    <a:pt x="477" y="2799"/>
                    <a:pt x="423" y="2757"/>
                    <a:pt x="374" y="2708"/>
                  </a:cubicBezTo>
                  <a:cubicBezTo>
                    <a:pt x="294" y="2628"/>
                    <a:pt x="231" y="2535"/>
                    <a:pt x="188" y="2431"/>
                  </a:cubicBezTo>
                  <a:cubicBezTo>
                    <a:pt x="142" y="2324"/>
                    <a:pt x="119" y="2210"/>
                    <a:pt x="119" y="2092"/>
                  </a:cubicBezTo>
                  <a:cubicBezTo>
                    <a:pt x="119" y="1975"/>
                    <a:pt x="142" y="1861"/>
                    <a:pt x="188" y="1753"/>
                  </a:cubicBezTo>
                  <a:cubicBezTo>
                    <a:pt x="231" y="1650"/>
                    <a:pt x="294" y="1557"/>
                    <a:pt x="374" y="1477"/>
                  </a:cubicBezTo>
                  <a:cubicBezTo>
                    <a:pt x="454" y="1397"/>
                    <a:pt x="547" y="1334"/>
                    <a:pt x="651" y="1290"/>
                  </a:cubicBezTo>
                  <a:cubicBezTo>
                    <a:pt x="758" y="1245"/>
                    <a:pt x="872" y="1222"/>
                    <a:pt x="990" y="1222"/>
                  </a:cubicBezTo>
                  <a:cubicBezTo>
                    <a:pt x="1107" y="1222"/>
                    <a:pt x="1221" y="1245"/>
                    <a:pt x="1328" y="1290"/>
                  </a:cubicBezTo>
                  <a:cubicBezTo>
                    <a:pt x="1432" y="1334"/>
                    <a:pt x="1525" y="1397"/>
                    <a:pt x="1605" y="1477"/>
                  </a:cubicBezTo>
                  <a:cubicBezTo>
                    <a:pt x="1685" y="1557"/>
                    <a:pt x="1748" y="1650"/>
                    <a:pt x="1792" y="1753"/>
                  </a:cubicBezTo>
                  <a:cubicBezTo>
                    <a:pt x="1837" y="1861"/>
                    <a:pt x="1860" y="1975"/>
                    <a:pt x="1860" y="2092"/>
                  </a:cubicBezTo>
                  <a:close/>
                  <a:moveTo>
                    <a:pt x="2423" y="1306"/>
                  </a:moveTo>
                  <a:cubicBezTo>
                    <a:pt x="2343" y="1306"/>
                    <a:pt x="2266" y="1291"/>
                    <a:pt x="2193" y="1260"/>
                  </a:cubicBezTo>
                  <a:cubicBezTo>
                    <a:pt x="2193" y="1117"/>
                    <a:pt x="2193" y="1117"/>
                    <a:pt x="2193" y="1117"/>
                  </a:cubicBezTo>
                  <a:cubicBezTo>
                    <a:pt x="2193" y="1032"/>
                    <a:pt x="2261" y="964"/>
                    <a:pt x="2346" y="964"/>
                  </a:cubicBezTo>
                  <a:cubicBezTo>
                    <a:pt x="2532" y="964"/>
                    <a:pt x="2532" y="964"/>
                    <a:pt x="2532" y="964"/>
                  </a:cubicBezTo>
                  <a:cubicBezTo>
                    <a:pt x="2616" y="964"/>
                    <a:pt x="2685" y="1032"/>
                    <a:pt x="2685" y="1117"/>
                  </a:cubicBezTo>
                  <a:cubicBezTo>
                    <a:pt x="2685" y="1246"/>
                    <a:pt x="2685" y="1246"/>
                    <a:pt x="2685" y="1246"/>
                  </a:cubicBezTo>
                  <a:cubicBezTo>
                    <a:pt x="2675" y="1251"/>
                    <a:pt x="2665" y="1255"/>
                    <a:pt x="2654" y="1260"/>
                  </a:cubicBezTo>
                  <a:cubicBezTo>
                    <a:pt x="2581" y="1291"/>
                    <a:pt x="2503" y="1306"/>
                    <a:pt x="2423" y="1306"/>
                  </a:cubicBezTo>
                  <a:close/>
                  <a:moveTo>
                    <a:pt x="2784" y="1184"/>
                  </a:moveTo>
                  <a:cubicBezTo>
                    <a:pt x="2784" y="1117"/>
                    <a:pt x="2784" y="1117"/>
                    <a:pt x="2784" y="1117"/>
                  </a:cubicBezTo>
                  <a:cubicBezTo>
                    <a:pt x="2784" y="978"/>
                    <a:pt x="2671" y="865"/>
                    <a:pt x="2532" y="865"/>
                  </a:cubicBezTo>
                  <a:cubicBezTo>
                    <a:pt x="2346" y="865"/>
                    <a:pt x="2346" y="865"/>
                    <a:pt x="2346" y="865"/>
                  </a:cubicBezTo>
                  <a:cubicBezTo>
                    <a:pt x="2207" y="865"/>
                    <a:pt x="2094" y="978"/>
                    <a:pt x="2094" y="1117"/>
                  </a:cubicBezTo>
                  <a:cubicBezTo>
                    <a:pt x="2094" y="1207"/>
                    <a:pt x="2094" y="1207"/>
                    <a:pt x="2094" y="1207"/>
                  </a:cubicBezTo>
                  <a:cubicBezTo>
                    <a:pt x="2061" y="1185"/>
                    <a:pt x="2031" y="1160"/>
                    <a:pt x="2003" y="1133"/>
                  </a:cubicBezTo>
                  <a:cubicBezTo>
                    <a:pt x="1949" y="1078"/>
                    <a:pt x="1906" y="1015"/>
                    <a:pt x="1876" y="944"/>
                  </a:cubicBezTo>
                  <a:cubicBezTo>
                    <a:pt x="1845" y="871"/>
                    <a:pt x="1830" y="793"/>
                    <a:pt x="1830" y="713"/>
                  </a:cubicBezTo>
                  <a:cubicBezTo>
                    <a:pt x="1830" y="633"/>
                    <a:pt x="1845" y="555"/>
                    <a:pt x="1876" y="482"/>
                  </a:cubicBezTo>
                  <a:cubicBezTo>
                    <a:pt x="1906" y="411"/>
                    <a:pt x="1949" y="348"/>
                    <a:pt x="2003" y="293"/>
                  </a:cubicBezTo>
                  <a:cubicBezTo>
                    <a:pt x="2058" y="239"/>
                    <a:pt x="2121" y="196"/>
                    <a:pt x="2192" y="166"/>
                  </a:cubicBezTo>
                  <a:cubicBezTo>
                    <a:pt x="2265" y="135"/>
                    <a:pt x="2343" y="119"/>
                    <a:pt x="2423" y="119"/>
                  </a:cubicBezTo>
                  <a:cubicBezTo>
                    <a:pt x="2503" y="119"/>
                    <a:pt x="2581" y="135"/>
                    <a:pt x="2654" y="166"/>
                  </a:cubicBezTo>
                  <a:cubicBezTo>
                    <a:pt x="2725" y="196"/>
                    <a:pt x="2788" y="239"/>
                    <a:pt x="2843" y="293"/>
                  </a:cubicBezTo>
                  <a:cubicBezTo>
                    <a:pt x="2897" y="348"/>
                    <a:pt x="2940" y="411"/>
                    <a:pt x="2970" y="482"/>
                  </a:cubicBezTo>
                  <a:cubicBezTo>
                    <a:pt x="3001" y="555"/>
                    <a:pt x="3017" y="633"/>
                    <a:pt x="3017" y="713"/>
                  </a:cubicBezTo>
                  <a:cubicBezTo>
                    <a:pt x="3017" y="793"/>
                    <a:pt x="3001" y="871"/>
                    <a:pt x="2970" y="944"/>
                  </a:cubicBezTo>
                  <a:cubicBezTo>
                    <a:pt x="2940" y="1015"/>
                    <a:pt x="2897" y="1078"/>
                    <a:pt x="2843" y="1133"/>
                  </a:cubicBezTo>
                  <a:cubicBezTo>
                    <a:pt x="2824" y="1151"/>
                    <a:pt x="2805" y="1169"/>
                    <a:pt x="2784" y="1184"/>
                  </a:cubicBezTo>
                  <a:close/>
                  <a:moveTo>
                    <a:pt x="3413" y="2061"/>
                  </a:moveTo>
                  <a:cubicBezTo>
                    <a:pt x="3413" y="1980"/>
                    <a:pt x="3413" y="1980"/>
                    <a:pt x="3413" y="1980"/>
                  </a:cubicBezTo>
                  <a:cubicBezTo>
                    <a:pt x="3413" y="1921"/>
                    <a:pt x="3460" y="1874"/>
                    <a:pt x="3518" y="1874"/>
                  </a:cubicBezTo>
                  <a:cubicBezTo>
                    <a:pt x="3652" y="1874"/>
                    <a:pt x="3652" y="1874"/>
                    <a:pt x="3652" y="1874"/>
                  </a:cubicBezTo>
                  <a:cubicBezTo>
                    <a:pt x="3710" y="1874"/>
                    <a:pt x="3758" y="1921"/>
                    <a:pt x="3758" y="1980"/>
                  </a:cubicBezTo>
                  <a:cubicBezTo>
                    <a:pt x="3758" y="2058"/>
                    <a:pt x="3758" y="2058"/>
                    <a:pt x="3758" y="2058"/>
                  </a:cubicBezTo>
                  <a:cubicBezTo>
                    <a:pt x="3703" y="2084"/>
                    <a:pt x="3644" y="2098"/>
                    <a:pt x="3582" y="2098"/>
                  </a:cubicBezTo>
                  <a:cubicBezTo>
                    <a:pt x="3523" y="2098"/>
                    <a:pt x="3465" y="2085"/>
                    <a:pt x="3413" y="2061"/>
                  </a:cubicBezTo>
                  <a:close/>
                  <a:moveTo>
                    <a:pt x="3870" y="1978"/>
                  </a:moveTo>
                  <a:cubicBezTo>
                    <a:pt x="3859" y="1989"/>
                    <a:pt x="3848" y="1999"/>
                    <a:pt x="3837" y="2008"/>
                  </a:cubicBezTo>
                  <a:cubicBezTo>
                    <a:pt x="3837" y="1980"/>
                    <a:pt x="3837" y="1980"/>
                    <a:pt x="3837" y="1980"/>
                  </a:cubicBezTo>
                  <a:cubicBezTo>
                    <a:pt x="3837" y="1878"/>
                    <a:pt x="3754" y="1795"/>
                    <a:pt x="3652" y="1795"/>
                  </a:cubicBezTo>
                  <a:cubicBezTo>
                    <a:pt x="3518" y="1795"/>
                    <a:pt x="3518" y="1795"/>
                    <a:pt x="3518" y="1795"/>
                  </a:cubicBezTo>
                  <a:cubicBezTo>
                    <a:pt x="3416" y="1795"/>
                    <a:pt x="3333" y="1878"/>
                    <a:pt x="3333" y="1980"/>
                  </a:cubicBezTo>
                  <a:cubicBezTo>
                    <a:pt x="3333" y="2013"/>
                    <a:pt x="3333" y="2013"/>
                    <a:pt x="3333" y="2013"/>
                  </a:cubicBezTo>
                  <a:cubicBezTo>
                    <a:pt x="3320" y="2002"/>
                    <a:pt x="3307" y="1991"/>
                    <a:pt x="3294" y="1978"/>
                  </a:cubicBezTo>
                  <a:cubicBezTo>
                    <a:pt x="3217" y="1901"/>
                    <a:pt x="3175" y="1799"/>
                    <a:pt x="3175" y="1691"/>
                  </a:cubicBezTo>
                  <a:cubicBezTo>
                    <a:pt x="3175" y="1582"/>
                    <a:pt x="3217" y="1480"/>
                    <a:pt x="3294" y="1403"/>
                  </a:cubicBezTo>
                  <a:cubicBezTo>
                    <a:pt x="3371" y="1326"/>
                    <a:pt x="3473" y="1284"/>
                    <a:pt x="3582" y="1284"/>
                  </a:cubicBezTo>
                  <a:cubicBezTo>
                    <a:pt x="3691" y="1284"/>
                    <a:pt x="3793" y="1326"/>
                    <a:pt x="3870" y="1403"/>
                  </a:cubicBezTo>
                  <a:cubicBezTo>
                    <a:pt x="3947" y="1480"/>
                    <a:pt x="3989" y="1582"/>
                    <a:pt x="3989" y="1691"/>
                  </a:cubicBezTo>
                  <a:cubicBezTo>
                    <a:pt x="3989" y="1799"/>
                    <a:pt x="3947" y="1901"/>
                    <a:pt x="3870" y="1978"/>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ea typeface="Meiryo" panose="020B0604030504040204" pitchFamily="34" charset="-128"/>
              </a:endParaRPr>
            </a:p>
          </p:txBody>
        </p:sp>
        <p:sp>
          <p:nvSpPr>
            <p:cNvPr id="76" name="Freeform 226">
              <a:extLst>
                <a:ext uri="{FF2B5EF4-FFF2-40B4-BE49-F238E27FC236}">
                  <a16:creationId xmlns:a16="http://schemas.microsoft.com/office/drawing/2014/main" id="{BC131B6E-757A-B2CD-A5DA-9DDB974F995C}"/>
                </a:ext>
              </a:extLst>
            </p:cNvPr>
            <p:cNvSpPr>
              <a:spLocks noEditPoints="1"/>
            </p:cNvSpPr>
            <p:nvPr/>
          </p:nvSpPr>
          <p:spPr bwMode="auto">
            <a:xfrm>
              <a:off x="12795250" y="16786224"/>
              <a:ext cx="5594347" cy="5592762"/>
            </a:xfrm>
            <a:custGeom>
              <a:avLst/>
              <a:gdLst>
                <a:gd name="T0" fmla="*/ 309 w 617"/>
                <a:gd name="T1" fmla="*/ 0 h 618"/>
                <a:gd name="T2" fmla="*/ 90 w 617"/>
                <a:gd name="T3" fmla="*/ 91 h 618"/>
                <a:gd name="T4" fmla="*/ 0 w 617"/>
                <a:gd name="T5" fmla="*/ 309 h 618"/>
                <a:gd name="T6" fmla="*/ 90 w 617"/>
                <a:gd name="T7" fmla="*/ 527 h 618"/>
                <a:gd name="T8" fmla="*/ 309 w 617"/>
                <a:gd name="T9" fmla="*/ 618 h 618"/>
                <a:gd name="T10" fmla="*/ 527 w 617"/>
                <a:gd name="T11" fmla="*/ 527 h 618"/>
                <a:gd name="T12" fmla="*/ 617 w 617"/>
                <a:gd name="T13" fmla="*/ 309 h 618"/>
                <a:gd name="T14" fmla="*/ 527 w 617"/>
                <a:gd name="T15" fmla="*/ 91 h 618"/>
                <a:gd name="T16" fmla="*/ 309 w 617"/>
                <a:gd name="T17" fmla="*/ 0 h 618"/>
                <a:gd name="T18" fmla="*/ 309 w 617"/>
                <a:gd name="T19" fmla="*/ 499 h 618"/>
                <a:gd name="T20" fmla="*/ 119 w 617"/>
                <a:gd name="T21" fmla="*/ 309 h 618"/>
                <a:gd name="T22" fmla="*/ 309 w 617"/>
                <a:gd name="T23" fmla="*/ 119 h 618"/>
                <a:gd name="T24" fmla="*/ 498 w 617"/>
                <a:gd name="T25" fmla="*/ 309 h 618"/>
                <a:gd name="T26" fmla="*/ 309 w 617"/>
                <a:gd name="T27" fmla="*/ 499 h 6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17" h="618">
                  <a:moveTo>
                    <a:pt x="309" y="0"/>
                  </a:moveTo>
                  <a:cubicBezTo>
                    <a:pt x="226" y="0"/>
                    <a:pt x="149" y="32"/>
                    <a:pt x="90" y="91"/>
                  </a:cubicBezTo>
                  <a:cubicBezTo>
                    <a:pt x="32" y="149"/>
                    <a:pt x="0" y="226"/>
                    <a:pt x="0" y="309"/>
                  </a:cubicBezTo>
                  <a:cubicBezTo>
                    <a:pt x="0" y="391"/>
                    <a:pt x="32" y="469"/>
                    <a:pt x="90" y="527"/>
                  </a:cubicBezTo>
                  <a:cubicBezTo>
                    <a:pt x="149" y="585"/>
                    <a:pt x="226" y="618"/>
                    <a:pt x="309" y="618"/>
                  </a:cubicBezTo>
                  <a:cubicBezTo>
                    <a:pt x="391" y="618"/>
                    <a:pt x="469" y="585"/>
                    <a:pt x="527" y="527"/>
                  </a:cubicBezTo>
                  <a:cubicBezTo>
                    <a:pt x="585" y="469"/>
                    <a:pt x="617" y="391"/>
                    <a:pt x="617" y="309"/>
                  </a:cubicBezTo>
                  <a:cubicBezTo>
                    <a:pt x="617" y="226"/>
                    <a:pt x="585" y="149"/>
                    <a:pt x="527" y="91"/>
                  </a:cubicBezTo>
                  <a:cubicBezTo>
                    <a:pt x="469" y="32"/>
                    <a:pt x="391" y="0"/>
                    <a:pt x="309" y="0"/>
                  </a:cubicBezTo>
                  <a:close/>
                  <a:moveTo>
                    <a:pt x="309" y="499"/>
                  </a:moveTo>
                  <a:cubicBezTo>
                    <a:pt x="204" y="499"/>
                    <a:pt x="119" y="414"/>
                    <a:pt x="119" y="309"/>
                  </a:cubicBezTo>
                  <a:cubicBezTo>
                    <a:pt x="119" y="204"/>
                    <a:pt x="204" y="119"/>
                    <a:pt x="309" y="119"/>
                  </a:cubicBezTo>
                  <a:cubicBezTo>
                    <a:pt x="413" y="119"/>
                    <a:pt x="498" y="204"/>
                    <a:pt x="498" y="309"/>
                  </a:cubicBezTo>
                  <a:cubicBezTo>
                    <a:pt x="498" y="414"/>
                    <a:pt x="413" y="499"/>
                    <a:pt x="309" y="499"/>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ea typeface="Meiryo" panose="020B0604030504040204" pitchFamily="34" charset="-128"/>
              </a:endParaRPr>
            </a:p>
          </p:txBody>
        </p:sp>
        <p:sp>
          <p:nvSpPr>
            <p:cNvPr id="77" name="Freeform 227">
              <a:extLst>
                <a:ext uri="{FF2B5EF4-FFF2-40B4-BE49-F238E27FC236}">
                  <a16:creationId xmlns:a16="http://schemas.microsoft.com/office/drawing/2014/main" id="{5DEB9974-28A3-3C2D-6AFD-AC7EE9701EB4}"/>
                </a:ext>
              </a:extLst>
            </p:cNvPr>
            <p:cNvSpPr>
              <a:spLocks noEditPoints="1"/>
            </p:cNvSpPr>
            <p:nvPr/>
          </p:nvSpPr>
          <p:spPr bwMode="auto">
            <a:xfrm>
              <a:off x="26587444" y="4932363"/>
              <a:ext cx="4154485" cy="4144966"/>
            </a:xfrm>
            <a:custGeom>
              <a:avLst/>
              <a:gdLst>
                <a:gd name="T0" fmla="*/ 229 w 458"/>
                <a:gd name="T1" fmla="*/ 0 h 458"/>
                <a:gd name="T2" fmla="*/ 0 w 458"/>
                <a:gd name="T3" fmla="*/ 229 h 458"/>
                <a:gd name="T4" fmla="*/ 229 w 458"/>
                <a:gd name="T5" fmla="*/ 458 h 458"/>
                <a:gd name="T6" fmla="*/ 458 w 458"/>
                <a:gd name="T7" fmla="*/ 229 h 458"/>
                <a:gd name="T8" fmla="*/ 229 w 458"/>
                <a:gd name="T9" fmla="*/ 0 h 458"/>
                <a:gd name="T10" fmla="*/ 229 w 458"/>
                <a:gd name="T11" fmla="*/ 359 h 458"/>
                <a:gd name="T12" fmla="*/ 100 w 458"/>
                <a:gd name="T13" fmla="*/ 229 h 458"/>
                <a:gd name="T14" fmla="*/ 229 w 458"/>
                <a:gd name="T15" fmla="*/ 99 h 458"/>
                <a:gd name="T16" fmla="*/ 359 w 458"/>
                <a:gd name="T17" fmla="*/ 229 h 458"/>
                <a:gd name="T18" fmla="*/ 229 w 458"/>
                <a:gd name="T19" fmla="*/ 359 h 4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58" h="458">
                  <a:moveTo>
                    <a:pt x="229" y="0"/>
                  </a:moveTo>
                  <a:cubicBezTo>
                    <a:pt x="103" y="0"/>
                    <a:pt x="0" y="103"/>
                    <a:pt x="0" y="229"/>
                  </a:cubicBezTo>
                  <a:cubicBezTo>
                    <a:pt x="0" y="355"/>
                    <a:pt x="103" y="458"/>
                    <a:pt x="229" y="458"/>
                  </a:cubicBezTo>
                  <a:cubicBezTo>
                    <a:pt x="356" y="458"/>
                    <a:pt x="458" y="355"/>
                    <a:pt x="458" y="229"/>
                  </a:cubicBezTo>
                  <a:cubicBezTo>
                    <a:pt x="458" y="103"/>
                    <a:pt x="356" y="0"/>
                    <a:pt x="229" y="0"/>
                  </a:cubicBezTo>
                  <a:close/>
                  <a:moveTo>
                    <a:pt x="229" y="359"/>
                  </a:moveTo>
                  <a:cubicBezTo>
                    <a:pt x="158" y="359"/>
                    <a:pt x="100" y="300"/>
                    <a:pt x="100" y="229"/>
                  </a:cubicBezTo>
                  <a:cubicBezTo>
                    <a:pt x="100" y="157"/>
                    <a:pt x="158" y="99"/>
                    <a:pt x="229" y="99"/>
                  </a:cubicBezTo>
                  <a:cubicBezTo>
                    <a:pt x="301" y="99"/>
                    <a:pt x="359" y="157"/>
                    <a:pt x="359" y="229"/>
                  </a:cubicBezTo>
                  <a:cubicBezTo>
                    <a:pt x="359" y="300"/>
                    <a:pt x="301" y="359"/>
                    <a:pt x="229" y="359"/>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ea typeface="Meiryo" panose="020B0604030504040204" pitchFamily="34" charset="-128"/>
              </a:endParaRPr>
            </a:p>
          </p:txBody>
        </p:sp>
        <p:sp>
          <p:nvSpPr>
            <p:cNvPr id="78" name="Freeform 228">
              <a:extLst>
                <a:ext uri="{FF2B5EF4-FFF2-40B4-BE49-F238E27FC236}">
                  <a16:creationId xmlns:a16="http://schemas.microsoft.com/office/drawing/2014/main" id="{92ED580B-9D8E-87C2-0382-4D7A254AEF3C}"/>
                </a:ext>
              </a:extLst>
            </p:cNvPr>
            <p:cNvSpPr>
              <a:spLocks noEditPoints="1"/>
            </p:cNvSpPr>
            <p:nvPr/>
          </p:nvSpPr>
          <p:spPr bwMode="auto">
            <a:xfrm>
              <a:off x="37550722" y="14641512"/>
              <a:ext cx="3055939" cy="3051176"/>
            </a:xfrm>
            <a:custGeom>
              <a:avLst/>
              <a:gdLst>
                <a:gd name="T0" fmla="*/ 169 w 337"/>
                <a:gd name="T1" fmla="*/ 0 h 337"/>
                <a:gd name="T2" fmla="*/ 0 w 337"/>
                <a:gd name="T3" fmla="*/ 168 h 337"/>
                <a:gd name="T4" fmla="*/ 169 w 337"/>
                <a:gd name="T5" fmla="*/ 337 h 337"/>
                <a:gd name="T6" fmla="*/ 337 w 337"/>
                <a:gd name="T7" fmla="*/ 168 h 337"/>
                <a:gd name="T8" fmla="*/ 169 w 337"/>
                <a:gd name="T9" fmla="*/ 0 h 337"/>
                <a:gd name="T10" fmla="*/ 169 w 337"/>
                <a:gd name="T11" fmla="*/ 258 h 337"/>
                <a:gd name="T12" fmla="*/ 80 w 337"/>
                <a:gd name="T13" fmla="*/ 168 h 337"/>
                <a:gd name="T14" fmla="*/ 169 w 337"/>
                <a:gd name="T15" fmla="*/ 79 h 337"/>
                <a:gd name="T16" fmla="*/ 258 w 337"/>
                <a:gd name="T17" fmla="*/ 168 h 337"/>
                <a:gd name="T18" fmla="*/ 169 w 337"/>
                <a:gd name="T19" fmla="*/ 258 h 3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37" h="337">
                  <a:moveTo>
                    <a:pt x="169" y="0"/>
                  </a:moveTo>
                  <a:cubicBezTo>
                    <a:pt x="76" y="0"/>
                    <a:pt x="0" y="76"/>
                    <a:pt x="0" y="168"/>
                  </a:cubicBezTo>
                  <a:cubicBezTo>
                    <a:pt x="0" y="261"/>
                    <a:pt x="76" y="337"/>
                    <a:pt x="169" y="337"/>
                  </a:cubicBezTo>
                  <a:cubicBezTo>
                    <a:pt x="262" y="337"/>
                    <a:pt x="337" y="261"/>
                    <a:pt x="337" y="168"/>
                  </a:cubicBezTo>
                  <a:cubicBezTo>
                    <a:pt x="337" y="76"/>
                    <a:pt x="262" y="0"/>
                    <a:pt x="169" y="0"/>
                  </a:cubicBezTo>
                  <a:close/>
                  <a:moveTo>
                    <a:pt x="169" y="258"/>
                  </a:moveTo>
                  <a:cubicBezTo>
                    <a:pt x="120" y="258"/>
                    <a:pt x="80" y="218"/>
                    <a:pt x="80" y="168"/>
                  </a:cubicBezTo>
                  <a:cubicBezTo>
                    <a:pt x="80" y="119"/>
                    <a:pt x="120" y="79"/>
                    <a:pt x="169" y="79"/>
                  </a:cubicBezTo>
                  <a:cubicBezTo>
                    <a:pt x="218" y="79"/>
                    <a:pt x="258" y="119"/>
                    <a:pt x="258" y="168"/>
                  </a:cubicBezTo>
                  <a:cubicBezTo>
                    <a:pt x="258" y="218"/>
                    <a:pt x="218" y="258"/>
                    <a:pt x="169" y="258"/>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ea typeface="Meiryo" panose="020B0604030504040204" pitchFamily="34" charset="-128"/>
              </a:endParaRPr>
            </a:p>
          </p:txBody>
        </p:sp>
      </p:grpSp>
      <p:sp>
        <p:nvSpPr>
          <p:cNvPr id="79" name="Freeform 240">
            <a:extLst>
              <a:ext uri="{FF2B5EF4-FFF2-40B4-BE49-F238E27FC236}">
                <a16:creationId xmlns:a16="http://schemas.microsoft.com/office/drawing/2014/main" id="{BDC5A656-FAD3-6411-65DD-A24F2F8F2795}"/>
              </a:ext>
            </a:extLst>
          </p:cNvPr>
          <p:cNvSpPr>
            <a:spLocks noChangeAspect="1" noEditPoints="1"/>
          </p:cNvSpPr>
          <p:nvPr/>
        </p:nvSpPr>
        <p:spPr bwMode="auto">
          <a:xfrm>
            <a:off x="1513684" y="2525597"/>
            <a:ext cx="323846" cy="274320"/>
          </a:xfrm>
          <a:custGeom>
            <a:avLst/>
            <a:gdLst>
              <a:gd name="T0" fmla="*/ 3585 w 3836"/>
              <a:gd name="T1" fmla="*/ 455 h 3256"/>
              <a:gd name="T2" fmla="*/ 2619 w 3836"/>
              <a:gd name="T3" fmla="*/ 455 h 3256"/>
              <a:gd name="T4" fmla="*/ 2619 w 3836"/>
              <a:gd name="T5" fmla="*/ 236 h 3256"/>
              <a:gd name="T6" fmla="*/ 2383 w 3836"/>
              <a:gd name="T7" fmla="*/ 0 h 3256"/>
              <a:gd name="T8" fmla="*/ 1453 w 3836"/>
              <a:gd name="T9" fmla="*/ 0 h 3256"/>
              <a:gd name="T10" fmla="*/ 1217 w 3836"/>
              <a:gd name="T11" fmla="*/ 236 h 3256"/>
              <a:gd name="T12" fmla="*/ 1217 w 3836"/>
              <a:gd name="T13" fmla="*/ 455 h 3256"/>
              <a:gd name="T14" fmla="*/ 251 w 3836"/>
              <a:gd name="T15" fmla="*/ 455 h 3256"/>
              <a:gd name="T16" fmla="*/ 0 w 3836"/>
              <a:gd name="T17" fmla="*/ 707 h 3256"/>
              <a:gd name="T18" fmla="*/ 0 w 3836"/>
              <a:gd name="T19" fmla="*/ 1699 h 3256"/>
              <a:gd name="T20" fmla="*/ 0 w 3836"/>
              <a:gd name="T21" fmla="*/ 1699 h 3256"/>
              <a:gd name="T22" fmla="*/ 0 w 3836"/>
              <a:gd name="T23" fmla="*/ 1699 h 3256"/>
              <a:gd name="T24" fmla="*/ 0 w 3836"/>
              <a:gd name="T25" fmla="*/ 3005 h 3256"/>
              <a:gd name="T26" fmla="*/ 251 w 3836"/>
              <a:gd name="T27" fmla="*/ 3256 h 3256"/>
              <a:gd name="T28" fmla="*/ 3585 w 3836"/>
              <a:gd name="T29" fmla="*/ 3256 h 3256"/>
              <a:gd name="T30" fmla="*/ 3836 w 3836"/>
              <a:gd name="T31" fmla="*/ 3005 h 3256"/>
              <a:gd name="T32" fmla="*/ 3836 w 3836"/>
              <a:gd name="T33" fmla="*/ 707 h 3256"/>
              <a:gd name="T34" fmla="*/ 3585 w 3836"/>
              <a:gd name="T35" fmla="*/ 455 h 3256"/>
              <a:gd name="T36" fmla="*/ 1374 w 3836"/>
              <a:gd name="T37" fmla="*/ 236 h 3256"/>
              <a:gd name="T38" fmla="*/ 1453 w 3836"/>
              <a:gd name="T39" fmla="*/ 158 h 3256"/>
              <a:gd name="T40" fmla="*/ 2383 w 3836"/>
              <a:gd name="T41" fmla="*/ 158 h 3256"/>
              <a:gd name="T42" fmla="*/ 2462 w 3836"/>
              <a:gd name="T43" fmla="*/ 236 h 3256"/>
              <a:gd name="T44" fmla="*/ 2462 w 3836"/>
              <a:gd name="T45" fmla="*/ 455 h 3256"/>
              <a:gd name="T46" fmla="*/ 1374 w 3836"/>
              <a:gd name="T47" fmla="*/ 455 h 3256"/>
              <a:gd name="T48" fmla="*/ 1374 w 3836"/>
              <a:gd name="T49" fmla="*/ 236 h 3256"/>
              <a:gd name="T50" fmla="*/ 251 w 3836"/>
              <a:gd name="T51" fmla="*/ 613 h 3256"/>
              <a:gd name="T52" fmla="*/ 3585 w 3836"/>
              <a:gd name="T53" fmla="*/ 613 h 3256"/>
              <a:gd name="T54" fmla="*/ 3678 w 3836"/>
              <a:gd name="T55" fmla="*/ 707 h 3256"/>
              <a:gd name="T56" fmla="*/ 3678 w 3836"/>
              <a:gd name="T57" fmla="*/ 1620 h 3256"/>
              <a:gd name="T58" fmla="*/ 2221 w 3836"/>
              <a:gd name="T59" fmla="*/ 1620 h 3256"/>
              <a:gd name="T60" fmla="*/ 2221 w 3836"/>
              <a:gd name="T61" fmla="*/ 1439 h 3256"/>
              <a:gd name="T62" fmla="*/ 2178 w 3836"/>
              <a:gd name="T63" fmla="*/ 1396 h 3256"/>
              <a:gd name="T64" fmla="*/ 1658 w 3836"/>
              <a:gd name="T65" fmla="*/ 1396 h 3256"/>
              <a:gd name="T66" fmla="*/ 1615 w 3836"/>
              <a:gd name="T67" fmla="*/ 1439 h 3256"/>
              <a:gd name="T68" fmla="*/ 1615 w 3836"/>
              <a:gd name="T69" fmla="*/ 1620 h 3256"/>
              <a:gd name="T70" fmla="*/ 158 w 3836"/>
              <a:gd name="T71" fmla="*/ 1620 h 3256"/>
              <a:gd name="T72" fmla="*/ 158 w 3836"/>
              <a:gd name="T73" fmla="*/ 707 h 3256"/>
              <a:gd name="T74" fmla="*/ 251 w 3836"/>
              <a:gd name="T75" fmla="*/ 613 h 3256"/>
              <a:gd name="T76" fmla="*/ 3585 w 3836"/>
              <a:gd name="T77" fmla="*/ 3098 h 3256"/>
              <a:gd name="T78" fmla="*/ 251 w 3836"/>
              <a:gd name="T79" fmla="*/ 3098 h 3256"/>
              <a:gd name="T80" fmla="*/ 158 w 3836"/>
              <a:gd name="T81" fmla="*/ 3005 h 3256"/>
              <a:gd name="T82" fmla="*/ 158 w 3836"/>
              <a:gd name="T83" fmla="*/ 1777 h 3256"/>
              <a:gd name="T84" fmla="*/ 1615 w 3836"/>
              <a:gd name="T85" fmla="*/ 1777 h 3256"/>
              <a:gd name="T86" fmla="*/ 1615 w 3836"/>
              <a:gd name="T87" fmla="*/ 1958 h 3256"/>
              <a:gd name="T88" fmla="*/ 1658 w 3836"/>
              <a:gd name="T89" fmla="*/ 2002 h 3256"/>
              <a:gd name="T90" fmla="*/ 2178 w 3836"/>
              <a:gd name="T91" fmla="*/ 2002 h 3256"/>
              <a:gd name="T92" fmla="*/ 2221 w 3836"/>
              <a:gd name="T93" fmla="*/ 1958 h 3256"/>
              <a:gd name="T94" fmla="*/ 2221 w 3836"/>
              <a:gd name="T95" fmla="*/ 1777 h 3256"/>
              <a:gd name="T96" fmla="*/ 3678 w 3836"/>
              <a:gd name="T97" fmla="*/ 1777 h 3256"/>
              <a:gd name="T98" fmla="*/ 3678 w 3836"/>
              <a:gd name="T99" fmla="*/ 3005 h 3256"/>
              <a:gd name="T100" fmla="*/ 3585 w 3836"/>
              <a:gd name="T101" fmla="*/ 3098 h 3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3836" h="3256">
                <a:moveTo>
                  <a:pt x="3585" y="455"/>
                </a:moveTo>
                <a:cubicBezTo>
                  <a:pt x="2619" y="455"/>
                  <a:pt x="2619" y="455"/>
                  <a:pt x="2619" y="455"/>
                </a:cubicBezTo>
                <a:cubicBezTo>
                  <a:pt x="2619" y="236"/>
                  <a:pt x="2619" y="236"/>
                  <a:pt x="2619" y="236"/>
                </a:cubicBezTo>
                <a:cubicBezTo>
                  <a:pt x="2619" y="106"/>
                  <a:pt x="2513" y="0"/>
                  <a:pt x="2383" y="0"/>
                </a:cubicBezTo>
                <a:cubicBezTo>
                  <a:pt x="1453" y="0"/>
                  <a:pt x="1453" y="0"/>
                  <a:pt x="1453" y="0"/>
                </a:cubicBezTo>
                <a:cubicBezTo>
                  <a:pt x="1323" y="0"/>
                  <a:pt x="1217" y="106"/>
                  <a:pt x="1217" y="236"/>
                </a:cubicBezTo>
                <a:cubicBezTo>
                  <a:pt x="1217" y="455"/>
                  <a:pt x="1217" y="455"/>
                  <a:pt x="1217" y="455"/>
                </a:cubicBezTo>
                <a:cubicBezTo>
                  <a:pt x="251" y="455"/>
                  <a:pt x="251" y="455"/>
                  <a:pt x="251" y="455"/>
                </a:cubicBezTo>
                <a:cubicBezTo>
                  <a:pt x="113" y="455"/>
                  <a:pt x="0" y="568"/>
                  <a:pt x="0" y="707"/>
                </a:cubicBezTo>
                <a:cubicBezTo>
                  <a:pt x="0" y="1699"/>
                  <a:pt x="0" y="1699"/>
                  <a:pt x="0" y="1699"/>
                </a:cubicBezTo>
                <a:cubicBezTo>
                  <a:pt x="0" y="1699"/>
                  <a:pt x="0" y="1699"/>
                  <a:pt x="0" y="1699"/>
                </a:cubicBezTo>
                <a:cubicBezTo>
                  <a:pt x="0" y="1699"/>
                  <a:pt x="0" y="1699"/>
                  <a:pt x="0" y="1699"/>
                </a:cubicBezTo>
                <a:cubicBezTo>
                  <a:pt x="0" y="3005"/>
                  <a:pt x="0" y="3005"/>
                  <a:pt x="0" y="3005"/>
                </a:cubicBezTo>
                <a:cubicBezTo>
                  <a:pt x="0" y="3143"/>
                  <a:pt x="113" y="3256"/>
                  <a:pt x="251" y="3256"/>
                </a:cubicBezTo>
                <a:cubicBezTo>
                  <a:pt x="3585" y="3256"/>
                  <a:pt x="3585" y="3256"/>
                  <a:pt x="3585" y="3256"/>
                </a:cubicBezTo>
                <a:cubicBezTo>
                  <a:pt x="3723" y="3256"/>
                  <a:pt x="3836" y="3143"/>
                  <a:pt x="3836" y="3005"/>
                </a:cubicBezTo>
                <a:cubicBezTo>
                  <a:pt x="3836" y="707"/>
                  <a:pt x="3836" y="707"/>
                  <a:pt x="3836" y="707"/>
                </a:cubicBezTo>
                <a:cubicBezTo>
                  <a:pt x="3836" y="568"/>
                  <a:pt x="3723" y="455"/>
                  <a:pt x="3585" y="455"/>
                </a:cubicBezTo>
                <a:close/>
                <a:moveTo>
                  <a:pt x="1374" y="236"/>
                </a:moveTo>
                <a:cubicBezTo>
                  <a:pt x="1374" y="193"/>
                  <a:pt x="1409" y="158"/>
                  <a:pt x="1453" y="158"/>
                </a:cubicBezTo>
                <a:cubicBezTo>
                  <a:pt x="2383" y="158"/>
                  <a:pt x="2383" y="158"/>
                  <a:pt x="2383" y="158"/>
                </a:cubicBezTo>
                <a:cubicBezTo>
                  <a:pt x="2427" y="158"/>
                  <a:pt x="2462" y="193"/>
                  <a:pt x="2462" y="236"/>
                </a:cubicBezTo>
                <a:cubicBezTo>
                  <a:pt x="2462" y="455"/>
                  <a:pt x="2462" y="455"/>
                  <a:pt x="2462" y="455"/>
                </a:cubicBezTo>
                <a:cubicBezTo>
                  <a:pt x="1374" y="455"/>
                  <a:pt x="1374" y="455"/>
                  <a:pt x="1374" y="455"/>
                </a:cubicBezTo>
                <a:lnTo>
                  <a:pt x="1374" y="236"/>
                </a:lnTo>
                <a:close/>
                <a:moveTo>
                  <a:pt x="251" y="613"/>
                </a:moveTo>
                <a:cubicBezTo>
                  <a:pt x="3585" y="613"/>
                  <a:pt x="3585" y="613"/>
                  <a:pt x="3585" y="613"/>
                </a:cubicBezTo>
                <a:cubicBezTo>
                  <a:pt x="3636" y="613"/>
                  <a:pt x="3678" y="655"/>
                  <a:pt x="3678" y="707"/>
                </a:cubicBezTo>
                <a:cubicBezTo>
                  <a:pt x="3678" y="1620"/>
                  <a:pt x="3678" y="1620"/>
                  <a:pt x="3678" y="1620"/>
                </a:cubicBezTo>
                <a:cubicBezTo>
                  <a:pt x="2221" y="1620"/>
                  <a:pt x="2221" y="1620"/>
                  <a:pt x="2221" y="1620"/>
                </a:cubicBezTo>
                <a:cubicBezTo>
                  <a:pt x="2221" y="1439"/>
                  <a:pt x="2221" y="1439"/>
                  <a:pt x="2221" y="1439"/>
                </a:cubicBezTo>
                <a:cubicBezTo>
                  <a:pt x="2221" y="1415"/>
                  <a:pt x="2202" y="1396"/>
                  <a:pt x="2178" y="1396"/>
                </a:cubicBezTo>
                <a:cubicBezTo>
                  <a:pt x="1658" y="1396"/>
                  <a:pt x="1658" y="1396"/>
                  <a:pt x="1658" y="1396"/>
                </a:cubicBezTo>
                <a:cubicBezTo>
                  <a:pt x="1634" y="1396"/>
                  <a:pt x="1615" y="1415"/>
                  <a:pt x="1615" y="1439"/>
                </a:cubicBezTo>
                <a:cubicBezTo>
                  <a:pt x="1615" y="1620"/>
                  <a:pt x="1615" y="1620"/>
                  <a:pt x="1615" y="1620"/>
                </a:cubicBezTo>
                <a:cubicBezTo>
                  <a:pt x="158" y="1620"/>
                  <a:pt x="158" y="1620"/>
                  <a:pt x="158" y="1620"/>
                </a:cubicBezTo>
                <a:cubicBezTo>
                  <a:pt x="158" y="707"/>
                  <a:pt x="158" y="707"/>
                  <a:pt x="158" y="707"/>
                </a:cubicBezTo>
                <a:cubicBezTo>
                  <a:pt x="158" y="655"/>
                  <a:pt x="200" y="613"/>
                  <a:pt x="251" y="613"/>
                </a:cubicBezTo>
                <a:close/>
                <a:moveTo>
                  <a:pt x="3585" y="3098"/>
                </a:moveTo>
                <a:cubicBezTo>
                  <a:pt x="251" y="3098"/>
                  <a:pt x="251" y="3098"/>
                  <a:pt x="251" y="3098"/>
                </a:cubicBezTo>
                <a:cubicBezTo>
                  <a:pt x="200" y="3098"/>
                  <a:pt x="158" y="3056"/>
                  <a:pt x="158" y="3005"/>
                </a:cubicBezTo>
                <a:cubicBezTo>
                  <a:pt x="158" y="1777"/>
                  <a:pt x="158" y="1777"/>
                  <a:pt x="158" y="1777"/>
                </a:cubicBezTo>
                <a:cubicBezTo>
                  <a:pt x="1615" y="1777"/>
                  <a:pt x="1615" y="1777"/>
                  <a:pt x="1615" y="1777"/>
                </a:cubicBezTo>
                <a:cubicBezTo>
                  <a:pt x="1615" y="1958"/>
                  <a:pt x="1615" y="1958"/>
                  <a:pt x="1615" y="1958"/>
                </a:cubicBezTo>
                <a:cubicBezTo>
                  <a:pt x="1615" y="1982"/>
                  <a:pt x="1634" y="2002"/>
                  <a:pt x="1658" y="2002"/>
                </a:cubicBezTo>
                <a:cubicBezTo>
                  <a:pt x="2178" y="2002"/>
                  <a:pt x="2178" y="2002"/>
                  <a:pt x="2178" y="2002"/>
                </a:cubicBezTo>
                <a:cubicBezTo>
                  <a:pt x="2202" y="2002"/>
                  <a:pt x="2221" y="1982"/>
                  <a:pt x="2221" y="1958"/>
                </a:cubicBezTo>
                <a:cubicBezTo>
                  <a:pt x="2221" y="1777"/>
                  <a:pt x="2221" y="1777"/>
                  <a:pt x="2221" y="1777"/>
                </a:cubicBezTo>
                <a:cubicBezTo>
                  <a:pt x="3678" y="1777"/>
                  <a:pt x="3678" y="1777"/>
                  <a:pt x="3678" y="1777"/>
                </a:cubicBezTo>
                <a:cubicBezTo>
                  <a:pt x="3678" y="3005"/>
                  <a:pt x="3678" y="3005"/>
                  <a:pt x="3678" y="3005"/>
                </a:cubicBezTo>
                <a:cubicBezTo>
                  <a:pt x="3678" y="3056"/>
                  <a:pt x="3636" y="3098"/>
                  <a:pt x="3585" y="3098"/>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ea typeface="Meiryo" panose="020B0604030504040204" pitchFamily="34" charset="-128"/>
            </a:endParaRPr>
          </a:p>
        </p:txBody>
      </p:sp>
      <p:grpSp>
        <p:nvGrpSpPr>
          <p:cNvPr id="117" name="Group 116">
            <a:extLst>
              <a:ext uri="{FF2B5EF4-FFF2-40B4-BE49-F238E27FC236}">
                <a16:creationId xmlns:a16="http://schemas.microsoft.com/office/drawing/2014/main" id="{583869E1-0FCB-7D74-84DF-EB260A66B2A0}"/>
              </a:ext>
            </a:extLst>
          </p:cNvPr>
          <p:cNvGrpSpPr/>
          <p:nvPr/>
        </p:nvGrpSpPr>
        <p:grpSpPr>
          <a:xfrm>
            <a:off x="396791" y="1287825"/>
            <a:ext cx="651868" cy="651866"/>
            <a:chOff x="396791" y="1287825"/>
            <a:chExt cx="651868" cy="651866"/>
          </a:xfrm>
        </p:grpSpPr>
        <p:sp>
          <p:nvSpPr>
            <p:cNvPr id="96" name="Oval 95">
              <a:extLst>
                <a:ext uri="{FF2B5EF4-FFF2-40B4-BE49-F238E27FC236}">
                  <a16:creationId xmlns:a16="http://schemas.microsoft.com/office/drawing/2014/main" id="{50130BCD-D93B-13A0-3402-3F4ED1ECE072}"/>
                </a:ext>
              </a:extLst>
            </p:cNvPr>
            <p:cNvSpPr/>
            <p:nvPr/>
          </p:nvSpPr>
          <p:spPr>
            <a:xfrm>
              <a:off x="396791" y="1287825"/>
              <a:ext cx="651868" cy="651866"/>
            </a:xfrm>
            <a:prstGeom prst="ellipse">
              <a:avLst/>
            </a:prstGeom>
            <a:solidFill>
              <a:schemeClr val="bg1"/>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rtl="0">
                <a:defRPr/>
              </a:pPr>
              <a:endParaRPr lang="en-PH" sz="2000">
                <a:solidFill>
                  <a:srgbClr val="FFFFFF"/>
                </a:solidFill>
                <a:latin typeface="Artifakt ElementOfc" panose="020B0504010101010104" pitchFamily="34" charset="0"/>
                <a:ea typeface="Meiryo" panose="020B0604030504040204" pitchFamily="34" charset="-128"/>
              </a:endParaRPr>
            </a:p>
          </p:txBody>
        </p:sp>
        <p:grpSp>
          <p:nvGrpSpPr>
            <p:cNvPr id="109" name="Graphic 73">
              <a:extLst>
                <a:ext uri="{FF2B5EF4-FFF2-40B4-BE49-F238E27FC236}">
                  <a16:creationId xmlns:a16="http://schemas.microsoft.com/office/drawing/2014/main" id="{CFECA639-067F-B79A-6AE1-4A4F4C848F66}"/>
                </a:ext>
              </a:extLst>
            </p:cNvPr>
            <p:cNvGrpSpPr>
              <a:grpSpLocks noChangeAspect="1"/>
            </p:cNvGrpSpPr>
            <p:nvPr/>
          </p:nvGrpSpPr>
          <p:grpSpPr>
            <a:xfrm>
              <a:off x="571433" y="1476598"/>
              <a:ext cx="302583" cy="274320"/>
              <a:chOff x="2468688" y="3000375"/>
              <a:chExt cx="693420" cy="628650"/>
            </a:xfrm>
            <a:solidFill>
              <a:schemeClr val="tx1"/>
            </a:solidFill>
          </p:grpSpPr>
          <p:sp>
            <p:nvSpPr>
              <p:cNvPr id="110" name="Freeform 75">
                <a:extLst>
                  <a:ext uri="{FF2B5EF4-FFF2-40B4-BE49-F238E27FC236}">
                    <a16:creationId xmlns:a16="http://schemas.microsoft.com/office/drawing/2014/main" id="{A12D8E14-1FF1-51F1-05D8-6F88DB5290AA}"/>
                  </a:ext>
                </a:extLst>
              </p:cNvPr>
              <p:cNvSpPr/>
              <p:nvPr/>
            </p:nvSpPr>
            <p:spPr>
              <a:xfrm>
                <a:off x="2511550" y="3044190"/>
                <a:ext cx="606865" cy="391477"/>
              </a:xfrm>
              <a:custGeom>
                <a:avLst/>
                <a:gdLst>
                  <a:gd name="connsiteX0" fmla="*/ 598170 w 606865"/>
                  <a:gd name="connsiteY0" fmla="*/ 0 h 391477"/>
                  <a:gd name="connsiteX1" fmla="*/ 9525 w 606865"/>
                  <a:gd name="connsiteY1" fmla="*/ 0 h 391477"/>
                  <a:gd name="connsiteX2" fmla="*/ 0 w 606865"/>
                  <a:gd name="connsiteY2" fmla="*/ 9525 h 391477"/>
                  <a:gd name="connsiteX3" fmla="*/ 0 w 606865"/>
                  <a:gd name="connsiteY3" fmla="*/ 381952 h 391477"/>
                  <a:gd name="connsiteX4" fmla="*/ 9525 w 606865"/>
                  <a:gd name="connsiteY4" fmla="*/ 391477 h 391477"/>
                  <a:gd name="connsiteX5" fmla="*/ 597218 w 606865"/>
                  <a:gd name="connsiteY5" fmla="*/ 391477 h 391477"/>
                  <a:gd name="connsiteX6" fmla="*/ 606743 w 606865"/>
                  <a:gd name="connsiteY6" fmla="*/ 381952 h 391477"/>
                  <a:gd name="connsiteX7" fmla="*/ 606743 w 606865"/>
                  <a:gd name="connsiteY7" fmla="*/ 9525 h 391477"/>
                  <a:gd name="connsiteX8" fmla="*/ 598170 w 606865"/>
                  <a:gd name="connsiteY8" fmla="*/ 0 h 391477"/>
                  <a:gd name="connsiteX9" fmla="*/ 588645 w 606865"/>
                  <a:gd name="connsiteY9" fmla="*/ 19050 h 391477"/>
                  <a:gd name="connsiteX10" fmla="*/ 588645 w 606865"/>
                  <a:gd name="connsiteY10" fmla="*/ 372427 h 391477"/>
                  <a:gd name="connsiteX11" fmla="*/ 19050 w 606865"/>
                  <a:gd name="connsiteY11" fmla="*/ 372427 h 391477"/>
                  <a:gd name="connsiteX12" fmla="*/ 19050 w 606865"/>
                  <a:gd name="connsiteY12" fmla="*/ 19050 h 391477"/>
                  <a:gd name="connsiteX13" fmla="*/ 588645 w 606865"/>
                  <a:gd name="connsiteY13" fmla="*/ 19050 h 391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06865" h="391477">
                    <a:moveTo>
                      <a:pt x="598170" y="0"/>
                    </a:moveTo>
                    <a:lnTo>
                      <a:pt x="9525" y="0"/>
                    </a:lnTo>
                    <a:cubicBezTo>
                      <a:pt x="3810" y="0"/>
                      <a:pt x="0" y="3810"/>
                      <a:pt x="0" y="9525"/>
                    </a:cubicBezTo>
                    <a:lnTo>
                      <a:pt x="0" y="381952"/>
                    </a:lnTo>
                    <a:cubicBezTo>
                      <a:pt x="0" y="387668"/>
                      <a:pt x="3810" y="391477"/>
                      <a:pt x="9525" y="391477"/>
                    </a:cubicBezTo>
                    <a:lnTo>
                      <a:pt x="597218" y="391477"/>
                    </a:lnTo>
                    <a:cubicBezTo>
                      <a:pt x="602933" y="391477"/>
                      <a:pt x="606743" y="387668"/>
                      <a:pt x="606743" y="381952"/>
                    </a:cubicBezTo>
                    <a:lnTo>
                      <a:pt x="606743" y="9525"/>
                    </a:lnTo>
                    <a:cubicBezTo>
                      <a:pt x="607695" y="4762"/>
                      <a:pt x="602933" y="0"/>
                      <a:pt x="598170" y="0"/>
                    </a:cubicBezTo>
                    <a:close/>
                    <a:moveTo>
                      <a:pt x="588645" y="19050"/>
                    </a:moveTo>
                    <a:lnTo>
                      <a:pt x="588645" y="372427"/>
                    </a:lnTo>
                    <a:lnTo>
                      <a:pt x="19050" y="372427"/>
                    </a:lnTo>
                    <a:lnTo>
                      <a:pt x="19050" y="19050"/>
                    </a:lnTo>
                    <a:lnTo>
                      <a:pt x="588645" y="19050"/>
                    </a:lnTo>
                    <a:close/>
                  </a:path>
                </a:pathLst>
              </a:custGeom>
              <a:grpFill/>
              <a:ln w="9525" cap="flat">
                <a:noFill/>
                <a:prstDash val="solid"/>
                <a:miter/>
              </a:ln>
            </p:spPr>
            <p:txBody>
              <a:bodyPr rtlCol="0" anchor="ctr"/>
              <a:lstStyle/>
              <a:p>
                <a:pPr rtl="0"/>
                <a:endParaRPr lang="en-US">
                  <a:ea typeface="Meiryo" panose="020B0604030504040204" pitchFamily="34" charset="-128"/>
                </a:endParaRPr>
              </a:p>
            </p:txBody>
          </p:sp>
          <p:sp>
            <p:nvSpPr>
              <p:cNvPr id="111" name="Freeform 76">
                <a:extLst>
                  <a:ext uri="{FF2B5EF4-FFF2-40B4-BE49-F238E27FC236}">
                    <a16:creationId xmlns:a16="http://schemas.microsoft.com/office/drawing/2014/main" id="{50C7831A-545E-76A5-6E52-507DFE96D4C4}"/>
                  </a:ext>
                </a:extLst>
              </p:cNvPr>
              <p:cNvSpPr/>
              <p:nvPr/>
            </p:nvSpPr>
            <p:spPr>
              <a:xfrm>
                <a:off x="2468688" y="3000375"/>
                <a:ext cx="693420" cy="628650"/>
              </a:xfrm>
              <a:custGeom>
                <a:avLst/>
                <a:gdLst>
                  <a:gd name="connsiteX0" fmla="*/ 641033 w 693420"/>
                  <a:gd name="connsiteY0" fmla="*/ 0 h 628650"/>
                  <a:gd name="connsiteX1" fmla="*/ 52388 w 693420"/>
                  <a:gd name="connsiteY1" fmla="*/ 0 h 628650"/>
                  <a:gd name="connsiteX2" fmla="*/ 0 w 693420"/>
                  <a:gd name="connsiteY2" fmla="*/ 53340 h 628650"/>
                  <a:gd name="connsiteX3" fmla="*/ 0 w 693420"/>
                  <a:gd name="connsiteY3" fmla="*/ 468630 h 628650"/>
                  <a:gd name="connsiteX4" fmla="*/ 52388 w 693420"/>
                  <a:gd name="connsiteY4" fmla="*/ 521017 h 628650"/>
                  <a:gd name="connsiteX5" fmla="*/ 263843 w 693420"/>
                  <a:gd name="connsiteY5" fmla="*/ 521017 h 628650"/>
                  <a:gd name="connsiteX6" fmla="*/ 250508 w 693420"/>
                  <a:gd name="connsiteY6" fmla="*/ 609600 h 628650"/>
                  <a:gd name="connsiteX7" fmla="*/ 213360 w 693420"/>
                  <a:gd name="connsiteY7" fmla="*/ 609600 h 628650"/>
                  <a:gd name="connsiteX8" fmla="*/ 203835 w 693420"/>
                  <a:gd name="connsiteY8" fmla="*/ 619125 h 628650"/>
                  <a:gd name="connsiteX9" fmla="*/ 213360 w 693420"/>
                  <a:gd name="connsiteY9" fmla="*/ 628650 h 628650"/>
                  <a:gd name="connsiteX10" fmla="*/ 477202 w 693420"/>
                  <a:gd name="connsiteY10" fmla="*/ 628650 h 628650"/>
                  <a:gd name="connsiteX11" fmla="*/ 486727 w 693420"/>
                  <a:gd name="connsiteY11" fmla="*/ 619125 h 628650"/>
                  <a:gd name="connsiteX12" fmla="*/ 477202 w 693420"/>
                  <a:gd name="connsiteY12" fmla="*/ 609600 h 628650"/>
                  <a:gd name="connsiteX13" fmla="*/ 440055 w 693420"/>
                  <a:gd name="connsiteY13" fmla="*/ 609600 h 628650"/>
                  <a:gd name="connsiteX14" fmla="*/ 425768 w 693420"/>
                  <a:gd name="connsiteY14" fmla="*/ 521017 h 628650"/>
                  <a:gd name="connsiteX15" fmla="*/ 641033 w 693420"/>
                  <a:gd name="connsiteY15" fmla="*/ 521017 h 628650"/>
                  <a:gd name="connsiteX16" fmla="*/ 693420 w 693420"/>
                  <a:gd name="connsiteY16" fmla="*/ 468630 h 628650"/>
                  <a:gd name="connsiteX17" fmla="*/ 693420 w 693420"/>
                  <a:gd name="connsiteY17" fmla="*/ 53340 h 628650"/>
                  <a:gd name="connsiteX18" fmla="*/ 641033 w 693420"/>
                  <a:gd name="connsiteY18" fmla="*/ 0 h 628650"/>
                  <a:gd name="connsiteX19" fmla="*/ 420052 w 693420"/>
                  <a:gd name="connsiteY19" fmla="*/ 609600 h 628650"/>
                  <a:gd name="connsiteX20" fmla="*/ 269558 w 693420"/>
                  <a:gd name="connsiteY20" fmla="*/ 609600 h 628650"/>
                  <a:gd name="connsiteX21" fmla="*/ 283845 w 693420"/>
                  <a:gd name="connsiteY21" fmla="*/ 521017 h 628650"/>
                  <a:gd name="connsiteX22" fmla="*/ 406718 w 693420"/>
                  <a:gd name="connsiteY22" fmla="*/ 521017 h 628650"/>
                  <a:gd name="connsiteX23" fmla="*/ 420052 w 693420"/>
                  <a:gd name="connsiteY23" fmla="*/ 609600 h 628650"/>
                  <a:gd name="connsiteX24" fmla="*/ 641033 w 693420"/>
                  <a:gd name="connsiteY24" fmla="*/ 501967 h 628650"/>
                  <a:gd name="connsiteX25" fmla="*/ 52388 w 693420"/>
                  <a:gd name="connsiteY25" fmla="*/ 501967 h 628650"/>
                  <a:gd name="connsiteX26" fmla="*/ 19050 w 693420"/>
                  <a:gd name="connsiteY26" fmla="*/ 468630 h 628650"/>
                  <a:gd name="connsiteX27" fmla="*/ 19050 w 693420"/>
                  <a:gd name="connsiteY27" fmla="*/ 53340 h 628650"/>
                  <a:gd name="connsiteX28" fmla="*/ 52388 w 693420"/>
                  <a:gd name="connsiteY28" fmla="*/ 19050 h 628650"/>
                  <a:gd name="connsiteX29" fmla="*/ 640080 w 693420"/>
                  <a:gd name="connsiteY29" fmla="*/ 19050 h 628650"/>
                  <a:gd name="connsiteX30" fmla="*/ 673418 w 693420"/>
                  <a:gd name="connsiteY30" fmla="*/ 53340 h 628650"/>
                  <a:gd name="connsiteX31" fmla="*/ 673418 w 693420"/>
                  <a:gd name="connsiteY31" fmla="*/ 468630 h 628650"/>
                  <a:gd name="connsiteX32" fmla="*/ 641033 w 693420"/>
                  <a:gd name="connsiteY32" fmla="*/ 501967 h 628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693420" h="628650">
                    <a:moveTo>
                      <a:pt x="641033" y="0"/>
                    </a:moveTo>
                    <a:lnTo>
                      <a:pt x="52388" y="0"/>
                    </a:lnTo>
                    <a:cubicBezTo>
                      <a:pt x="23813" y="0"/>
                      <a:pt x="0" y="23813"/>
                      <a:pt x="0" y="53340"/>
                    </a:cubicBezTo>
                    <a:lnTo>
                      <a:pt x="0" y="468630"/>
                    </a:lnTo>
                    <a:cubicBezTo>
                      <a:pt x="0" y="497205"/>
                      <a:pt x="22860" y="521017"/>
                      <a:pt x="52388" y="521017"/>
                    </a:cubicBezTo>
                    <a:lnTo>
                      <a:pt x="263843" y="521017"/>
                    </a:lnTo>
                    <a:lnTo>
                      <a:pt x="250508" y="609600"/>
                    </a:lnTo>
                    <a:lnTo>
                      <a:pt x="213360" y="609600"/>
                    </a:lnTo>
                    <a:cubicBezTo>
                      <a:pt x="207645" y="609600"/>
                      <a:pt x="203835" y="613410"/>
                      <a:pt x="203835" y="619125"/>
                    </a:cubicBezTo>
                    <a:cubicBezTo>
                      <a:pt x="203835" y="624840"/>
                      <a:pt x="207645" y="628650"/>
                      <a:pt x="213360" y="628650"/>
                    </a:cubicBezTo>
                    <a:lnTo>
                      <a:pt x="477202" y="628650"/>
                    </a:lnTo>
                    <a:cubicBezTo>
                      <a:pt x="482918" y="628650"/>
                      <a:pt x="486727" y="624840"/>
                      <a:pt x="486727" y="619125"/>
                    </a:cubicBezTo>
                    <a:cubicBezTo>
                      <a:pt x="486727" y="613410"/>
                      <a:pt x="482918" y="609600"/>
                      <a:pt x="477202" y="609600"/>
                    </a:cubicBezTo>
                    <a:lnTo>
                      <a:pt x="440055" y="609600"/>
                    </a:lnTo>
                    <a:lnTo>
                      <a:pt x="425768" y="521017"/>
                    </a:lnTo>
                    <a:lnTo>
                      <a:pt x="641033" y="521017"/>
                    </a:lnTo>
                    <a:cubicBezTo>
                      <a:pt x="669608" y="521017"/>
                      <a:pt x="693420" y="497205"/>
                      <a:pt x="693420" y="468630"/>
                    </a:cubicBezTo>
                    <a:lnTo>
                      <a:pt x="693420" y="53340"/>
                    </a:lnTo>
                    <a:cubicBezTo>
                      <a:pt x="692468" y="23813"/>
                      <a:pt x="669608" y="0"/>
                      <a:pt x="641033" y="0"/>
                    </a:cubicBezTo>
                    <a:close/>
                    <a:moveTo>
                      <a:pt x="420052" y="609600"/>
                    </a:moveTo>
                    <a:lnTo>
                      <a:pt x="269558" y="609600"/>
                    </a:lnTo>
                    <a:lnTo>
                      <a:pt x="283845" y="521017"/>
                    </a:lnTo>
                    <a:lnTo>
                      <a:pt x="406718" y="521017"/>
                    </a:lnTo>
                    <a:lnTo>
                      <a:pt x="420052" y="609600"/>
                    </a:lnTo>
                    <a:close/>
                    <a:moveTo>
                      <a:pt x="641033" y="501967"/>
                    </a:moveTo>
                    <a:lnTo>
                      <a:pt x="52388" y="501967"/>
                    </a:lnTo>
                    <a:cubicBezTo>
                      <a:pt x="34290" y="501967"/>
                      <a:pt x="19050" y="486728"/>
                      <a:pt x="19050" y="468630"/>
                    </a:cubicBezTo>
                    <a:lnTo>
                      <a:pt x="19050" y="53340"/>
                    </a:lnTo>
                    <a:cubicBezTo>
                      <a:pt x="19050" y="34290"/>
                      <a:pt x="34290" y="19050"/>
                      <a:pt x="52388" y="19050"/>
                    </a:cubicBezTo>
                    <a:lnTo>
                      <a:pt x="640080" y="19050"/>
                    </a:lnTo>
                    <a:cubicBezTo>
                      <a:pt x="658177" y="19050"/>
                      <a:pt x="673418" y="34290"/>
                      <a:pt x="673418" y="53340"/>
                    </a:cubicBezTo>
                    <a:lnTo>
                      <a:pt x="673418" y="468630"/>
                    </a:lnTo>
                    <a:cubicBezTo>
                      <a:pt x="673418" y="486728"/>
                      <a:pt x="659130" y="501967"/>
                      <a:pt x="641033" y="501967"/>
                    </a:cubicBezTo>
                    <a:close/>
                  </a:path>
                </a:pathLst>
              </a:custGeom>
              <a:grpFill/>
              <a:ln w="9525" cap="flat">
                <a:noFill/>
                <a:prstDash val="solid"/>
                <a:miter/>
              </a:ln>
            </p:spPr>
            <p:txBody>
              <a:bodyPr rtlCol="0" anchor="ctr"/>
              <a:lstStyle/>
              <a:p>
                <a:pPr rtl="0"/>
                <a:endParaRPr lang="en-US">
                  <a:ea typeface="Meiryo" panose="020B0604030504040204" pitchFamily="34" charset="-128"/>
                </a:endParaRPr>
              </a:p>
            </p:txBody>
          </p:sp>
          <p:sp>
            <p:nvSpPr>
              <p:cNvPr id="112" name="Freeform 77">
                <a:extLst>
                  <a:ext uri="{FF2B5EF4-FFF2-40B4-BE49-F238E27FC236}">
                    <a16:creationId xmlns:a16="http://schemas.microsoft.com/office/drawing/2014/main" id="{B3A3D859-4E05-EF80-5DE3-08029A7BE0D5}"/>
                  </a:ext>
                </a:extLst>
              </p:cNvPr>
              <p:cNvSpPr/>
              <p:nvPr/>
            </p:nvSpPr>
            <p:spPr>
              <a:xfrm>
                <a:off x="2807778" y="3460432"/>
                <a:ext cx="17144" cy="17145"/>
              </a:xfrm>
              <a:custGeom>
                <a:avLst/>
                <a:gdLst>
                  <a:gd name="connsiteX0" fmla="*/ 17145 w 17144"/>
                  <a:gd name="connsiteY0" fmla="*/ 8572 h 17145"/>
                  <a:gd name="connsiteX1" fmla="*/ 8572 w 17144"/>
                  <a:gd name="connsiteY1" fmla="*/ 17145 h 17145"/>
                  <a:gd name="connsiteX2" fmla="*/ 0 w 17144"/>
                  <a:gd name="connsiteY2" fmla="*/ 8572 h 17145"/>
                  <a:gd name="connsiteX3" fmla="*/ 8572 w 17144"/>
                  <a:gd name="connsiteY3" fmla="*/ 0 h 17145"/>
                  <a:gd name="connsiteX4" fmla="*/ 17145 w 17144"/>
                  <a:gd name="connsiteY4" fmla="*/ 8572 h 171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144" h="17145">
                    <a:moveTo>
                      <a:pt x="17145" y="8572"/>
                    </a:moveTo>
                    <a:cubicBezTo>
                      <a:pt x="17145" y="13307"/>
                      <a:pt x="13307" y="17145"/>
                      <a:pt x="8572" y="17145"/>
                    </a:cubicBezTo>
                    <a:cubicBezTo>
                      <a:pt x="3838" y="17145"/>
                      <a:pt x="0" y="13307"/>
                      <a:pt x="0" y="8572"/>
                    </a:cubicBezTo>
                    <a:cubicBezTo>
                      <a:pt x="0" y="3838"/>
                      <a:pt x="3838" y="0"/>
                      <a:pt x="8572" y="0"/>
                    </a:cubicBezTo>
                    <a:cubicBezTo>
                      <a:pt x="13307" y="0"/>
                      <a:pt x="17145" y="3838"/>
                      <a:pt x="17145" y="8572"/>
                    </a:cubicBezTo>
                    <a:close/>
                  </a:path>
                </a:pathLst>
              </a:custGeom>
              <a:grpFill/>
              <a:ln w="9525" cap="flat">
                <a:noFill/>
                <a:prstDash val="solid"/>
                <a:miter/>
              </a:ln>
            </p:spPr>
            <p:txBody>
              <a:bodyPr rtlCol="0" anchor="ctr"/>
              <a:lstStyle/>
              <a:p>
                <a:pPr rtl="0"/>
                <a:endParaRPr lang="en-US">
                  <a:ea typeface="Meiryo" panose="020B0604030504040204" pitchFamily="34" charset="-128"/>
                </a:endParaRPr>
              </a:p>
            </p:txBody>
          </p:sp>
          <p:sp>
            <p:nvSpPr>
              <p:cNvPr id="113" name="Freeform 78">
                <a:extLst>
                  <a:ext uri="{FF2B5EF4-FFF2-40B4-BE49-F238E27FC236}">
                    <a16:creationId xmlns:a16="http://schemas.microsoft.com/office/drawing/2014/main" id="{F2ED3D39-DD05-CC1A-3464-C6ADA0FD82EA}"/>
                  </a:ext>
                </a:extLst>
              </p:cNvPr>
              <p:cNvSpPr/>
              <p:nvPr/>
            </p:nvSpPr>
            <p:spPr>
              <a:xfrm>
                <a:off x="2832542" y="3149917"/>
                <a:ext cx="223837" cy="50482"/>
              </a:xfrm>
              <a:custGeom>
                <a:avLst/>
                <a:gdLst>
                  <a:gd name="connsiteX0" fmla="*/ 10478 w 223837"/>
                  <a:gd name="connsiteY0" fmla="*/ 34290 h 50482"/>
                  <a:gd name="connsiteX1" fmla="*/ 46672 w 223837"/>
                  <a:gd name="connsiteY1" fmla="*/ 34290 h 50482"/>
                  <a:gd name="connsiteX2" fmla="*/ 46672 w 223837"/>
                  <a:gd name="connsiteY2" fmla="*/ 40957 h 50482"/>
                  <a:gd name="connsiteX3" fmla="*/ 56197 w 223837"/>
                  <a:gd name="connsiteY3" fmla="*/ 50482 h 50482"/>
                  <a:gd name="connsiteX4" fmla="*/ 65722 w 223837"/>
                  <a:gd name="connsiteY4" fmla="*/ 40957 h 50482"/>
                  <a:gd name="connsiteX5" fmla="*/ 65722 w 223837"/>
                  <a:gd name="connsiteY5" fmla="*/ 35243 h 50482"/>
                  <a:gd name="connsiteX6" fmla="*/ 214313 w 223837"/>
                  <a:gd name="connsiteY6" fmla="*/ 35243 h 50482"/>
                  <a:gd name="connsiteX7" fmla="*/ 223838 w 223837"/>
                  <a:gd name="connsiteY7" fmla="*/ 25718 h 50482"/>
                  <a:gd name="connsiteX8" fmla="*/ 214313 w 223837"/>
                  <a:gd name="connsiteY8" fmla="*/ 16193 h 50482"/>
                  <a:gd name="connsiteX9" fmla="*/ 64770 w 223837"/>
                  <a:gd name="connsiteY9" fmla="*/ 16193 h 50482"/>
                  <a:gd name="connsiteX10" fmla="*/ 64770 w 223837"/>
                  <a:gd name="connsiteY10" fmla="*/ 9525 h 50482"/>
                  <a:gd name="connsiteX11" fmla="*/ 55245 w 223837"/>
                  <a:gd name="connsiteY11" fmla="*/ 0 h 50482"/>
                  <a:gd name="connsiteX12" fmla="*/ 45720 w 223837"/>
                  <a:gd name="connsiteY12" fmla="*/ 9525 h 50482"/>
                  <a:gd name="connsiteX13" fmla="*/ 45720 w 223837"/>
                  <a:gd name="connsiteY13" fmla="*/ 16193 h 50482"/>
                  <a:gd name="connsiteX14" fmla="*/ 9525 w 223837"/>
                  <a:gd name="connsiteY14" fmla="*/ 16193 h 50482"/>
                  <a:gd name="connsiteX15" fmla="*/ 0 w 223837"/>
                  <a:gd name="connsiteY15" fmla="*/ 25718 h 50482"/>
                  <a:gd name="connsiteX16" fmla="*/ 10478 w 223837"/>
                  <a:gd name="connsiteY16" fmla="*/ 34290 h 50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23837" h="50482">
                    <a:moveTo>
                      <a:pt x="10478" y="34290"/>
                    </a:moveTo>
                    <a:lnTo>
                      <a:pt x="46672" y="34290"/>
                    </a:lnTo>
                    <a:lnTo>
                      <a:pt x="46672" y="40957"/>
                    </a:lnTo>
                    <a:cubicBezTo>
                      <a:pt x="46672" y="46672"/>
                      <a:pt x="50482" y="50482"/>
                      <a:pt x="56197" y="50482"/>
                    </a:cubicBezTo>
                    <a:cubicBezTo>
                      <a:pt x="61913" y="50482"/>
                      <a:pt x="65722" y="46672"/>
                      <a:pt x="65722" y="40957"/>
                    </a:cubicBezTo>
                    <a:lnTo>
                      <a:pt x="65722" y="35243"/>
                    </a:lnTo>
                    <a:lnTo>
                      <a:pt x="214313" y="35243"/>
                    </a:lnTo>
                    <a:cubicBezTo>
                      <a:pt x="220028" y="35243"/>
                      <a:pt x="223838" y="30480"/>
                      <a:pt x="223838" y="25718"/>
                    </a:cubicBezTo>
                    <a:cubicBezTo>
                      <a:pt x="223838" y="20955"/>
                      <a:pt x="219075" y="16193"/>
                      <a:pt x="214313" y="16193"/>
                    </a:cubicBezTo>
                    <a:lnTo>
                      <a:pt x="64770" y="16193"/>
                    </a:lnTo>
                    <a:lnTo>
                      <a:pt x="64770" y="9525"/>
                    </a:lnTo>
                    <a:cubicBezTo>
                      <a:pt x="64770" y="3810"/>
                      <a:pt x="60960" y="0"/>
                      <a:pt x="55245" y="0"/>
                    </a:cubicBezTo>
                    <a:cubicBezTo>
                      <a:pt x="49530" y="0"/>
                      <a:pt x="45720" y="3810"/>
                      <a:pt x="45720" y="9525"/>
                    </a:cubicBezTo>
                    <a:lnTo>
                      <a:pt x="45720" y="16193"/>
                    </a:lnTo>
                    <a:lnTo>
                      <a:pt x="9525" y="16193"/>
                    </a:lnTo>
                    <a:cubicBezTo>
                      <a:pt x="3810" y="16193"/>
                      <a:pt x="0" y="20955"/>
                      <a:pt x="0" y="25718"/>
                    </a:cubicBezTo>
                    <a:cubicBezTo>
                      <a:pt x="0" y="30480"/>
                      <a:pt x="4763" y="34290"/>
                      <a:pt x="10478" y="34290"/>
                    </a:cubicBezTo>
                    <a:close/>
                  </a:path>
                </a:pathLst>
              </a:custGeom>
              <a:grpFill/>
              <a:ln w="9525" cap="flat">
                <a:noFill/>
                <a:prstDash val="solid"/>
                <a:miter/>
              </a:ln>
            </p:spPr>
            <p:txBody>
              <a:bodyPr rtlCol="0" anchor="ctr"/>
              <a:lstStyle/>
              <a:p>
                <a:pPr rtl="0"/>
                <a:endParaRPr lang="en-US">
                  <a:ea typeface="Meiryo" panose="020B0604030504040204" pitchFamily="34" charset="-128"/>
                </a:endParaRPr>
              </a:p>
            </p:txBody>
          </p:sp>
          <p:sp>
            <p:nvSpPr>
              <p:cNvPr id="114" name="Freeform 79">
                <a:extLst>
                  <a:ext uri="{FF2B5EF4-FFF2-40B4-BE49-F238E27FC236}">
                    <a16:creationId xmlns:a16="http://schemas.microsoft.com/office/drawing/2014/main" id="{F3E09D3B-17DD-3AB5-554B-58C5B72FF7BD}"/>
                  </a:ext>
                </a:extLst>
              </p:cNvPr>
              <p:cNvSpPr/>
              <p:nvPr/>
            </p:nvSpPr>
            <p:spPr>
              <a:xfrm>
                <a:off x="2833495" y="3214687"/>
                <a:ext cx="222885" cy="50482"/>
              </a:xfrm>
              <a:custGeom>
                <a:avLst/>
                <a:gdLst>
                  <a:gd name="connsiteX0" fmla="*/ 9525 w 222885"/>
                  <a:gd name="connsiteY0" fmla="*/ 34290 h 50482"/>
                  <a:gd name="connsiteX1" fmla="*/ 153352 w 222885"/>
                  <a:gd name="connsiteY1" fmla="*/ 34290 h 50482"/>
                  <a:gd name="connsiteX2" fmla="*/ 153352 w 222885"/>
                  <a:gd name="connsiteY2" fmla="*/ 40957 h 50482"/>
                  <a:gd name="connsiteX3" fmla="*/ 162877 w 222885"/>
                  <a:gd name="connsiteY3" fmla="*/ 50482 h 50482"/>
                  <a:gd name="connsiteX4" fmla="*/ 172402 w 222885"/>
                  <a:gd name="connsiteY4" fmla="*/ 40957 h 50482"/>
                  <a:gd name="connsiteX5" fmla="*/ 172402 w 222885"/>
                  <a:gd name="connsiteY5" fmla="*/ 34290 h 50482"/>
                  <a:gd name="connsiteX6" fmla="*/ 213360 w 222885"/>
                  <a:gd name="connsiteY6" fmla="*/ 34290 h 50482"/>
                  <a:gd name="connsiteX7" fmla="*/ 222885 w 222885"/>
                  <a:gd name="connsiteY7" fmla="*/ 24765 h 50482"/>
                  <a:gd name="connsiteX8" fmla="*/ 213360 w 222885"/>
                  <a:gd name="connsiteY8" fmla="*/ 15240 h 50482"/>
                  <a:gd name="connsiteX9" fmla="*/ 172402 w 222885"/>
                  <a:gd name="connsiteY9" fmla="*/ 15240 h 50482"/>
                  <a:gd name="connsiteX10" fmla="*/ 172402 w 222885"/>
                  <a:gd name="connsiteY10" fmla="*/ 9525 h 50482"/>
                  <a:gd name="connsiteX11" fmla="*/ 162877 w 222885"/>
                  <a:gd name="connsiteY11" fmla="*/ 0 h 50482"/>
                  <a:gd name="connsiteX12" fmla="*/ 153352 w 222885"/>
                  <a:gd name="connsiteY12" fmla="*/ 9525 h 50482"/>
                  <a:gd name="connsiteX13" fmla="*/ 153352 w 222885"/>
                  <a:gd name="connsiteY13" fmla="*/ 15240 h 50482"/>
                  <a:gd name="connsiteX14" fmla="*/ 9525 w 222885"/>
                  <a:gd name="connsiteY14" fmla="*/ 15240 h 50482"/>
                  <a:gd name="connsiteX15" fmla="*/ 0 w 222885"/>
                  <a:gd name="connsiteY15" fmla="*/ 24765 h 50482"/>
                  <a:gd name="connsiteX16" fmla="*/ 9525 w 222885"/>
                  <a:gd name="connsiteY16" fmla="*/ 34290 h 50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22885" h="50482">
                    <a:moveTo>
                      <a:pt x="9525" y="34290"/>
                    </a:moveTo>
                    <a:lnTo>
                      <a:pt x="153352" y="34290"/>
                    </a:lnTo>
                    <a:lnTo>
                      <a:pt x="153352" y="40957"/>
                    </a:lnTo>
                    <a:cubicBezTo>
                      <a:pt x="153352" y="46673"/>
                      <a:pt x="157163" y="50482"/>
                      <a:pt x="162877" y="50482"/>
                    </a:cubicBezTo>
                    <a:cubicBezTo>
                      <a:pt x="168592" y="50482"/>
                      <a:pt x="172402" y="46673"/>
                      <a:pt x="172402" y="40957"/>
                    </a:cubicBezTo>
                    <a:lnTo>
                      <a:pt x="172402" y="34290"/>
                    </a:lnTo>
                    <a:lnTo>
                      <a:pt x="213360" y="34290"/>
                    </a:lnTo>
                    <a:cubicBezTo>
                      <a:pt x="219075" y="34290"/>
                      <a:pt x="222885" y="29527"/>
                      <a:pt x="222885" y="24765"/>
                    </a:cubicBezTo>
                    <a:cubicBezTo>
                      <a:pt x="222885" y="20002"/>
                      <a:pt x="218123" y="15240"/>
                      <a:pt x="213360" y="15240"/>
                    </a:cubicBezTo>
                    <a:lnTo>
                      <a:pt x="172402" y="15240"/>
                    </a:lnTo>
                    <a:lnTo>
                      <a:pt x="172402" y="9525"/>
                    </a:lnTo>
                    <a:cubicBezTo>
                      <a:pt x="172402" y="3810"/>
                      <a:pt x="168592" y="0"/>
                      <a:pt x="162877" y="0"/>
                    </a:cubicBezTo>
                    <a:cubicBezTo>
                      <a:pt x="157163" y="0"/>
                      <a:pt x="153352" y="3810"/>
                      <a:pt x="153352" y="9525"/>
                    </a:cubicBezTo>
                    <a:lnTo>
                      <a:pt x="153352" y="15240"/>
                    </a:lnTo>
                    <a:lnTo>
                      <a:pt x="9525" y="15240"/>
                    </a:lnTo>
                    <a:cubicBezTo>
                      <a:pt x="3810" y="15240"/>
                      <a:pt x="0" y="20002"/>
                      <a:pt x="0" y="24765"/>
                    </a:cubicBezTo>
                    <a:cubicBezTo>
                      <a:pt x="0" y="29527"/>
                      <a:pt x="3810" y="34290"/>
                      <a:pt x="9525" y="34290"/>
                    </a:cubicBezTo>
                    <a:close/>
                  </a:path>
                </a:pathLst>
              </a:custGeom>
              <a:grpFill/>
              <a:ln w="9525" cap="flat">
                <a:noFill/>
                <a:prstDash val="solid"/>
                <a:miter/>
              </a:ln>
            </p:spPr>
            <p:txBody>
              <a:bodyPr rtlCol="0" anchor="ctr"/>
              <a:lstStyle/>
              <a:p>
                <a:pPr rtl="0"/>
                <a:endParaRPr lang="en-US">
                  <a:ea typeface="Meiryo" panose="020B0604030504040204" pitchFamily="34" charset="-128"/>
                </a:endParaRPr>
              </a:p>
            </p:txBody>
          </p:sp>
          <p:sp>
            <p:nvSpPr>
              <p:cNvPr id="115" name="Freeform 80">
                <a:extLst>
                  <a:ext uri="{FF2B5EF4-FFF2-40B4-BE49-F238E27FC236}">
                    <a16:creationId xmlns:a16="http://schemas.microsoft.com/office/drawing/2014/main" id="{2B64D3B3-B533-EF9F-7FE4-4799F05C077D}"/>
                  </a:ext>
                </a:extLst>
              </p:cNvPr>
              <p:cNvSpPr/>
              <p:nvPr/>
            </p:nvSpPr>
            <p:spPr>
              <a:xfrm>
                <a:off x="2833495" y="3279457"/>
                <a:ext cx="221932" cy="50482"/>
              </a:xfrm>
              <a:custGeom>
                <a:avLst/>
                <a:gdLst>
                  <a:gd name="connsiteX0" fmla="*/ 9525 w 221932"/>
                  <a:gd name="connsiteY0" fmla="*/ 34290 h 50482"/>
                  <a:gd name="connsiteX1" fmla="*/ 88582 w 221932"/>
                  <a:gd name="connsiteY1" fmla="*/ 34290 h 50482"/>
                  <a:gd name="connsiteX2" fmla="*/ 88582 w 221932"/>
                  <a:gd name="connsiteY2" fmla="*/ 40957 h 50482"/>
                  <a:gd name="connsiteX3" fmla="*/ 98107 w 221932"/>
                  <a:gd name="connsiteY3" fmla="*/ 50482 h 50482"/>
                  <a:gd name="connsiteX4" fmla="*/ 107632 w 221932"/>
                  <a:gd name="connsiteY4" fmla="*/ 40957 h 50482"/>
                  <a:gd name="connsiteX5" fmla="*/ 107632 w 221932"/>
                  <a:gd name="connsiteY5" fmla="*/ 34290 h 50482"/>
                  <a:gd name="connsiteX6" fmla="*/ 212407 w 221932"/>
                  <a:gd name="connsiteY6" fmla="*/ 34290 h 50482"/>
                  <a:gd name="connsiteX7" fmla="*/ 221932 w 221932"/>
                  <a:gd name="connsiteY7" fmla="*/ 24765 h 50482"/>
                  <a:gd name="connsiteX8" fmla="*/ 212407 w 221932"/>
                  <a:gd name="connsiteY8" fmla="*/ 15240 h 50482"/>
                  <a:gd name="connsiteX9" fmla="*/ 107632 w 221932"/>
                  <a:gd name="connsiteY9" fmla="*/ 15240 h 50482"/>
                  <a:gd name="connsiteX10" fmla="*/ 107632 w 221932"/>
                  <a:gd name="connsiteY10" fmla="*/ 9525 h 50482"/>
                  <a:gd name="connsiteX11" fmla="*/ 98107 w 221932"/>
                  <a:gd name="connsiteY11" fmla="*/ 0 h 50482"/>
                  <a:gd name="connsiteX12" fmla="*/ 88582 w 221932"/>
                  <a:gd name="connsiteY12" fmla="*/ 9525 h 50482"/>
                  <a:gd name="connsiteX13" fmla="*/ 88582 w 221932"/>
                  <a:gd name="connsiteY13" fmla="*/ 15240 h 50482"/>
                  <a:gd name="connsiteX14" fmla="*/ 9525 w 221932"/>
                  <a:gd name="connsiteY14" fmla="*/ 15240 h 50482"/>
                  <a:gd name="connsiteX15" fmla="*/ 0 w 221932"/>
                  <a:gd name="connsiteY15" fmla="*/ 24765 h 50482"/>
                  <a:gd name="connsiteX16" fmla="*/ 9525 w 221932"/>
                  <a:gd name="connsiteY16" fmla="*/ 34290 h 50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21932" h="50482">
                    <a:moveTo>
                      <a:pt x="9525" y="34290"/>
                    </a:moveTo>
                    <a:lnTo>
                      <a:pt x="88582" y="34290"/>
                    </a:lnTo>
                    <a:lnTo>
                      <a:pt x="88582" y="40957"/>
                    </a:lnTo>
                    <a:cubicBezTo>
                      <a:pt x="88582" y="46673"/>
                      <a:pt x="92392" y="50482"/>
                      <a:pt x="98107" y="50482"/>
                    </a:cubicBezTo>
                    <a:cubicBezTo>
                      <a:pt x="103823" y="50482"/>
                      <a:pt x="107632" y="46673"/>
                      <a:pt x="107632" y="40957"/>
                    </a:cubicBezTo>
                    <a:lnTo>
                      <a:pt x="107632" y="34290"/>
                    </a:lnTo>
                    <a:lnTo>
                      <a:pt x="212407" y="34290"/>
                    </a:lnTo>
                    <a:cubicBezTo>
                      <a:pt x="218123" y="34290"/>
                      <a:pt x="221932" y="29528"/>
                      <a:pt x="221932" y="24765"/>
                    </a:cubicBezTo>
                    <a:cubicBezTo>
                      <a:pt x="221932" y="20003"/>
                      <a:pt x="217170" y="15240"/>
                      <a:pt x="212407" y="15240"/>
                    </a:cubicBezTo>
                    <a:lnTo>
                      <a:pt x="107632" y="15240"/>
                    </a:lnTo>
                    <a:lnTo>
                      <a:pt x="107632" y="9525"/>
                    </a:lnTo>
                    <a:cubicBezTo>
                      <a:pt x="107632" y="3810"/>
                      <a:pt x="103823" y="0"/>
                      <a:pt x="98107" y="0"/>
                    </a:cubicBezTo>
                    <a:cubicBezTo>
                      <a:pt x="92392" y="0"/>
                      <a:pt x="88582" y="3810"/>
                      <a:pt x="88582" y="9525"/>
                    </a:cubicBezTo>
                    <a:lnTo>
                      <a:pt x="88582" y="15240"/>
                    </a:lnTo>
                    <a:lnTo>
                      <a:pt x="9525" y="15240"/>
                    </a:lnTo>
                    <a:cubicBezTo>
                      <a:pt x="3810" y="15240"/>
                      <a:pt x="0" y="20003"/>
                      <a:pt x="0" y="24765"/>
                    </a:cubicBezTo>
                    <a:cubicBezTo>
                      <a:pt x="0" y="29528"/>
                      <a:pt x="3810" y="34290"/>
                      <a:pt x="9525" y="34290"/>
                    </a:cubicBezTo>
                    <a:close/>
                  </a:path>
                </a:pathLst>
              </a:custGeom>
              <a:grpFill/>
              <a:ln w="9525" cap="flat">
                <a:noFill/>
                <a:prstDash val="solid"/>
                <a:miter/>
              </a:ln>
            </p:spPr>
            <p:txBody>
              <a:bodyPr rtlCol="0" anchor="ctr"/>
              <a:lstStyle/>
              <a:p>
                <a:pPr rtl="0"/>
                <a:endParaRPr lang="en-US">
                  <a:ea typeface="Meiryo" panose="020B0604030504040204" pitchFamily="34" charset="-128"/>
                </a:endParaRPr>
              </a:p>
            </p:txBody>
          </p:sp>
          <p:sp>
            <p:nvSpPr>
              <p:cNvPr id="116" name="Freeform 81">
                <a:extLst>
                  <a:ext uri="{FF2B5EF4-FFF2-40B4-BE49-F238E27FC236}">
                    <a16:creationId xmlns:a16="http://schemas.microsoft.com/office/drawing/2014/main" id="{0B77263B-D3AD-B816-2DF6-32A942BE2AC1}"/>
                  </a:ext>
                </a:extLst>
              </p:cNvPr>
              <p:cNvSpPr/>
              <p:nvPr/>
            </p:nvSpPr>
            <p:spPr>
              <a:xfrm>
                <a:off x="2577273" y="3118485"/>
                <a:ext cx="219075" cy="240982"/>
              </a:xfrm>
              <a:custGeom>
                <a:avLst/>
                <a:gdLst>
                  <a:gd name="connsiteX0" fmla="*/ 0 w 219075"/>
                  <a:gd name="connsiteY0" fmla="*/ 178117 h 240982"/>
                  <a:gd name="connsiteX1" fmla="*/ 0 w 219075"/>
                  <a:gd name="connsiteY1" fmla="*/ 179070 h 240982"/>
                  <a:gd name="connsiteX2" fmla="*/ 0 w 219075"/>
                  <a:gd name="connsiteY2" fmla="*/ 180975 h 240982"/>
                  <a:gd name="connsiteX3" fmla="*/ 952 w 219075"/>
                  <a:gd name="connsiteY3" fmla="*/ 182880 h 240982"/>
                  <a:gd name="connsiteX4" fmla="*/ 1905 w 219075"/>
                  <a:gd name="connsiteY4" fmla="*/ 184785 h 240982"/>
                  <a:gd name="connsiteX5" fmla="*/ 3810 w 219075"/>
                  <a:gd name="connsiteY5" fmla="*/ 185738 h 240982"/>
                  <a:gd name="connsiteX6" fmla="*/ 4763 w 219075"/>
                  <a:gd name="connsiteY6" fmla="*/ 186690 h 240982"/>
                  <a:gd name="connsiteX7" fmla="*/ 104775 w 219075"/>
                  <a:gd name="connsiteY7" fmla="*/ 240982 h 240982"/>
                  <a:gd name="connsiteX8" fmla="*/ 105727 w 219075"/>
                  <a:gd name="connsiteY8" fmla="*/ 240982 h 240982"/>
                  <a:gd name="connsiteX9" fmla="*/ 106680 w 219075"/>
                  <a:gd name="connsiteY9" fmla="*/ 240982 h 240982"/>
                  <a:gd name="connsiteX10" fmla="*/ 106680 w 219075"/>
                  <a:gd name="connsiteY10" fmla="*/ 240982 h 240982"/>
                  <a:gd name="connsiteX11" fmla="*/ 107632 w 219075"/>
                  <a:gd name="connsiteY11" fmla="*/ 240982 h 240982"/>
                  <a:gd name="connsiteX12" fmla="*/ 110490 w 219075"/>
                  <a:gd name="connsiteY12" fmla="*/ 240982 h 240982"/>
                  <a:gd name="connsiteX13" fmla="*/ 110490 w 219075"/>
                  <a:gd name="connsiteY13" fmla="*/ 240982 h 240982"/>
                  <a:gd name="connsiteX14" fmla="*/ 110490 w 219075"/>
                  <a:gd name="connsiteY14" fmla="*/ 240982 h 240982"/>
                  <a:gd name="connsiteX15" fmla="*/ 110490 w 219075"/>
                  <a:gd name="connsiteY15" fmla="*/ 240982 h 240982"/>
                  <a:gd name="connsiteX16" fmla="*/ 110490 w 219075"/>
                  <a:gd name="connsiteY16" fmla="*/ 240982 h 240982"/>
                  <a:gd name="connsiteX17" fmla="*/ 113348 w 219075"/>
                  <a:gd name="connsiteY17" fmla="*/ 240982 h 240982"/>
                  <a:gd name="connsiteX18" fmla="*/ 114300 w 219075"/>
                  <a:gd name="connsiteY18" fmla="*/ 240982 h 240982"/>
                  <a:gd name="connsiteX19" fmla="*/ 114300 w 219075"/>
                  <a:gd name="connsiteY19" fmla="*/ 240982 h 240982"/>
                  <a:gd name="connsiteX20" fmla="*/ 115252 w 219075"/>
                  <a:gd name="connsiteY20" fmla="*/ 240982 h 240982"/>
                  <a:gd name="connsiteX21" fmla="*/ 116205 w 219075"/>
                  <a:gd name="connsiteY21" fmla="*/ 240982 h 240982"/>
                  <a:gd name="connsiteX22" fmla="*/ 214313 w 219075"/>
                  <a:gd name="connsiteY22" fmla="*/ 186690 h 240982"/>
                  <a:gd name="connsiteX23" fmla="*/ 215265 w 219075"/>
                  <a:gd name="connsiteY23" fmla="*/ 185738 h 240982"/>
                  <a:gd name="connsiteX24" fmla="*/ 217170 w 219075"/>
                  <a:gd name="connsiteY24" fmla="*/ 184785 h 240982"/>
                  <a:gd name="connsiteX25" fmla="*/ 218123 w 219075"/>
                  <a:gd name="connsiteY25" fmla="*/ 182880 h 240982"/>
                  <a:gd name="connsiteX26" fmla="*/ 219075 w 219075"/>
                  <a:gd name="connsiteY26" fmla="*/ 180975 h 240982"/>
                  <a:gd name="connsiteX27" fmla="*/ 219075 w 219075"/>
                  <a:gd name="connsiteY27" fmla="*/ 179070 h 240982"/>
                  <a:gd name="connsiteX28" fmla="*/ 219075 w 219075"/>
                  <a:gd name="connsiteY28" fmla="*/ 178117 h 240982"/>
                  <a:gd name="connsiteX29" fmla="*/ 219075 w 219075"/>
                  <a:gd name="connsiteY29" fmla="*/ 63817 h 240982"/>
                  <a:gd name="connsiteX30" fmla="*/ 219075 w 219075"/>
                  <a:gd name="connsiteY30" fmla="*/ 63817 h 240982"/>
                  <a:gd name="connsiteX31" fmla="*/ 219075 w 219075"/>
                  <a:gd name="connsiteY31" fmla="*/ 62865 h 240982"/>
                  <a:gd name="connsiteX32" fmla="*/ 219075 w 219075"/>
                  <a:gd name="connsiteY32" fmla="*/ 61913 h 240982"/>
                  <a:gd name="connsiteX33" fmla="*/ 219075 w 219075"/>
                  <a:gd name="connsiteY33" fmla="*/ 60960 h 240982"/>
                  <a:gd name="connsiteX34" fmla="*/ 219075 w 219075"/>
                  <a:gd name="connsiteY34" fmla="*/ 60960 h 240982"/>
                  <a:gd name="connsiteX35" fmla="*/ 218123 w 219075"/>
                  <a:gd name="connsiteY35" fmla="*/ 60007 h 240982"/>
                  <a:gd name="connsiteX36" fmla="*/ 217170 w 219075"/>
                  <a:gd name="connsiteY36" fmla="*/ 59055 h 240982"/>
                  <a:gd name="connsiteX37" fmla="*/ 216218 w 219075"/>
                  <a:gd name="connsiteY37" fmla="*/ 58102 h 240982"/>
                  <a:gd name="connsiteX38" fmla="*/ 215265 w 219075"/>
                  <a:gd name="connsiteY38" fmla="*/ 57150 h 240982"/>
                  <a:gd name="connsiteX39" fmla="*/ 214313 w 219075"/>
                  <a:gd name="connsiteY39" fmla="*/ 56197 h 240982"/>
                  <a:gd name="connsiteX40" fmla="*/ 114300 w 219075"/>
                  <a:gd name="connsiteY40" fmla="*/ 952 h 240982"/>
                  <a:gd name="connsiteX41" fmla="*/ 113348 w 219075"/>
                  <a:gd name="connsiteY41" fmla="*/ 952 h 240982"/>
                  <a:gd name="connsiteX42" fmla="*/ 111443 w 219075"/>
                  <a:gd name="connsiteY42" fmla="*/ 0 h 240982"/>
                  <a:gd name="connsiteX43" fmla="*/ 109538 w 219075"/>
                  <a:gd name="connsiteY43" fmla="*/ 0 h 240982"/>
                  <a:gd name="connsiteX44" fmla="*/ 107632 w 219075"/>
                  <a:gd name="connsiteY44" fmla="*/ 0 h 240982"/>
                  <a:gd name="connsiteX45" fmla="*/ 105727 w 219075"/>
                  <a:gd name="connsiteY45" fmla="*/ 952 h 240982"/>
                  <a:gd name="connsiteX46" fmla="*/ 104775 w 219075"/>
                  <a:gd name="connsiteY46" fmla="*/ 952 h 240982"/>
                  <a:gd name="connsiteX47" fmla="*/ 4763 w 219075"/>
                  <a:gd name="connsiteY47" fmla="*/ 56197 h 240982"/>
                  <a:gd name="connsiteX48" fmla="*/ 3810 w 219075"/>
                  <a:gd name="connsiteY48" fmla="*/ 57150 h 240982"/>
                  <a:gd name="connsiteX49" fmla="*/ 2857 w 219075"/>
                  <a:gd name="connsiteY49" fmla="*/ 58102 h 240982"/>
                  <a:gd name="connsiteX50" fmla="*/ 1905 w 219075"/>
                  <a:gd name="connsiteY50" fmla="*/ 59055 h 240982"/>
                  <a:gd name="connsiteX51" fmla="*/ 952 w 219075"/>
                  <a:gd name="connsiteY51" fmla="*/ 60007 h 240982"/>
                  <a:gd name="connsiteX52" fmla="*/ 0 w 219075"/>
                  <a:gd name="connsiteY52" fmla="*/ 60960 h 240982"/>
                  <a:gd name="connsiteX53" fmla="*/ 0 w 219075"/>
                  <a:gd name="connsiteY53" fmla="*/ 60960 h 240982"/>
                  <a:gd name="connsiteX54" fmla="*/ 0 w 219075"/>
                  <a:gd name="connsiteY54" fmla="*/ 61913 h 240982"/>
                  <a:gd name="connsiteX55" fmla="*/ 0 w 219075"/>
                  <a:gd name="connsiteY55" fmla="*/ 63817 h 240982"/>
                  <a:gd name="connsiteX56" fmla="*/ 0 w 219075"/>
                  <a:gd name="connsiteY56" fmla="*/ 64770 h 240982"/>
                  <a:gd name="connsiteX57" fmla="*/ 0 w 219075"/>
                  <a:gd name="connsiteY57" fmla="*/ 64770 h 240982"/>
                  <a:gd name="connsiteX58" fmla="*/ 0 w 219075"/>
                  <a:gd name="connsiteY58" fmla="*/ 178117 h 240982"/>
                  <a:gd name="connsiteX59" fmla="*/ 109538 w 219075"/>
                  <a:gd name="connsiteY59" fmla="*/ 20002 h 240982"/>
                  <a:gd name="connsiteX60" fmla="*/ 190500 w 219075"/>
                  <a:gd name="connsiteY60" fmla="*/ 63817 h 240982"/>
                  <a:gd name="connsiteX61" fmla="*/ 109538 w 219075"/>
                  <a:gd name="connsiteY61" fmla="*/ 107632 h 240982"/>
                  <a:gd name="connsiteX62" fmla="*/ 29527 w 219075"/>
                  <a:gd name="connsiteY62" fmla="*/ 63817 h 240982"/>
                  <a:gd name="connsiteX63" fmla="*/ 109538 w 219075"/>
                  <a:gd name="connsiteY63" fmla="*/ 20002 h 240982"/>
                  <a:gd name="connsiteX64" fmla="*/ 19050 w 219075"/>
                  <a:gd name="connsiteY64" fmla="*/ 80010 h 240982"/>
                  <a:gd name="connsiteX65" fmla="*/ 100013 w 219075"/>
                  <a:gd name="connsiteY65" fmla="*/ 123825 h 240982"/>
                  <a:gd name="connsiteX66" fmla="*/ 100013 w 219075"/>
                  <a:gd name="connsiteY66" fmla="*/ 216217 h 240982"/>
                  <a:gd name="connsiteX67" fmla="*/ 19050 w 219075"/>
                  <a:gd name="connsiteY67" fmla="*/ 173355 h 240982"/>
                  <a:gd name="connsiteX68" fmla="*/ 19050 w 219075"/>
                  <a:gd name="connsiteY68" fmla="*/ 80010 h 240982"/>
                  <a:gd name="connsiteX69" fmla="*/ 119063 w 219075"/>
                  <a:gd name="connsiteY69" fmla="*/ 123825 h 240982"/>
                  <a:gd name="connsiteX70" fmla="*/ 200025 w 219075"/>
                  <a:gd name="connsiteY70" fmla="*/ 80010 h 240982"/>
                  <a:gd name="connsiteX71" fmla="*/ 200025 w 219075"/>
                  <a:gd name="connsiteY71" fmla="*/ 172402 h 240982"/>
                  <a:gd name="connsiteX72" fmla="*/ 119063 w 219075"/>
                  <a:gd name="connsiteY72" fmla="*/ 216217 h 240982"/>
                  <a:gd name="connsiteX73" fmla="*/ 119063 w 219075"/>
                  <a:gd name="connsiteY73" fmla="*/ 123825 h 240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Lst>
                <a:rect l="l" t="t" r="r" b="b"/>
                <a:pathLst>
                  <a:path w="219075" h="240982">
                    <a:moveTo>
                      <a:pt x="0" y="178117"/>
                    </a:moveTo>
                    <a:cubicBezTo>
                      <a:pt x="0" y="178117"/>
                      <a:pt x="0" y="179070"/>
                      <a:pt x="0" y="179070"/>
                    </a:cubicBezTo>
                    <a:cubicBezTo>
                      <a:pt x="0" y="180022"/>
                      <a:pt x="0" y="180022"/>
                      <a:pt x="0" y="180975"/>
                    </a:cubicBezTo>
                    <a:cubicBezTo>
                      <a:pt x="0" y="181927"/>
                      <a:pt x="952" y="181927"/>
                      <a:pt x="952" y="182880"/>
                    </a:cubicBezTo>
                    <a:cubicBezTo>
                      <a:pt x="952" y="183833"/>
                      <a:pt x="1905" y="183833"/>
                      <a:pt x="1905" y="184785"/>
                    </a:cubicBezTo>
                    <a:cubicBezTo>
                      <a:pt x="1905" y="185738"/>
                      <a:pt x="2857" y="185738"/>
                      <a:pt x="3810" y="185738"/>
                    </a:cubicBezTo>
                    <a:cubicBezTo>
                      <a:pt x="3810" y="185738"/>
                      <a:pt x="4763" y="186690"/>
                      <a:pt x="4763" y="186690"/>
                    </a:cubicBezTo>
                    <a:lnTo>
                      <a:pt x="104775" y="240982"/>
                    </a:lnTo>
                    <a:cubicBezTo>
                      <a:pt x="104775" y="240982"/>
                      <a:pt x="104775" y="240982"/>
                      <a:pt x="105727" y="240982"/>
                    </a:cubicBezTo>
                    <a:cubicBezTo>
                      <a:pt x="105727" y="240982"/>
                      <a:pt x="105727" y="240982"/>
                      <a:pt x="106680" y="240982"/>
                    </a:cubicBezTo>
                    <a:cubicBezTo>
                      <a:pt x="106680" y="240982"/>
                      <a:pt x="106680" y="240982"/>
                      <a:pt x="106680" y="240982"/>
                    </a:cubicBezTo>
                    <a:cubicBezTo>
                      <a:pt x="106680" y="240982"/>
                      <a:pt x="107632" y="240982"/>
                      <a:pt x="107632" y="240982"/>
                    </a:cubicBezTo>
                    <a:cubicBezTo>
                      <a:pt x="108585" y="240982"/>
                      <a:pt x="109538" y="240982"/>
                      <a:pt x="110490" y="240982"/>
                    </a:cubicBezTo>
                    <a:cubicBezTo>
                      <a:pt x="110490" y="240982"/>
                      <a:pt x="110490" y="240982"/>
                      <a:pt x="110490" y="240982"/>
                    </a:cubicBezTo>
                    <a:cubicBezTo>
                      <a:pt x="110490" y="240982"/>
                      <a:pt x="110490" y="240982"/>
                      <a:pt x="110490" y="240982"/>
                    </a:cubicBezTo>
                    <a:cubicBezTo>
                      <a:pt x="110490" y="240982"/>
                      <a:pt x="110490" y="240982"/>
                      <a:pt x="110490" y="240982"/>
                    </a:cubicBezTo>
                    <a:cubicBezTo>
                      <a:pt x="110490" y="240982"/>
                      <a:pt x="110490" y="240982"/>
                      <a:pt x="110490" y="240982"/>
                    </a:cubicBezTo>
                    <a:cubicBezTo>
                      <a:pt x="111443" y="240982"/>
                      <a:pt x="112395" y="240982"/>
                      <a:pt x="113348" y="240982"/>
                    </a:cubicBezTo>
                    <a:cubicBezTo>
                      <a:pt x="113348" y="240982"/>
                      <a:pt x="114300" y="240982"/>
                      <a:pt x="114300" y="240982"/>
                    </a:cubicBezTo>
                    <a:cubicBezTo>
                      <a:pt x="114300" y="240982"/>
                      <a:pt x="114300" y="240982"/>
                      <a:pt x="114300" y="240982"/>
                    </a:cubicBezTo>
                    <a:cubicBezTo>
                      <a:pt x="114300" y="240982"/>
                      <a:pt x="114300" y="240982"/>
                      <a:pt x="115252" y="240982"/>
                    </a:cubicBezTo>
                    <a:cubicBezTo>
                      <a:pt x="115252" y="240982"/>
                      <a:pt x="115252" y="240982"/>
                      <a:pt x="116205" y="240982"/>
                    </a:cubicBezTo>
                    <a:lnTo>
                      <a:pt x="214313" y="186690"/>
                    </a:lnTo>
                    <a:cubicBezTo>
                      <a:pt x="214313" y="186690"/>
                      <a:pt x="215265" y="185738"/>
                      <a:pt x="215265" y="185738"/>
                    </a:cubicBezTo>
                    <a:cubicBezTo>
                      <a:pt x="216218" y="185738"/>
                      <a:pt x="216218" y="184785"/>
                      <a:pt x="217170" y="184785"/>
                    </a:cubicBezTo>
                    <a:cubicBezTo>
                      <a:pt x="217170" y="184785"/>
                      <a:pt x="218123" y="183833"/>
                      <a:pt x="218123" y="182880"/>
                    </a:cubicBezTo>
                    <a:cubicBezTo>
                      <a:pt x="218123" y="181927"/>
                      <a:pt x="219075" y="181927"/>
                      <a:pt x="219075" y="180975"/>
                    </a:cubicBezTo>
                    <a:cubicBezTo>
                      <a:pt x="219075" y="180022"/>
                      <a:pt x="219075" y="180022"/>
                      <a:pt x="219075" y="179070"/>
                    </a:cubicBezTo>
                    <a:cubicBezTo>
                      <a:pt x="219075" y="179070"/>
                      <a:pt x="219075" y="178117"/>
                      <a:pt x="219075" y="178117"/>
                    </a:cubicBezTo>
                    <a:lnTo>
                      <a:pt x="219075" y="63817"/>
                    </a:lnTo>
                    <a:cubicBezTo>
                      <a:pt x="219075" y="63817"/>
                      <a:pt x="219075" y="63817"/>
                      <a:pt x="219075" y="63817"/>
                    </a:cubicBezTo>
                    <a:cubicBezTo>
                      <a:pt x="219075" y="63817"/>
                      <a:pt x="219075" y="62865"/>
                      <a:pt x="219075" y="62865"/>
                    </a:cubicBezTo>
                    <a:cubicBezTo>
                      <a:pt x="219075" y="61913"/>
                      <a:pt x="219075" y="61913"/>
                      <a:pt x="219075" y="61913"/>
                    </a:cubicBezTo>
                    <a:cubicBezTo>
                      <a:pt x="219075" y="61913"/>
                      <a:pt x="219075" y="60960"/>
                      <a:pt x="219075" y="60960"/>
                    </a:cubicBezTo>
                    <a:cubicBezTo>
                      <a:pt x="219075" y="60960"/>
                      <a:pt x="219075" y="60960"/>
                      <a:pt x="219075" y="60960"/>
                    </a:cubicBezTo>
                    <a:cubicBezTo>
                      <a:pt x="219075" y="60960"/>
                      <a:pt x="219075" y="60960"/>
                      <a:pt x="218123" y="60007"/>
                    </a:cubicBezTo>
                    <a:cubicBezTo>
                      <a:pt x="218123" y="60007"/>
                      <a:pt x="217170" y="59055"/>
                      <a:pt x="217170" y="59055"/>
                    </a:cubicBezTo>
                    <a:cubicBezTo>
                      <a:pt x="217170" y="59055"/>
                      <a:pt x="217170" y="58102"/>
                      <a:pt x="216218" y="58102"/>
                    </a:cubicBezTo>
                    <a:cubicBezTo>
                      <a:pt x="216218" y="58102"/>
                      <a:pt x="215265" y="57150"/>
                      <a:pt x="215265" y="57150"/>
                    </a:cubicBezTo>
                    <a:cubicBezTo>
                      <a:pt x="215265" y="57150"/>
                      <a:pt x="215265" y="57150"/>
                      <a:pt x="214313" y="56197"/>
                    </a:cubicBezTo>
                    <a:lnTo>
                      <a:pt x="114300" y="952"/>
                    </a:lnTo>
                    <a:cubicBezTo>
                      <a:pt x="114300" y="952"/>
                      <a:pt x="113348" y="952"/>
                      <a:pt x="113348" y="952"/>
                    </a:cubicBezTo>
                    <a:cubicBezTo>
                      <a:pt x="112395" y="952"/>
                      <a:pt x="112395" y="952"/>
                      <a:pt x="111443" y="0"/>
                    </a:cubicBezTo>
                    <a:cubicBezTo>
                      <a:pt x="110490" y="0"/>
                      <a:pt x="110490" y="0"/>
                      <a:pt x="109538" y="0"/>
                    </a:cubicBezTo>
                    <a:cubicBezTo>
                      <a:pt x="108585" y="0"/>
                      <a:pt x="108585" y="0"/>
                      <a:pt x="107632" y="0"/>
                    </a:cubicBezTo>
                    <a:cubicBezTo>
                      <a:pt x="106680" y="0"/>
                      <a:pt x="106680" y="0"/>
                      <a:pt x="105727" y="952"/>
                    </a:cubicBezTo>
                    <a:cubicBezTo>
                      <a:pt x="105727" y="952"/>
                      <a:pt x="104775" y="952"/>
                      <a:pt x="104775" y="952"/>
                    </a:cubicBezTo>
                    <a:lnTo>
                      <a:pt x="4763" y="56197"/>
                    </a:lnTo>
                    <a:cubicBezTo>
                      <a:pt x="4763" y="56197"/>
                      <a:pt x="4763" y="56197"/>
                      <a:pt x="3810" y="57150"/>
                    </a:cubicBezTo>
                    <a:cubicBezTo>
                      <a:pt x="3810" y="57150"/>
                      <a:pt x="2857" y="58102"/>
                      <a:pt x="2857" y="58102"/>
                    </a:cubicBezTo>
                    <a:cubicBezTo>
                      <a:pt x="2857" y="58102"/>
                      <a:pt x="1905" y="59055"/>
                      <a:pt x="1905" y="59055"/>
                    </a:cubicBezTo>
                    <a:cubicBezTo>
                      <a:pt x="1905" y="59055"/>
                      <a:pt x="952" y="60007"/>
                      <a:pt x="952" y="60007"/>
                    </a:cubicBezTo>
                    <a:cubicBezTo>
                      <a:pt x="952" y="60007"/>
                      <a:pt x="952" y="60007"/>
                      <a:pt x="0" y="60960"/>
                    </a:cubicBezTo>
                    <a:cubicBezTo>
                      <a:pt x="0" y="60960"/>
                      <a:pt x="0" y="60960"/>
                      <a:pt x="0" y="60960"/>
                    </a:cubicBezTo>
                    <a:cubicBezTo>
                      <a:pt x="0" y="60960"/>
                      <a:pt x="0" y="61913"/>
                      <a:pt x="0" y="61913"/>
                    </a:cubicBezTo>
                    <a:cubicBezTo>
                      <a:pt x="0" y="61913"/>
                      <a:pt x="0" y="62865"/>
                      <a:pt x="0" y="63817"/>
                    </a:cubicBezTo>
                    <a:cubicBezTo>
                      <a:pt x="0" y="63817"/>
                      <a:pt x="0" y="64770"/>
                      <a:pt x="0" y="64770"/>
                    </a:cubicBezTo>
                    <a:cubicBezTo>
                      <a:pt x="0" y="64770"/>
                      <a:pt x="0" y="64770"/>
                      <a:pt x="0" y="64770"/>
                    </a:cubicBezTo>
                    <a:lnTo>
                      <a:pt x="0" y="178117"/>
                    </a:lnTo>
                    <a:close/>
                    <a:moveTo>
                      <a:pt x="109538" y="20002"/>
                    </a:moveTo>
                    <a:lnTo>
                      <a:pt x="190500" y="63817"/>
                    </a:lnTo>
                    <a:lnTo>
                      <a:pt x="109538" y="107632"/>
                    </a:lnTo>
                    <a:lnTo>
                      <a:pt x="29527" y="63817"/>
                    </a:lnTo>
                    <a:lnTo>
                      <a:pt x="109538" y="20002"/>
                    </a:lnTo>
                    <a:close/>
                    <a:moveTo>
                      <a:pt x="19050" y="80010"/>
                    </a:moveTo>
                    <a:lnTo>
                      <a:pt x="100013" y="123825"/>
                    </a:lnTo>
                    <a:lnTo>
                      <a:pt x="100013" y="216217"/>
                    </a:lnTo>
                    <a:lnTo>
                      <a:pt x="19050" y="173355"/>
                    </a:lnTo>
                    <a:lnTo>
                      <a:pt x="19050" y="80010"/>
                    </a:lnTo>
                    <a:close/>
                    <a:moveTo>
                      <a:pt x="119063" y="123825"/>
                    </a:moveTo>
                    <a:lnTo>
                      <a:pt x="200025" y="80010"/>
                    </a:lnTo>
                    <a:lnTo>
                      <a:pt x="200025" y="172402"/>
                    </a:lnTo>
                    <a:lnTo>
                      <a:pt x="119063" y="216217"/>
                    </a:lnTo>
                    <a:lnTo>
                      <a:pt x="119063" y="123825"/>
                    </a:lnTo>
                    <a:close/>
                  </a:path>
                </a:pathLst>
              </a:custGeom>
              <a:grpFill/>
              <a:ln w="9525" cap="flat">
                <a:noFill/>
                <a:prstDash val="solid"/>
                <a:miter/>
              </a:ln>
            </p:spPr>
            <p:txBody>
              <a:bodyPr rtlCol="0" anchor="ctr"/>
              <a:lstStyle/>
              <a:p>
                <a:pPr rtl="0"/>
                <a:endParaRPr lang="en-US">
                  <a:ea typeface="Meiryo" panose="020B0604030504040204" pitchFamily="34" charset="-128"/>
                </a:endParaRPr>
              </a:p>
            </p:txBody>
          </p:sp>
        </p:grpSp>
      </p:grpSp>
      <p:sp>
        <p:nvSpPr>
          <p:cNvPr id="11" name="TextBox 10">
            <a:extLst>
              <a:ext uri="{FF2B5EF4-FFF2-40B4-BE49-F238E27FC236}">
                <a16:creationId xmlns:a16="http://schemas.microsoft.com/office/drawing/2014/main" id="{A0DEFD0E-1A45-8CA8-39F5-7FE4970AA2C2}"/>
              </a:ext>
            </a:extLst>
          </p:cNvPr>
          <p:cNvSpPr txBox="1"/>
          <p:nvPr/>
        </p:nvSpPr>
        <p:spPr>
          <a:xfrm>
            <a:off x="1250949" y="1516545"/>
            <a:ext cx="822698" cy="200055"/>
          </a:xfrm>
          <a:prstGeom prst="rect">
            <a:avLst/>
          </a:prstGeom>
          <a:noFill/>
        </p:spPr>
        <p:txBody>
          <a:bodyPr wrap="square" lIns="0" tIns="0" rIns="0" bIns="0" rtlCol="0">
            <a:spAutoFit/>
          </a:bodyPr>
          <a:lstStyle/>
          <a:p>
            <a:pPr rtl="0"/>
            <a:r>
              <a:rPr lang="ja-jp" sz="1300" b="1">
                <a:ea typeface="Meiryo" panose="020B0604030504040204" pitchFamily="34" charset="-128"/>
              </a:rPr>
              <a:t>定義</a:t>
            </a:r>
          </a:p>
        </p:txBody>
      </p:sp>
      <p:sp>
        <p:nvSpPr>
          <p:cNvPr id="15" name="Isosceles Triangle 14">
            <a:extLst>
              <a:ext uri="{FF2B5EF4-FFF2-40B4-BE49-F238E27FC236}">
                <a16:creationId xmlns:a16="http://schemas.microsoft.com/office/drawing/2014/main" id="{8C8A8701-48B1-A6E8-38B8-2F4D8E44235C}"/>
              </a:ext>
            </a:extLst>
          </p:cNvPr>
          <p:cNvSpPr/>
          <p:nvPr/>
        </p:nvSpPr>
        <p:spPr>
          <a:xfrm rot="5400000">
            <a:off x="2151339" y="1534625"/>
            <a:ext cx="257807" cy="163895"/>
          </a:xfrm>
          <a:prstGeom prst="triangl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1600" dirty="0" err="1">
              <a:ea typeface="Meiryo" panose="020B0604030504040204" pitchFamily="34" charset="-128"/>
            </a:endParaRPr>
          </a:p>
        </p:txBody>
      </p:sp>
    </p:spTree>
    <p:extLst>
      <p:ext uri="{BB962C8B-B14F-4D97-AF65-F5344CB8AC3E}">
        <p14:creationId xmlns:p14="http://schemas.microsoft.com/office/powerpoint/2010/main" val="90940809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 name="Picture 85" descr="A picture containing light, lit, dark&#10;&#10;Description automatically generated">
            <a:extLst>
              <a:ext uri="{FF2B5EF4-FFF2-40B4-BE49-F238E27FC236}">
                <a16:creationId xmlns:a16="http://schemas.microsoft.com/office/drawing/2014/main" id="{F9B3C874-C4AF-6AA4-2B5F-5391B659B052}"/>
              </a:ext>
            </a:extLst>
          </p:cNvPr>
          <p:cNvPicPr>
            <a:picLocks noChangeAspect="1"/>
          </p:cNvPicPr>
          <p:nvPr/>
        </p:nvPicPr>
        <p:blipFill rotWithShape="1">
          <a:blip r:embed="rId3" cstate="print">
            <a:alphaModFix/>
            <a:extLst>
              <a:ext uri="{BEBA8EAE-BF5A-486C-A8C5-ECC9F3942E4B}">
                <a14:imgProps xmlns:a14="http://schemas.microsoft.com/office/drawing/2010/main">
                  <a14:imgLayer r:embed="rId4">
                    <a14:imgEffect>
                      <a14:brightnessContrast bright="-72000"/>
                    </a14:imgEffect>
                  </a14:imgLayer>
                </a14:imgProps>
              </a:ext>
              <a:ext uri="{28A0092B-C50C-407E-A947-70E740481C1C}">
                <a14:useLocalDpi xmlns:a14="http://schemas.microsoft.com/office/drawing/2010/main"/>
              </a:ext>
            </a:extLst>
          </a:blip>
          <a:srcRect t="33750" b="33750"/>
          <a:stretch/>
        </p:blipFill>
        <p:spPr>
          <a:xfrm>
            <a:off x="0" y="0"/>
            <a:ext cx="9144000" cy="2971800"/>
          </a:xfrm>
          <a:prstGeom prst="rect">
            <a:avLst/>
          </a:prstGeom>
        </p:spPr>
      </p:pic>
      <p:sp>
        <p:nvSpPr>
          <p:cNvPr id="2" name="Title 1">
            <a:extLst>
              <a:ext uri="{FF2B5EF4-FFF2-40B4-BE49-F238E27FC236}">
                <a16:creationId xmlns:a16="http://schemas.microsoft.com/office/drawing/2014/main" id="{13904FA8-10C9-2FEC-D89A-7269DEC6B79F}"/>
              </a:ext>
            </a:extLst>
          </p:cNvPr>
          <p:cNvSpPr>
            <a:spLocks noGrp="1"/>
          </p:cNvSpPr>
          <p:nvPr>
            <p:ph type="title"/>
          </p:nvPr>
        </p:nvSpPr>
        <p:spPr/>
        <p:txBody>
          <a:bodyPr rtlCol="0"/>
          <a:lstStyle/>
          <a:p>
            <a:pPr rtl="0"/>
            <a:r>
              <a:rPr lang="ja-jp">
                <a:solidFill>
                  <a:schemeClr val="bg1"/>
                </a:solidFill>
                <a:ea typeface="Meiryo" panose="020B0604030504040204" pitchFamily="34" charset="-128"/>
              </a:rPr>
              <a:t>スキル開発におけるデジタル リテラシーの役割</a:t>
            </a:r>
          </a:p>
        </p:txBody>
      </p:sp>
      <p:graphicFrame>
        <p:nvGraphicFramePr>
          <p:cNvPr id="3" name="Table 2">
            <a:extLst>
              <a:ext uri="{FF2B5EF4-FFF2-40B4-BE49-F238E27FC236}">
                <a16:creationId xmlns:a16="http://schemas.microsoft.com/office/drawing/2014/main" id="{C999335C-3385-823D-11A8-51524523F073}"/>
              </a:ext>
            </a:extLst>
          </p:cNvPr>
          <p:cNvGraphicFramePr>
            <a:graphicFrameLocks noGrp="1"/>
          </p:cNvGraphicFramePr>
          <p:nvPr>
            <p:extLst>
              <p:ext uri="{D42A27DB-BD31-4B8C-83A1-F6EECF244321}">
                <p14:modId xmlns:p14="http://schemas.microsoft.com/office/powerpoint/2010/main" val="2477570372"/>
              </p:ext>
            </p:extLst>
          </p:nvPr>
        </p:nvGraphicFramePr>
        <p:xfrm>
          <a:off x="368491" y="1187450"/>
          <a:ext cx="8407020" cy="3590289"/>
        </p:xfrm>
        <a:graphic>
          <a:graphicData uri="http://schemas.openxmlformats.org/drawingml/2006/table">
            <a:tbl>
              <a:tblPr firstRow="1" bandRow="1">
                <a:tableStyleId>{5C22544A-7EE6-4342-B048-85BDC9FD1C3A}</a:tableStyleId>
              </a:tblPr>
              <a:tblGrid>
                <a:gridCol w="2874171">
                  <a:extLst>
                    <a:ext uri="{9D8B030D-6E8A-4147-A177-3AD203B41FA5}">
                      <a16:colId xmlns:a16="http://schemas.microsoft.com/office/drawing/2014/main" val="288626956"/>
                    </a:ext>
                  </a:extLst>
                </a:gridCol>
                <a:gridCol w="5532849">
                  <a:extLst>
                    <a:ext uri="{9D8B030D-6E8A-4147-A177-3AD203B41FA5}">
                      <a16:colId xmlns:a16="http://schemas.microsoft.com/office/drawing/2014/main" val="3607457744"/>
                    </a:ext>
                  </a:extLst>
                </a:gridCol>
              </a:tblGrid>
              <a:tr h="398921">
                <a:tc>
                  <a:txBody>
                    <a:bodyPr/>
                    <a:lstStyle/>
                    <a:p>
                      <a:pPr lvl="0" algn="l" rtl="0"/>
                      <a:r>
                        <a:rPr lang="ja-jp" sz="1100" baseline="0" dirty="0">
                          <a:ea typeface="Meiryo" panose="020B0604030504040204" pitchFamily="34" charset="-128"/>
                        </a:rPr>
                        <a:t>デジタル テクノロジーの種類</a:t>
                      </a:r>
                    </a:p>
                  </a:txBody>
                  <a:tcPr marR="45720" anchor="ctr">
                    <a:lnL w="12700" cmpd="sng">
                      <a:noFill/>
                    </a:lnL>
                    <a:lnR w="12700" cmpd="sng">
                      <a:noFill/>
                    </a:lnR>
                    <a:lnT w="12700" cmpd="sng">
                      <a:noFill/>
                    </a:lnT>
                    <a:lnB w="38100" cmpd="sng">
                      <a:noFill/>
                    </a:lnB>
                    <a:lnTlToBr w="12700" cmpd="sng">
                      <a:noFill/>
                      <a:prstDash val="solid"/>
                    </a:lnTlToBr>
                    <a:lnBlToTr w="12700" cmpd="sng">
                      <a:noFill/>
                      <a:prstDash val="solid"/>
                    </a:lnBlToTr>
                  </a:tcPr>
                </a:tc>
                <a:tc>
                  <a:txBody>
                    <a:bodyPr/>
                    <a:lstStyle/>
                    <a:p>
                      <a:pPr marL="0" lvl="1" algn="l" rtl="0"/>
                      <a:r>
                        <a:rPr lang="ja-jp" sz="1100" baseline="0">
                          <a:ea typeface="Meiryo" panose="020B0604030504040204" pitchFamily="34" charset="-128"/>
                        </a:rPr>
                        <a:t>学習できるスキルの種類</a:t>
                      </a:r>
                    </a:p>
                  </a:txBody>
                  <a:tcPr marL="45720" marR="45720" anchor="ctr">
                    <a:lnL w="12700" cmpd="sng">
                      <a:noFill/>
                    </a:lnL>
                    <a:lnR w="12700" cmpd="sng">
                      <a:noFill/>
                    </a:lnR>
                    <a:lnT w="12700" cmpd="sng">
                      <a:noFill/>
                    </a:lnT>
                    <a:lnB w="38100" cmpd="sng">
                      <a:noFill/>
                    </a:lnB>
                    <a:lnTlToBr w="12700" cmpd="sng">
                      <a:noFill/>
                      <a:prstDash val="solid"/>
                    </a:lnTlToBr>
                    <a:lnBlToTr w="12700" cmpd="sng">
                      <a:noFill/>
                      <a:prstDash val="solid"/>
                    </a:lnBlToTr>
                  </a:tcPr>
                </a:tc>
                <a:extLst>
                  <a:ext uri="{0D108BD9-81ED-4DB2-BD59-A6C34878D82A}">
                    <a16:rowId xmlns:a16="http://schemas.microsoft.com/office/drawing/2014/main" val="2432473596"/>
                  </a:ext>
                </a:extLst>
              </a:tr>
              <a:tr h="398921">
                <a:tc>
                  <a:txBody>
                    <a:bodyPr/>
                    <a:lstStyle/>
                    <a:p>
                      <a:pPr marL="0" lvl="2" algn="l" rtl="0"/>
                      <a:r>
                        <a:rPr lang="ja-jp" sz="900" b="1" baseline="0" dirty="0">
                          <a:ea typeface="Meiryo" panose="020B0604030504040204" pitchFamily="34" charset="-128"/>
                        </a:rPr>
                        <a:t>クラウド コンピューティングと</a:t>
                      </a:r>
                      <a:endParaRPr lang="en-US" altLang="ja-JP" sz="900" b="1" baseline="0" dirty="0">
                        <a:ea typeface="Meiryo" panose="020B0604030504040204" pitchFamily="34" charset="-128"/>
                      </a:endParaRPr>
                    </a:p>
                    <a:p>
                      <a:pPr marL="0" lvl="2" algn="l" rtl="0"/>
                      <a:r>
                        <a:rPr lang="ja-jp" sz="900" b="1" baseline="0" dirty="0">
                          <a:ea typeface="Meiryo" panose="020B0604030504040204" pitchFamily="34" charset="-128"/>
                        </a:rPr>
                        <a:t>インダストリー クラウド </a:t>
                      </a:r>
                    </a:p>
                  </a:txBody>
                  <a:tcPr marL="548640" marR="45720" anchor="ctr">
                    <a:lnL w="12700" cmpd="sng">
                      <a:noFill/>
                    </a:lnL>
                    <a:lnR w="12700" cmpd="sng">
                      <a:noFill/>
                    </a:lnR>
                    <a:lnT w="38100" cmpd="sng">
                      <a:noFill/>
                    </a:lnT>
                    <a:lnB w="9525" cap="flat" cmpd="sng" algn="ctr">
                      <a:solidFill>
                        <a:schemeClr val="tx2">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rtl="0"/>
                      <a:r>
                        <a:rPr lang="ja-jp" sz="900" baseline="0">
                          <a:ea typeface="Meiryo" panose="020B0604030504040204" pitchFamily="34" charset="-128"/>
                        </a:rPr>
                        <a:t>プログラミング言語、クラウド プラットフォーム、大規模なデータベースの管理、ネットワークの概念、</a:t>
                      </a:r>
                      <a:br>
                        <a:rPr lang="en-US" sz="900" baseline="0" dirty="0">
                          <a:ea typeface="Meiryo" panose="020B0604030504040204" pitchFamily="34" charset="-128"/>
                        </a:rPr>
                      </a:br>
                      <a:r>
                        <a:rPr lang="ja-jp" sz="900" baseline="0">
                          <a:ea typeface="Meiryo" panose="020B0604030504040204" pitchFamily="34" charset="-128"/>
                        </a:rPr>
                        <a:t>サイバーセキュリティ</a:t>
                      </a:r>
                    </a:p>
                  </a:txBody>
                  <a:tcPr marL="45720" marR="45720" anchor="ctr">
                    <a:lnL w="12700" cmpd="sng">
                      <a:noFill/>
                    </a:lnL>
                    <a:lnR w="12700" cmpd="sng">
                      <a:noFill/>
                    </a:lnR>
                    <a:lnT w="38100" cmpd="sng">
                      <a:noFill/>
                    </a:lnT>
                    <a:lnB w="9525" cap="flat" cmpd="sng" algn="ctr">
                      <a:solidFill>
                        <a:schemeClr val="tx2">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324368587"/>
                  </a:ext>
                </a:extLst>
              </a:tr>
              <a:tr h="398921">
                <a:tc>
                  <a:txBody>
                    <a:bodyPr/>
                    <a:lstStyle/>
                    <a:p>
                      <a:pPr marL="0" lvl="2" algn="l" rtl="0"/>
                      <a:r>
                        <a:rPr lang="ja-jp" sz="900" b="1" baseline="0">
                          <a:ea typeface="Meiryo" panose="020B0604030504040204" pitchFamily="34" charset="-128"/>
                        </a:rPr>
                        <a:t>デジタル プラットフォーム</a:t>
                      </a:r>
                    </a:p>
                  </a:txBody>
                  <a:tcPr marL="548640" marR="45720" anchor="ctr">
                    <a:lnL w="12700" cmpd="sng">
                      <a:noFill/>
                    </a:lnL>
                    <a:lnR w="12700" cmpd="sng">
                      <a:noFill/>
                    </a:lnR>
                    <a:lnT w="9525" cap="flat" cmpd="sng" algn="ctr">
                      <a:solidFill>
                        <a:schemeClr val="tx2">
                          <a:lumMod val="20000"/>
                          <a:lumOff val="80000"/>
                        </a:schemeClr>
                      </a:solidFill>
                      <a:prstDash val="solid"/>
                      <a:round/>
                      <a:headEnd type="none" w="med" len="med"/>
                      <a:tailEnd type="none" w="med" len="med"/>
                    </a:lnT>
                    <a:lnB w="9525" cap="flat" cmpd="sng" algn="ctr">
                      <a:solidFill>
                        <a:schemeClr val="tx2">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rtl="0"/>
                      <a:r>
                        <a:rPr lang="ja-jp" sz="900" baseline="0">
                          <a:ea typeface="Meiryo" panose="020B0604030504040204" pitchFamily="34" charset="-128"/>
                        </a:rPr>
                        <a:t>プログラミング、Web 開発、ユーザー エクスペリエンス(UX)設計、データ解析、デジタル マーケティング、ソーシャル メディア マーケティング</a:t>
                      </a:r>
                    </a:p>
                  </a:txBody>
                  <a:tcPr marL="45720" marR="45720" anchor="ctr">
                    <a:lnL w="12700" cmpd="sng">
                      <a:noFill/>
                    </a:lnL>
                    <a:lnR w="12700" cmpd="sng">
                      <a:noFill/>
                    </a:lnR>
                    <a:lnT w="9525" cap="flat" cmpd="sng" algn="ctr">
                      <a:solidFill>
                        <a:schemeClr val="tx2">
                          <a:lumMod val="20000"/>
                          <a:lumOff val="80000"/>
                        </a:schemeClr>
                      </a:solidFill>
                      <a:prstDash val="solid"/>
                      <a:round/>
                      <a:headEnd type="none" w="med" len="med"/>
                      <a:tailEnd type="none" w="med" len="med"/>
                    </a:lnT>
                    <a:lnB w="9525" cap="flat" cmpd="sng" algn="ctr">
                      <a:solidFill>
                        <a:schemeClr val="tx2">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636139803"/>
                  </a:ext>
                </a:extLst>
              </a:tr>
              <a:tr h="398921">
                <a:tc>
                  <a:txBody>
                    <a:bodyPr/>
                    <a:lstStyle/>
                    <a:p>
                      <a:pPr marL="0" lvl="2" algn="l" rtl="0"/>
                      <a:r>
                        <a:rPr lang="ja-jp" sz="900" b="1" baseline="0">
                          <a:ea typeface="Meiryo" panose="020B0604030504040204" pitchFamily="34" charset="-128"/>
                        </a:rPr>
                        <a:t>ビッグデータ</a:t>
                      </a:r>
                    </a:p>
                  </a:txBody>
                  <a:tcPr marL="548640" marR="45720" anchor="ctr">
                    <a:lnL w="12700" cmpd="sng">
                      <a:noFill/>
                    </a:lnL>
                    <a:lnR w="12700" cmpd="sng">
                      <a:noFill/>
                    </a:lnR>
                    <a:lnT w="9525" cap="flat" cmpd="sng" algn="ctr">
                      <a:solidFill>
                        <a:schemeClr val="tx2">
                          <a:lumMod val="20000"/>
                          <a:lumOff val="80000"/>
                        </a:schemeClr>
                      </a:solidFill>
                      <a:prstDash val="solid"/>
                      <a:round/>
                      <a:headEnd type="none" w="med" len="med"/>
                      <a:tailEnd type="none" w="med" len="med"/>
                    </a:lnT>
                    <a:lnB w="9525" cap="flat" cmpd="sng" algn="ctr">
                      <a:solidFill>
                        <a:schemeClr val="tx2">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rtl="0"/>
                      <a:r>
                        <a:rPr lang="ja-jp" sz="900" baseline="0">
                          <a:ea typeface="Meiryo" panose="020B0604030504040204" pitchFamily="34" charset="-128"/>
                        </a:rPr>
                        <a:t>統計、データ マイニング、ビジネス識見、データの視覚化、コミュニケーション</a:t>
                      </a:r>
                    </a:p>
                  </a:txBody>
                  <a:tcPr marL="45720" marR="45720" anchor="ctr">
                    <a:lnL w="12700" cmpd="sng">
                      <a:noFill/>
                    </a:lnL>
                    <a:lnR w="12700" cmpd="sng">
                      <a:noFill/>
                    </a:lnR>
                    <a:lnT w="9525" cap="flat" cmpd="sng" algn="ctr">
                      <a:solidFill>
                        <a:schemeClr val="tx2">
                          <a:lumMod val="20000"/>
                          <a:lumOff val="80000"/>
                        </a:schemeClr>
                      </a:solidFill>
                      <a:prstDash val="solid"/>
                      <a:round/>
                      <a:headEnd type="none" w="med" len="med"/>
                      <a:tailEnd type="none" w="med" len="med"/>
                    </a:lnT>
                    <a:lnB w="9525" cap="flat" cmpd="sng" algn="ctr">
                      <a:solidFill>
                        <a:schemeClr val="tx2">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024240495"/>
                  </a:ext>
                </a:extLst>
              </a:tr>
              <a:tr h="398921">
                <a:tc>
                  <a:txBody>
                    <a:bodyPr/>
                    <a:lstStyle/>
                    <a:p>
                      <a:pPr marL="0" lvl="2" algn="l" rtl="0"/>
                      <a:r>
                        <a:rPr lang="ja-jp" sz="900" b="1" baseline="0">
                          <a:ea typeface="Meiryo" panose="020B0604030504040204" pitchFamily="34" charset="-128"/>
                        </a:rPr>
                        <a:t>PMT、ERP、CRM</a:t>
                      </a:r>
                    </a:p>
                  </a:txBody>
                  <a:tcPr marL="548640" marR="45720" anchor="ctr">
                    <a:lnL w="12700" cmpd="sng">
                      <a:noFill/>
                    </a:lnL>
                    <a:lnR w="12700" cmpd="sng">
                      <a:noFill/>
                    </a:lnR>
                    <a:lnT w="9525" cap="flat" cmpd="sng" algn="ctr">
                      <a:solidFill>
                        <a:schemeClr val="tx2">
                          <a:lumMod val="20000"/>
                          <a:lumOff val="80000"/>
                        </a:schemeClr>
                      </a:solidFill>
                      <a:prstDash val="solid"/>
                      <a:round/>
                      <a:headEnd type="none" w="med" len="med"/>
                      <a:tailEnd type="none" w="med" len="med"/>
                    </a:lnT>
                    <a:lnB w="9525" cap="flat" cmpd="sng" algn="ctr">
                      <a:solidFill>
                        <a:schemeClr val="tx2">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rtl="0"/>
                      <a:r>
                        <a:rPr lang="ja-jp" sz="900" baseline="0" dirty="0">
                          <a:ea typeface="Meiryo" panose="020B0604030504040204" pitchFamily="34" charset="-128"/>
                        </a:rPr>
                        <a:t>サプライ チェーン、ユーザ エクスペリエンス(UX)調査、プロジェクト管理、材料解析、コミュニケー</a:t>
                      </a:r>
                      <a:br>
                        <a:rPr lang="en-US" altLang="ja-JP" sz="900" baseline="0" dirty="0">
                          <a:ea typeface="Meiryo" panose="020B0604030504040204" pitchFamily="34" charset="-128"/>
                        </a:rPr>
                      </a:br>
                      <a:r>
                        <a:rPr lang="ja-jp" sz="900" baseline="0" dirty="0">
                          <a:ea typeface="Meiryo" panose="020B0604030504040204" pitchFamily="34" charset="-128"/>
                        </a:rPr>
                        <a:t>ション、コラボレーション</a:t>
                      </a:r>
                    </a:p>
                  </a:txBody>
                  <a:tcPr marL="45720" marR="45720" anchor="ctr">
                    <a:lnL w="12700" cmpd="sng">
                      <a:noFill/>
                    </a:lnL>
                    <a:lnR w="12700" cmpd="sng">
                      <a:noFill/>
                    </a:lnR>
                    <a:lnT w="9525" cap="flat" cmpd="sng" algn="ctr">
                      <a:solidFill>
                        <a:schemeClr val="tx2">
                          <a:lumMod val="20000"/>
                          <a:lumOff val="80000"/>
                        </a:schemeClr>
                      </a:solidFill>
                      <a:prstDash val="solid"/>
                      <a:round/>
                      <a:headEnd type="none" w="med" len="med"/>
                      <a:tailEnd type="none" w="med" len="med"/>
                    </a:lnT>
                    <a:lnB w="9525" cap="flat" cmpd="sng" algn="ctr">
                      <a:solidFill>
                        <a:schemeClr val="tx2">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003168451"/>
                  </a:ext>
                </a:extLst>
              </a:tr>
              <a:tr h="398921">
                <a:tc>
                  <a:txBody>
                    <a:bodyPr/>
                    <a:lstStyle/>
                    <a:p>
                      <a:pPr marL="0" lvl="2" algn="l" rtl="0"/>
                      <a:r>
                        <a:rPr lang="ja-jp" sz="900" b="1" baseline="0">
                          <a:ea typeface="Meiryo" panose="020B0604030504040204" pitchFamily="34" charset="-128"/>
                        </a:rPr>
                        <a:t>デジタル ツイン</a:t>
                      </a:r>
                    </a:p>
                  </a:txBody>
                  <a:tcPr marL="548640" marR="45720" anchor="ctr">
                    <a:lnL w="12700" cmpd="sng">
                      <a:noFill/>
                    </a:lnL>
                    <a:lnR w="12700" cmpd="sng">
                      <a:noFill/>
                    </a:lnR>
                    <a:lnT w="9525" cap="flat" cmpd="sng" algn="ctr">
                      <a:solidFill>
                        <a:schemeClr val="tx2">
                          <a:lumMod val="20000"/>
                          <a:lumOff val="80000"/>
                        </a:schemeClr>
                      </a:solidFill>
                      <a:prstDash val="solid"/>
                      <a:round/>
                      <a:headEnd type="none" w="med" len="med"/>
                      <a:tailEnd type="none" w="med" len="med"/>
                    </a:lnT>
                    <a:lnB w="9525" cap="flat" cmpd="sng" algn="ctr">
                      <a:solidFill>
                        <a:schemeClr val="tx2">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rtl="0"/>
                      <a:r>
                        <a:rPr lang="ja-jp" sz="900" baseline="0">
                          <a:ea typeface="Meiryo" panose="020B0604030504040204" pitchFamily="34" charset="-128"/>
                        </a:rPr>
                        <a:t>プロトタイプとテスト、研究開発、問題解決、クリティカル シンキング、</a:t>
                      </a:r>
                      <a:br>
                        <a:rPr lang="en-US" sz="900" baseline="0" dirty="0">
                          <a:ea typeface="Meiryo" panose="020B0604030504040204" pitchFamily="34" charset="-128"/>
                        </a:rPr>
                      </a:br>
                      <a:r>
                        <a:rPr lang="ja-jp" sz="900" baseline="0">
                          <a:ea typeface="Meiryo" panose="020B0604030504040204" pitchFamily="34" charset="-128"/>
                        </a:rPr>
                        <a:t>コミュニケーション、コラボレーション</a:t>
                      </a:r>
                    </a:p>
                  </a:txBody>
                  <a:tcPr marL="45720" marR="45720" anchor="ctr">
                    <a:lnL w="12700" cmpd="sng">
                      <a:noFill/>
                    </a:lnL>
                    <a:lnR w="12700" cmpd="sng">
                      <a:noFill/>
                    </a:lnR>
                    <a:lnT w="9525" cap="flat" cmpd="sng" algn="ctr">
                      <a:solidFill>
                        <a:schemeClr val="tx2">
                          <a:lumMod val="20000"/>
                          <a:lumOff val="80000"/>
                        </a:schemeClr>
                      </a:solidFill>
                      <a:prstDash val="solid"/>
                      <a:round/>
                      <a:headEnd type="none" w="med" len="med"/>
                      <a:tailEnd type="none" w="med" len="med"/>
                    </a:lnT>
                    <a:lnB w="9525" cap="flat" cmpd="sng" algn="ctr">
                      <a:solidFill>
                        <a:schemeClr val="tx2">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352792619"/>
                  </a:ext>
                </a:extLst>
              </a:tr>
              <a:tr h="398921">
                <a:tc>
                  <a:txBody>
                    <a:bodyPr/>
                    <a:lstStyle/>
                    <a:p>
                      <a:pPr marL="0" lvl="2" algn="l" rtl="0"/>
                      <a:r>
                        <a:rPr lang="ja-jp" sz="900" b="1" baseline="0">
                          <a:ea typeface="Meiryo" panose="020B0604030504040204" pitchFamily="34" charset="-128"/>
                        </a:rPr>
                        <a:t>シミュレーション</a:t>
                      </a:r>
                    </a:p>
                  </a:txBody>
                  <a:tcPr marL="548640" marR="45720" anchor="ctr">
                    <a:lnL w="12700" cmpd="sng">
                      <a:noFill/>
                    </a:lnL>
                    <a:lnR w="12700" cmpd="sng">
                      <a:noFill/>
                    </a:lnR>
                    <a:lnT w="9525" cap="flat" cmpd="sng" algn="ctr">
                      <a:solidFill>
                        <a:schemeClr val="tx2">
                          <a:lumMod val="20000"/>
                          <a:lumOff val="80000"/>
                        </a:schemeClr>
                      </a:solidFill>
                      <a:prstDash val="solid"/>
                      <a:round/>
                      <a:headEnd type="none" w="med" len="med"/>
                      <a:tailEnd type="none" w="med" len="med"/>
                    </a:lnT>
                    <a:lnB w="9525" cap="flat" cmpd="sng" algn="ctr">
                      <a:solidFill>
                        <a:schemeClr val="tx2">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rtl="0"/>
                      <a:r>
                        <a:rPr lang="ja-jp" sz="900" baseline="0" dirty="0">
                          <a:ea typeface="Meiryo" panose="020B0604030504040204" pitchFamily="34" charset="-128"/>
                        </a:rPr>
                        <a:t>CAD/CAM、CNC 加工、トラブルシューティング、戦略的意思決定、</a:t>
                      </a:r>
                      <a:br>
                        <a:rPr lang="en-US" altLang="ja-JP" sz="900" baseline="0" dirty="0">
                          <a:ea typeface="Meiryo" panose="020B0604030504040204" pitchFamily="34" charset="-128"/>
                        </a:rPr>
                      </a:br>
                      <a:r>
                        <a:rPr lang="ja-jp" sz="900" baseline="0" dirty="0">
                          <a:ea typeface="Meiryo" panose="020B0604030504040204" pitchFamily="34" charset="-128"/>
                        </a:rPr>
                        <a:t>個人間コミュニケーション</a:t>
                      </a:r>
                      <a:r>
                        <a:rPr lang="ja-JP" altLang="en-US" sz="900" baseline="0" dirty="0">
                          <a:ea typeface="Meiryo" panose="020B0604030504040204" pitchFamily="34" charset="-128"/>
                        </a:rPr>
                        <a:t>、</a:t>
                      </a:r>
                      <a:r>
                        <a:rPr lang="ja-jp" sz="900" baseline="0" dirty="0">
                          <a:ea typeface="Meiryo" panose="020B0604030504040204" pitchFamily="34" charset="-128"/>
                        </a:rPr>
                        <a:t>プロジェクト管理、サプライ チェーンの理解</a:t>
                      </a:r>
                    </a:p>
                  </a:txBody>
                  <a:tcPr marL="45720" marR="45720" anchor="ctr">
                    <a:lnL w="12700" cmpd="sng">
                      <a:noFill/>
                    </a:lnL>
                    <a:lnR w="12700" cmpd="sng">
                      <a:noFill/>
                    </a:lnR>
                    <a:lnT w="9525" cap="flat" cmpd="sng" algn="ctr">
                      <a:solidFill>
                        <a:schemeClr val="tx2">
                          <a:lumMod val="20000"/>
                          <a:lumOff val="80000"/>
                        </a:schemeClr>
                      </a:solidFill>
                      <a:prstDash val="solid"/>
                      <a:round/>
                      <a:headEnd type="none" w="med" len="med"/>
                      <a:tailEnd type="none" w="med" len="med"/>
                    </a:lnT>
                    <a:lnB w="9525" cap="flat" cmpd="sng" algn="ctr">
                      <a:solidFill>
                        <a:schemeClr val="tx2">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132539889"/>
                  </a:ext>
                </a:extLst>
              </a:tr>
              <a:tr h="398921">
                <a:tc>
                  <a:txBody>
                    <a:bodyPr/>
                    <a:lstStyle/>
                    <a:p>
                      <a:pPr marL="0" lvl="2" algn="l" rtl="0">
                        <a:buNone/>
                      </a:pPr>
                      <a:r>
                        <a:rPr lang="ja-jp" sz="900" b="1" baseline="0">
                          <a:ea typeface="Meiryo" panose="020B0604030504040204" pitchFamily="34" charset="-128"/>
                        </a:rPr>
                        <a:t>AI/ML/CAM Assist </a:t>
                      </a:r>
                    </a:p>
                  </a:txBody>
                  <a:tcPr marL="548640" marR="45720" anchor="ctr">
                    <a:lnL w="12700" cmpd="sng">
                      <a:noFill/>
                    </a:lnL>
                    <a:lnR w="12700" cmpd="sng">
                      <a:noFill/>
                    </a:lnR>
                    <a:lnT w="9525" cap="flat" cmpd="sng" algn="ctr">
                      <a:solidFill>
                        <a:schemeClr val="tx2">
                          <a:lumMod val="20000"/>
                          <a:lumOff val="80000"/>
                        </a:schemeClr>
                      </a:solidFill>
                      <a:prstDash val="solid"/>
                      <a:round/>
                      <a:headEnd type="none" w="med" len="med"/>
                      <a:tailEnd type="none" w="med" len="med"/>
                    </a:lnT>
                    <a:lnB w="9525" cap="flat" cmpd="sng" algn="ctr">
                      <a:solidFill>
                        <a:schemeClr val="tx2">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lvl="0" algn="l" rtl="0">
                        <a:buNone/>
                      </a:pPr>
                      <a:r>
                        <a:rPr lang="ja-jp" sz="900" baseline="0">
                          <a:ea typeface="Meiryo" panose="020B0604030504040204" pitchFamily="34" charset="-128"/>
                        </a:rPr>
                        <a:t>データ エンジニアリング、プログラミング、アルゴリズム、配置、セキュリティ、応用数学</a:t>
                      </a:r>
                    </a:p>
                  </a:txBody>
                  <a:tcPr marL="45720" marR="45720" anchor="ctr">
                    <a:lnL w="12700" cmpd="sng">
                      <a:noFill/>
                    </a:lnL>
                    <a:lnR w="12700" cmpd="sng">
                      <a:noFill/>
                    </a:lnR>
                    <a:lnT w="9525" cap="flat" cmpd="sng" algn="ctr">
                      <a:solidFill>
                        <a:schemeClr val="tx2">
                          <a:lumMod val="20000"/>
                          <a:lumOff val="80000"/>
                        </a:schemeClr>
                      </a:solidFill>
                      <a:prstDash val="solid"/>
                      <a:round/>
                      <a:headEnd type="none" w="med" len="med"/>
                      <a:tailEnd type="none" w="med" len="med"/>
                    </a:lnT>
                    <a:lnB w="9525" cap="flat" cmpd="sng" algn="ctr">
                      <a:solidFill>
                        <a:schemeClr val="tx2">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92106377"/>
                  </a:ext>
                </a:extLst>
              </a:tr>
              <a:tr h="398921">
                <a:tc>
                  <a:txBody>
                    <a:bodyPr/>
                    <a:lstStyle/>
                    <a:p>
                      <a:pPr marL="0" lvl="2" algn="l" rtl="0">
                        <a:buNone/>
                      </a:pPr>
                      <a:r>
                        <a:rPr lang="ja-jp" sz="900" b="1" baseline="0">
                          <a:ea typeface="Meiryo" panose="020B0604030504040204" pitchFamily="34" charset="-128"/>
                        </a:rPr>
                        <a:t>自動化/積層造形 </a:t>
                      </a:r>
                    </a:p>
                  </a:txBody>
                  <a:tcPr marL="548640" marR="45720" anchor="ctr">
                    <a:lnL w="12700" cmpd="sng">
                      <a:noFill/>
                    </a:lnL>
                    <a:lnR w="12700" cmpd="sng">
                      <a:noFill/>
                    </a:lnR>
                    <a:lnT w="9525" cap="flat" cmpd="sng" algn="ctr">
                      <a:solidFill>
                        <a:schemeClr val="tx2">
                          <a:lumMod val="20000"/>
                          <a:lumOff val="80000"/>
                        </a:schemeClr>
                      </a:solidFill>
                      <a:prstDash val="solid"/>
                      <a:round/>
                      <a:headEnd type="none" w="med" len="med"/>
                      <a:tailEnd type="none" w="med" len="med"/>
                    </a:lnT>
                    <a:lnB w="285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lvl="0" algn="l" rtl="0">
                        <a:buNone/>
                      </a:pPr>
                      <a:r>
                        <a:rPr lang="ja-jp" sz="900" baseline="0" dirty="0">
                          <a:ea typeface="Meiryo" panose="020B0604030504040204" pitchFamily="34" charset="-128"/>
                        </a:rPr>
                        <a:t>ビジネス解析、ワークフロー設計、テストとデバッグ、変更管理、プログラミング</a:t>
                      </a:r>
                    </a:p>
                  </a:txBody>
                  <a:tcPr marL="45720" marR="45720" anchor="ctr">
                    <a:lnL w="12700" cmpd="sng">
                      <a:noFill/>
                    </a:lnL>
                    <a:lnR w="12700" cmpd="sng">
                      <a:noFill/>
                    </a:lnR>
                    <a:lnT w="9525" cap="flat" cmpd="sng" algn="ctr">
                      <a:solidFill>
                        <a:schemeClr val="tx2">
                          <a:lumMod val="20000"/>
                          <a:lumOff val="80000"/>
                        </a:schemeClr>
                      </a:solidFill>
                      <a:prstDash val="solid"/>
                      <a:round/>
                      <a:headEnd type="none" w="med" len="med"/>
                      <a:tailEnd type="none" w="med" len="med"/>
                    </a:lnT>
                    <a:lnB w="285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148650871"/>
                  </a:ext>
                </a:extLst>
              </a:tr>
            </a:tbl>
          </a:graphicData>
        </a:graphic>
      </p:graphicFrame>
      <p:sp>
        <p:nvSpPr>
          <p:cNvPr id="5" name="Freeform 55">
            <a:extLst>
              <a:ext uri="{FF2B5EF4-FFF2-40B4-BE49-F238E27FC236}">
                <a16:creationId xmlns:a16="http://schemas.microsoft.com/office/drawing/2014/main" id="{4890ED07-EB9C-0BFE-0576-E7C8E8E73EEA}"/>
              </a:ext>
            </a:extLst>
          </p:cNvPr>
          <p:cNvSpPr>
            <a:spLocks noChangeAspect="1" noEditPoints="1"/>
          </p:cNvSpPr>
          <p:nvPr/>
        </p:nvSpPr>
        <p:spPr bwMode="auto">
          <a:xfrm>
            <a:off x="512048" y="1681434"/>
            <a:ext cx="277020" cy="173672"/>
          </a:xfrm>
          <a:custGeom>
            <a:avLst/>
            <a:gdLst>
              <a:gd name="T0" fmla="*/ 4136 w 4190"/>
              <a:gd name="T1" fmla="*/ 1683 h 2632"/>
              <a:gd name="T2" fmla="*/ 3990 w 4190"/>
              <a:gd name="T3" fmla="*/ 1466 h 2632"/>
              <a:gd name="T4" fmla="*/ 3773 w 4190"/>
              <a:gd name="T5" fmla="*/ 1320 h 2632"/>
              <a:gd name="T6" fmla="*/ 3510 w 4190"/>
              <a:gd name="T7" fmla="*/ 1266 h 2632"/>
              <a:gd name="T8" fmla="*/ 3532 w 4190"/>
              <a:gd name="T9" fmla="*/ 1056 h 2632"/>
              <a:gd name="T10" fmla="*/ 3449 w 4190"/>
              <a:gd name="T11" fmla="*/ 645 h 2632"/>
              <a:gd name="T12" fmla="*/ 3223 w 4190"/>
              <a:gd name="T13" fmla="*/ 309 h 2632"/>
              <a:gd name="T14" fmla="*/ 2887 w 4190"/>
              <a:gd name="T15" fmla="*/ 83 h 2632"/>
              <a:gd name="T16" fmla="*/ 2476 w 4190"/>
              <a:gd name="T17" fmla="*/ 0 h 2632"/>
              <a:gd name="T18" fmla="*/ 1874 w 4190"/>
              <a:gd name="T19" fmla="*/ 189 h 2632"/>
              <a:gd name="T20" fmla="*/ 1648 w 4190"/>
              <a:gd name="T21" fmla="*/ 402 h 2632"/>
              <a:gd name="T22" fmla="*/ 1518 w 4190"/>
              <a:gd name="T23" fmla="*/ 614 h 2632"/>
              <a:gd name="T24" fmla="*/ 1271 w 4190"/>
              <a:gd name="T25" fmla="*/ 671 h 2632"/>
              <a:gd name="T26" fmla="*/ 1008 w 4190"/>
              <a:gd name="T27" fmla="*/ 831 h 2632"/>
              <a:gd name="T28" fmla="*/ 738 w 4190"/>
              <a:gd name="T29" fmla="*/ 1269 h 2632"/>
              <a:gd name="T30" fmla="*/ 683 w 4190"/>
              <a:gd name="T31" fmla="*/ 1266 h 2632"/>
              <a:gd name="T32" fmla="*/ 417 w 4190"/>
              <a:gd name="T33" fmla="*/ 1320 h 2632"/>
              <a:gd name="T34" fmla="*/ 200 w 4190"/>
              <a:gd name="T35" fmla="*/ 1466 h 2632"/>
              <a:gd name="T36" fmla="*/ 54 w 4190"/>
              <a:gd name="T37" fmla="*/ 1683 h 2632"/>
              <a:gd name="T38" fmla="*/ 0 w 4190"/>
              <a:gd name="T39" fmla="*/ 1949 h 2632"/>
              <a:gd name="T40" fmla="*/ 54 w 4190"/>
              <a:gd name="T41" fmla="*/ 2215 h 2632"/>
              <a:gd name="T42" fmla="*/ 200 w 4190"/>
              <a:gd name="T43" fmla="*/ 2432 h 2632"/>
              <a:gd name="T44" fmla="*/ 417 w 4190"/>
              <a:gd name="T45" fmla="*/ 2578 h 2632"/>
              <a:gd name="T46" fmla="*/ 683 w 4190"/>
              <a:gd name="T47" fmla="*/ 2632 h 2632"/>
              <a:gd name="T48" fmla="*/ 3507 w 4190"/>
              <a:gd name="T49" fmla="*/ 2632 h 2632"/>
              <a:gd name="T50" fmla="*/ 3773 w 4190"/>
              <a:gd name="T51" fmla="*/ 2578 h 2632"/>
              <a:gd name="T52" fmla="*/ 3990 w 4190"/>
              <a:gd name="T53" fmla="*/ 2432 h 2632"/>
              <a:gd name="T54" fmla="*/ 4136 w 4190"/>
              <a:gd name="T55" fmla="*/ 2215 h 2632"/>
              <a:gd name="T56" fmla="*/ 4190 w 4190"/>
              <a:gd name="T57" fmla="*/ 1949 h 2632"/>
              <a:gd name="T58" fmla="*/ 4136 w 4190"/>
              <a:gd name="T59" fmla="*/ 1683 h 2632"/>
              <a:gd name="T60" fmla="*/ 3851 w 4190"/>
              <a:gd name="T61" fmla="*/ 2293 h 2632"/>
              <a:gd name="T62" fmla="*/ 3507 w 4190"/>
              <a:gd name="T63" fmla="*/ 2435 h 2632"/>
              <a:gd name="T64" fmla="*/ 683 w 4190"/>
              <a:gd name="T65" fmla="*/ 2435 h 2632"/>
              <a:gd name="T66" fmla="*/ 339 w 4190"/>
              <a:gd name="T67" fmla="*/ 2293 h 2632"/>
              <a:gd name="T68" fmla="*/ 197 w 4190"/>
              <a:gd name="T69" fmla="*/ 1949 h 2632"/>
              <a:gd name="T70" fmla="*/ 339 w 4190"/>
              <a:gd name="T71" fmla="*/ 1605 h 2632"/>
              <a:gd name="T72" fmla="*/ 683 w 4190"/>
              <a:gd name="T73" fmla="*/ 1463 h 2632"/>
              <a:gd name="T74" fmla="*/ 793 w 4190"/>
              <a:gd name="T75" fmla="*/ 1477 h 2632"/>
              <a:gd name="T76" fmla="*/ 870 w 4190"/>
              <a:gd name="T77" fmla="*/ 1462 h 2632"/>
              <a:gd name="T78" fmla="*/ 912 w 4190"/>
              <a:gd name="T79" fmla="*/ 1395 h 2632"/>
              <a:gd name="T80" fmla="*/ 1138 w 4190"/>
              <a:gd name="T81" fmla="*/ 979 h 2632"/>
              <a:gd name="T82" fmla="*/ 1342 w 4190"/>
              <a:gd name="T83" fmla="*/ 854 h 2632"/>
              <a:gd name="T84" fmla="*/ 1585 w 4190"/>
              <a:gd name="T85" fmla="*/ 807 h 2632"/>
              <a:gd name="T86" fmla="*/ 1676 w 4190"/>
              <a:gd name="T87" fmla="*/ 744 h 2632"/>
              <a:gd name="T88" fmla="*/ 1802 w 4190"/>
              <a:gd name="T89" fmla="*/ 524 h 2632"/>
              <a:gd name="T90" fmla="*/ 1986 w 4190"/>
              <a:gd name="T91" fmla="*/ 350 h 2632"/>
              <a:gd name="T92" fmla="*/ 2476 w 4190"/>
              <a:gd name="T93" fmla="*/ 197 h 2632"/>
              <a:gd name="T94" fmla="*/ 2811 w 4190"/>
              <a:gd name="T95" fmla="*/ 264 h 2632"/>
              <a:gd name="T96" fmla="*/ 3084 w 4190"/>
              <a:gd name="T97" fmla="*/ 448 h 2632"/>
              <a:gd name="T98" fmla="*/ 3268 w 4190"/>
              <a:gd name="T99" fmla="*/ 722 h 2632"/>
              <a:gd name="T100" fmla="*/ 3336 w 4190"/>
              <a:gd name="T101" fmla="*/ 1056 h 2632"/>
              <a:gd name="T102" fmla="*/ 3284 w 4190"/>
              <a:gd name="T103" fmla="*/ 1347 h 2632"/>
              <a:gd name="T104" fmla="*/ 3303 w 4190"/>
              <a:gd name="T105" fmla="*/ 1446 h 2632"/>
              <a:gd name="T106" fmla="*/ 3398 w 4190"/>
              <a:gd name="T107" fmla="*/ 1476 h 2632"/>
              <a:gd name="T108" fmla="*/ 3507 w 4190"/>
              <a:gd name="T109" fmla="*/ 1463 h 2632"/>
              <a:gd name="T110" fmla="*/ 3851 w 4190"/>
              <a:gd name="T111" fmla="*/ 1605 h 2632"/>
              <a:gd name="T112" fmla="*/ 3993 w 4190"/>
              <a:gd name="T113" fmla="*/ 1949 h 2632"/>
              <a:gd name="T114" fmla="*/ 3851 w 4190"/>
              <a:gd name="T115" fmla="*/ 2293 h 2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190" h="2632">
                <a:moveTo>
                  <a:pt x="4136" y="1683"/>
                </a:moveTo>
                <a:cubicBezTo>
                  <a:pt x="4102" y="1602"/>
                  <a:pt x="4053" y="1529"/>
                  <a:pt x="3990" y="1466"/>
                </a:cubicBezTo>
                <a:cubicBezTo>
                  <a:pt x="3927" y="1404"/>
                  <a:pt x="3854" y="1355"/>
                  <a:pt x="3773" y="1320"/>
                </a:cubicBezTo>
                <a:cubicBezTo>
                  <a:pt x="3690" y="1285"/>
                  <a:pt x="3601" y="1267"/>
                  <a:pt x="3510" y="1266"/>
                </a:cubicBezTo>
                <a:cubicBezTo>
                  <a:pt x="3525" y="1197"/>
                  <a:pt x="3532" y="1127"/>
                  <a:pt x="3532" y="1056"/>
                </a:cubicBezTo>
                <a:cubicBezTo>
                  <a:pt x="3532" y="914"/>
                  <a:pt x="3504" y="775"/>
                  <a:pt x="3449" y="645"/>
                </a:cubicBezTo>
                <a:cubicBezTo>
                  <a:pt x="3396" y="519"/>
                  <a:pt x="3320" y="406"/>
                  <a:pt x="3223" y="309"/>
                </a:cubicBezTo>
                <a:cubicBezTo>
                  <a:pt x="3126" y="212"/>
                  <a:pt x="3013" y="136"/>
                  <a:pt x="2887" y="83"/>
                </a:cubicBezTo>
                <a:cubicBezTo>
                  <a:pt x="2757" y="28"/>
                  <a:pt x="2619" y="0"/>
                  <a:pt x="2476" y="0"/>
                </a:cubicBezTo>
                <a:cubicBezTo>
                  <a:pt x="2259" y="0"/>
                  <a:pt x="2051" y="65"/>
                  <a:pt x="1874" y="189"/>
                </a:cubicBezTo>
                <a:cubicBezTo>
                  <a:pt x="1789" y="248"/>
                  <a:pt x="1713" y="320"/>
                  <a:pt x="1648" y="402"/>
                </a:cubicBezTo>
                <a:cubicBezTo>
                  <a:pt x="1596" y="467"/>
                  <a:pt x="1553" y="538"/>
                  <a:pt x="1518" y="614"/>
                </a:cubicBezTo>
                <a:cubicBezTo>
                  <a:pt x="1433" y="621"/>
                  <a:pt x="1350" y="640"/>
                  <a:pt x="1271" y="671"/>
                </a:cubicBezTo>
                <a:cubicBezTo>
                  <a:pt x="1174" y="709"/>
                  <a:pt x="1086" y="763"/>
                  <a:pt x="1008" y="831"/>
                </a:cubicBezTo>
                <a:cubicBezTo>
                  <a:pt x="876" y="948"/>
                  <a:pt x="782" y="1101"/>
                  <a:pt x="738" y="1269"/>
                </a:cubicBezTo>
                <a:cubicBezTo>
                  <a:pt x="719" y="1267"/>
                  <a:pt x="701" y="1266"/>
                  <a:pt x="683" y="1266"/>
                </a:cubicBezTo>
                <a:cubicBezTo>
                  <a:pt x="591" y="1266"/>
                  <a:pt x="501" y="1285"/>
                  <a:pt x="417" y="1320"/>
                </a:cubicBezTo>
                <a:cubicBezTo>
                  <a:pt x="336" y="1355"/>
                  <a:pt x="263" y="1404"/>
                  <a:pt x="200" y="1466"/>
                </a:cubicBezTo>
                <a:cubicBezTo>
                  <a:pt x="137" y="1529"/>
                  <a:pt x="88" y="1602"/>
                  <a:pt x="54" y="1683"/>
                </a:cubicBezTo>
                <a:cubicBezTo>
                  <a:pt x="18" y="1768"/>
                  <a:pt x="0" y="1857"/>
                  <a:pt x="0" y="1949"/>
                </a:cubicBezTo>
                <a:cubicBezTo>
                  <a:pt x="0" y="2041"/>
                  <a:pt x="18" y="2131"/>
                  <a:pt x="54" y="2215"/>
                </a:cubicBezTo>
                <a:cubicBezTo>
                  <a:pt x="88" y="2296"/>
                  <a:pt x="137" y="2369"/>
                  <a:pt x="200" y="2432"/>
                </a:cubicBezTo>
                <a:cubicBezTo>
                  <a:pt x="263" y="2495"/>
                  <a:pt x="336" y="2544"/>
                  <a:pt x="417" y="2578"/>
                </a:cubicBezTo>
                <a:cubicBezTo>
                  <a:pt x="501" y="2614"/>
                  <a:pt x="591" y="2632"/>
                  <a:pt x="683" y="2632"/>
                </a:cubicBezTo>
                <a:cubicBezTo>
                  <a:pt x="3507" y="2632"/>
                  <a:pt x="3507" y="2632"/>
                  <a:pt x="3507" y="2632"/>
                </a:cubicBezTo>
                <a:cubicBezTo>
                  <a:pt x="3599" y="2632"/>
                  <a:pt x="3689" y="2614"/>
                  <a:pt x="3773" y="2578"/>
                </a:cubicBezTo>
                <a:cubicBezTo>
                  <a:pt x="3854" y="2544"/>
                  <a:pt x="3927" y="2495"/>
                  <a:pt x="3990" y="2432"/>
                </a:cubicBezTo>
                <a:cubicBezTo>
                  <a:pt x="4053" y="2369"/>
                  <a:pt x="4102" y="2296"/>
                  <a:pt x="4136" y="2215"/>
                </a:cubicBezTo>
                <a:cubicBezTo>
                  <a:pt x="4172" y="2131"/>
                  <a:pt x="4190" y="2041"/>
                  <a:pt x="4190" y="1949"/>
                </a:cubicBezTo>
                <a:cubicBezTo>
                  <a:pt x="4190" y="1857"/>
                  <a:pt x="4172" y="1768"/>
                  <a:pt x="4136" y="1683"/>
                </a:cubicBezTo>
                <a:close/>
                <a:moveTo>
                  <a:pt x="3851" y="2293"/>
                </a:moveTo>
                <a:cubicBezTo>
                  <a:pt x="3759" y="2385"/>
                  <a:pt x="3637" y="2435"/>
                  <a:pt x="3507" y="2435"/>
                </a:cubicBezTo>
                <a:cubicBezTo>
                  <a:pt x="683" y="2435"/>
                  <a:pt x="683" y="2435"/>
                  <a:pt x="683" y="2435"/>
                </a:cubicBezTo>
                <a:cubicBezTo>
                  <a:pt x="553" y="2435"/>
                  <a:pt x="431" y="2385"/>
                  <a:pt x="339" y="2293"/>
                </a:cubicBezTo>
                <a:cubicBezTo>
                  <a:pt x="247" y="2201"/>
                  <a:pt x="197" y="2079"/>
                  <a:pt x="197" y="1949"/>
                </a:cubicBezTo>
                <a:cubicBezTo>
                  <a:pt x="197" y="1819"/>
                  <a:pt x="247" y="1697"/>
                  <a:pt x="339" y="1605"/>
                </a:cubicBezTo>
                <a:cubicBezTo>
                  <a:pt x="431" y="1514"/>
                  <a:pt x="553" y="1463"/>
                  <a:pt x="683" y="1463"/>
                </a:cubicBezTo>
                <a:cubicBezTo>
                  <a:pt x="717" y="1463"/>
                  <a:pt x="753" y="1468"/>
                  <a:pt x="793" y="1477"/>
                </a:cubicBezTo>
                <a:cubicBezTo>
                  <a:pt x="820" y="1483"/>
                  <a:pt x="848" y="1478"/>
                  <a:pt x="870" y="1462"/>
                </a:cubicBezTo>
                <a:cubicBezTo>
                  <a:pt x="893" y="1447"/>
                  <a:pt x="908" y="1422"/>
                  <a:pt x="912" y="1395"/>
                </a:cubicBezTo>
                <a:cubicBezTo>
                  <a:pt x="936" y="1235"/>
                  <a:pt x="1016" y="1087"/>
                  <a:pt x="1138" y="979"/>
                </a:cubicBezTo>
                <a:cubicBezTo>
                  <a:pt x="1199" y="925"/>
                  <a:pt x="1268" y="883"/>
                  <a:pt x="1342" y="854"/>
                </a:cubicBezTo>
                <a:cubicBezTo>
                  <a:pt x="1420" y="824"/>
                  <a:pt x="1501" y="808"/>
                  <a:pt x="1585" y="807"/>
                </a:cubicBezTo>
                <a:cubicBezTo>
                  <a:pt x="1625" y="806"/>
                  <a:pt x="1661" y="782"/>
                  <a:pt x="1676" y="744"/>
                </a:cubicBezTo>
                <a:cubicBezTo>
                  <a:pt x="1707" y="665"/>
                  <a:pt x="1749" y="591"/>
                  <a:pt x="1802" y="524"/>
                </a:cubicBezTo>
                <a:cubicBezTo>
                  <a:pt x="1855" y="457"/>
                  <a:pt x="1917" y="399"/>
                  <a:pt x="1986" y="350"/>
                </a:cubicBezTo>
                <a:cubicBezTo>
                  <a:pt x="2130" y="250"/>
                  <a:pt x="2300" y="197"/>
                  <a:pt x="2476" y="197"/>
                </a:cubicBezTo>
                <a:cubicBezTo>
                  <a:pt x="2592" y="197"/>
                  <a:pt x="2705" y="219"/>
                  <a:pt x="2811" y="264"/>
                </a:cubicBezTo>
                <a:cubicBezTo>
                  <a:pt x="2913" y="307"/>
                  <a:pt x="3005" y="369"/>
                  <a:pt x="3084" y="448"/>
                </a:cubicBezTo>
                <a:cubicBezTo>
                  <a:pt x="3163" y="527"/>
                  <a:pt x="3225" y="619"/>
                  <a:pt x="3268" y="722"/>
                </a:cubicBezTo>
                <a:cubicBezTo>
                  <a:pt x="3313" y="827"/>
                  <a:pt x="3336" y="940"/>
                  <a:pt x="3336" y="1056"/>
                </a:cubicBezTo>
                <a:cubicBezTo>
                  <a:pt x="3336" y="1154"/>
                  <a:pt x="3318" y="1252"/>
                  <a:pt x="3284" y="1347"/>
                </a:cubicBezTo>
                <a:cubicBezTo>
                  <a:pt x="3272" y="1381"/>
                  <a:pt x="3279" y="1419"/>
                  <a:pt x="3303" y="1446"/>
                </a:cubicBezTo>
                <a:cubicBezTo>
                  <a:pt x="3327" y="1473"/>
                  <a:pt x="3363" y="1484"/>
                  <a:pt x="3398" y="1476"/>
                </a:cubicBezTo>
                <a:cubicBezTo>
                  <a:pt x="3438" y="1467"/>
                  <a:pt x="3473" y="1463"/>
                  <a:pt x="3507" y="1463"/>
                </a:cubicBezTo>
                <a:cubicBezTo>
                  <a:pt x="3637" y="1463"/>
                  <a:pt x="3759" y="1514"/>
                  <a:pt x="3851" y="1605"/>
                </a:cubicBezTo>
                <a:cubicBezTo>
                  <a:pt x="3943" y="1697"/>
                  <a:pt x="3993" y="1819"/>
                  <a:pt x="3993" y="1949"/>
                </a:cubicBezTo>
                <a:cubicBezTo>
                  <a:pt x="3993" y="2079"/>
                  <a:pt x="3943" y="2201"/>
                  <a:pt x="3851" y="2293"/>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ea typeface="Meiryo" panose="020B0604030504040204" pitchFamily="34" charset="-128"/>
            </a:endParaRPr>
          </a:p>
        </p:txBody>
      </p:sp>
      <p:grpSp>
        <p:nvGrpSpPr>
          <p:cNvPr id="6" name="Graphic 12">
            <a:extLst>
              <a:ext uri="{FF2B5EF4-FFF2-40B4-BE49-F238E27FC236}">
                <a16:creationId xmlns:a16="http://schemas.microsoft.com/office/drawing/2014/main" id="{5678AB36-88D1-1715-0E62-E9C941B1D75F}"/>
              </a:ext>
            </a:extLst>
          </p:cNvPr>
          <p:cNvGrpSpPr>
            <a:grpSpLocks noChangeAspect="1"/>
          </p:cNvGrpSpPr>
          <p:nvPr/>
        </p:nvGrpSpPr>
        <p:grpSpPr>
          <a:xfrm>
            <a:off x="508897" y="2076545"/>
            <a:ext cx="283322" cy="207764"/>
            <a:chOff x="2694622" y="1195387"/>
            <a:chExt cx="3753805" cy="2752725"/>
          </a:xfrm>
          <a:solidFill>
            <a:schemeClr val="tx1"/>
          </a:solidFill>
        </p:grpSpPr>
        <p:sp>
          <p:nvSpPr>
            <p:cNvPr id="7" name="Freeform 14">
              <a:extLst>
                <a:ext uri="{FF2B5EF4-FFF2-40B4-BE49-F238E27FC236}">
                  <a16:creationId xmlns:a16="http://schemas.microsoft.com/office/drawing/2014/main" id="{7E098652-7402-D87B-A473-EF1BDDFAB06E}"/>
                </a:ext>
              </a:extLst>
            </p:cNvPr>
            <p:cNvSpPr/>
            <p:nvPr/>
          </p:nvSpPr>
          <p:spPr>
            <a:xfrm>
              <a:off x="3129914" y="1752600"/>
              <a:ext cx="104775" cy="104775"/>
            </a:xfrm>
            <a:custGeom>
              <a:avLst/>
              <a:gdLst>
                <a:gd name="connsiteX0" fmla="*/ 52388 w 104775"/>
                <a:gd name="connsiteY0" fmla="*/ 104775 h 104775"/>
                <a:gd name="connsiteX1" fmla="*/ 104775 w 104775"/>
                <a:gd name="connsiteY1" fmla="*/ 52388 h 104775"/>
                <a:gd name="connsiteX2" fmla="*/ 52388 w 104775"/>
                <a:gd name="connsiteY2" fmla="*/ 0 h 104775"/>
                <a:gd name="connsiteX3" fmla="*/ 0 w 104775"/>
                <a:gd name="connsiteY3" fmla="*/ 52388 h 104775"/>
                <a:gd name="connsiteX4" fmla="*/ 52388 w 104775"/>
                <a:gd name="connsiteY4" fmla="*/ 104775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52388" y="104775"/>
                  </a:moveTo>
                  <a:cubicBezTo>
                    <a:pt x="80963" y="104775"/>
                    <a:pt x="104775" y="80963"/>
                    <a:pt x="104775" y="52388"/>
                  </a:cubicBezTo>
                  <a:cubicBezTo>
                    <a:pt x="104775" y="23813"/>
                    <a:pt x="80963" y="0"/>
                    <a:pt x="52388" y="0"/>
                  </a:cubicBezTo>
                  <a:cubicBezTo>
                    <a:pt x="23813" y="0"/>
                    <a:pt x="0" y="23813"/>
                    <a:pt x="0" y="52388"/>
                  </a:cubicBezTo>
                  <a:cubicBezTo>
                    <a:pt x="0" y="80963"/>
                    <a:pt x="23813" y="104775"/>
                    <a:pt x="52388" y="104775"/>
                  </a:cubicBezTo>
                  <a:close/>
                </a:path>
              </a:pathLst>
            </a:custGeom>
            <a:grpFill/>
            <a:ln w="9525" cap="flat">
              <a:noFill/>
              <a:prstDash val="solid"/>
              <a:miter/>
            </a:ln>
          </p:spPr>
          <p:txBody>
            <a:bodyPr rtlCol="0" anchor="ctr"/>
            <a:lstStyle/>
            <a:p>
              <a:pPr rtl="0"/>
              <a:endParaRPr lang="en-US">
                <a:ea typeface="Meiryo" panose="020B0604030504040204" pitchFamily="34" charset="-128"/>
              </a:endParaRPr>
            </a:p>
          </p:txBody>
        </p:sp>
        <p:sp>
          <p:nvSpPr>
            <p:cNvPr id="8" name="Freeform 15">
              <a:extLst>
                <a:ext uri="{FF2B5EF4-FFF2-40B4-BE49-F238E27FC236}">
                  <a16:creationId xmlns:a16="http://schemas.microsoft.com/office/drawing/2014/main" id="{C1FFFE84-E76B-DF11-5C89-8CC24B3C4DB9}"/>
                </a:ext>
              </a:extLst>
            </p:cNvPr>
            <p:cNvSpPr/>
            <p:nvPr/>
          </p:nvSpPr>
          <p:spPr>
            <a:xfrm>
              <a:off x="3129914" y="1945957"/>
              <a:ext cx="104775" cy="104775"/>
            </a:xfrm>
            <a:custGeom>
              <a:avLst/>
              <a:gdLst>
                <a:gd name="connsiteX0" fmla="*/ 52388 w 104775"/>
                <a:gd name="connsiteY0" fmla="*/ 104775 h 104775"/>
                <a:gd name="connsiteX1" fmla="*/ 104775 w 104775"/>
                <a:gd name="connsiteY1" fmla="*/ 52388 h 104775"/>
                <a:gd name="connsiteX2" fmla="*/ 52388 w 104775"/>
                <a:gd name="connsiteY2" fmla="*/ 0 h 104775"/>
                <a:gd name="connsiteX3" fmla="*/ 0 w 104775"/>
                <a:gd name="connsiteY3" fmla="*/ 52388 h 104775"/>
                <a:gd name="connsiteX4" fmla="*/ 52388 w 104775"/>
                <a:gd name="connsiteY4" fmla="*/ 104775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52388" y="104775"/>
                  </a:moveTo>
                  <a:cubicBezTo>
                    <a:pt x="80963" y="104775"/>
                    <a:pt x="104775" y="80963"/>
                    <a:pt x="104775" y="52388"/>
                  </a:cubicBezTo>
                  <a:cubicBezTo>
                    <a:pt x="104775" y="23813"/>
                    <a:pt x="80963" y="0"/>
                    <a:pt x="52388" y="0"/>
                  </a:cubicBezTo>
                  <a:cubicBezTo>
                    <a:pt x="23813" y="0"/>
                    <a:pt x="0" y="23813"/>
                    <a:pt x="0" y="52388"/>
                  </a:cubicBezTo>
                  <a:cubicBezTo>
                    <a:pt x="0" y="81915"/>
                    <a:pt x="23813" y="104775"/>
                    <a:pt x="52388" y="104775"/>
                  </a:cubicBezTo>
                  <a:close/>
                </a:path>
              </a:pathLst>
            </a:custGeom>
            <a:grpFill/>
            <a:ln w="9525" cap="flat">
              <a:noFill/>
              <a:prstDash val="solid"/>
              <a:miter/>
            </a:ln>
          </p:spPr>
          <p:txBody>
            <a:bodyPr rtlCol="0" anchor="ctr"/>
            <a:lstStyle/>
            <a:p>
              <a:pPr rtl="0"/>
              <a:endParaRPr lang="en-US">
                <a:ea typeface="Meiryo" panose="020B0604030504040204" pitchFamily="34" charset="-128"/>
              </a:endParaRPr>
            </a:p>
          </p:txBody>
        </p:sp>
        <p:sp>
          <p:nvSpPr>
            <p:cNvPr id="9" name="Freeform 16">
              <a:extLst>
                <a:ext uri="{FF2B5EF4-FFF2-40B4-BE49-F238E27FC236}">
                  <a16:creationId xmlns:a16="http://schemas.microsoft.com/office/drawing/2014/main" id="{58FE3B57-CC3E-2AED-011F-D6B1417F4944}"/>
                </a:ext>
              </a:extLst>
            </p:cNvPr>
            <p:cNvSpPr/>
            <p:nvPr/>
          </p:nvSpPr>
          <p:spPr>
            <a:xfrm>
              <a:off x="3129914" y="2138362"/>
              <a:ext cx="104775" cy="104775"/>
            </a:xfrm>
            <a:custGeom>
              <a:avLst/>
              <a:gdLst>
                <a:gd name="connsiteX0" fmla="*/ 52388 w 104775"/>
                <a:gd name="connsiteY0" fmla="*/ 104775 h 104775"/>
                <a:gd name="connsiteX1" fmla="*/ 104775 w 104775"/>
                <a:gd name="connsiteY1" fmla="*/ 52388 h 104775"/>
                <a:gd name="connsiteX2" fmla="*/ 52388 w 104775"/>
                <a:gd name="connsiteY2" fmla="*/ 0 h 104775"/>
                <a:gd name="connsiteX3" fmla="*/ 0 w 104775"/>
                <a:gd name="connsiteY3" fmla="*/ 52388 h 104775"/>
                <a:gd name="connsiteX4" fmla="*/ 52388 w 104775"/>
                <a:gd name="connsiteY4" fmla="*/ 104775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52388" y="104775"/>
                  </a:moveTo>
                  <a:cubicBezTo>
                    <a:pt x="80963" y="104775"/>
                    <a:pt x="104775" y="80963"/>
                    <a:pt x="104775" y="52388"/>
                  </a:cubicBezTo>
                  <a:cubicBezTo>
                    <a:pt x="104775" y="23813"/>
                    <a:pt x="80963" y="0"/>
                    <a:pt x="52388" y="0"/>
                  </a:cubicBezTo>
                  <a:cubicBezTo>
                    <a:pt x="23813" y="0"/>
                    <a:pt x="0" y="23813"/>
                    <a:pt x="0" y="52388"/>
                  </a:cubicBezTo>
                  <a:cubicBezTo>
                    <a:pt x="0" y="81915"/>
                    <a:pt x="23813" y="104775"/>
                    <a:pt x="52388" y="104775"/>
                  </a:cubicBezTo>
                  <a:close/>
                </a:path>
              </a:pathLst>
            </a:custGeom>
            <a:grpFill/>
            <a:ln w="9525" cap="flat">
              <a:noFill/>
              <a:prstDash val="solid"/>
              <a:miter/>
            </a:ln>
          </p:spPr>
          <p:txBody>
            <a:bodyPr rtlCol="0" anchor="ctr"/>
            <a:lstStyle/>
            <a:p>
              <a:pPr rtl="0"/>
              <a:endParaRPr lang="en-US">
                <a:ea typeface="Meiryo" panose="020B0604030504040204" pitchFamily="34" charset="-128"/>
              </a:endParaRPr>
            </a:p>
          </p:txBody>
        </p:sp>
        <p:sp>
          <p:nvSpPr>
            <p:cNvPr id="10" name="Freeform 17">
              <a:extLst>
                <a:ext uri="{FF2B5EF4-FFF2-40B4-BE49-F238E27FC236}">
                  <a16:creationId xmlns:a16="http://schemas.microsoft.com/office/drawing/2014/main" id="{646D921C-F0A3-286A-89BF-493F7ABBEBA5}"/>
                </a:ext>
              </a:extLst>
            </p:cNvPr>
            <p:cNvSpPr/>
            <p:nvPr/>
          </p:nvSpPr>
          <p:spPr>
            <a:xfrm>
              <a:off x="5034632" y="2590410"/>
              <a:ext cx="1113254" cy="729051"/>
            </a:xfrm>
            <a:custGeom>
              <a:avLst/>
              <a:gdLst>
                <a:gd name="connsiteX0" fmla="*/ 1102325 w 1113254"/>
                <a:gd name="connsiteY0" fmla="*/ 23249 h 729051"/>
                <a:gd name="connsiteX1" fmla="*/ 1022315 w 1113254"/>
                <a:gd name="connsiteY1" fmla="*/ 10867 h 729051"/>
                <a:gd name="connsiteX2" fmla="*/ 241265 w 1113254"/>
                <a:gd name="connsiteY2" fmla="*/ 587129 h 729051"/>
                <a:gd name="connsiteX3" fmla="*/ 106962 w 1113254"/>
                <a:gd name="connsiteY3" fmla="*/ 351862 h 729051"/>
                <a:gd name="connsiteX4" fmla="*/ 28858 w 1113254"/>
                <a:gd name="connsiteY4" fmla="*/ 330907 h 729051"/>
                <a:gd name="connsiteX5" fmla="*/ 7902 w 1113254"/>
                <a:gd name="connsiteY5" fmla="*/ 409012 h 729051"/>
                <a:gd name="connsiteX6" fmla="*/ 174590 w 1113254"/>
                <a:gd name="connsiteY6" fmla="*/ 700477 h 729051"/>
                <a:gd name="connsiteX7" fmla="*/ 212690 w 1113254"/>
                <a:gd name="connsiteY7" fmla="*/ 728099 h 729051"/>
                <a:gd name="connsiteX8" fmla="*/ 224120 w 1113254"/>
                <a:gd name="connsiteY8" fmla="*/ 729052 h 729051"/>
                <a:gd name="connsiteX9" fmla="*/ 258410 w 1113254"/>
                <a:gd name="connsiteY9" fmla="*/ 717621 h 729051"/>
                <a:gd name="connsiteX10" fmla="*/ 1090895 w 1113254"/>
                <a:gd name="connsiteY10" fmla="*/ 103259 h 729051"/>
                <a:gd name="connsiteX11" fmla="*/ 1102325 w 1113254"/>
                <a:gd name="connsiteY11" fmla="*/ 23249 h 729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13254" h="729051">
                  <a:moveTo>
                    <a:pt x="1102325" y="23249"/>
                  </a:moveTo>
                  <a:cubicBezTo>
                    <a:pt x="1083275" y="-2468"/>
                    <a:pt x="1048033" y="-7231"/>
                    <a:pt x="1022315" y="10867"/>
                  </a:cubicBezTo>
                  <a:lnTo>
                    <a:pt x="241265" y="587129"/>
                  </a:lnTo>
                  <a:lnTo>
                    <a:pt x="106962" y="351862"/>
                  </a:lnTo>
                  <a:cubicBezTo>
                    <a:pt x="91723" y="324239"/>
                    <a:pt x="56480" y="314714"/>
                    <a:pt x="28858" y="330907"/>
                  </a:cubicBezTo>
                  <a:cubicBezTo>
                    <a:pt x="1235" y="346146"/>
                    <a:pt x="-8290" y="381389"/>
                    <a:pt x="7902" y="409012"/>
                  </a:cubicBezTo>
                  <a:lnTo>
                    <a:pt x="174590" y="700477"/>
                  </a:lnTo>
                  <a:cubicBezTo>
                    <a:pt x="182210" y="714764"/>
                    <a:pt x="196498" y="724289"/>
                    <a:pt x="212690" y="728099"/>
                  </a:cubicBezTo>
                  <a:cubicBezTo>
                    <a:pt x="216500" y="729052"/>
                    <a:pt x="220310" y="729052"/>
                    <a:pt x="224120" y="729052"/>
                  </a:cubicBezTo>
                  <a:cubicBezTo>
                    <a:pt x="236502" y="729052"/>
                    <a:pt x="247933" y="725242"/>
                    <a:pt x="258410" y="717621"/>
                  </a:cubicBezTo>
                  <a:lnTo>
                    <a:pt x="1090895" y="103259"/>
                  </a:lnTo>
                  <a:cubicBezTo>
                    <a:pt x="1115660" y="85162"/>
                    <a:pt x="1120423" y="48967"/>
                    <a:pt x="1102325" y="23249"/>
                  </a:cubicBezTo>
                  <a:close/>
                </a:path>
              </a:pathLst>
            </a:custGeom>
            <a:grpFill/>
            <a:ln w="9525" cap="flat">
              <a:noFill/>
              <a:prstDash val="solid"/>
              <a:miter/>
            </a:ln>
          </p:spPr>
          <p:txBody>
            <a:bodyPr rtlCol="0" anchor="ctr"/>
            <a:lstStyle/>
            <a:p>
              <a:pPr rtl="0"/>
              <a:endParaRPr lang="en-US">
                <a:ea typeface="Meiryo" panose="020B0604030504040204" pitchFamily="34" charset="-128"/>
              </a:endParaRPr>
            </a:p>
          </p:txBody>
        </p:sp>
        <p:sp>
          <p:nvSpPr>
            <p:cNvPr id="11" name="Freeform 18">
              <a:extLst>
                <a:ext uri="{FF2B5EF4-FFF2-40B4-BE49-F238E27FC236}">
                  <a16:creationId xmlns:a16="http://schemas.microsoft.com/office/drawing/2014/main" id="{A1EBFAA9-C564-646A-32CD-78B3A1880BD4}"/>
                </a:ext>
              </a:extLst>
            </p:cNvPr>
            <p:cNvSpPr/>
            <p:nvPr/>
          </p:nvSpPr>
          <p:spPr>
            <a:xfrm>
              <a:off x="2694622" y="1195387"/>
              <a:ext cx="3753805" cy="2752725"/>
            </a:xfrm>
            <a:custGeom>
              <a:avLst/>
              <a:gdLst>
                <a:gd name="connsiteX0" fmla="*/ 3270885 w 3753805"/>
                <a:gd name="connsiteY0" fmla="*/ 967740 h 2752725"/>
                <a:gd name="connsiteX1" fmla="*/ 3270885 w 3753805"/>
                <a:gd name="connsiteY1" fmla="*/ 204788 h 2752725"/>
                <a:gd name="connsiteX2" fmla="*/ 3066097 w 3753805"/>
                <a:gd name="connsiteY2" fmla="*/ 0 h 2752725"/>
                <a:gd name="connsiteX3" fmla="*/ 204788 w 3753805"/>
                <a:gd name="connsiteY3" fmla="*/ 0 h 2752725"/>
                <a:gd name="connsiteX4" fmla="*/ 0 w 3753805"/>
                <a:gd name="connsiteY4" fmla="*/ 204788 h 2752725"/>
                <a:gd name="connsiteX5" fmla="*/ 0 w 3753805"/>
                <a:gd name="connsiteY5" fmla="*/ 2177415 h 2752725"/>
                <a:gd name="connsiteX6" fmla="*/ 204788 w 3753805"/>
                <a:gd name="connsiteY6" fmla="*/ 2382203 h 2752725"/>
                <a:gd name="connsiteX7" fmla="*/ 1200150 w 3753805"/>
                <a:gd name="connsiteY7" fmla="*/ 2382203 h 2752725"/>
                <a:gd name="connsiteX8" fmla="*/ 875348 w 3753805"/>
                <a:gd name="connsiteY8" fmla="*/ 2650808 h 2752725"/>
                <a:gd name="connsiteX9" fmla="*/ 858203 w 3753805"/>
                <a:gd name="connsiteY9" fmla="*/ 2714625 h 2752725"/>
                <a:gd name="connsiteX10" fmla="*/ 911543 w 3753805"/>
                <a:gd name="connsiteY10" fmla="*/ 2752725 h 2752725"/>
                <a:gd name="connsiteX11" fmla="*/ 2358390 w 3753805"/>
                <a:gd name="connsiteY11" fmla="*/ 2752725 h 2752725"/>
                <a:gd name="connsiteX12" fmla="*/ 2411730 w 3753805"/>
                <a:gd name="connsiteY12" fmla="*/ 2714625 h 2752725"/>
                <a:gd name="connsiteX13" fmla="*/ 2394585 w 3753805"/>
                <a:gd name="connsiteY13" fmla="*/ 2650808 h 2752725"/>
                <a:gd name="connsiteX14" fmla="*/ 2069783 w 3753805"/>
                <a:gd name="connsiteY14" fmla="*/ 2382203 h 2752725"/>
                <a:gd name="connsiteX15" fmla="*/ 2349818 w 3753805"/>
                <a:gd name="connsiteY15" fmla="*/ 2382203 h 2752725"/>
                <a:gd name="connsiteX16" fmla="*/ 2902268 w 3753805"/>
                <a:gd name="connsiteY16" fmla="*/ 2586990 h 2752725"/>
                <a:gd name="connsiteX17" fmla="*/ 3753803 w 3753805"/>
                <a:gd name="connsiteY17" fmla="*/ 1735455 h 2752725"/>
                <a:gd name="connsiteX18" fmla="*/ 3270885 w 3753805"/>
                <a:gd name="connsiteY18" fmla="*/ 967740 h 2752725"/>
                <a:gd name="connsiteX19" fmla="*/ 114300 w 3753805"/>
                <a:gd name="connsiteY19" fmla="*/ 2177415 h 2752725"/>
                <a:gd name="connsiteX20" fmla="*/ 114300 w 3753805"/>
                <a:gd name="connsiteY20" fmla="*/ 204788 h 2752725"/>
                <a:gd name="connsiteX21" fmla="*/ 204788 w 3753805"/>
                <a:gd name="connsiteY21" fmla="*/ 114300 h 2752725"/>
                <a:gd name="connsiteX22" fmla="*/ 3066097 w 3753805"/>
                <a:gd name="connsiteY22" fmla="*/ 114300 h 2752725"/>
                <a:gd name="connsiteX23" fmla="*/ 3156585 w 3753805"/>
                <a:gd name="connsiteY23" fmla="*/ 204788 h 2752725"/>
                <a:gd name="connsiteX24" fmla="*/ 3156585 w 3753805"/>
                <a:gd name="connsiteY24" fmla="*/ 922972 h 2752725"/>
                <a:gd name="connsiteX25" fmla="*/ 3052763 w 3753805"/>
                <a:gd name="connsiteY25" fmla="*/ 898208 h 2752725"/>
                <a:gd name="connsiteX26" fmla="*/ 3052763 w 3753805"/>
                <a:gd name="connsiteY26" fmla="*/ 252413 h 2752725"/>
                <a:gd name="connsiteX27" fmla="*/ 3005138 w 3753805"/>
                <a:gd name="connsiteY27" fmla="*/ 204788 h 2752725"/>
                <a:gd name="connsiteX28" fmla="*/ 264795 w 3753805"/>
                <a:gd name="connsiteY28" fmla="*/ 204788 h 2752725"/>
                <a:gd name="connsiteX29" fmla="*/ 217170 w 3753805"/>
                <a:gd name="connsiteY29" fmla="*/ 252413 h 2752725"/>
                <a:gd name="connsiteX30" fmla="*/ 217170 w 3753805"/>
                <a:gd name="connsiteY30" fmla="*/ 2119313 h 2752725"/>
                <a:gd name="connsiteX31" fmla="*/ 264795 w 3753805"/>
                <a:gd name="connsiteY31" fmla="*/ 2166938 h 2752725"/>
                <a:gd name="connsiteX32" fmla="*/ 2169795 w 3753805"/>
                <a:gd name="connsiteY32" fmla="*/ 2166938 h 2752725"/>
                <a:gd name="connsiteX33" fmla="*/ 2240280 w 3753805"/>
                <a:gd name="connsiteY33" fmla="*/ 2268855 h 2752725"/>
                <a:gd name="connsiteX34" fmla="*/ 204788 w 3753805"/>
                <a:gd name="connsiteY34" fmla="*/ 2268855 h 2752725"/>
                <a:gd name="connsiteX35" fmla="*/ 114300 w 3753805"/>
                <a:gd name="connsiteY35" fmla="*/ 2177415 h 2752725"/>
                <a:gd name="connsiteX36" fmla="*/ 2957513 w 3753805"/>
                <a:gd name="connsiteY36" fmla="*/ 885825 h 2752725"/>
                <a:gd name="connsiteX37" fmla="*/ 2903220 w 3753805"/>
                <a:gd name="connsiteY37" fmla="*/ 883920 h 2752725"/>
                <a:gd name="connsiteX38" fmla="*/ 2051685 w 3753805"/>
                <a:gd name="connsiteY38" fmla="*/ 1735455 h 2752725"/>
                <a:gd name="connsiteX39" fmla="*/ 2121218 w 3753805"/>
                <a:gd name="connsiteY39" fmla="*/ 2071688 h 2752725"/>
                <a:gd name="connsiteX40" fmla="*/ 312420 w 3753805"/>
                <a:gd name="connsiteY40" fmla="*/ 2071688 h 2752725"/>
                <a:gd name="connsiteX41" fmla="*/ 312420 w 3753805"/>
                <a:gd name="connsiteY41" fmla="*/ 300038 h 2752725"/>
                <a:gd name="connsiteX42" fmla="*/ 2957513 w 3753805"/>
                <a:gd name="connsiteY42" fmla="*/ 300038 h 2752725"/>
                <a:gd name="connsiteX43" fmla="*/ 2957513 w 3753805"/>
                <a:gd name="connsiteY43" fmla="*/ 885825 h 2752725"/>
                <a:gd name="connsiteX44" fmla="*/ 2200275 w 3753805"/>
                <a:gd name="connsiteY44" fmla="*/ 2638425 h 2752725"/>
                <a:gd name="connsiteX45" fmla="*/ 1070610 w 3753805"/>
                <a:gd name="connsiteY45" fmla="*/ 2638425 h 2752725"/>
                <a:gd name="connsiteX46" fmla="*/ 1379220 w 3753805"/>
                <a:gd name="connsiteY46" fmla="*/ 2383155 h 2752725"/>
                <a:gd name="connsiteX47" fmla="*/ 1892618 w 3753805"/>
                <a:gd name="connsiteY47" fmla="*/ 2383155 h 2752725"/>
                <a:gd name="connsiteX48" fmla="*/ 2200275 w 3753805"/>
                <a:gd name="connsiteY48" fmla="*/ 2638425 h 2752725"/>
                <a:gd name="connsiteX49" fmla="*/ 2903220 w 3753805"/>
                <a:gd name="connsiteY49" fmla="*/ 2472690 h 2752725"/>
                <a:gd name="connsiteX50" fmla="*/ 2165985 w 3753805"/>
                <a:gd name="connsiteY50" fmla="*/ 1735455 h 2752725"/>
                <a:gd name="connsiteX51" fmla="*/ 2903220 w 3753805"/>
                <a:gd name="connsiteY51" fmla="*/ 998220 h 2752725"/>
                <a:gd name="connsiteX52" fmla="*/ 3640455 w 3753805"/>
                <a:gd name="connsiteY52" fmla="*/ 1735455 h 2752725"/>
                <a:gd name="connsiteX53" fmla="*/ 2903220 w 3753805"/>
                <a:gd name="connsiteY53" fmla="*/ 2472690 h 2752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3753805" h="2752725">
                  <a:moveTo>
                    <a:pt x="3270885" y="967740"/>
                  </a:moveTo>
                  <a:lnTo>
                    <a:pt x="3270885" y="204788"/>
                  </a:lnTo>
                  <a:cubicBezTo>
                    <a:pt x="3270885" y="91440"/>
                    <a:pt x="3178493" y="0"/>
                    <a:pt x="3066097" y="0"/>
                  </a:cubicBezTo>
                  <a:lnTo>
                    <a:pt x="204788" y="0"/>
                  </a:lnTo>
                  <a:cubicBezTo>
                    <a:pt x="91440" y="0"/>
                    <a:pt x="0" y="92392"/>
                    <a:pt x="0" y="204788"/>
                  </a:cubicBezTo>
                  <a:lnTo>
                    <a:pt x="0" y="2177415"/>
                  </a:lnTo>
                  <a:cubicBezTo>
                    <a:pt x="0" y="2290763"/>
                    <a:pt x="92392" y="2382203"/>
                    <a:pt x="204788" y="2382203"/>
                  </a:cubicBezTo>
                  <a:lnTo>
                    <a:pt x="1200150" y="2382203"/>
                  </a:lnTo>
                  <a:lnTo>
                    <a:pt x="875348" y="2650808"/>
                  </a:lnTo>
                  <a:cubicBezTo>
                    <a:pt x="857250" y="2666048"/>
                    <a:pt x="849630" y="2691765"/>
                    <a:pt x="858203" y="2714625"/>
                  </a:cubicBezTo>
                  <a:cubicBezTo>
                    <a:pt x="866775" y="2737485"/>
                    <a:pt x="887730" y="2752725"/>
                    <a:pt x="911543" y="2752725"/>
                  </a:cubicBezTo>
                  <a:lnTo>
                    <a:pt x="2358390" y="2752725"/>
                  </a:lnTo>
                  <a:cubicBezTo>
                    <a:pt x="2382203" y="2752725"/>
                    <a:pt x="2404110" y="2737485"/>
                    <a:pt x="2411730" y="2714625"/>
                  </a:cubicBezTo>
                  <a:cubicBezTo>
                    <a:pt x="2419350" y="2691765"/>
                    <a:pt x="2412683" y="2667000"/>
                    <a:pt x="2394585" y="2650808"/>
                  </a:cubicBezTo>
                  <a:lnTo>
                    <a:pt x="2069783" y="2382203"/>
                  </a:lnTo>
                  <a:lnTo>
                    <a:pt x="2349818" y="2382203"/>
                  </a:lnTo>
                  <a:cubicBezTo>
                    <a:pt x="2498408" y="2509838"/>
                    <a:pt x="2691765" y="2586990"/>
                    <a:pt x="2902268" y="2586990"/>
                  </a:cubicBezTo>
                  <a:cubicBezTo>
                    <a:pt x="3371850" y="2586990"/>
                    <a:pt x="3753803" y="2205038"/>
                    <a:pt x="3753803" y="1735455"/>
                  </a:cubicBezTo>
                  <a:cubicBezTo>
                    <a:pt x="3754755" y="1397318"/>
                    <a:pt x="3557588" y="1104900"/>
                    <a:pt x="3270885" y="967740"/>
                  </a:cubicBezTo>
                  <a:close/>
                  <a:moveTo>
                    <a:pt x="114300" y="2177415"/>
                  </a:moveTo>
                  <a:lnTo>
                    <a:pt x="114300" y="204788"/>
                  </a:lnTo>
                  <a:cubicBezTo>
                    <a:pt x="114300" y="154305"/>
                    <a:pt x="155258" y="114300"/>
                    <a:pt x="204788" y="114300"/>
                  </a:cubicBezTo>
                  <a:lnTo>
                    <a:pt x="3066097" y="114300"/>
                  </a:lnTo>
                  <a:cubicBezTo>
                    <a:pt x="3116580" y="114300"/>
                    <a:pt x="3156585" y="155258"/>
                    <a:pt x="3156585" y="204788"/>
                  </a:cubicBezTo>
                  <a:lnTo>
                    <a:pt x="3156585" y="922972"/>
                  </a:lnTo>
                  <a:cubicBezTo>
                    <a:pt x="3123247" y="912495"/>
                    <a:pt x="3088005" y="903922"/>
                    <a:pt x="3052763" y="898208"/>
                  </a:cubicBezTo>
                  <a:lnTo>
                    <a:pt x="3052763" y="252413"/>
                  </a:lnTo>
                  <a:cubicBezTo>
                    <a:pt x="3052763" y="225742"/>
                    <a:pt x="3031808" y="204788"/>
                    <a:pt x="3005138" y="204788"/>
                  </a:cubicBezTo>
                  <a:lnTo>
                    <a:pt x="264795" y="204788"/>
                  </a:lnTo>
                  <a:cubicBezTo>
                    <a:pt x="238125" y="204788"/>
                    <a:pt x="217170" y="225742"/>
                    <a:pt x="217170" y="252413"/>
                  </a:cubicBezTo>
                  <a:lnTo>
                    <a:pt x="217170" y="2119313"/>
                  </a:lnTo>
                  <a:cubicBezTo>
                    <a:pt x="217170" y="2145983"/>
                    <a:pt x="238125" y="2166938"/>
                    <a:pt x="264795" y="2166938"/>
                  </a:cubicBezTo>
                  <a:lnTo>
                    <a:pt x="2169795" y="2166938"/>
                  </a:lnTo>
                  <a:cubicBezTo>
                    <a:pt x="2190750" y="2202180"/>
                    <a:pt x="2214563" y="2236470"/>
                    <a:pt x="2240280" y="2268855"/>
                  </a:cubicBezTo>
                  <a:lnTo>
                    <a:pt x="204788" y="2268855"/>
                  </a:lnTo>
                  <a:cubicBezTo>
                    <a:pt x="154305" y="2268855"/>
                    <a:pt x="114300" y="2227898"/>
                    <a:pt x="114300" y="2177415"/>
                  </a:cubicBezTo>
                  <a:close/>
                  <a:moveTo>
                    <a:pt x="2957513" y="885825"/>
                  </a:moveTo>
                  <a:cubicBezTo>
                    <a:pt x="2939415" y="884872"/>
                    <a:pt x="2921318" y="883920"/>
                    <a:pt x="2903220" y="883920"/>
                  </a:cubicBezTo>
                  <a:cubicBezTo>
                    <a:pt x="2433638" y="883920"/>
                    <a:pt x="2051685" y="1265873"/>
                    <a:pt x="2051685" y="1735455"/>
                  </a:cubicBezTo>
                  <a:cubicBezTo>
                    <a:pt x="2051685" y="1854518"/>
                    <a:pt x="2076450" y="1968818"/>
                    <a:pt x="2121218" y="2071688"/>
                  </a:cubicBezTo>
                  <a:lnTo>
                    <a:pt x="312420" y="2071688"/>
                  </a:lnTo>
                  <a:lnTo>
                    <a:pt x="312420" y="300038"/>
                  </a:lnTo>
                  <a:lnTo>
                    <a:pt x="2957513" y="300038"/>
                  </a:lnTo>
                  <a:lnTo>
                    <a:pt x="2957513" y="885825"/>
                  </a:lnTo>
                  <a:close/>
                  <a:moveTo>
                    <a:pt x="2200275" y="2638425"/>
                  </a:moveTo>
                  <a:lnTo>
                    <a:pt x="1070610" y="2638425"/>
                  </a:lnTo>
                  <a:lnTo>
                    <a:pt x="1379220" y="2383155"/>
                  </a:lnTo>
                  <a:lnTo>
                    <a:pt x="1892618" y="2383155"/>
                  </a:lnTo>
                  <a:lnTo>
                    <a:pt x="2200275" y="2638425"/>
                  </a:lnTo>
                  <a:close/>
                  <a:moveTo>
                    <a:pt x="2903220" y="2472690"/>
                  </a:moveTo>
                  <a:cubicBezTo>
                    <a:pt x="2496503" y="2472690"/>
                    <a:pt x="2165985" y="2142173"/>
                    <a:pt x="2165985" y="1735455"/>
                  </a:cubicBezTo>
                  <a:cubicBezTo>
                    <a:pt x="2165985" y="1328738"/>
                    <a:pt x="2496503" y="998220"/>
                    <a:pt x="2903220" y="998220"/>
                  </a:cubicBezTo>
                  <a:cubicBezTo>
                    <a:pt x="3309938" y="998220"/>
                    <a:pt x="3640455" y="1328738"/>
                    <a:pt x="3640455" y="1735455"/>
                  </a:cubicBezTo>
                  <a:cubicBezTo>
                    <a:pt x="3640455" y="2142173"/>
                    <a:pt x="3309938" y="2472690"/>
                    <a:pt x="2903220" y="2472690"/>
                  </a:cubicBezTo>
                  <a:close/>
                </a:path>
              </a:pathLst>
            </a:custGeom>
            <a:grpFill/>
            <a:ln w="9525" cap="flat">
              <a:noFill/>
              <a:prstDash val="solid"/>
              <a:miter/>
            </a:ln>
          </p:spPr>
          <p:txBody>
            <a:bodyPr rtlCol="0" anchor="ctr"/>
            <a:lstStyle/>
            <a:p>
              <a:pPr rtl="0"/>
              <a:endParaRPr lang="en-US">
                <a:ea typeface="Meiryo" panose="020B0604030504040204" pitchFamily="34" charset="-128"/>
              </a:endParaRPr>
            </a:p>
          </p:txBody>
        </p:sp>
      </p:grpSp>
      <p:grpSp>
        <p:nvGrpSpPr>
          <p:cNvPr id="12" name="Group 11">
            <a:extLst>
              <a:ext uri="{FF2B5EF4-FFF2-40B4-BE49-F238E27FC236}">
                <a16:creationId xmlns:a16="http://schemas.microsoft.com/office/drawing/2014/main" id="{66F6208B-8BD6-74A8-2196-1E13A796B1C1}"/>
              </a:ext>
            </a:extLst>
          </p:cNvPr>
          <p:cNvGrpSpPr>
            <a:grpSpLocks noChangeAspect="1"/>
          </p:cNvGrpSpPr>
          <p:nvPr/>
        </p:nvGrpSpPr>
        <p:grpSpPr>
          <a:xfrm>
            <a:off x="543486" y="2469734"/>
            <a:ext cx="214144" cy="248066"/>
            <a:chOff x="12322175" y="3740153"/>
            <a:chExt cx="22547263" cy="26119144"/>
          </a:xfrm>
          <a:solidFill>
            <a:schemeClr val="tx1"/>
          </a:solidFill>
        </p:grpSpPr>
        <p:sp>
          <p:nvSpPr>
            <p:cNvPr id="13" name="Freeform 282">
              <a:extLst>
                <a:ext uri="{FF2B5EF4-FFF2-40B4-BE49-F238E27FC236}">
                  <a16:creationId xmlns:a16="http://schemas.microsoft.com/office/drawing/2014/main" id="{0B917D0E-025B-9CDE-1F19-E87DBC9EC278}"/>
                </a:ext>
              </a:extLst>
            </p:cNvPr>
            <p:cNvSpPr>
              <a:spLocks noEditPoints="1"/>
            </p:cNvSpPr>
            <p:nvPr/>
          </p:nvSpPr>
          <p:spPr bwMode="auto">
            <a:xfrm>
              <a:off x="12322175" y="3740153"/>
              <a:ext cx="22547263" cy="26119144"/>
            </a:xfrm>
            <a:custGeom>
              <a:avLst/>
              <a:gdLst>
                <a:gd name="T0" fmla="*/ 2366 w 2486"/>
                <a:gd name="T1" fmla="*/ 264 h 2886"/>
                <a:gd name="T2" fmla="*/ 1243 w 2486"/>
                <a:gd name="T3" fmla="*/ 0 h 2886"/>
                <a:gd name="T4" fmla="*/ 120 w 2486"/>
                <a:gd name="T5" fmla="*/ 264 h 2886"/>
                <a:gd name="T6" fmla="*/ 0 w 2486"/>
                <a:gd name="T7" fmla="*/ 481 h 2886"/>
                <a:gd name="T8" fmla="*/ 35 w 2486"/>
                <a:gd name="T9" fmla="*/ 2402 h 2886"/>
                <a:gd name="T10" fmla="*/ 536 w 2486"/>
                <a:gd name="T11" fmla="*/ 2759 h 2886"/>
                <a:gd name="T12" fmla="*/ 1943 w 2486"/>
                <a:gd name="T13" fmla="*/ 2759 h 2886"/>
                <a:gd name="T14" fmla="*/ 2450 w 2486"/>
                <a:gd name="T15" fmla="*/ 2402 h 2886"/>
                <a:gd name="T16" fmla="*/ 2486 w 2486"/>
                <a:gd name="T17" fmla="*/ 481 h 2886"/>
                <a:gd name="T18" fmla="*/ 220 w 2486"/>
                <a:gd name="T19" fmla="*/ 386 h 2886"/>
                <a:gd name="T20" fmla="*/ 801 w 2486"/>
                <a:gd name="T21" fmla="*/ 188 h 2886"/>
                <a:gd name="T22" fmla="*/ 1685 w 2486"/>
                <a:gd name="T23" fmla="*/ 188 h 2886"/>
                <a:gd name="T24" fmla="*/ 2266 w 2486"/>
                <a:gd name="T25" fmla="*/ 386 h 2886"/>
                <a:gd name="T26" fmla="*/ 2266 w 2486"/>
                <a:gd name="T27" fmla="*/ 577 h 2886"/>
                <a:gd name="T28" fmla="*/ 1685 w 2486"/>
                <a:gd name="T29" fmla="*/ 774 h 2886"/>
                <a:gd name="T30" fmla="*/ 801 w 2486"/>
                <a:gd name="T31" fmla="*/ 774 h 2886"/>
                <a:gd name="T32" fmla="*/ 220 w 2486"/>
                <a:gd name="T33" fmla="*/ 577 h 2886"/>
                <a:gd name="T34" fmla="*/ 220 w 2486"/>
                <a:gd name="T35" fmla="*/ 386 h 2886"/>
                <a:gd name="T36" fmla="*/ 1238 w 2486"/>
                <a:gd name="T37" fmla="*/ 2728 h 2886"/>
                <a:gd name="T38" fmla="*/ 157 w 2486"/>
                <a:gd name="T39" fmla="*/ 2245 h 2886"/>
                <a:gd name="T40" fmla="*/ 394 w 2486"/>
                <a:gd name="T41" fmla="*/ 2113 h 2886"/>
                <a:gd name="T42" fmla="*/ 2092 w 2486"/>
                <a:gd name="T43" fmla="*/ 2113 h 2886"/>
                <a:gd name="T44" fmla="*/ 2329 w 2486"/>
                <a:gd name="T45" fmla="*/ 2244 h 2886"/>
                <a:gd name="T46" fmla="*/ 2266 w 2486"/>
                <a:gd name="T47" fmla="*/ 1850 h 2886"/>
                <a:gd name="T48" fmla="*/ 1685 w 2486"/>
                <a:gd name="T49" fmla="*/ 2047 h 2886"/>
                <a:gd name="T50" fmla="*/ 801 w 2486"/>
                <a:gd name="T51" fmla="*/ 2047 h 2886"/>
                <a:gd name="T52" fmla="*/ 220 w 2486"/>
                <a:gd name="T53" fmla="*/ 1850 h 2886"/>
                <a:gd name="T54" fmla="*/ 157 w 2486"/>
                <a:gd name="T55" fmla="*/ 1319 h 2886"/>
                <a:gd name="T56" fmla="*/ 1243 w 2486"/>
                <a:gd name="T57" fmla="*/ 1555 h 2886"/>
                <a:gd name="T58" fmla="*/ 2329 w 2486"/>
                <a:gd name="T59" fmla="*/ 1319 h 2886"/>
                <a:gd name="T60" fmla="*/ 2266 w 2486"/>
                <a:gd name="T61" fmla="*/ 1850 h 2886"/>
                <a:gd name="T62" fmla="*/ 2041 w 2486"/>
                <a:gd name="T63" fmla="*/ 1284 h 2886"/>
                <a:gd name="T64" fmla="*/ 1243 w 2486"/>
                <a:gd name="T65" fmla="*/ 1397 h 2886"/>
                <a:gd name="T66" fmla="*/ 445 w 2486"/>
                <a:gd name="T67" fmla="*/ 1284 h 2886"/>
                <a:gd name="T68" fmla="*/ 157 w 2486"/>
                <a:gd name="T69" fmla="*/ 1074 h 2886"/>
                <a:gd name="T70" fmla="*/ 394 w 2486"/>
                <a:gd name="T71" fmla="*/ 840 h 2886"/>
                <a:gd name="T72" fmla="*/ 2092 w 2486"/>
                <a:gd name="T73" fmla="*/ 840 h 2886"/>
                <a:gd name="T74" fmla="*/ 2329 w 2486"/>
                <a:gd name="T75" fmla="*/ 1074 h 28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486" h="2886">
                  <a:moveTo>
                    <a:pt x="2452" y="360"/>
                  </a:moveTo>
                  <a:cubicBezTo>
                    <a:pt x="2432" y="326"/>
                    <a:pt x="2403" y="294"/>
                    <a:pt x="2366" y="264"/>
                  </a:cubicBezTo>
                  <a:cubicBezTo>
                    <a:pt x="2300" y="210"/>
                    <a:pt x="2208" y="162"/>
                    <a:pt x="2092" y="122"/>
                  </a:cubicBezTo>
                  <a:cubicBezTo>
                    <a:pt x="1864" y="43"/>
                    <a:pt x="1563" y="0"/>
                    <a:pt x="1243" y="0"/>
                  </a:cubicBezTo>
                  <a:cubicBezTo>
                    <a:pt x="923" y="0"/>
                    <a:pt x="622" y="43"/>
                    <a:pt x="394" y="122"/>
                  </a:cubicBezTo>
                  <a:cubicBezTo>
                    <a:pt x="278" y="162"/>
                    <a:pt x="186" y="210"/>
                    <a:pt x="120" y="264"/>
                  </a:cubicBezTo>
                  <a:cubicBezTo>
                    <a:pt x="83" y="294"/>
                    <a:pt x="54" y="326"/>
                    <a:pt x="34" y="360"/>
                  </a:cubicBezTo>
                  <a:cubicBezTo>
                    <a:pt x="11" y="399"/>
                    <a:pt x="0" y="440"/>
                    <a:pt x="0" y="481"/>
                  </a:cubicBezTo>
                  <a:cubicBezTo>
                    <a:pt x="0" y="2245"/>
                    <a:pt x="0" y="2245"/>
                    <a:pt x="0" y="2245"/>
                  </a:cubicBezTo>
                  <a:cubicBezTo>
                    <a:pt x="0" y="2299"/>
                    <a:pt x="12" y="2353"/>
                    <a:pt x="35" y="2402"/>
                  </a:cubicBezTo>
                  <a:cubicBezTo>
                    <a:pt x="59" y="2451"/>
                    <a:pt x="93" y="2494"/>
                    <a:pt x="135" y="2528"/>
                  </a:cubicBezTo>
                  <a:cubicBezTo>
                    <a:pt x="214" y="2593"/>
                    <a:pt x="348" y="2685"/>
                    <a:pt x="536" y="2759"/>
                  </a:cubicBezTo>
                  <a:cubicBezTo>
                    <a:pt x="750" y="2843"/>
                    <a:pt x="986" y="2886"/>
                    <a:pt x="1238" y="2886"/>
                  </a:cubicBezTo>
                  <a:cubicBezTo>
                    <a:pt x="1490" y="2886"/>
                    <a:pt x="1727" y="2843"/>
                    <a:pt x="1943" y="2759"/>
                  </a:cubicBezTo>
                  <a:cubicBezTo>
                    <a:pt x="2132" y="2685"/>
                    <a:pt x="2268" y="2593"/>
                    <a:pt x="2349" y="2528"/>
                  </a:cubicBezTo>
                  <a:cubicBezTo>
                    <a:pt x="2391" y="2494"/>
                    <a:pt x="2426" y="2451"/>
                    <a:pt x="2450" y="2402"/>
                  </a:cubicBezTo>
                  <a:cubicBezTo>
                    <a:pt x="2474" y="2353"/>
                    <a:pt x="2486" y="2298"/>
                    <a:pt x="2486" y="2244"/>
                  </a:cubicBezTo>
                  <a:cubicBezTo>
                    <a:pt x="2486" y="481"/>
                    <a:pt x="2486" y="481"/>
                    <a:pt x="2486" y="481"/>
                  </a:cubicBezTo>
                  <a:cubicBezTo>
                    <a:pt x="2486" y="440"/>
                    <a:pt x="2475" y="399"/>
                    <a:pt x="2452" y="360"/>
                  </a:cubicBezTo>
                  <a:close/>
                  <a:moveTo>
                    <a:pt x="220" y="386"/>
                  </a:moveTo>
                  <a:cubicBezTo>
                    <a:pt x="271" y="344"/>
                    <a:pt x="349" y="305"/>
                    <a:pt x="445" y="271"/>
                  </a:cubicBezTo>
                  <a:cubicBezTo>
                    <a:pt x="548" y="236"/>
                    <a:pt x="667" y="208"/>
                    <a:pt x="801" y="188"/>
                  </a:cubicBezTo>
                  <a:cubicBezTo>
                    <a:pt x="941" y="168"/>
                    <a:pt x="1090" y="158"/>
                    <a:pt x="1243" y="158"/>
                  </a:cubicBezTo>
                  <a:cubicBezTo>
                    <a:pt x="1396" y="158"/>
                    <a:pt x="1545" y="168"/>
                    <a:pt x="1685" y="188"/>
                  </a:cubicBezTo>
                  <a:cubicBezTo>
                    <a:pt x="1819" y="208"/>
                    <a:pt x="1938" y="236"/>
                    <a:pt x="2041" y="271"/>
                  </a:cubicBezTo>
                  <a:cubicBezTo>
                    <a:pt x="2137" y="305"/>
                    <a:pt x="2215" y="344"/>
                    <a:pt x="2266" y="386"/>
                  </a:cubicBezTo>
                  <a:cubicBezTo>
                    <a:pt x="2295" y="409"/>
                    <a:pt x="2329" y="444"/>
                    <a:pt x="2329" y="481"/>
                  </a:cubicBezTo>
                  <a:cubicBezTo>
                    <a:pt x="2329" y="518"/>
                    <a:pt x="2295" y="554"/>
                    <a:pt x="2266" y="577"/>
                  </a:cubicBezTo>
                  <a:cubicBezTo>
                    <a:pt x="2215" y="618"/>
                    <a:pt x="2137" y="658"/>
                    <a:pt x="2041" y="691"/>
                  </a:cubicBezTo>
                  <a:cubicBezTo>
                    <a:pt x="1938" y="727"/>
                    <a:pt x="1819" y="755"/>
                    <a:pt x="1685" y="774"/>
                  </a:cubicBezTo>
                  <a:cubicBezTo>
                    <a:pt x="1545" y="795"/>
                    <a:pt x="1396" y="805"/>
                    <a:pt x="1243" y="805"/>
                  </a:cubicBezTo>
                  <a:cubicBezTo>
                    <a:pt x="1090" y="805"/>
                    <a:pt x="941" y="795"/>
                    <a:pt x="801" y="774"/>
                  </a:cubicBezTo>
                  <a:cubicBezTo>
                    <a:pt x="667" y="755"/>
                    <a:pt x="548" y="727"/>
                    <a:pt x="445" y="691"/>
                  </a:cubicBezTo>
                  <a:cubicBezTo>
                    <a:pt x="349" y="658"/>
                    <a:pt x="271" y="618"/>
                    <a:pt x="220" y="577"/>
                  </a:cubicBezTo>
                  <a:cubicBezTo>
                    <a:pt x="191" y="554"/>
                    <a:pt x="157" y="518"/>
                    <a:pt x="157" y="481"/>
                  </a:cubicBezTo>
                  <a:cubicBezTo>
                    <a:pt x="157" y="444"/>
                    <a:pt x="191" y="409"/>
                    <a:pt x="220" y="386"/>
                  </a:cubicBezTo>
                  <a:close/>
                  <a:moveTo>
                    <a:pt x="2250" y="2405"/>
                  </a:moveTo>
                  <a:cubicBezTo>
                    <a:pt x="2099" y="2526"/>
                    <a:pt x="1766" y="2728"/>
                    <a:pt x="1238" y="2728"/>
                  </a:cubicBezTo>
                  <a:cubicBezTo>
                    <a:pt x="711" y="2728"/>
                    <a:pt x="383" y="2526"/>
                    <a:pt x="234" y="2406"/>
                  </a:cubicBezTo>
                  <a:cubicBezTo>
                    <a:pt x="185" y="2366"/>
                    <a:pt x="157" y="2308"/>
                    <a:pt x="157" y="2245"/>
                  </a:cubicBezTo>
                  <a:cubicBezTo>
                    <a:pt x="157" y="1999"/>
                    <a:pt x="157" y="1999"/>
                    <a:pt x="157" y="1999"/>
                  </a:cubicBezTo>
                  <a:cubicBezTo>
                    <a:pt x="219" y="2042"/>
                    <a:pt x="298" y="2080"/>
                    <a:pt x="394" y="2113"/>
                  </a:cubicBezTo>
                  <a:cubicBezTo>
                    <a:pt x="622" y="2192"/>
                    <a:pt x="923" y="2235"/>
                    <a:pt x="1243" y="2235"/>
                  </a:cubicBezTo>
                  <a:cubicBezTo>
                    <a:pt x="1563" y="2235"/>
                    <a:pt x="1864" y="2192"/>
                    <a:pt x="2092" y="2113"/>
                  </a:cubicBezTo>
                  <a:cubicBezTo>
                    <a:pt x="2188" y="2080"/>
                    <a:pt x="2267" y="2042"/>
                    <a:pt x="2329" y="1999"/>
                  </a:cubicBezTo>
                  <a:cubicBezTo>
                    <a:pt x="2329" y="2244"/>
                    <a:pt x="2329" y="2244"/>
                    <a:pt x="2329" y="2244"/>
                  </a:cubicBezTo>
                  <a:cubicBezTo>
                    <a:pt x="2329" y="2307"/>
                    <a:pt x="2300" y="2365"/>
                    <a:pt x="2250" y="2405"/>
                  </a:cubicBezTo>
                  <a:close/>
                  <a:moveTo>
                    <a:pt x="2266" y="1850"/>
                  </a:moveTo>
                  <a:cubicBezTo>
                    <a:pt x="2215" y="1891"/>
                    <a:pt x="2137" y="1931"/>
                    <a:pt x="2041" y="1964"/>
                  </a:cubicBezTo>
                  <a:cubicBezTo>
                    <a:pt x="1938" y="1999"/>
                    <a:pt x="1819" y="2027"/>
                    <a:pt x="1685" y="2047"/>
                  </a:cubicBezTo>
                  <a:cubicBezTo>
                    <a:pt x="1545" y="2067"/>
                    <a:pt x="1396" y="2078"/>
                    <a:pt x="1243" y="2078"/>
                  </a:cubicBezTo>
                  <a:cubicBezTo>
                    <a:pt x="1090" y="2078"/>
                    <a:pt x="941" y="2067"/>
                    <a:pt x="801" y="2047"/>
                  </a:cubicBezTo>
                  <a:cubicBezTo>
                    <a:pt x="667" y="2027"/>
                    <a:pt x="548" y="1999"/>
                    <a:pt x="445" y="1964"/>
                  </a:cubicBezTo>
                  <a:cubicBezTo>
                    <a:pt x="349" y="1931"/>
                    <a:pt x="271" y="1891"/>
                    <a:pt x="220" y="1850"/>
                  </a:cubicBezTo>
                  <a:cubicBezTo>
                    <a:pt x="191" y="1826"/>
                    <a:pt x="157" y="1791"/>
                    <a:pt x="157" y="1754"/>
                  </a:cubicBezTo>
                  <a:cubicBezTo>
                    <a:pt x="157" y="1319"/>
                    <a:pt x="157" y="1319"/>
                    <a:pt x="157" y="1319"/>
                  </a:cubicBezTo>
                  <a:cubicBezTo>
                    <a:pt x="219" y="1362"/>
                    <a:pt x="298" y="1400"/>
                    <a:pt x="394" y="1433"/>
                  </a:cubicBezTo>
                  <a:cubicBezTo>
                    <a:pt x="622" y="1512"/>
                    <a:pt x="923" y="1555"/>
                    <a:pt x="1243" y="1555"/>
                  </a:cubicBezTo>
                  <a:cubicBezTo>
                    <a:pt x="1563" y="1555"/>
                    <a:pt x="1864" y="1512"/>
                    <a:pt x="2092" y="1433"/>
                  </a:cubicBezTo>
                  <a:cubicBezTo>
                    <a:pt x="2188" y="1400"/>
                    <a:pt x="2267" y="1362"/>
                    <a:pt x="2329" y="1319"/>
                  </a:cubicBezTo>
                  <a:cubicBezTo>
                    <a:pt x="2329" y="1754"/>
                    <a:pt x="2329" y="1754"/>
                    <a:pt x="2329" y="1754"/>
                  </a:cubicBezTo>
                  <a:cubicBezTo>
                    <a:pt x="2329" y="1791"/>
                    <a:pt x="2295" y="1826"/>
                    <a:pt x="2266" y="1850"/>
                  </a:cubicBezTo>
                  <a:close/>
                  <a:moveTo>
                    <a:pt x="2266" y="1169"/>
                  </a:moveTo>
                  <a:cubicBezTo>
                    <a:pt x="2215" y="1211"/>
                    <a:pt x="2137" y="1250"/>
                    <a:pt x="2041" y="1284"/>
                  </a:cubicBezTo>
                  <a:cubicBezTo>
                    <a:pt x="1938" y="1319"/>
                    <a:pt x="1819" y="1347"/>
                    <a:pt x="1685" y="1367"/>
                  </a:cubicBezTo>
                  <a:cubicBezTo>
                    <a:pt x="1545" y="1387"/>
                    <a:pt x="1396" y="1397"/>
                    <a:pt x="1243" y="1397"/>
                  </a:cubicBezTo>
                  <a:cubicBezTo>
                    <a:pt x="1090" y="1397"/>
                    <a:pt x="941" y="1387"/>
                    <a:pt x="801" y="1367"/>
                  </a:cubicBezTo>
                  <a:cubicBezTo>
                    <a:pt x="667" y="1347"/>
                    <a:pt x="548" y="1319"/>
                    <a:pt x="445" y="1284"/>
                  </a:cubicBezTo>
                  <a:cubicBezTo>
                    <a:pt x="349" y="1250"/>
                    <a:pt x="271" y="1211"/>
                    <a:pt x="220" y="1169"/>
                  </a:cubicBezTo>
                  <a:cubicBezTo>
                    <a:pt x="191" y="1146"/>
                    <a:pt x="157" y="1110"/>
                    <a:pt x="157" y="1074"/>
                  </a:cubicBezTo>
                  <a:cubicBezTo>
                    <a:pt x="157" y="727"/>
                    <a:pt x="157" y="727"/>
                    <a:pt x="157" y="727"/>
                  </a:cubicBezTo>
                  <a:cubicBezTo>
                    <a:pt x="219" y="769"/>
                    <a:pt x="298" y="807"/>
                    <a:pt x="394" y="840"/>
                  </a:cubicBezTo>
                  <a:cubicBezTo>
                    <a:pt x="622" y="919"/>
                    <a:pt x="923" y="963"/>
                    <a:pt x="1243" y="963"/>
                  </a:cubicBezTo>
                  <a:cubicBezTo>
                    <a:pt x="1563" y="963"/>
                    <a:pt x="1864" y="919"/>
                    <a:pt x="2092" y="840"/>
                  </a:cubicBezTo>
                  <a:cubicBezTo>
                    <a:pt x="2188" y="807"/>
                    <a:pt x="2267" y="769"/>
                    <a:pt x="2329" y="727"/>
                  </a:cubicBezTo>
                  <a:cubicBezTo>
                    <a:pt x="2329" y="1074"/>
                    <a:pt x="2329" y="1074"/>
                    <a:pt x="2329" y="1074"/>
                  </a:cubicBezTo>
                  <a:cubicBezTo>
                    <a:pt x="2329" y="1110"/>
                    <a:pt x="2295" y="1146"/>
                    <a:pt x="2266" y="1169"/>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ea typeface="Meiryo" panose="020B0604030504040204" pitchFamily="34" charset="-128"/>
              </a:endParaRPr>
            </a:p>
          </p:txBody>
        </p:sp>
        <p:sp>
          <p:nvSpPr>
            <p:cNvPr id="14" name="Oval 283">
              <a:extLst>
                <a:ext uri="{FF2B5EF4-FFF2-40B4-BE49-F238E27FC236}">
                  <a16:creationId xmlns:a16="http://schemas.microsoft.com/office/drawing/2014/main" id="{0867C582-58EA-B7A4-64CF-7C8623DF32B7}"/>
                </a:ext>
              </a:extLst>
            </p:cNvPr>
            <p:cNvSpPr>
              <a:spLocks noChangeArrowheads="1"/>
            </p:cNvSpPr>
            <p:nvPr/>
          </p:nvSpPr>
          <p:spPr bwMode="auto">
            <a:xfrm>
              <a:off x="30924500" y="12355517"/>
              <a:ext cx="1431926" cy="143033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ea typeface="Meiryo" panose="020B0604030504040204" pitchFamily="34" charset="-128"/>
              </a:endParaRPr>
            </a:p>
          </p:txBody>
        </p:sp>
        <p:sp>
          <p:nvSpPr>
            <p:cNvPr id="15" name="Oval 284">
              <a:extLst>
                <a:ext uri="{FF2B5EF4-FFF2-40B4-BE49-F238E27FC236}">
                  <a16:creationId xmlns:a16="http://schemas.microsoft.com/office/drawing/2014/main" id="{7B9DFC20-D5BC-F063-8AF4-195D1398A24E}"/>
                </a:ext>
              </a:extLst>
            </p:cNvPr>
            <p:cNvSpPr>
              <a:spLocks noChangeArrowheads="1"/>
            </p:cNvSpPr>
            <p:nvPr/>
          </p:nvSpPr>
          <p:spPr bwMode="auto">
            <a:xfrm>
              <a:off x="30924500" y="18184819"/>
              <a:ext cx="1431926" cy="142875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ea typeface="Meiryo" panose="020B0604030504040204" pitchFamily="34" charset="-128"/>
              </a:endParaRPr>
            </a:p>
          </p:txBody>
        </p:sp>
        <p:sp>
          <p:nvSpPr>
            <p:cNvPr id="16" name="Oval 285">
              <a:extLst>
                <a:ext uri="{FF2B5EF4-FFF2-40B4-BE49-F238E27FC236}">
                  <a16:creationId xmlns:a16="http://schemas.microsoft.com/office/drawing/2014/main" id="{9FAFDFFB-B267-5429-C1AA-6D301CEE2477}"/>
                </a:ext>
              </a:extLst>
            </p:cNvPr>
            <p:cNvSpPr>
              <a:spLocks noChangeArrowheads="1"/>
            </p:cNvSpPr>
            <p:nvPr/>
          </p:nvSpPr>
          <p:spPr bwMode="auto">
            <a:xfrm>
              <a:off x="30924500" y="23596600"/>
              <a:ext cx="1431926" cy="143033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ea typeface="Meiryo" panose="020B0604030504040204" pitchFamily="34" charset="-128"/>
              </a:endParaRPr>
            </a:p>
          </p:txBody>
        </p:sp>
      </p:grpSp>
      <p:grpSp>
        <p:nvGrpSpPr>
          <p:cNvPr id="17" name="Group 16">
            <a:extLst>
              <a:ext uri="{FF2B5EF4-FFF2-40B4-BE49-F238E27FC236}">
                <a16:creationId xmlns:a16="http://schemas.microsoft.com/office/drawing/2014/main" id="{D1FACAA5-C32B-8464-88F2-6C1801F335A6}"/>
              </a:ext>
            </a:extLst>
          </p:cNvPr>
          <p:cNvGrpSpPr>
            <a:grpSpLocks noChangeAspect="1"/>
          </p:cNvGrpSpPr>
          <p:nvPr/>
        </p:nvGrpSpPr>
        <p:grpSpPr>
          <a:xfrm>
            <a:off x="508132" y="2879763"/>
            <a:ext cx="284854" cy="207764"/>
            <a:chOff x="12411075" y="5362575"/>
            <a:chExt cx="34667823" cy="25285699"/>
          </a:xfrm>
          <a:solidFill>
            <a:schemeClr val="tx1"/>
          </a:solidFill>
        </p:grpSpPr>
        <p:sp>
          <p:nvSpPr>
            <p:cNvPr id="18" name="Freeform 5">
              <a:extLst>
                <a:ext uri="{FF2B5EF4-FFF2-40B4-BE49-F238E27FC236}">
                  <a16:creationId xmlns:a16="http://schemas.microsoft.com/office/drawing/2014/main" id="{DF5A693F-1C43-D7D2-ED3D-E3B4377A0B7D}"/>
                </a:ext>
              </a:extLst>
            </p:cNvPr>
            <p:cNvSpPr>
              <a:spLocks noEditPoints="1"/>
            </p:cNvSpPr>
            <p:nvPr/>
          </p:nvSpPr>
          <p:spPr bwMode="auto">
            <a:xfrm>
              <a:off x="12411075" y="5362575"/>
              <a:ext cx="34667823" cy="25285699"/>
            </a:xfrm>
            <a:custGeom>
              <a:avLst/>
              <a:gdLst>
                <a:gd name="T0" fmla="*/ 3744 w 3823"/>
                <a:gd name="T1" fmla="*/ 0 h 2794"/>
                <a:gd name="T2" fmla="*/ 79 w 3823"/>
                <a:gd name="T3" fmla="*/ 0 h 2794"/>
                <a:gd name="T4" fmla="*/ 0 w 3823"/>
                <a:gd name="T5" fmla="*/ 79 h 2794"/>
                <a:gd name="T6" fmla="*/ 0 w 3823"/>
                <a:gd name="T7" fmla="*/ 2715 h 2794"/>
                <a:gd name="T8" fmla="*/ 79 w 3823"/>
                <a:gd name="T9" fmla="*/ 2794 h 2794"/>
                <a:gd name="T10" fmla="*/ 3744 w 3823"/>
                <a:gd name="T11" fmla="*/ 2794 h 2794"/>
                <a:gd name="T12" fmla="*/ 3823 w 3823"/>
                <a:gd name="T13" fmla="*/ 2715 h 2794"/>
                <a:gd name="T14" fmla="*/ 3823 w 3823"/>
                <a:gd name="T15" fmla="*/ 79 h 2794"/>
                <a:gd name="T16" fmla="*/ 3744 w 3823"/>
                <a:gd name="T17" fmla="*/ 0 h 2794"/>
                <a:gd name="T18" fmla="*/ 3666 w 3823"/>
                <a:gd name="T19" fmla="*/ 2636 h 2794"/>
                <a:gd name="T20" fmla="*/ 158 w 3823"/>
                <a:gd name="T21" fmla="*/ 2636 h 2794"/>
                <a:gd name="T22" fmla="*/ 158 w 3823"/>
                <a:gd name="T23" fmla="*/ 158 h 2794"/>
                <a:gd name="T24" fmla="*/ 3666 w 3823"/>
                <a:gd name="T25" fmla="*/ 158 h 2794"/>
                <a:gd name="T26" fmla="*/ 3666 w 3823"/>
                <a:gd name="T27" fmla="*/ 2636 h 27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823" h="2794">
                  <a:moveTo>
                    <a:pt x="3744" y="0"/>
                  </a:moveTo>
                  <a:cubicBezTo>
                    <a:pt x="79" y="0"/>
                    <a:pt x="79" y="0"/>
                    <a:pt x="79" y="0"/>
                  </a:cubicBezTo>
                  <a:cubicBezTo>
                    <a:pt x="36" y="0"/>
                    <a:pt x="0" y="35"/>
                    <a:pt x="0" y="79"/>
                  </a:cubicBezTo>
                  <a:cubicBezTo>
                    <a:pt x="0" y="2715"/>
                    <a:pt x="0" y="2715"/>
                    <a:pt x="0" y="2715"/>
                  </a:cubicBezTo>
                  <a:cubicBezTo>
                    <a:pt x="0" y="2759"/>
                    <a:pt x="36" y="2794"/>
                    <a:pt x="79" y="2794"/>
                  </a:cubicBezTo>
                  <a:cubicBezTo>
                    <a:pt x="3744" y="2794"/>
                    <a:pt x="3744" y="2794"/>
                    <a:pt x="3744" y="2794"/>
                  </a:cubicBezTo>
                  <a:cubicBezTo>
                    <a:pt x="3788" y="2794"/>
                    <a:pt x="3823" y="2759"/>
                    <a:pt x="3823" y="2715"/>
                  </a:cubicBezTo>
                  <a:cubicBezTo>
                    <a:pt x="3823" y="79"/>
                    <a:pt x="3823" y="79"/>
                    <a:pt x="3823" y="79"/>
                  </a:cubicBezTo>
                  <a:cubicBezTo>
                    <a:pt x="3823" y="35"/>
                    <a:pt x="3788" y="0"/>
                    <a:pt x="3744" y="0"/>
                  </a:cubicBezTo>
                  <a:close/>
                  <a:moveTo>
                    <a:pt x="3666" y="2636"/>
                  </a:moveTo>
                  <a:cubicBezTo>
                    <a:pt x="158" y="2636"/>
                    <a:pt x="158" y="2636"/>
                    <a:pt x="158" y="2636"/>
                  </a:cubicBezTo>
                  <a:cubicBezTo>
                    <a:pt x="158" y="158"/>
                    <a:pt x="158" y="158"/>
                    <a:pt x="158" y="158"/>
                  </a:cubicBezTo>
                  <a:cubicBezTo>
                    <a:pt x="3666" y="158"/>
                    <a:pt x="3666" y="158"/>
                    <a:pt x="3666" y="158"/>
                  </a:cubicBezTo>
                  <a:lnTo>
                    <a:pt x="3666" y="2636"/>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ea typeface="Meiryo" panose="020B0604030504040204" pitchFamily="34" charset="-128"/>
              </a:endParaRPr>
            </a:p>
          </p:txBody>
        </p:sp>
        <p:sp>
          <p:nvSpPr>
            <p:cNvPr id="19" name="Freeform 6">
              <a:extLst>
                <a:ext uri="{FF2B5EF4-FFF2-40B4-BE49-F238E27FC236}">
                  <a16:creationId xmlns:a16="http://schemas.microsoft.com/office/drawing/2014/main" id="{2A0E2865-DF91-3546-6BB0-EC73B296DC05}"/>
                </a:ext>
              </a:extLst>
            </p:cNvPr>
            <p:cNvSpPr>
              <a:spLocks noEditPoints="1"/>
            </p:cNvSpPr>
            <p:nvPr/>
          </p:nvSpPr>
          <p:spPr bwMode="auto">
            <a:xfrm>
              <a:off x="12411075" y="5362575"/>
              <a:ext cx="34667823" cy="25285699"/>
            </a:xfrm>
            <a:custGeom>
              <a:avLst/>
              <a:gdLst>
                <a:gd name="T0" fmla="*/ 3744 w 3823"/>
                <a:gd name="T1" fmla="*/ 0 h 2794"/>
                <a:gd name="T2" fmla="*/ 79 w 3823"/>
                <a:gd name="T3" fmla="*/ 0 h 2794"/>
                <a:gd name="T4" fmla="*/ 0 w 3823"/>
                <a:gd name="T5" fmla="*/ 79 h 2794"/>
                <a:gd name="T6" fmla="*/ 0 w 3823"/>
                <a:gd name="T7" fmla="*/ 2715 h 2794"/>
                <a:gd name="T8" fmla="*/ 79 w 3823"/>
                <a:gd name="T9" fmla="*/ 2794 h 2794"/>
                <a:gd name="T10" fmla="*/ 3744 w 3823"/>
                <a:gd name="T11" fmla="*/ 2794 h 2794"/>
                <a:gd name="T12" fmla="*/ 3823 w 3823"/>
                <a:gd name="T13" fmla="*/ 2715 h 2794"/>
                <a:gd name="T14" fmla="*/ 3823 w 3823"/>
                <a:gd name="T15" fmla="*/ 79 h 2794"/>
                <a:gd name="T16" fmla="*/ 3744 w 3823"/>
                <a:gd name="T17" fmla="*/ 0 h 2794"/>
                <a:gd name="T18" fmla="*/ 3666 w 3823"/>
                <a:gd name="T19" fmla="*/ 2636 h 2794"/>
                <a:gd name="T20" fmla="*/ 158 w 3823"/>
                <a:gd name="T21" fmla="*/ 2636 h 2794"/>
                <a:gd name="T22" fmla="*/ 158 w 3823"/>
                <a:gd name="T23" fmla="*/ 158 h 2794"/>
                <a:gd name="T24" fmla="*/ 3666 w 3823"/>
                <a:gd name="T25" fmla="*/ 158 h 2794"/>
                <a:gd name="T26" fmla="*/ 3666 w 3823"/>
                <a:gd name="T27" fmla="*/ 2636 h 27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823" h="2794">
                  <a:moveTo>
                    <a:pt x="3744" y="0"/>
                  </a:moveTo>
                  <a:cubicBezTo>
                    <a:pt x="79" y="0"/>
                    <a:pt x="79" y="0"/>
                    <a:pt x="79" y="0"/>
                  </a:cubicBezTo>
                  <a:cubicBezTo>
                    <a:pt x="36" y="0"/>
                    <a:pt x="0" y="35"/>
                    <a:pt x="0" y="79"/>
                  </a:cubicBezTo>
                  <a:cubicBezTo>
                    <a:pt x="0" y="2715"/>
                    <a:pt x="0" y="2715"/>
                    <a:pt x="0" y="2715"/>
                  </a:cubicBezTo>
                  <a:cubicBezTo>
                    <a:pt x="0" y="2759"/>
                    <a:pt x="36" y="2794"/>
                    <a:pt x="79" y="2794"/>
                  </a:cubicBezTo>
                  <a:cubicBezTo>
                    <a:pt x="3744" y="2794"/>
                    <a:pt x="3744" y="2794"/>
                    <a:pt x="3744" y="2794"/>
                  </a:cubicBezTo>
                  <a:cubicBezTo>
                    <a:pt x="3788" y="2794"/>
                    <a:pt x="3823" y="2759"/>
                    <a:pt x="3823" y="2715"/>
                  </a:cubicBezTo>
                  <a:cubicBezTo>
                    <a:pt x="3823" y="79"/>
                    <a:pt x="3823" y="79"/>
                    <a:pt x="3823" y="79"/>
                  </a:cubicBezTo>
                  <a:cubicBezTo>
                    <a:pt x="3823" y="35"/>
                    <a:pt x="3788" y="0"/>
                    <a:pt x="3744" y="0"/>
                  </a:cubicBezTo>
                  <a:close/>
                  <a:moveTo>
                    <a:pt x="3666" y="2636"/>
                  </a:moveTo>
                  <a:cubicBezTo>
                    <a:pt x="158" y="2636"/>
                    <a:pt x="158" y="2636"/>
                    <a:pt x="158" y="2636"/>
                  </a:cubicBezTo>
                  <a:cubicBezTo>
                    <a:pt x="158" y="158"/>
                    <a:pt x="158" y="158"/>
                    <a:pt x="158" y="158"/>
                  </a:cubicBezTo>
                  <a:cubicBezTo>
                    <a:pt x="3666" y="158"/>
                    <a:pt x="3666" y="158"/>
                    <a:pt x="3666" y="158"/>
                  </a:cubicBezTo>
                  <a:lnTo>
                    <a:pt x="3666" y="2636"/>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ea typeface="Meiryo" panose="020B0604030504040204" pitchFamily="34" charset="-128"/>
              </a:endParaRPr>
            </a:p>
          </p:txBody>
        </p:sp>
        <p:sp>
          <p:nvSpPr>
            <p:cNvPr id="20" name="Freeform 7">
              <a:extLst>
                <a:ext uri="{FF2B5EF4-FFF2-40B4-BE49-F238E27FC236}">
                  <a16:creationId xmlns:a16="http://schemas.microsoft.com/office/drawing/2014/main" id="{2898CEC9-715B-52C4-7E42-6C2FB403EFBD}"/>
                </a:ext>
              </a:extLst>
            </p:cNvPr>
            <p:cNvSpPr>
              <a:spLocks noEditPoints="1"/>
            </p:cNvSpPr>
            <p:nvPr/>
          </p:nvSpPr>
          <p:spPr bwMode="auto">
            <a:xfrm>
              <a:off x="16600488" y="9363077"/>
              <a:ext cx="7291387" cy="7275516"/>
            </a:xfrm>
            <a:custGeom>
              <a:avLst/>
              <a:gdLst>
                <a:gd name="T0" fmla="*/ 4593 w 4593"/>
                <a:gd name="T1" fmla="*/ 0 h 4583"/>
                <a:gd name="T2" fmla="*/ 0 w 4593"/>
                <a:gd name="T3" fmla="*/ 0 h 4583"/>
                <a:gd name="T4" fmla="*/ 0 w 4593"/>
                <a:gd name="T5" fmla="*/ 4583 h 4583"/>
                <a:gd name="T6" fmla="*/ 4593 w 4593"/>
                <a:gd name="T7" fmla="*/ 4583 h 4583"/>
                <a:gd name="T8" fmla="*/ 4593 w 4593"/>
                <a:gd name="T9" fmla="*/ 0 h 4583"/>
                <a:gd name="T10" fmla="*/ 3839 w 4593"/>
                <a:gd name="T11" fmla="*/ 3836 h 4583"/>
                <a:gd name="T12" fmla="*/ 748 w 4593"/>
                <a:gd name="T13" fmla="*/ 3836 h 4583"/>
                <a:gd name="T14" fmla="*/ 748 w 4593"/>
                <a:gd name="T15" fmla="*/ 747 h 4583"/>
                <a:gd name="T16" fmla="*/ 3839 w 4593"/>
                <a:gd name="T17" fmla="*/ 747 h 4583"/>
                <a:gd name="T18" fmla="*/ 3839 w 4593"/>
                <a:gd name="T19" fmla="*/ 3836 h 45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593" h="4583">
                  <a:moveTo>
                    <a:pt x="4593" y="0"/>
                  </a:moveTo>
                  <a:lnTo>
                    <a:pt x="0" y="0"/>
                  </a:lnTo>
                  <a:lnTo>
                    <a:pt x="0" y="4583"/>
                  </a:lnTo>
                  <a:lnTo>
                    <a:pt x="4593" y="4583"/>
                  </a:lnTo>
                  <a:lnTo>
                    <a:pt x="4593" y="0"/>
                  </a:lnTo>
                  <a:close/>
                  <a:moveTo>
                    <a:pt x="3839" y="3836"/>
                  </a:moveTo>
                  <a:lnTo>
                    <a:pt x="748" y="3836"/>
                  </a:lnTo>
                  <a:lnTo>
                    <a:pt x="748" y="747"/>
                  </a:lnTo>
                  <a:lnTo>
                    <a:pt x="3839" y="747"/>
                  </a:lnTo>
                  <a:lnTo>
                    <a:pt x="3839" y="3836"/>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ea typeface="Meiryo" panose="020B0604030504040204" pitchFamily="34" charset="-128"/>
              </a:endParaRPr>
            </a:p>
          </p:txBody>
        </p:sp>
        <p:sp>
          <p:nvSpPr>
            <p:cNvPr id="21" name="Freeform 8">
              <a:extLst>
                <a:ext uri="{FF2B5EF4-FFF2-40B4-BE49-F238E27FC236}">
                  <a16:creationId xmlns:a16="http://schemas.microsoft.com/office/drawing/2014/main" id="{B1594FBB-277E-E412-B44F-A88558E57544}"/>
                </a:ext>
              </a:extLst>
            </p:cNvPr>
            <p:cNvSpPr>
              <a:spLocks/>
            </p:cNvSpPr>
            <p:nvPr/>
          </p:nvSpPr>
          <p:spPr bwMode="auto">
            <a:xfrm>
              <a:off x="26403299" y="10810876"/>
              <a:ext cx="15887701" cy="1430340"/>
            </a:xfrm>
            <a:custGeom>
              <a:avLst/>
              <a:gdLst>
                <a:gd name="T0" fmla="*/ 79 w 1752"/>
                <a:gd name="T1" fmla="*/ 158 h 158"/>
                <a:gd name="T2" fmla="*/ 1673 w 1752"/>
                <a:gd name="T3" fmla="*/ 158 h 158"/>
                <a:gd name="T4" fmla="*/ 1752 w 1752"/>
                <a:gd name="T5" fmla="*/ 79 h 158"/>
                <a:gd name="T6" fmla="*/ 1673 w 1752"/>
                <a:gd name="T7" fmla="*/ 0 h 158"/>
                <a:gd name="T8" fmla="*/ 79 w 1752"/>
                <a:gd name="T9" fmla="*/ 0 h 158"/>
                <a:gd name="T10" fmla="*/ 0 w 1752"/>
                <a:gd name="T11" fmla="*/ 79 h 158"/>
                <a:gd name="T12" fmla="*/ 79 w 1752"/>
                <a:gd name="T13" fmla="*/ 158 h 158"/>
              </a:gdLst>
              <a:ahLst/>
              <a:cxnLst>
                <a:cxn ang="0">
                  <a:pos x="T0" y="T1"/>
                </a:cxn>
                <a:cxn ang="0">
                  <a:pos x="T2" y="T3"/>
                </a:cxn>
                <a:cxn ang="0">
                  <a:pos x="T4" y="T5"/>
                </a:cxn>
                <a:cxn ang="0">
                  <a:pos x="T6" y="T7"/>
                </a:cxn>
                <a:cxn ang="0">
                  <a:pos x="T8" y="T9"/>
                </a:cxn>
                <a:cxn ang="0">
                  <a:pos x="T10" y="T11"/>
                </a:cxn>
                <a:cxn ang="0">
                  <a:pos x="T12" y="T13"/>
                </a:cxn>
              </a:cxnLst>
              <a:rect l="0" t="0" r="r" b="b"/>
              <a:pathLst>
                <a:path w="1752" h="158">
                  <a:moveTo>
                    <a:pt x="79" y="158"/>
                  </a:moveTo>
                  <a:cubicBezTo>
                    <a:pt x="1673" y="158"/>
                    <a:pt x="1673" y="158"/>
                    <a:pt x="1673" y="158"/>
                  </a:cubicBezTo>
                  <a:cubicBezTo>
                    <a:pt x="1717" y="158"/>
                    <a:pt x="1752" y="122"/>
                    <a:pt x="1752" y="79"/>
                  </a:cubicBezTo>
                  <a:cubicBezTo>
                    <a:pt x="1752" y="35"/>
                    <a:pt x="1717" y="0"/>
                    <a:pt x="1673" y="0"/>
                  </a:cubicBezTo>
                  <a:cubicBezTo>
                    <a:pt x="79" y="0"/>
                    <a:pt x="79" y="0"/>
                    <a:pt x="79" y="0"/>
                  </a:cubicBezTo>
                  <a:cubicBezTo>
                    <a:pt x="36" y="0"/>
                    <a:pt x="0" y="35"/>
                    <a:pt x="0" y="79"/>
                  </a:cubicBezTo>
                  <a:cubicBezTo>
                    <a:pt x="0" y="122"/>
                    <a:pt x="36" y="158"/>
                    <a:pt x="79" y="158"/>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ea typeface="Meiryo" panose="020B0604030504040204" pitchFamily="34" charset="-128"/>
              </a:endParaRPr>
            </a:p>
          </p:txBody>
        </p:sp>
        <p:sp>
          <p:nvSpPr>
            <p:cNvPr id="22" name="Freeform 9">
              <a:extLst>
                <a:ext uri="{FF2B5EF4-FFF2-40B4-BE49-F238E27FC236}">
                  <a16:creationId xmlns:a16="http://schemas.microsoft.com/office/drawing/2014/main" id="{77C48BF6-B7FC-5796-8622-D091A7E76C21}"/>
                </a:ext>
              </a:extLst>
            </p:cNvPr>
            <p:cNvSpPr>
              <a:spLocks/>
            </p:cNvSpPr>
            <p:nvPr/>
          </p:nvSpPr>
          <p:spPr bwMode="auto">
            <a:xfrm>
              <a:off x="26403299" y="13850934"/>
              <a:ext cx="15887701" cy="1430340"/>
            </a:xfrm>
            <a:custGeom>
              <a:avLst/>
              <a:gdLst>
                <a:gd name="T0" fmla="*/ 79 w 1752"/>
                <a:gd name="T1" fmla="*/ 158 h 158"/>
                <a:gd name="T2" fmla="*/ 1673 w 1752"/>
                <a:gd name="T3" fmla="*/ 158 h 158"/>
                <a:gd name="T4" fmla="*/ 1752 w 1752"/>
                <a:gd name="T5" fmla="*/ 79 h 158"/>
                <a:gd name="T6" fmla="*/ 1673 w 1752"/>
                <a:gd name="T7" fmla="*/ 0 h 158"/>
                <a:gd name="T8" fmla="*/ 79 w 1752"/>
                <a:gd name="T9" fmla="*/ 0 h 158"/>
                <a:gd name="T10" fmla="*/ 0 w 1752"/>
                <a:gd name="T11" fmla="*/ 79 h 158"/>
                <a:gd name="T12" fmla="*/ 79 w 1752"/>
                <a:gd name="T13" fmla="*/ 158 h 158"/>
              </a:gdLst>
              <a:ahLst/>
              <a:cxnLst>
                <a:cxn ang="0">
                  <a:pos x="T0" y="T1"/>
                </a:cxn>
                <a:cxn ang="0">
                  <a:pos x="T2" y="T3"/>
                </a:cxn>
                <a:cxn ang="0">
                  <a:pos x="T4" y="T5"/>
                </a:cxn>
                <a:cxn ang="0">
                  <a:pos x="T6" y="T7"/>
                </a:cxn>
                <a:cxn ang="0">
                  <a:pos x="T8" y="T9"/>
                </a:cxn>
                <a:cxn ang="0">
                  <a:pos x="T10" y="T11"/>
                </a:cxn>
                <a:cxn ang="0">
                  <a:pos x="T12" y="T13"/>
                </a:cxn>
              </a:cxnLst>
              <a:rect l="0" t="0" r="r" b="b"/>
              <a:pathLst>
                <a:path w="1752" h="158">
                  <a:moveTo>
                    <a:pt x="79" y="158"/>
                  </a:moveTo>
                  <a:cubicBezTo>
                    <a:pt x="1673" y="158"/>
                    <a:pt x="1673" y="158"/>
                    <a:pt x="1673" y="158"/>
                  </a:cubicBezTo>
                  <a:cubicBezTo>
                    <a:pt x="1717" y="158"/>
                    <a:pt x="1752" y="123"/>
                    <a:pt x="1752" y="79"/>
                  </a:cubicBezTo>
                  <a:cubicBezTo>
                    <a:pt x="1752" y="36"/>
                    <a:pt x="1717" y="0"/>
                    <a:pt x="1673" y="0"/>
                  </a:cubicBezTo>
                  <a:cubicBezTo>
                    <a:pt x="79" y="0"/>
                    <a:pt x="79" y="0"/>
                    <a:pt x="79" y="0"/>
                  </a:cubicBezTo>
                  <a:cubicBezTo>
                    <a:pt x="36" y="0"/>
                    <a:pt x="0" y="36"/>
                    <a:pt x="0" y="79"/>
                  </a:cubicBezTo>
                  <a:cubicBezTo>
                    <a:pt x="0" y="123"/>
                    <a:pt x="36" y="158"/>
                    <a:pt x="79" y="158"/>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ea typeface="Meiryo" panose="020B0604030504040204" pitchFamily="34" charset="-128"/>
              </a:endParaRPr>
            </a:p>
          </p:txBody>
        </p:sp>
        <p:sp>
          <p:nvSpPr>
            <p:cNvPr id="23" name="Freeform 10">
              <a:extLst>
                <a:ext uri="{FF2B5EF4-FFF2-40B4-BE49-F238E27FC236}">
                  <a16:creationId xmlns:a16="http://schemas.microsoft.com/office/drawing/2014/main" id="{12294E39-DAD0-6613-8065-265E421E7F27}"/>
                </a:ext>
              </a:extLst>
            </p:cNvPr>
            <p:cNvSpPr>
              <a:spLocks/>
            </p:cNvSpPr>
            <p:nvPr/>
          </p:nvSpPr>
          <p:spPr bwMode="auto">
            <a:xfrm>
              <a:off x="26403299" y="20648611"/>
              <a:ext cx="15887701" cy="1428751"/>
            </a:xfrm>
            <a:custGeom>
              <a:avLst/>
              <a:gdLst>
                <a:gd name="T0" fmla="*/ 79 w 1752"/>
                <a:gd name="T1" fmla="*/ 158 h 158"/>
                <a:gd name="T2" fmla="*/ 1673 w 1752"/>
                <a:gd name="T3" fmla="*/ 158 h 158"/>
                <a:gd name="T4" fmla="*/ 1752 w 1752"/>
                <a:gd name="T5" fmla="*/ 79 h 158"/>
                <a:gd name="T6" fmla="*/ 1673 w 1752"/>
                <a:gd name="T7" fmla="*/ 0 h 158"/>
                <a:gd name="T8" fmla="*/ 79 w 1752"/>
                <a:gd name="T9" fmla="*/ 0 h 158"/>
                <a:gd name="T10" fmla="*/ 0 w 1752"/>
                <a:gd name="T11" fmla="*/ 79 h 158"/>
                <a:gd name="T12" fmla="*/ 79 w 1752"/>
                <a:gd name="T13" fmla="*/ 158 h 158"/>
              </a:gdLst>
              <a:ahLst/>
              <a:cxnLst>
                <a:cxn ang="0">
                  <a:pos x="T0" y="T1"/>
                </a:cxn>
                <a:cxn ang="0">
                  <a:pos x="T2" y="T3"/>
                </a:cxn>
                <a:cxn ang="0">
                  <a:pos x="T4" y="T5"/>
                </a:cxn>
                <a:cxn ang="0">
                  <a:pos x="T6" y="T7"/>
                </a:cxn>
                <a:cxn ang="0">
                  <a:pos x="T8" y="T9"/>
                </a:cxn>
                <a:cxn ang="0">
                  <a:pos x="T10" y="T11"/>
                </a:cxn>
                <a:cxn ang="0">
                  <a:pos x="T12" y="T13"/>
                </a:cxn>
              </a:cxnLst>
              <a:rect l="0" t="0" r="r" b="b"/>
              <a:pathLst>
                <a:path w="1752" h="158">
                  <a:moveTo>
                    <a:pt x="79" y="158"/>
                  </a:moveTo>
                  <a:cubicBezTo>
                    <a:pt x="1673" y="158"/>
                    <a:pt x="1673" y="158"/>
                    <a:pt x="1673" y="158"/>
                  </a:cubicBezTo>
                  <a:cubicBezTo>
                    <a:pt x="1717" y="158"/>
                    <a:pt x="1752" y="123"/>
                    <a:pt x="1752" y="79"/>
                  </a:cubicBezTo>
                  <a:cubicBezTo>
                    <a:pt x="1752" y="36"/>
                    <a:pt x="1717" y="0"/>
                    <a:pt x="1673" y="0"/>
                  </a:cubicBezTo>
                  <a:cubicBezTo>
                    <a:pt x="79" y="0"/>
                    <a:pt x="79" y="0"/>
                    <a:pt x="79" y="0"/>
                  </a:cubicBezTo>
                  <a:cubicBezTo>
                    <a:pt x="36" y="0"/>
                    <a:pt x="0" y="36"/>
                    <a:pt x="0" y="79"/>
                  </a:cubicBezTo>
                  <a:cubicBezTo>
                    <a:pt x="0" y="123"/>
                    <a:pt x="36" y="158"/>
                    <a:pt x="79" y="158"/>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ea typeface="Meiryo" panose="020B0604030504040204" pitchFamily="34" charset="-128"/>
              </a:endParaRPr>
            </a:p>
          </p:txBody>
        </p:sp>
        <p:sp>
          <p:nvSpPr>
            <p:cNvPr id="24" name="Freeform 11">
              <a:extLst>
                <a:ext uri="{FF2B5EF4-FFF2-40B4-BE49-F238E27FC236}">
                  <a16:creationId xmlns:a16="http://schemas.microsoft.com/office/drawing/2014/main" id="{F95621AE-4306-3F8B-A9B4-9F1C634A0F32}"/>
                </a:ext>
              </a:extLst>
            </p:cNvPr>
            <p:cNvSpPr>
              <a:spLocks/>
            </p:cNvSpPr>
            <p:nvPr/>
          </p:nvSpPr>
          <p:spPr bwMode="auto">
            <a:xfrm>
              <a:off x="26403299" y="23698201"/>
              <a:ext cx="15887701" cy="1420816"/>
            </a:xfrm>
            <a:custGeom>
              <a:avLst/>
              <a:gdLst>
                <a:gd name="T0" fmla="*/ 79 w 1752"/>
                <a:gd name="T1" fmla="*/ 157 h 157"/>
                <a:gd name="T2" fmla="*/ 1673 w 1752"/>
                <a:gd name="T3" fmla="*/ 157 h 157"/>
                <a:gd name="T4" fmla="*/ 1752 w 1752"/>
                <a:gd name="T5" fmla="*/ 79 h 157"/>
                <a:gd name="T6" fmla="*/ 1673 w 1752"/>
                <a:gd name="T7" fmla="*/ 0 h 157"/>
                <a:gd name="T8" fmla="*/ 79 w 1752"/>
                <a:gd name="T9" fmla="*/ 0 h 157"/>
                <a:gd name="T10" fmla="*/ 0 w 1752"/>
                <a:gd name="T11" fmla="*/ 79 h 157"/>
                <a:gd name="T12" fmla="*/ 79 w 1752"/>
                <a:gd name="T13" fmla="*/ 157 h 157"/>
              </a:gdLst>
              <a:ahLst/>
              <a:cxnLst>
                <a:cxn ang="0">
                  <a:pos x="T0" y="T1"/>
                </a:cxn>
                <a:cxn ang="0">
                  <a:pos x="T2" y="T3"/>
                </a:cxn>
                <a:cxn ang="0">
                  <a:pos x="T4" y="T5"/>
                </a:cxn>
                <a:cxn ang="0">
                  <a:pos x="T6" y="T7"/>
                </a:cxn>
                <a:cxn ang="0">
                  <a:pos x="T8" y="T9"/>
                </a:cxn>
                <a:cxn ang="0">
                  <a:pos x="T10" y="T11"/>
                </a:cxn>
                <a:cxn ang="0">
                  <a:pos x="T12" y="T13"/>
                </a:cxn>
              </a:cxnLst>
              <a:rect l="0" t="0" r="r" b="b"/>
              <a:pathLst>
                <a:path w="1752" h="157">
                  <a:moveTo>
                    <a:pt x="79" y="157"/>
                  </a:moveTo>
                  <a:cubicBezTo>
                    <a:pt x="1673" y="157"/>
                    <a:pt x="1673" y="157"/>
                    <a:pt x="1673" y="157"/>
                  </a:cubicBezTo>
                  <a:cubicBezTo>
                    <a:pt x="1717" y="157"/>
                    <a:pt x="1752" y="122"/>
                    <a:pt x="1752" y="79"/>
                  </a:cubicBezTo>
                  <a:cubicBezTo>
                    <a:pt x="1752" y="35"/>
                    <a:pt x="1717" y="0"/>
                    <a:pt x="1673" y="0"/>
                  </a:cubicBezTo>
                  <a:cubicBezTo>
                    <a:pt x="79" y="0"/>
                    <a:pt x="79" y="0"/>
                    <a:pt x="79" y="0"/>
                  </a:cubicBezTo>
                  <a:cubicBezTo>
                    <a:pt x="36" y="0"/>
                    <a:pt x="0" y="35"/>
                    <a:pt x="0" y="79"/>
                  </a:cubicBezTo>
                  <a:cubicBezTo>
                    <a:pt x="0" y="122"/>
                    <a:pt x="36" y="157"/>
                    <a:pt x="79" y="157"/>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ea typeface="Meiryo" panose="020B0604030504040204" pitchFamily="34" charset="-128"/>
              </a:endParaRPr>
            </a:p>
          </p:txBody>
        </p:sp>
        <p:sp>
          <p:nvSpPr>
            <p:cNvPr id="25" name="Freeform 12">
              <a:extLst>
                <a:ext uri="{FF2B5EF4-FFF2-40B4-BE49-F238E27FC236}">
                  <a16:creationId xmlns:a16="http://schemas.microsoft.com/office/drawing/2014/main" id="{DB84CD94-5853-AD0B-4E8B-261408A301B7}"/>
                </a:ext>
              </a:extLst>
            </p:cNvPr>
            <p:cNvSpPr>
              <a:spLocks/>
            </p:cNvSpPr>
            <p:nvPr/>
          </p:nvSpPr>
          <p:spPr bwMode="auto">
            <a:xfrm>
              <a:off x="16600488" y="19245262"/>
              <a:ext cx="7291387" cy="7275516"/>
            </a:xfrm>
            <a:custGeom>
              <a:avLst/>
              <a:gdLst>
                <a:gd name="T0" fmla="*/ 4593 w 4593"/>
                <a:gd name="T1" fmla="*/ 1357 h 4583"/>
                <a:gd name="T2" fmla="*/ 3839 w 4593"/>
                <a:gd name="T3" fmla="*/ 2303 h 4583"/>
                <a:gd name="T4" fmla="*/ 3839 w 4593"/>
                <a:gd name="T5" fmla="*/ 3837 h 4583"/>
                <a:gd name="T6" fmla="*/ 748 w 4593"/>
                <a:gd name="T7" fmla="*/ 3837 h 4583"/>
                <a:gd name="T8" fmla="*/ 748 w 4593"/>
                <a:gd name="T9" fmla="*/ 753 h 4583"/>
                <a:gd name="T10" fmla="*/ 3513 w 4593"/>
                <a:gd name="T11" fmla="*/ 753 h 4583"/>
                <a:gd name="T12" fmla="*/ 4107 w 4593"/>
                <a:gd name="T13" fmla="*/ 0 h 4583"/>
                <a:gd name="T14" fmla="*/ 0 w 4593"/>
                <a:gd name="T15" fmla="*/ 0 h 4583"/>
                <a:gd name="T16" fmla="*/ 0 w 4593"/>
                <a:gd name="T17" fmla="*/ 4583 h 4583"/>
                <a:gd name="T18" fmla="*/ 4593 w 4593"/>
                <a:gd name="T19" fmla="*/ 4583 h 4583"/>
                <a:gd name="T20" fmla="*/ 4593 w 4593"/>
                <a:gd name="T21" fmla="*/ 1357 h 45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593" h="4583">
                  <a:moveTo>
                    <a:pt x="4593" y="1357"/>
                  </a:moveTo>
                  <a:lnTo>
                    <a:pt x="3839" y="2303"/>
                  </a:lnTo>
                  <a:lnTo>
                    <a:pt x="3839" y="3837"/>
                  </a:lnTo>
                  <a:lnTo>
                    <a:pt x="748" y="3837"/>
                  </a:lnTo>
                  <a:lnTo>
                    <a:pt x="748" y="753"/>
                  </a:lnTo>
                  <a:lnTo>
                    <a:pt x="3513" y="753"/>
                  </a:lnTo>
                  <a:lnTo>
                    <a:pt x="4107" y="0"/>
                  </a:lnTo>
                  <a:lnTo>
                    <a:pt x="0" y="0"/>
                  </a:lnTo>
                  <a:lnTo>
                    <a:pt x="0" y="4583"/>
                  </a:lnTo>
                  <a:lnTo>
                    <a:pt x="4593" y="4583"/>
                  </a:lnTo>
                  <a:lnTo>
                    <a:pt x="4593" y="1357"/>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ea typeface="Meiryo" panose="020B0604030504040204" pitchFamily="34" charset="-128"/>
              </a:endParaRPr>
            </a:p>
          </p:txBody>
        </p:sp>
        <p:sp>
          <p:nvSpPr>
            <p:cNvPr id="26" name="Freeform 13">
              <a:extLst>
                <a:ext uri="{FF2B5EF4-FFF2-40B4-BE49-F238E27FC236}">
                  <a16:creationId xmlns:a16="http://schemas.microsoft.com/office/drawing/2014/main" id="{E3E2850A-9F81-9F1D-B4D9-64F58607E7BA}"/>
                </a:ext>
              </a:extLst>
            </p:cNvPr>
            <p:cNvSpPr>
              <a:spLocks/>
            </p:cNvSpPr>
            <p:nvPr/>
          </p:nvSpPr>
          <p:spPr bwMode="auto">
            <a:xfrm>
              <a:off x="18549939" y="18376902"/>
              <a:ext cx="6646863" cy="6416672"/>
            </a:xfrm>
            <a:custGeom>
              <a:avLst/>
              <a:gdLst>
                <a:gd name="T0" fmla="*/ 548 w 4187"/>
                <a:gd name="T1" fmla="*/ 1750 h 4042"/>
                <a:gd name="T2" fmla="*/ 0 w 4187"/>
                <a:gd name="T3" fmla="*/ 1961 h 4042"/>
                <a:gd name="T4" fmla="*/ 908 w 4187"/>
                <a:gd name="T5" fmla="*/ 4042 h 4042"/>
                <a:gd name="T6" fmla="*/ 1257 w 4187"/>
                <a:gd name="T7" fmla="*/ 4042 h 4042"/>
                <a:gd name="T8" fmla="*/ 4187 w 4187"/>
                <a:gd name="T9" fmla="*/ 336 h 4042"/>
                <a:gd name="T10" fmla="*/ 3742 w 4187"/>
                <a:gd name="T11" fmla="*/ 0 h 4042"/>
                <a:gd name="T12" fmla="*/ 1177 w 4187"/>
                <a:gd name="T13" fmla="*/ 3209 h 4042"/>
                <a:gd name="T14" fmla="*/ 548 w 4187"/>
                <a:gd name="T15" fmla="*/ 1750 h 404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187" h="4042">
                  <a:moveTo>
                    <a:pt x="548" y="1750"/>
                  </a:moveTo>
                  <a:lnTo>
                    <a:pt x="0" y="1961"/>
                  </a:lnTo>
                  <a:lnTo>
                    <a:pt x="908" y="4042"/>
                  </a:lnTo>
                  <a:lnTo>
                    <a:pt x="1257" y="4042"/>
                  </a:lnTo>
                  <a:lnTo>
                    <a:pt x="4187" y="336"/>
                  </a:lnTo>
                  <a:lnTo>
                    <a:pt x="3742" y="0"/>
                  </a:lnTo>
                  <a:lnTo>
                    <a:pt x="1177" y="3209"/>
                  </a:lnTo>
                  <a:lnTo>
                    <a:pt x="548" y="175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ea typeface="Meiryo" panose="020B0604030504040204" pitchFamily="34" charset="-128"/>
              </a:endParaRPr>
            </a:p>
          </p:txBody>
        </p:sp>
      </p:grpSp>
      <p:grpSp>
        <p:nvGrpSpPr>
          <p:cNvPr id="27" name="Graphic 65">
            <a:extLst>
              <a:ext uri="{FF2B5EF4-FFF2-40B4-BE49-F238E27FC236}">
                <a16:creationId xmlns:a16="http://schemas.microsoft.com/office/drawing/2014/main" id="{6A34FCB2-E490-E5FC-39B3-6D31F4BC6EE9}"/>
              </a:ext>
            </a:extLst>
          </p:cNvPr>
          <p:cNvGrpSpPr>
            <a:grpSpLocks noChangeAspect="1"/>
          </p:cNvGrpSpPr>
          <p:nvPr/>
        </p:nvGrpSpPr>
        <p:grpSpPr>
          <a:xfrm>
            <a:off x="511569" y="3234321"/>
            <a:ext cx="277978" cy="274320"/>
            <a:chOff x="1616876" y="2511365"/>
            <a:chExt cx="691515" cy="682942"/>
          </a:xfrm>
          <a:solidFill>
            <a:schemeClr val="tx1"/>
          </a:solidFill>
        </p:grpSpPr>
        <p:sp>
          <p:nvSpPr>
            <p:cNvPr id="28" name="Freeform 67">
              <a:extLst>
                <a:ext uri="{FF2B5EF4-FFF2-40B4-BE49-F238E27FC236}">
                  <a16:creationId xmlns:a16="http://schemas.microsoft.com/office/drawing/2014/main" id="{F87E0539-B622-2872-3BC8-C33498E345B4}"/>
                </a:ext>
              </a:extLst>
            </p:cNvPr>
            <p:cNvSpPr/>
            <p:nvPr/>
          </p:nvSpPr>
          <p:spPr>
            <a:xfrm>
              <a:off x="1616876" y="2739013"/>
              <a:ext cx="691515" cy="455295"/>
            </a:xfrm>
            <a:custGeom>
              <a:avLst/>
              <a:gdLst>
                <a:gd name="connsiteX0" fmla="*/ 681037 w 691515"/>
                <a:gd name="connsiteY0" fmla="*/ 390525 h 455295"/>
                <a:gd name="connsiteX1" fmla="*/ 400050 w 691515"/>
                <a:gd name="connsiteY1" fmla="*/ 390525 h 455295"/>
                <a:gd name="connsiteX2" fmla="*/ 400050 w 691515"/>
                <a:gd name="connsiteY2" fmla="*/ 348615 h 455295"/>
                <a:gd name="connsiteX3" fmla="*/ 421005 w 691515"/>
                <a:gd name="connsiteY3" fmla="*/ 296228 h 455295"/>
                <a:gd name="connsiteX4" fmla="*/ 421005 w 691515"/>
                <a:gd name="connsiteY4" fmla="*/ 288608 h 455295"/>
                <a:gd name="connsiteX5" fmla="*/ 461010 w 691515"/>
                <a:gd name="connsiteY5" fmla="*/ 321945 h 455295"/>
                <a:gd name="connsiteX6" fmla="*/ 469583 w 691515"/>
                <a:gd name="connsiteY6" fmla="*/ 324803 h 455295"/>
                <a:gd name="connsiteX7" fmla="*/ 476250 w 691515"/>
                <a:gd name="connsiteY7" fmla="*/ 322898 h 455295"/>
                <a:gd name="connsiteX8" fmla="*/ 484822 w 691515"/>
                <a:gd name="connsiteY8" fmla="*/ 309563 h 455295"/>
                <a:gd name="connsiteX9" fmla="*/ 485775 w 691515"/>
                <a:gd name="connsiteY9" fmla="*/ 195263 h 455295"/>
                <a:gd name="connsiteX10" fmla="*/ 477203 w 691515"/>
                <a:gd name="connsiteY10" fmla="*/ 181927 h 455295"/>
                <a:gd name="connsiteX11" fmla="*/ 420053 w 691515"/>
                <a:gd name="connsiteY11" fmla="*/ 165735 h 455295"/>
                <a:gd name="connsiteX12" fmla="*/ 420053 w 691515"/>
                <a:gd name="connsiteY12" fmla="*/ 120968 h 455295"/>
                <a:gd name="connsiteX13" fmla="*/ 420053 w 691515"/>
                <a:gd name="connsiteY13" fmla="*/ 120015 h 455295"/>
                <a:gd name="connsiteX14" fmla="*/ 349568 w 691515"/>
                <a:gd name="connsiteY14" fmla="*/ 1905 h 455295"/>
                <a:gd name="connsiteX15" fmla="*/ 347663 w 691515"/>
                <a:gd name="connsiteY15" fmla="*/ 952 h 455295"/>
                <a:gd name="connsiteX16" fmla="*/ 346710 w 691515"/>
                <a:gd name="connsiteY16" fmla="*/ 952 h 455295"/>
                <a:gd name="connsiteX17" fmla="*/ 344805 w 691515"/>
                <a:gd name="connsiteY17" fmla="*/ 0 h 455295"/>
                <a:gd name="connsiteX18" fmla="*/ 343853 w 691515"/>
                <a:gd name="connsiteY18" fmla="*/ 0 h 455295"/>
                <a:gd name="connsiteX19" fmla="*/ 342900 w 691515"/>
                <a:gd name="connsiteY19" fmla="*/ 0 h 455295"/>
                <a:gd name="connsiteX20" fmla="*/ 340995 w 691515"/>
                <a:gd name="connsiteY20" fmla="*/ 952 h 455295"/>
                <a:gd name="connsiteX21" fmla="*/ 340043 w 691515"/>
                <a:gd name="connsiteY21" fmla="*/ 952 h 455295"/>
                <a:gd name="connsiteX22" fmla="*/ 338138 w 691515"/>
                <a:gd name="connsiteY22" fmla="*/ 1905 h 455295"/>
                <a:gd name="connsiteX23" fmla="*/ 269558 w 691515"/>
                <a:gd name="connsiteY23" fmla="*/ 120968 h 455295"/>
                <a:gd name="connsiteX24" fmla="*/ 269558 w 691515"/>
                <a:gd name="connsiteY24" fmla="*/ 165735 h 455295"/>
                <a:gd name="connsiteX25" fmla="*/ 212408 w 691515"/>
                <a:gd name="connsiteY25" fmla="*/ 181927 h 455295"/>
                <a:gd name="connsiteX26" fmla="*/ 203835 w 691515"/>
                <a:gd name="connsiteY26" fmla="*/ 195263 h 455295"/>
                <a:gd name="connsiteX27" fmla="*/ 204788 w 691515"/>
                <a:gd name="connsiteY27" fmla="*/ 309563 h 455295"/>
                <a:gd name="connsiteX28" fmla="*/ 213360 w 691515"/>
                <a:gd name="connsiteY28" fmla="*/ 322898 h 455295"/>
                <a:gd name="connsiteX29" fmla="*/ 220027 w 691515"/>
                <a:gd name="connsiteY29" fmla="*/ 324803 h 455295"/>
                <a:gd name="connsiteX30" fmla="*/ 228600 w 691515"/>
                <a:gd name="connsiteY30" fmla="*/ 321945 h 455295"/>
                <a:gd name="connsiteX31" fmla="*/ 268605 w 691515"/>
                <a:gd name="connsiteY31" fmla="*/ 288608 h 455295"/>
                <a:gd name="connsiteX32" fmla="*/ 268605 w 691515"/>
                <a:gd name="connsiteY32" fmla="*/ 296228 h 455295"/>
                <a:gd name="connsiteX33" fmla="*/ 289560 w 691515"/>
                <a:gd name="connsiteY33" fmla="*/ 348615 h 455295"/>
                <a:gd name="connsiteX34" fmla="*/ 289560 w 691515"/>
                <a:gd name="connsiteY34" fmla="*/ 390525 h 455295"/>
                <a:gd name="connsiteX35" fmla="*/ 10477 w 691515"/>
                <a:gd name="connsiteY35" fmla="*/ 390525 h 455295"/>
                <a:gd name="connsiteX36" fmla="*/ 0 w 691515"/>
                <a:gd name="connsiteY36" fmla="*/ 401003 h 455295"/>
                <a:gd name="connsiteX37" fmla="*/ 10477 w 691515"/>
                <a:gd name="connsiteY37" fmla="*/ 411480 h 455295"/>
                <a:gd name="connsiteX38" fmla="*/ 78105 w 691515"/>
                <a:gd name="connsiteY38" fmla="*/ 411480 h 455295"/>
                <a:gd name="connsiteX39" fmla="*/ 78105 w 691515"/>
                <a:gd name="connsiteY39" fmla="*/ 444817 h 455295"/>
                <a:gd name="connsiteX40" fmla="*/ 88582 w 691515"/>
                <a:gd name="connsiteY40" fmla="*/ 455295 h 455295"/>
                <a:gd name="connsiteX41" fmla="*/ 602933 w 691515"/>
                <a:gd name="connsiteY41" fmla="*/ 455295 h 455295"/>
                <a:gd name="connsiteX42" fmla="*/ 613410 w 691515"/>
                <a:gd name="connsiteY42" fmla="*/ 444817 h 455295"/>
                <a:gd name="connsiteX43" fmla="*/ 613410 w 691515"/>
                <a:gd name="connsiteY43" fmla="*/ 411480 h 455295"/>
                <a:gd name="connsiteX44" fmla="*/ 681037 w 691515"/>
                <a:gd name="connsiteY44" fmla="*/ 411480 h 455295"/>
                <a:gd name="connsiteX45" fmla="*/ 691515 w 691515"/>
                <a:gd name="connsiteY45" fmla="*/ 401003 h 455295"/>
                <a:gd name="connsiteX46" fmla="*/ 681037 w 691515"/>
                <a:gd name="connsiteY46" fmla="*/ 390525 h 455295"/>
                <a:gd name="connsiteX47" fmla="*/ 470535 w 691515"/>
                <a:gd name="connsiteY47" fmla="*/ 196215 h 455295"/>
                <a:gd name="connsiteX48" fmla="*/ 469583 w 691515"/>
                <a:gd name="connsiteY48" fmla="*/ 308610 h 455295"/>
                <a:gd name="connsiteX49" fmla="*/ 421958 w 691515"/>
                <a:gd name="connsiteY49" fmla="*/ 266700 h 455295"/>
                <a:gd name="connsiteX50" fmla="*/ 421958 w 691515"/>
                <a:gd name="connsiteY50" fmla="*/ 182880 h 455295"/>
                <a:gd name="connsiteX51" fmla="*/ 470535 w 691515"/>
                <a:gd name="connsiteY51" fmla="*/ 196215 h 455295"/>
                <a:gd name="connsiteX52" fmla="*/ 221933 w 691515"/>
                <a:gd name="connsiteY52" fmla="*/ 308610 h 455295"/>
                <a:gd name="connsiteX53" fmla="*/ 220980 w 691515"/>
                <a:gd name="connsiteY53" fmla="*/ 197167 h 455295"/>
                <a:gd name="connsiteX54" fmla="*/ 269558 w 691515"/>
                <a:gd name="connsiteY54" fmla="*/ 182880 h 455295"/>
                <a:gd name="connsiteX55" fmla="*/ 269558 w 691515"/>
                <a:gd name="connsiteY55" fmla="*/ 266700 h 455295"/>
                <a:gd name="connsiteX56" fmla="*/ 221933 w 691515"/>
                <a:gd name="connsiteY56" fmla="*/ 308610 h 455295"/>
                <a:gd name="connsiteX57" fmla="*/ 307658 w 691515"/>
                <a:gd name="connsiteY57" fmla="*/ 345758 h 455295"/>
                <a:gd name="connsiteX58" fmla="*/ 307658 w 691515"/>
                <a:gd name="connsiteY58" fmla="*/ 344805 h 455295"/>
                <a:gd name="connsiteX59" fmla="*/ 305753 w 691515"/>
                <a:gd name="connsiteY59" fmla="*/ 340042 h 455295"/>
                <a:gd name="connsiteX60" fmla="*/ 305753 w 691515"/>
                <a:gd name="connsiteY60" fmla="*/ 340042 h 455295"/>
                <a:gd name="connsiteX61" fmla="*/ 286703 w 691515"/>
                <a:gd name="connsiteY61" fmla="*/ 297180 h 455295"/>
                <a:gd name="connsiteX62" fmla="*/ 286703 w 691515"/>
                <a:gd name="connsiteY62" fmla="*/ 120968 h 455295"/>
                <a:gd name="connsiteX63" fmla="*/ 286703 w 691515"/>
                <a:gd name="connsiteY63" fmla="*/ 120968 h 455295"/>
                <a:gd name="connsiteX64" fmla="*/ 286703 w 691515"/>
                <a:gd name="connsiteY64" fmla="*/ 120968 h 455295"/>
                <a:gd name="connsiteX65" fmla="*/ 345758 w 691515"/>
                <a:gd name="connsiteY65" fmla="*/ 20955 h 455295"/>
                <a:gd name="connsiteX66" fmla="*/ 404812 w 691515"/>
                <a:gd name="connsiteY66" fmla="*/ 120968 h 455295"/>
                <a:gd name="connsiteX67" fmla="*/ 404812 w 691515"/>
                <a:gd name="connsiteY67" fmla="*/ 121920 h 455295"/>
                <a:gd name="connsiteX68" fmla="*/ 404812 w 691515"/>
                <a:gd name="connsiteY68" fmla="*/ 269558 h 455295"/>
                <a:gd name="connsiteX69" fmla="*/ 404812 w 691515"/>
                <a:gd name="connsiteY69" fmla="*/ 270510 h 455295"/>
                <a:gd name="connsiteX70" fmla="*/ 404812 w 691515"/>
                <a:gd name="connsiteY70" fmla="*/ 297180 h 455295"/>
                <a:gd name="connsiteX71" fmla="*/ 385762 w 691515"/>
                <a:gd name="connsiteY71" fmla="*/ 340042 h 455295"/>
                <a:gd name="connsiteX72" fmla="*/ 382905 w 691515"/>
                <a:gd name="connsiteY72" fmla="*/ 346710 h 455295"/>
                <a:gd name="connsiteX73" fmla="*/ 382905 w 691515"/>
                <a:gd name="connsiteY73" fmla="*/ 390525 h 455295"/>
                <a:gd name="connsiteX74" fmla="*/ 364808 w 691515"/>
                <a:gd name="connsiteY74" fmla="*/ 390525 h 455295"/>
                <a:gd name="connsiteX75" fmla="*/ 364808 w 691515"/>
                <a:gd name="connsiteY75" fmla="*/ 363855 h 455295"/>
                <a:gd name="connsiteX76" fmla="*/ 364808 w 691515"/>
                <a:gd name="connsiteY76" fmla="*/ 363855 h 455295"/>
                <a:gd name="connsiteX77" fmla="*/ 364808 w 691515"/>
                <a:gd name="connsiteY77" fmla="*/ 360998 h 455295"/>
                <a:gd name="connsiteX78" fmla="*/ 355283 w 691515"/>
                <a:gd name="connsiteY78" fmla="*/ 354330 h 455295"/>
                <a:gd name="connsiteX79" fmla="*/ 335280 w 691515"/>
                <a:gd name="connsiteY79" fmla="*/ 354330 h 455295"/>
                <a:gd name="connsiteX80" fmla="*/ 325755 w 691515"/>
                <a:gd name="connsiteY80" fmla="*/ 360998 h 455295"/>
                <a:gd name="connsiteX81" fmla="*/ 325755 w 691515"/>
                <a:gd name="connsiteY81" fmla="*/ 362903 h 455295"/>
                <a:gd name="connsiteX82" fmla="*/ 325755 w 691515"/>
                <a:gd name="connsiteY82" fmla="*/ 363855 h 455295"/>
                <a:gd name="connsiteX83" fmla="*/ 325755 w 691515"/>
                <a:gd name="connsiteY83" fmla="*/ 390525 h 455295"/>
                <a:gd name="connsiteX84" fmla="*/ 307658 w 691515"/>
                <a:gd name="connsiteY84" fmla="*/ 390525 h 455295"/>
                <a:gd name="connsiteX85" fmla="*/ 307658 w 691515"/>
                <a:gd name="connsiteY85" fmla="*/ 345758 h 455295"/>
                <a:gd name="connsiteX86" fmla="*/ 307658 w 691515"/>
                <a:gd name="connsiteY86" fmla="*/ 345758 h 455295"/>
                <a:gd name="connsiteX87" fmla="*/ 342900 w 691515"/>
                <a:gd name="connsiteY87" fmla="*/ 372428 h 455295"/>
                <a:gd name="connsiteX88" fmla="*/ 345758 w 691515"/>
                <a:gd name="connsiteY88" fmla="*/ 372428 h 455295"/>
                <a:gd name="connsiteX89" fmla="*/ 349568 w 691515"/>
                <a:gd name="connsiteY89" fmla="*/ 372428 h 455295"/>
                <a:gd name="connsiteX90" fmla="*/ 349568 w 691515"/>
                <a:gd name="connsiteY90" fmla="*/ 390525 h 455295"/>
                <a:gd name="connsiteX91" fmla="*/ 342900 w 691515"/>
                <a:gd name="connsiteY91" fmla="*/ 390525 h 455295"/>
                <a:gd name="connsiteX92" fmla="*/ 342900 w 691515"/>
                <a:gd name="connsiteY92" fmla="*/ 372428 h 455295"/>
                <a:gd name="connsiteX93" fmla="*/ 592455 w 691515"/>
                <a:gd name="connsiteY93" fmla="*/ 434340 h 455295"/>
                <a:gd name="connsiteX94" fmla="*/ 99060 w 691515"/>
                <a:gd name="connsiteY94" fmla="*/ 434340 h 455295"/>
                <a:gd name="connsiteX95" fmla="*/ 99060 w 691515"/>
                <a:gd name="connsiteY95" fmla="*/ 412433 h 455295"/>
                <a:gd name="connsiteX96" fmla="*/ 592455 w 691515"/>
                <a:gd name="connsiteY96" fmla="*/ 412433 h 455295"/>
                <a:gd name="connsiteX97" fmla="*/ 592455 w 691515"/>
                <a:gd name="connsiteY97" fmla="*/ 434340 h 4552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Lst>
              <a:rect l="l" t="t" r="r" b="b"/>
              <a:pathLst>
                <a:path w="691515" h="455295">
                  <a:moveTo>
                    <a:pt x="681037" y="390525"/>
                  </a:moveTo>
                  <a:lnTo>
                    <a:pt x="400050" y="390525"/>
                  </a:lnTo>
                  <a:lnTo>
                    <a:pt x="400050" y="348615"/>
                  </a:lnTo>
                  <a:cubicBezTo>
                    <a:pt x="413385" y="334328"/>
                    <a:pt x="421005" y="315278"/>
                    <a:pt x="421005" y="296228"/>
                  </a:cubicBezTo>
                  <a:lnTo>
                    <a:pt x="421005" y="288608"/>
                  </a:lnTo>
                  <a:cubicBezTo>
                    <a:pt x="432435" y="300038"/>
                    <a:pt x="448628" y="313373"/>
                    <a:pt x="461010" y="321945"/>
                  </a:cubicBezTo>
                  <a:cubicBezTo>
                    <a:pt x="463868" y="323850"/>
                    <a:pt x="466725" y="324803"/>
                    <a:pt x="469583" y="324803"/>
                  </a:cubicBezTo>
                  <a:cubicBezTo>
                    <a:pt x="472440" y="324803"/>
                    <a:pt x="474345" y="323850"/>
                    <a:pt x="476250" y="322898"/>
                  </a:cubicBezTo>
                  <a:cubicBezTo>
                    <a:pt x="481012" y="320040"/>
                    <a:pt x="484822" y="315278"/>
                    <a:pt x="484822" y="309563"/>
                  </a:cubicBezTo>
                  <a:lnTo>
                    <a:pt x="485775" y="195263"/>
                  </a:lnTo>
                  <a:cubicBezTo>
                    <a:pt x="485775" y="189548"/>
                    <a:pt x="482918" y="183833"/>
                    <a:pt x="477203" y="181927"/>
                  </a:cubicBezTo>
                  <a:cubicBezTo>
                    <a:pt x="460058" y="172402"/>
                    <a:pt x="440055" y="166688"/>
                    <a:pt x="420053" y="165735"/>
                  </a:cubicBezTo>
                  <a:lnTo>
                    <a:pt x="420053" y="120968"/>
                  </a:lnTo>
                  <a:cubicBezTo>
                    <a:pt x="420053" y="120968"/>
                    <a:pt x="420053" y="120968"/>
                    <a:pt x="420053" y="120015"/>
                  </a:cubicBezTo>
                  <a:cubicBezTo>
                    <a:pt x="420053" y="111443"/>
                    <a:pt x="418147" y="62865"/>
                    <a:pt x="349568" y="1905"/>
                  </a:cubicBezTo>
                  <a:cubicBezTo>
                    <a:pt x="349568" y="1905"/>
                    <a:pt x="348615" y="952"/>
                    <a:pt x="347663" y="952"/>
                  </a:cubicBezTo>
                  <a:cubicBezTo>
                    <a:pt x="347663" y="952"/>
                    <a:pt x="346710" y="952"/>
                    <a:pt x="346710" y="952"/>
                  </a:cubicBezTo>
                  <a:cubicBezTo>
                    <a:pt x="345758" y="952"/>
                    <a:pt x="345758" y="952"/>
                    <a:pt x="344805" y="0"/>
                  </a:cubicBezTo>
                  <a:cubicBezTo>
                    <a:pt x="344805" y="0"/>
                    <a:pt x="343853" y="0"/>
                    <a:pt x="343853" y="0"/>
                  </a:cubicBezTo>
                  <a:cubicBezTo>
                    <a:pt x="343853" y="0"/>
                    <a:pt x="342900" y="0"/>
                    <a:pt x="342900" y="0"/>
                  </a:cubicBezTo>
                  <a:cubicBezTo>
                    <a:pt x="341947" y="0"/>
                    <a:pt x="341947" y="0"/>
                    <a:pt x="340995" y="952"/>
                  </a:cubicBezTo>
                  <a:cubicBezTo>
                    <a:pt x="340995" y="952"/>
                    <a:pt x="340043" y="952"/>
                    <a:pt x="340043" y="952"/>
                  </a:cubicBezTo>
                  <a:cubicBezTo>
                    <a:pt x="339090" y="952"/>
                    <a:pt x="339090" y="1905"/>
                    <a:pt x="338138" y="1905"/>
                  </a:cubicBezTo>
                  <a:cubicBezTo>
                    <a:pt x="268605" y="65723"/>
                    <a:pt x="269558" y="116205"/>
                    <a:pt x="269558" y="120968"/>
                  </a:cubicBezTo>
                  <a:lnTo>
                    <a:pt x="269558" y="165735"/>
                  </a:lnTo>
                  <a:cubicBezTo>
                    <a:pt x="249555" y="167640"/>
                    <a:pt x="229552" y="172402"/>
                    <a:pt x="212408" y="181927"/>
                  </a:cubicBezTo>
                  <a:cubicBezTo>
                    <a:pt x="207645" y="184785"/>
                    <a:pt x="203835" y="189548"/>
                    <a:pt x="203835" y="195263"/>
                  </a:cubicBezTo>
                  <a:lnTo>
                    <a:pt x="204788" y="309563"/>
                  </a:lnTo>
                  <a:cubicBezTo>
                    <a:pt x="204788" y="315278"/>
                    <a:pt x="207645" y="320992"/>
                    <a:pt x="213360" y="322898"/>
                  </a:cubicBezTo>
                  <a:cubicBezTo>
                    <a:pt x="215265" y="323850"/>
                    <a:pt x="218122" y="324803"/>
                    <a:pt x="220027" y="324803"/>
                  </a:cubicBezTo>
                  <a:cubicBezTo>
                    <a:pt x="222885" y="324803"/>
                    <a:pt x="226695" y="323850"/>
                    <a:pt x="228600" y="321945"/>
                  </a:cubicBezTo>
                  <a:cubicBezTo>
                    <a:pt x="240983" y="313373"/>
                    <a:pt x="257175" y="299085"/>
                    <a:pt x="268605" y="288608"/>
                  </a:cubicBezTo>
                  <a:lnTo>
                    <a:pt x="268605" y="296228"/>
                  </a:lnTo>
                  <a:cubicBezTo>
                    <a:pt x="268605" y="315278"/>
                    <a:pt x="276225" y="334328"/>
                    <a:pt x="289560" y="348615"/>
                  </a:cubicBezTo>
                  <a:lnTo>
                    <a:pt x="289560" y="390525"/>
                  </a:lnTo>
                  <a:lnTo>
                    <a:pt x="10477" y="390525"/>
                  </a:lnTo>
                  <a:cubicBezTo>
                    <a:pt x="4763" y="390525"/>
                    <a:pt x="0" y="395288"/>
                    <a:pt x="0" y="401003"/>
                  </a:cubicBezTo>
                  <a:cubicBezTo>
                    <a:pt x="0" y="406717"/>
                    <a:pt x="4763" y="411480"/>
                    <a:pt x="10477" y="411480"/>
                  </a:cubicBezTo>
                  <a:lnTo>
                    <a:pt x="78105" y="411480"/>
                  </a:lnTo>
                  <a:lnTo>
                    <a:pt x="78105" y="444817"/>
                  </a:lnTo>
                  <a:cubicBezTo>
                    <a:pt x="78105" y="450533"/>
                    <a:pt x="82868" y="455295"/>
                    <a:pt x="88582" y="455295"/>
                  </a:cubicBezTo>
                  <a:lnTo>
                    <a:pt x="602933" y="455295"/>
                  </a:lnTo>
                  <a:cubicBezTo>
                    <a:pt x="608648" y="455295"/>
                    <a:pt x="613410" y="450533"/>
                    <a:pt x="613410" y="444817"/>
                  </a:cubicBezTo>
                  <a:lnTo>
                    <a:pt x="613410" y="411480"/>
                  </a:lnTo>
                  <a:lnTo>
                    <a:pt x="681037" y="411480"/>
                  </a:lnTo>
                  <a:cubicBezTo>
                    <a:pt x="686753" y="411480"/>
                    <a:pt x="691515" y="406717"/>
                    <a:pt x="691515" y="401003"/>
                  </a:cubicBezTo>
                  <a:cubicBezTo>
                    <a:pt x="691515" y="395288"/>
                    <a:pt x="687705" y="390525"/>
                    <a:pt x="681037" y="390525"/>
                  </a:cubicBezTo>
                  <a:close/>
                  <a:moveTo>
                    <a:pt x="470535" y="196215"/>
                  </a:moveTo>
                  <a:lnTo>
                    <a:pt x="469583" y="308610"/>
                  </a:lnTo>
                  <a:cubicBezTo>
                    <a:pt x="452437" y="296228"/>
                    <a:pt x="431483" y="276225"/>
                    <a:pt x="421958" y="266700"/>
                  </a:cubicBezTo>
                  <a:lnTo>
                    <a:pt x="421958" y="182880"/>
                  </a:lnTo>
                  <a:cubicBezTo>
                    <a:pt x="438150" y="183833"/>
                    <a:pt x="455295" y="188595"/>
                    <a:pt x="470535" y="196215"/>
                  </a:cubicBezTo>
                  <a:close/>
                  <a:moveTo>
                    <a:pt x="221933" y="308610"/>
                  </a:moveTo>
                  <a:lnTo>
                    <a:pt x="220980" y="197167"/>
                  </a:lnTo>
                  <a:cubicBezTo>
                    <a:pt x="236220" y="189548"/>
                    <a:pt x="252413" y="184785"/>
                    <a:pt x="269558" y="182880"/>
                  </a:cubicBezTo>
                  <a:lnTo>
                    <a:pt x="269558" y="266700"/>
                  </a:lnTo>
                  <a:cubicBezTo>
                    <a:pt x="260985" y="276225"/>
                    <a:pt x="239077" y="296228"/>
                    <a:pt x="221933" y="308610"/>
                  </a:cubicBezTo>
                  <a:close/>
                  <a:moveTo>
                    <a:pt x="307658" y="345758"/>
                  </a:moveTo>
                  <a:cubicBezTo>
                    <a:pt x="307658" y="345758"/>
                    <a:pt x="307658" y="344805"/>
                    <a:pt x="307658" y="344805"/>
                  </a:cubicBezTo>
                  <a:cubicBezTo>
                    <a:pt x="307658" y="342900"/>
                    <a:pt x="306705" y="340995"/>
                    <a:pt x="305753" y="340042"/>
                  </a:cubicBezTo>
                  <a:cubicBezTo>
                    <a:pt x="305753" y="340042"/>
                    <a:pt x="305753" y="340042"/>
                    <a:pt x="305753" y="340042"/>
                  </a:cubicBezTo>
                  <a:cubicBezTo>
                    <a:pt x="294322" y="328613"/>
                    <a:pt x="286703" y="313373"/>
                    <a:pt x="286703" y="297180"/>
                  </a:cubicBezTo>
                  <a:lnTo>
                    <a:pt x="286703" y="120968"/>
                  </a:lnTo>
                  <a:cubicBezTo>
                    <a:pt x="286703" y="120968"/>
                    <a:pt x="286703" y="120968"/>
                    <a:pt x="286703" y="120968"/>
                  </a:cubicBezTo>
                  <a:cubicBezTo>
                    <a:pt x="286703" y="120968"/>
                    <a:pt x="286703" y="120968"/>
                    <a:pt x="286703" y="120968"/>
                  </a:cubicBezTo>
                  <a:cubicBezTo>
                    <a:pt x="286703" y="120968"/>
                    <a:pt x="284797" y="77152"/>
                    <a:pt x="345758" y="20955"/>
                  </a:cubicBezTo>
                  <a:cubicBezTo>
                    <a:pt x="406718" y="77152"/>
                    <a:pt x="404812" y="120968"/>
                    <a:pt x="404812" y="120968"/>
                  </a:cubicBezTo>
                  <a:cubicBezTo>
                    <a:pt x="404812" y="120968"/>
                    <a:pt x="404812" y="121920"/>
                    <a:pt x="404812" y="121920"/>
                  </a:cubicBezTo>
                  <a:lnTo>
                    <a:pt x="404812" y="269558"/>
                  </a:lnTo>
                  <a:cubicBezTo>
                    <a:pt x="404812" y="269558"/>
                    <a:pt x="404812" y="270510"/>
                    <a:pt x="404812" y="270510"/>
                  </a:cubicBezTo>
                  <a:lnTo>
                    <a:pt x="404812" y="297180"/>
                  </a:lnTo>
                  <a:cubicBezTo>
                    <a:pt x="404812" y="313373"/>
                    <a:pt x="398145" y="328613"/>
                    <a:pt x="385762" y="340042"/>
                  </a:cubicBezTo>
                  <a:cubicBezTo>
                    <a:pt x="383858" y="341948"/>
                    <a:pt x="382905" y="343853"/>
                    <a:pt x="382905" y="346710"/>
                  </a:cubicBezTo>
                  <a:lnTo>
                    <a:pt x="382905" y="390525"/>
                  </a:lnTo>
                  <a:lnTo>
                    <a:pt x="364808" y="390525"/>
                  </a:lnTo>
                  <a:lnTo>
                    <a:pt x="364808" y="363855"/>
                  </a:lnTo>
                  <a:lnTo>
                    <a:pt x="364808" y="363855"/>
                  </a:lnTo>
                  <a:cubicBezTo>
                    <a:pt x="364808" y="362903"/>
                    <a:pt x="364808" y="361950"/>
                    <a:pt x="364808" y="360998"/>
                  </a:cubicBezTo>
                  <a:cubicBezTo>
                    <a:pt x="363855" y="356235"/>
                    <a:pt x="360045" y="353378"/>
                    <a:pt x="355283" y="354330"/>
                  </a:cubicBezTo>
                  <a:cubicBezTo>
                    <a:pt x="348615" y="355283"/>
                    <a:pt x="341947" y="355283"/>
                    <a:pt x="335280" y="354330"/>
                  </a:cubicBezTo>
                  <a:cubicBezTo>
                    <a:pt x="330518" y="353378"/>
                    <a:pt x="326708" y="356235"/>
                    <a:pt x="325755" y="360998"/>
                  </a:cubicBezTo>
                  <a:cubicBezTo>
                    <a:pt x="325755" y="361950"/>
                    <a:pt x="325755" y="361950"/>
                    <a:pt x="325755" y="362903"/>
                  </a:cubicBezTo>
                  <a:cubicBezTo>
                    <a:pt x="325755" y="362903"/>
                    <a:pt x="325755" y="363855"/>
                    <a:pt x="325755" y="363855"/>
                  </a:cubicBezTo>
                  <a:lnTo>
                    <a:pt x="325755" y="390525"/>
                  </a:lnTo>
                  <a:lnTo>
                    <a:pt x="307658" y="390525"/>
                  </a:lnTo>
                  <a:lnTo>
                    <a:pt x="307658" y="345758"/>
                  </a:lnTo>
                  <a:cubicBezTo>
                    <a:pt x="307658" y="345758"/>
                    <a:pt x="307658" y="345758"/>
                    <a:pt x="307658" y="345758"/>
                  </a:cubicBezTo>
                  <a:close/>
                  <a:moveTo>
                    <a:pt x="342900" y="372428"/>
                  </a:moveTo>
                  <a:cubicBezTo>
                    <a:pt x="343853" y="372428"/>
                    <a:pt x="344805" y="372428"/>
                    <a:pt x="345758" y="372428"/>
                  </a:cubicBezTo>
                  <a:cubicBezTo>
                    <a:pt x="346710" y="372428"/>
                    <a:pt x="347663" y="372428"/>
                    <a:pt x="349568" y="372428"/>
                  </a:cubicBezTo>
                  <a:lnTo>
                    <a:pt x="349568" y="390525"/>
                  </a:lnTo>
                  <a:lnTo>
                    <a:pt x="342900" y="390525"/>
                  </a:lnTo>
                  <a:lnTo>
                    <a:pt x="342900" y="372428"/>
                  </a:lnTo>
                  <a:close/>
                  <a:moveTo>
                    <a:pt x="592455" y="434340"/>
                  </a:moveTo>
                  <a:lnTo>
                    <a:pt x="99060" y="434340"/>
                  </a:lnTo>
                  <a:lnTo>
                    <a:pt x="99060" y="412433"/>
                  </a:lnTo>
                  <a:lnTo>
                    <a:pt x="592455" y="412433"/>
                  </a:lnTo>
                  <a:lnTo>
                    <a:pt x="592455" y="434340"/>
                  </a:lnTo>
                  <a:close/>
                </a:path>
              </a:pathLst>
            </a:custGeom>
            <a:grpFill/>
            <a:ln w="9525" cap="flat">
              <a:noFill/>
              <a:prstDash val="solid"/>
              <a:miter/>
            </a:ln>
          </p:spPr>
          <p:txBody>
            <a:bodyPr rtlCol="0" anchor="ctr"/>
            <a:lstStyle/>
            <a:p>
              <a:pPr rtl="0"/>
              <a:endParaRPr lang="en-US">
                <a:ea typeface="Meiryo" panose="020B0604030504040204" pitchFamily="34" charset="-128"/>
              </a:endParaRPr>
            </a:p>
          </p:txBody>
        </p:sp>
        <p:sp>
          <p:nvSpPr>
            <p:cNvPr id="29" name="Freeform 68">
              <a:extLst>
                <a:ext uri="{FF2B5EF4-FFF2-40B4-BE49-F238E27FC236}">
                  <a16:creationId xmlns:a16="http://schemas.microsoft.com/office/drawing/2014/main" id="{DDD6E822-88D4-3A74-848F-423585F8C207}"/>
                </a:ext>
              </a:extLst>
            </p:cNvPr>
            <p:cNvSpPr/>
            <p:nvPr/>
          </p:nvSpPr>
          <p:spPr>
            <a:xfrm>
              <a:off x="1931201" y="2823785"/>
              <a:ext cx="60959" cy="60959"/>
            </a:xfrm>
            <a:custGeom>
              <a:avLst/>
              <a:gdLst>
                <a:gd name="connsiteX0" fmla="*/ 30480 w 60959"/>
                <a:gd name="connsiteY0" fmla="*/ 60960 h 60959"/>
                <a:gd name="connsiteX1" fmla="*/ 60960 w 60959"/>
                <a:gd name="connsiteY1" fmla="*/ 30480 h 60959"/>
                <a:gd name="connsiteX2" fmla="*/ 30480 w 60959"/>
                <a:gd name="connsiteY2" fmla="*/ 0 h 60959"/>
                <a:gd name="connsiteX3" fmla="*/ 0 w 60959"/>
                <a:gd name="connsiteY3" fmla="*/ 30480 h 60959"/>
                <a:gd name="connsiteX4" fmla="*/ 30480 w 60959"/>
                <a:gd name="connsiteY4" fmla="*/ 60960 h 60959"/>
                <a:gd name="connsiteX5" fmla="*/ 30480 w 60959"/>
                <a:gd name="connsiteY5" fmla="*/ 17145 h 60959"/>
                <a:gd name="connsiteX6" fmla="*/ 43815 w 60959"/>
                <a:gd name="connsiteY6" fmla="*/ 30480 h 60959"/>
                <a:gd name="connsiteX7" fmla="*/ 30480 w 60959"/>
                <a:gd name="connsiteY7" fmla="*/ 43815 h 60959"/>
                <a:gd name="connsiteX8" fmla="*/ 17145 w 60959"/>
                <a:gd name="connsiteY8" fmla="*/ 30480 h 60959"/>
                <a:gd name="connsiteX9" fmla="*/ 30480 w 60959"/>
                <a:gd name="connsiteY9" fmla="*/ 17145 h 609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0959" h="60959">
                  <a:moveTo>
                    <a:pt x="30480" y="60960"/>
                  </a:moveTo>
                  <a:cubicBezTo>
                    <a:pt x="46672" y="60960"/>
                    <a:pt x="60960" y="47625"/>
                    <a:pt x="60960" y="30480"/>
                  </a:cubicBezTo>
                  <a:cubicBezTo>
                    <a:pt x="60960" y="13335"/>
                    <a:pt x="47625" y="0"/>
                    <a:pt x="30480" y="0"/>
                  </a:cubicBezTo>
                  <a:cubicBezTo>
                    <a:pt x="13335" y="0"/>
                    <a:pt x="0" y="13335"/>
                    <a:pt x="0" y="30480"/>
                  </a:cubicBezTo>
                  <a:cubicBezTo>
                    <a:pt x="0" y="47625"/>
                    <a:pt x="14288" y="60960"/>
                    <a:pt x="30480" y="60960"/>
                  </a:cubicBezTo>
                  <a:close/>
                  <a:moveTo>
                    <a:pt x="30480" y="17145"/>
                  </a:moveTo>
                  <a:cubicBezTo>
                    <a:pt x="38100" y="17145"/>
                    <a:pt x="43815" y="22860"/>
                    <a:pt x="43815" y="30480"/>
                  </a:cubicBezTo>
                  <a:cubicBezTo>
                    <a:pt x="43815" y="38100"/>
                    <a:pt x="38100" y="43815"/>
                    <a:pt x="30480" y="43815"/>
                  </a:cubicBezTo>
                  <a:cubicBezTo>
                    <a:pt x="22860" y="43815"/>
                    <a:pt x="17145" y="38100"/>
                    <a:pt x="17145" y="30480"/>
                  </a:cubicBezTo>
                  <a:cubicBezTo>
                    <a:pt x="17145" y="22860"/>
                    <a:pt x="22860" y="17145"/>
                    <a:pt x="30480" y="17145"/>
                  </a:cubicBezTo>
                  <a:close/>
                </a:path>
              </a:pathLst>
            </a:custGeom>
            <a:grpFill/>
            <a:ln w="9525" cap="flat">
              <a:noFill/>
              <a:prstDash val="solid"/>
              <a:miter/>
            </a:ln>
          </p:spPr>
          <p:txBody>
            <a:bodyPr rtlCol="0" anchor="ctr"/>
            <a:lstStyle/>
            <a:p>
              <a:pPr rtl="0"/>
              <a:endParaRPr lang="en-US">
                <a:ea typeface="Meiryo" panose="020B0604030504040204" pitchFamily="34" charset="-128"/>
              </a:endParaRPr>
            </a:p>
          </p:txBody>
        </p:sp>
        <p:sp>
          <p:nvSpPr>
            <p:cNvPr id="30" name="Freeform 69">
              <a:extLst>
                <a:ext uri="{FF2B5EF4-FFF2-40B4-BE49-F238E27FC236}">
                  <a16:creationId xmlns:a16="http://schemas.microsoft.com/office/drawing/2014/main" id="{E9110A6B-7FF5-1ABE-21CE-5A57C4BF1D25}"/>
                </a:ext>
              </a:extLst>
            </p:cNvPr>
            <p:cNvSpPr/>
            <p:nvPr/>
          </p:nvSpPr>
          <p:spPr>
            <a:xfrm>
              <a:off x="1931201" y="2909510"/>
              <a:ext cx="60959" cy="60960"/>
            </a:xfrm>
            <a:custGeom>
              <a:avLst/>
              <a:gdLst>
                <a:gd name="connsiteX0" fmla="*/ 30480 w 60959"/>
                <a:gd name="connsiteY0" fmla="*/ 60960 h 60960"/>
                <a:gd name="connsiteX1" fmla="*/ 60960 w 60959"/>
                <a:gd name="connsiteY1" fmla="*/ 30480 h 60960"/>
                <a:gd name="connsiteX2" fmla="*/ 30480 w 60959"/>
                <a:gd name="connsiteY2" fmla="*/ 0 h 60960"/>
                <a:gd name="connsiteX3" fmla="*/ 0 w 60959"/>
                <a:gd name="connsiteY3" fmla="*/ 30480 h 60960"/>
                <a:gd name="connsiteX4" fmla="*/ 30480 w 60959"/>
                <a:gd name="connsiteY4" fmla="*/ 60960 h 60960"/>
                <a:gd name="connsiteX5" fmla="*/ 30480 w 60959"/>
                <a:gd name="connsiteY5" fmla="*/ 17145 h 60960"/>
                <a:gd name="connsiteX6" fmla="*/ 43815 w 60959"/>
                <a:gd name="connsiteY6" fmla="*/ 30480 h 60960"/>
                <a:gd name="connsiteX7" fmla="*/ 30480 w 60959"/>
                <a:gd name="connsiteY7" fmla="*/ 43815 h 60960"/>
                <a:gd name="connsiteX8" fmla="*/ 17145 w 60959"/>
                <a:gd name="connsiteY8" fmla="*/ 30480 h 60960"/>
                <a:gd name="connsiteX9" fmla="*/ 30480 w 60959"/>
                <a:gd name="connsiteY9" fmla="*/ 17145 h 60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0959" h="60960">
                  <a:moveTo>
                    <a:pt x="30480" y="60960"/>
                  </a:moveTo>
                  <a:cubicBezTo>
                    <a:pt x="46672" y="60960"/>
                    <a:pt x="60960" y="47625"/>
                    <a:pt x="60960" y="30480"/>
                  </a:cubicBezTo>
                  <a:cubicBezTo>
                    <a:pt x="60960" y="13335"/>
                    <a:pt x="47625" y="0"/>
                    <a:pt x="30480" y="0"/>
                  </a:cubicBezTo>
                  <a:cubicBezTo>
                    <a:pt x="13335" y="0"/>
                    <a:pt x="0" y="13335"/>
                    <a:pt x="0" y="30480"/>
                  </a:cubicBezTo>
                  <a:cubicBezTo>
                    <a:pt x="0" y="47625"/>
                    <a:pt x="14288" y="60960"/>
                    <a:pt x="30480" y="60960"/>
                  </a:cubicBezTo>
                  <a:close/>
                  <a:moveTo>
                    <a:pt x="30480" y="17145"/>
                  </a:moveTo>
                  <a:cubicBezTo>
                    <a:pt x="38100" y="17145"/>
                    <a:pt x="43815" y="22860"/>
                    <a:pt x="43815" y="30480"/>
                  </a:cubicBezTo>
                  <a:cubicBezTo>
                    <a:pt x="43815" y="38100"/>
                    <a:pt x="38100" y="43815"/>
                    <a:pt x="30480" y="43815"/>
                  </a:cubicBezTo>
                  <a:cubicBezTo>
                    <a:pt x="22860" y="43815"/>
                    <a:pt x="17145" y="38100"/>
                    <a:pt x="17145" y="30480"/>
                  </a:cubicBezTo>
                  <a:cubicBezTo>
                    <a:pt x="17145" y="22860"/>
                    <a:pt x="22860" y="17145"/>
                    <a:pt x="30480" y="17145"/>
                  </a:cubicBezTo>
                  <a:close/>
                </a:path>
              </a:pathLst>
            </a:custGeom>
            <a:grpFill/>
            <a:ln w="9525" cap="flat">
              <a:noFill/>
              <a:prstDash val="solid"/>
              <a:miter/>
            </a:ln>
          </p:spPr>
          <p:txBody>
            <a:bodyPr rtlCol="0" anchor="ctr"/>
            <a:lstStyle/>
            <a:p>
              <a:pPr rtl="0"/>
              <a:endParaRPr lang="en-US">
                <a:ea typeface="Meiryo" panose="020B0604030504040204" pitchFamily="34" charset="-128"/>
              </a:endParaRPr>
            </a:p>
          </p:txBody>
        </p:sp>
        <p:sp>
          <p:nvSpPr>
            <p:cNvPr id="31" name="Freeform 70">
              <a:extLst>
                <a:ext uri="{FF2B5EF4-FFF2-40B4-BE49-F238E27FC236}">
                  <a16:creationId xmlns:a16="http://schemas.microsoft.com/office/drawing/2014/main" id="{1379B8B5-E1F0-A543-9938-6374912014E1}"/>
                </a:ext>
              </a:extLst>
            </p:cNvPr>
            <p:cNvSpPr/>
            <p:nvPr/>
          </p:nvSpPr>
          <p:spPr>
            <a:xfrm>
              <a:off x="1931201" y="2995235"/>
              <a:ext cx="60959" cy="60960"/>
            </a:xfrm>
            <a:custGeom>
              <a:avLst/>
              <a:gdLst>
                <a:gd name="connsiteX0" fmla="*/ 30480 w 60959"/>
                <a:gd name="connsiteY0" fmla="*/ 60960 h 60960"/>
                <a:gd name="connsiteX1" fmla="*/ 60960 w 60959"/>
                <a:gd name="connsiteY1" fmla="*/ 30480 h 60960"/>
                <a:gd name="connsiteX2" fmla="*/ 30480 w 60959"/>
                <a:gd name="connsiteY2" fmla="*/ 0 h 60960"/>
                <a:gd name="connsiteX3" fmla="*/ 0 w 60959"/>
                <a:gd name="connsiteY3" fmla="*/ 30480 h 60960"/>
                <a:gd name="connsiteX4" fmla="*/ 30480 w 60959"/>
                <a:gd name="connsiteY4" fmla="*/ 60960 h 60960"/>
                <a:gd name="connsiteX5" fmla="*/ 30480 w 60959"/>
                <a:gd name="connsiteY5" fmla="*/ 17145 h 60960"/>
                <a:gd name="connsiteX6" fmla="*/ 43815 w 60959"/>
                <a:gd name="connsiteY6" fmla="*/ 30480 h 60960"/>
                <a:gd name="connsiteX7" fmla="*/ 30480 w 60959"/>
                <a:gd name="connsiteY7" fmla="*/ 43815 h 60960"/>
                <a:gd name="connsiteX8" fmla="*/ 17145 w 60959"/>
                <a:gd name="connsiteY8" fmla="*/ 30480 h 60960"/>
                <a:gd name="connsiteX9" fmla="*/ 30480 w 60959"/>
                <a:gd name="connsiteY9" fmla="*/ 17145 h 60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0959" h="60960">
                  <a:moveTo>
                    <a:pt x="30480" y="60960"/>
                  </a:moveTo>
                  <a:cubicBezTo>
                    <a:pt x="46672" y="60960"/>
                    <a:pt x="60960" y="47625"/>
                    <a:pt x="60960" y="30480"/>
                  </a:cubicBezTo>
                  <a:cubicBezTo>
                    <a:pt x="60960" y="13335"/>
                    <a:pt x="47625" y="0"/>
                    <a:pt x="30480" y="0"/>
                  </a:cubicBezTo>
                  <a:cubicBezTo>
                    <a:pt x="13335" y="0"/>
                    <a:pt x="0" y="13335"/>
                    <a:pt x="0" y="30480"/>
                  </a:cubicBezTo>
                  <a:cubicBezTo>
                    <a:pt x="0" y="47625"/>
                    <a:pt x="14288" y="60960"/>
                    <a:pt x="30480" y="60960"/>
                  </a:cubicBezTo>
                  <a:close/>
                  <a:moveTo>
                    <a:pt x="30480" y="17145"/>
                  </a:moveTo>
                  <a:cubicBezTo>
                    <a:pt x="38100" y="17145"/>
                    <a:pt x="43815" y="22860"/>
                    <a:pt x="43815" y="30480"/>
                  </a:cubicBezTo>
                  <a:cubicBezTo>
                    <a:pt x="43815" y="38100"/>
                    <a:pt x="38100" y="43815"/>
                    <a:pt x="30480" y="43815"/>
                  </a:cubicBezTo>
                  <a:cubicBezTo>
                    <a:pt x="22860" y="43815"/>
                    <a:pt x="17145" y="38100"/>
                    <a:pt x="17145" y="30480"/>
                  </a:cubicBezTo>
                  <a:cubicBezTo>
                    <a:pt x="17145" y="22860"/>
                    <a:pt x="22860" y="17145"/>
                    <a:pt x="30480" y="17145"/>
                  </a:cubicBezTo>
                  <a:close/>
                </a:path>
              </a:pathLst>
            </a:custGeom>
            <a:grpFill/>
            <a:ln w="9525" cap="flat">
              <a:noFill/>
              <a:prstDash val="solid"/>
              <a:miter/>
            </a:ln>
          </p:spPr>
          <p:txBody>
            <a:bodyPr rtlCol="0" anchor="ctr"/>
            <a:lstStyle/>
            <a:p>
              <a:pPr rtl="0"/>
              <a:endParaRPr lang="en-US">
                <a:ea typeface="Meiryo" panose="020B0604030504040204" pitchFamily="34" charset="-128"/>
              </a:endParaRPr>
            </a:p>
          </p:txBody>
        </p:sp>
        <p:sp>
          <p:nvSpPr>
            <p:cNvPr id="32" name="Freeform 71">
              <a:extLst>
                <a:ext uri="{FF2B5EF4-FFF2-40B4-BE49-F238E27FC236}">
                  <a16:creationId xmlns:a16="http://schemas.microsoft.com/office/drawing/2014/main" id="{0EFC8B43-EC8F-294F-EF53-C6526A909297}"/>
                </a:ext>
              </a:extLst>
            </p:cNvPr>
            <p:cNvSpPr/>
            <p:nvPr/>
          </p:nvSpPr>
          <p:spPr>
            <a:xfrm>
              <a:off x="1616876" y="2511365"/>
              <a:ext cx="690985" cy="226695"/>
            </a:xfrm>
            <a:custGeom>
              <a:avLst/>
              <a:gdLst>
                <a:gd name="connsiteX0" fmla="*/ 681037 w 690985"/>
                <a:gd name="connsiteY0" fmla="*/ 0 h 226695"/>
                <a:gd name="connsiteX1" fmla="*/ 10477 w 690985"/>
                <a:gd name="connsiteY1" fmla="*/ 0 h 226695"/>
                <a:gd name="connsiteX2" fmla="*/ 0 w 690985"/>
                <a:gd name="connsiteY2" fmla="*/ 10478 h 226695"/>
                <a:gd name="connsiteX3" fmla="*/ 0 w 690985"/>
                <a:gd name="connsiteY3" fmla="*/ 77153 h 226695"/>
                <a:gd name="connsiteX4" fmla="*/ 10477 w 690985"/>
                <a:gd name="connsiteY4" fmla="*/ 87630 h 226695"/>
                <a:gd name="connsiteX5" fmla="*/ 278130 w 690985"/>
                <a:gd name="connsiteY5" fmla="*/ 87630 h 226695"/>
                <a:gd name="connsiteX6" fmla="*/ 278130 w 690985"/>
                <a:gd name="connsiteY6" fmla="*/ 152400 h 226695"/>
                <a:gd name="connsiteX7" fmla="*/ 288608 w 690985"/>
                <a:gd name="connsiteY7" fmla="*/ 162878 h 226695"/>
                <a:gd name="connsiteX8" fmla="*/ 310515 w 690985"/>
                <a:gd name="connsiteY8" fmla="*/ 162878 h 226695"/>
                <a:gd name="connsiteX9" fmla="*/ 334328 w 690985"/>
                <a:gd name="connsiteY9" fmla="*/ 203835 h 226695"/>
                <a:gd name="connsiteX10" fmla="*/ 334328 w 690985"/>
                <a:gd name="connsiteY10" fmla="*/ 216217 h 226695"/>
                <a:gd name="connsiteX11" fmla="*/ 344805 w 690985"/>
                <a:gd name="connsiteY11" fmla="*/ 226695 h 226695"/>
                <a:gd name="connsiteX12" fmla="*/ 344805 w 690985"/>
                <a:gd name="connsiteY12" fmla="*/ 226695 h 226695"/>
                <a:gd name="connsiteX13" fmla="*/ 355283 w 690985"/>
                <a:gd name="connsiteY13" fmla="*/ 215265 h 226695"/>
                <a:gd name="connsiteX14" fmla="*/ 355283 w 690985"/>
                <a:gd name="connsiteY14" fmla="*/ 203835 h 226695"/>
                <a:gd name="connsiteX15" fmla="*/ 380047 w 690985"/>
                <a:gd name="connsiteY15" fmla="*/ 162878 h 226695"/>
                <a:gd name="connsiteX16" fmla="*/ 400050 w 690985"/>
                <a:gd name="connsiteY16" fmla="*/ 162878 h 226695"/>
                <a:gd name="connsiteX17" fmla="*/ 401003 w 690985"/>
                <a:gd name="connsiteY17" fmla="*/ 162878 h 226695"/>
                <a:gd name="connsiteX18" fmla="*/ 401955 w 690985"/>
                <a:gd name="connsiteY18" fmla="*/ 162878 h 226695"/>
                <a:gd name="connsiteX19" fmla="*/ 412433 w 690985"/>
                <a:gd name="connsiteY19" fmla="*/ 152400 h 226695"/>
                <a:gd name="connsiteX20" fmla="*/ 412433 w 690985"/>
                <a:gd name="connsiteY20" fmla="*/ 87630 h 226695"/>
                <a:gd name="connsiteX21" fmla="*/ 680085 w 690985"/>
                <a:gd name="connsiteY21" fmla="*/ 87630 h 226695"/>
                <a:gd name="connsiteX22" fmla="*/ 690562 w 690985"/>
                <a:gd name="connsiteY22" fmla="*/ 77153 h 226695"/>
                <a:gd name="connsiteX23" fmla="*/ 690562 w 690985"/>
                <a:gd name="connsiteY23" fmla="*/ 10478 h 226695"/>
                <a:gd name="connsiteX24" fmla="*/ 681037 w 690985"/>
                <a:gd name="connsiteY24" fmla="*/ 0 h 226695"/>
                <a:gd name="connsiteX25" fmla="*/ 20955 w 690985"/>
                <a:gd name="connsiteY25" fmla="*/ 67628 h 226695"/>
                <a:gd name="connsiteX26" fmla="*/ 20955 w 690985"/>
                <a:gd name="connsiteY26" fmla="*/ 21907 h 226695"/>
                <a:gd name="connsiteX27" fmla="*/ 670560 w 690985"/>
                <a:gd name="connsiteY27" fmla="*/ 21907 h 226695"/>
                <a:gd name="connsiteX28" fmla="*/ 670560 w 690985"/>
                <a:gd name="connsiteY28" fmla="*/ 67628 h 226695"/>
                <a:gd name="connsiteX29" fmla="*/ 20955 w 690985"/>
                <a:gd name="connsiteY29" fmla="*/ 67628 h 226695"/>
                <a:gd name="connsiteX30" fmla="*/ 344805 w 690985"/>
                <a:gd name="connsiteY30" fmla="*/ 180975 h 226695"/>
                <a:gd name="connsiteX31" fmla="*/ 335280 w 690985"/>
                <a:gd name="connsiteY31" fmla="*/ 163830 h 226695"/>
                <a:gd name="connsiteX32" fmla="*/ 355283 w 690985"/>
                <a:gd name="connsiteY32" fmla="*/ 163830 h 226695"/>
                <a:gd name="connsiteX33" fmla="*/ 344805 w 690985"/>
                <a:gd name="connsiteY33" fmla="*/ 180975 h 226695"/>
                <a:gd name="connsiteX34" fmla="*/ 391478 w 690985"/>
                <a:gd name="connsiteY34" fmla="*/ 142875 h 226695"/>
                <a:gd name="connsiteX35" fmla="*/ 299085 w 690985"/>
                <a:gd name="connsiteY35" fmla="*/ 142875 h 226695"/>
                <a:gd name="connsiteX36" fmla="*/ 299085 w 690985"/>
                <a:gd name="connsiteY36" fmla="*/ 88583 h 226695"/>
                <a:gd name="connsiteX37" fmla="*/ 391478 w 690985"/>
                <a:gd name="connsiteY37" fmla="*/ 88583 h 226695"/>
                <a:gd name="connsiteX38" fmla="*/ 391478 w 690985"/>
                <a:gd name="connsiteY38" fmla="*/ 142875 h 226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690985" h="226695">
                  <a:moveTo>
                    <a:pt x="681037" y="0"/>
                  </a:moveTo>
                  <a:lnTo>
                    <a:pt x="10477" y="0"/>
                  </a:lnTo>
                  <a:cubicBezTo>
                    <a:pt x="4763" y="0"/>
                    <a:pt x="0" y="4763"/>
                    <a:pt x="0" y="10478"/>
                  </a:cubicBezTo>
                  <a:lnTo>
                    <a:pt x="0" y="77153"/>
                  </a:lnTo>
                  <a:cubicBezTo>
                    <a:pt x="0" y="82867"/>
                    <a:pt x="4763" y="87630"/>
                    <a:pt x="10477" y="87630"/>
                  </a:cubicBezTo>
                  <a:lnTo>
                    <a:pt x="278130" y="87630"/>
                  </a:lnTo>
                  <a:lnTo>
                    <a:pt x="278130" y="152400"/>
                  </a:lnTo>
                  <a:cubicBezTo>
                    <a:pt x="278130" y="158115"/>
                    <a:pt x="282893" y="162878"/>
                    <a:pt x="288608" y="162878"/>
                  </a:cubicBezTo>
                  <a:lnTo>
                    <a:pt x="310515" y="162878"/>
                  </a:lnTo>
                  <a:lnTo>
                    <a:pt x="334328" y="203835"/>
                  </a:lnTo>
                  <a:lnTo>
                    <a:pt x="334328" y="216217"/>
                  </a:lnTo>
                  <a:cubicBezTo>
                    <a:pt x="334328" y="221933"/>
                    <a:pt x="339090" y="226695"/>
                    <a:pt x="344805" y="226695"/>
                  </a:cubicBezTo>
                  <a:cubicBezTo>
                    <a:pt x="344805" y="226695"/>
                    <a:pt x="344805" y="226695"/>
                    <a:pt x="344805" y="226695"/>
                  </a:cubicBezTo>
                  <a:cubicBezTo>
                    <a:pt x="350520" y="226695"/>
                    <a:pt x="355283" y="221933"/>
                    <a:pt x="355283" y="215265"/>
                  </a:cubicBezTo>
                  <a:lnTo>
                    <a:pt x="355283" y="203835"/>
                  </a:lnTo>
                  <a:lnTo>
                    <a:pt x="380047" y="162878"/>
                  </a:lnTo>
                  <a:lnTo>
                    <a:pt x="400050" y="162878"/>
                  </a:lnTo>
                  <a:cubicBezTo>
                    <a:pt x="400050" y="162878"/>
                    <a:pt x="401003" y="162878"/>
                    <a:pt x="401003" y="162878"/>
                  </a:cubicBezTo>
                  <a:cubicBezTo>
                    <a:pt x="401003" y="162878"/>
                    <a:pt x="401955" y="162878"/>
                    <a:pt x="401955" y="162878"/>
                  </a:cubicBezTo>
                  <a:cubicBezTo>
                    <a:pt x="407670" y="162878"/>
                    <a:pt x="412433" y="158115"/>
                    <a:pt x="412433" y="152400"/>
                  </a:cubicBezTo>
                  <a:lnTo>
                    <a:pt x="412433" y="87630"/>
                  </a:lnTo>
                  <a:lnTo>
                    <a:pt x="680085" y="87630"/>
                  </a:lnTo>
                  <a:cubicBezTo>
                    <a:pt x="685800" y="87630"/>
                    <a:pt x="690562" y="82867"/>
                    <a:pt x="690562" y="77153"/>
                  </a:cubicBezTo>
                  <a:lnTo>
                    <a:pt x="690562" y="10478"/>
                  </a:lnTo>
                  <a:cubicBezTo>
                    <a:pt x="692468" y="4763"/>
                    <a:pt x="687705" y="0"/>
                    <a:pt x="681037" y="0"/>
                  </a:cubicBezTo>
                  <a:close/>
                  <a:moveTo>
                    <a:pt x="20955" y="67628"/>
                  </a:moveTo>
                  <a:lnTo>
                    <a:pt x="20955" y="21907"/>
                  </a:lnTo>
                  <a:lnTo>
                    <a:pt x="670560" y="21907"/>
                  </a:lnTo>
                  <a:lnTo>
                    <a:pt x="670560" y="67628"/>
                  </a:lnTo>
                  <a:lnTo>
                    <a:pt x="20955" y="67628"/>
                  </a:lnTo>
                  <a:close/>
                  <a:moveTo>
                    <a:pt x="344805" y="180975"/>
                  </a:moveTo>
                  <a:lnTo>
                    <a:pt x="335280" y="163830"/>
                  </a:lnTo>
                  <a:lnTo>
                    <a:pt x="355283" y="163830"/>
                  </a:lnTo>
                  <a:lnTo>
                    <a:pt x="344805" y="180975"/>
                  </a:lnTo>
                  <a:close/>
                  <a:moveTo>
                    <a:pt x="391478" y="142875"/>
                  </a:moveTo>
                  <a:lnTo>
                    <a:pt x="299085" y="142875"/>
                  </a:lnTo>
                  <a:lnTo>
                    <a:pt x="299085" y="88583"/>
                  </a:lnTo>
                  <a:lnTo>
                    <a:pt x="391478" y="88583"/>
                  </a:lnTo>
                  <a:lnTo>
                    <a:pt x="391478" y="142875"/>
                  </a:lnTo>
                  <a:close/>
                </a:path>
              </a:pathLst>
            </a:custGeom>
            <a:grpFill/>
            <a:ln w="9525" cap="flat">
              <a:noFill/>
              <a:prstDash val="solid"/>
              <a:miter/>
            </a:ln>
          </p:spPr>
          <p:txBody>
            <a:bodyPr rtlCol="0" anchor="ctr"/>
            <a:lstStyle/>
            <a:p>
              <a:pPr rtl="0"/>
              <a:endParaRPr lang="en-US">
                <a:ea typeface="Meiryo" panose="020B0604030504040204" pitchFamily="34" charset="-128"/>
              </a:endParaRPr>
            </a:p>
          </p:txBody>
        </p:sp>
      </p:grpSp>
      <p:grpSp>
        <p:nvGrpSpPr>
          <p:cNvPr id="33" name="Group 32">
            <a:extLst>
              <a:ext uri="{FF2B5EF4-FFF2-40B4-BE49-F238E27FC236}">
                <a16:creationId xmlns:a16="http://schemas.microsoft.com/office/drawing/2014/main" id="{E5E4965A-2A99-836C-E7AC-10FD796088CB}"/>
              </a:ext>
            </a:extLst>
          </p:cNvPr>
          <p:cNvGrpSpPr>
            <a:grpSpLocks noChangeAspect="1"/>
          </p:cNvGrpSpPr>
          <p:nvPr/>
        </p:nvGrpSpPr>
        <p:grpSpPr>
          <a:xfrm>
            <a:off x="522256" y="3631832"/>
            <a:ext cx="256604" cy="274320"/>
            <a:chOff x="15574963" y="3876676"/>
            <a:chExt cx="25041225" cy="26770011"/>
          </a:xfrm>
          <a:solidFill>
            <a:schemeClr val="tx1"/>
          </a:solidFill>
        </p:grpSpPr>
        <p:sp>
          <p:nvSpPr>
            <p:cNvPr id="34" name="Freeform 77">
              <a:extLst>
                <a:ext uri="{FF2B5EF4-FFF2-40B4-BE49-F238E27FC236}">
                  <a16:creationId xmlns:a16="http://schemas.microsoft.com/office/drawing/2014/main" id="{85F0575B-3912-8F0D-0437-7E56926C0CB8}"/>
                </a:ext>
              </a:extLst>
            </p:cNvPr>
            <p:cNvSpPr>
              <a:spLocks/>
            </p:cNvSpPr>
            <p:nvPr/>
          </p:nvSpPr>
          <p:spPr bwMode="auto">
            <a:xfrm>
              <a:off x="21915438" y="18592800"/>
              <a:ext cx="18564223" cy="12053887"/>
            </a:xfrm>
            <a:custGeom>
              <a:avLst/>
              <a:gdLst>
                <a:gd name="T0" fmla="*/ 1988 w 2047"/>
                <a:gd name="T1" fmla="*/ 8 h 1332"/>
                <a:gd name="T2" fmla="*/ 1911 w 2047"/>
                <a:gd name="T3" fmla="*/ 59 h 1332"/>
                <a:gd name="T4" fmla="*/ 1754 w 2047"/>
                <a:gd name="T5" fmla="*/ 457 h 1332"/>
                <a:gd name="T6" fmla="*/ 1479 w 2047"/>
                <a:gd name="T7" fmla="*/ 774 h 1332"/>
                <a:gd name="T8" fmla="*/ 1113 w 2047"/>
                <a:gd name="T9" fmla="*/ 985 h 1332"/>
                <a:gd name="T10" fmla="*/ 681 w 2047"/>
                <a:gd name="T11" fmla="*/ 1061 h 1332"/>
                <a:gd name="T12" fmla="*/ 391 w 2047"/>
                <a:gd name="T13" fmla="*/ 1027 h 1332"/>
                <a:gd name="T14" fmla="*/ 235 w 2047"/>
                <a:gd name="T15" fmla="*/ 979 h 1332"/>
                <a:gd name="T16" fmla="*/ 420 w 2047"/>
                <a:gd name="T17" fmla="*/ 892 h 1332"/>
                <a:gd name="T18" fmla="*/ 365 w 2047"/>
                <a:gd name="T19" fmla="*/ 773 h 1332"/>
                <a:gd name="T20" fmla="*/ 45 w 2047"/>
                <a:gd name="T21" fmla="*/ 923 h 1332"/>
                <a:gd name="T22" fmla="*/ 10 w 2047"/>
                <a:gd name="T23" fmla="*/ 1002 h 1332"/>
                <a:gd name="T24" fmla="*/ 114 w 2047"/>
                <a:gd name="T25" fmla="*/ 1332 h 1332"/>
                <a:gd name="T26" fmla="*/ 240 w 2047"/>
                <a:gd name="T27" fmla="*/ 1292 h 1332"/>
                <a:gd name="T28" fmla="*/ 178 w 2047"/>
                <a:gd name="T29" fmla="*/ 1099 h 1332"/>
                <a:gd name="T30" fmla="*/ 361 w 2047"/>
                <a:gd name="T31" fmla="*/ 1156 h 1332"/>
                <a:gd name="T32" fmla="*/ 681 w 2047"/>
                <a:gd name="T33" fmla="*/ 1193 h 1332"/>
                <a:gd name="T34" fmla="*/ 1158 w 2047"/>
                <a:gd name="T35" fmla="*/ 1108 h 1332"/>
                <a:gd name="T36" fmla="*/ 1563 w 2047"/>
                <a:gd name="T37" fmla="*/ 876 h 1332"/>
                <a:gd name="T38" fmla="*/ 1867 w 2047"/>
                <a:gd name="T39" fmla="*/ 525 h 1332"/>
                <a:gd name="T40" fmla="*/ 2040 w 2047"/>
                <a:gd name="T41" fmla="*/ 85 h 1332"/>
                <a:gd name="T42" fmla="*/ 1988 w 2047"/>
                <a:gd name="T43" fmla="*/ 8 h 13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047" h="1332">
                  <a:moveTo>
                    <a:pt x="1988" y="8"/>
                  </a:moveTo>
                  <a:cubicBezTo>
                    <a:pt x="1953" y="0"/>
                    <a:pt x="1918" y="23"/>
                    <a:pt x="1911" y="59"/>
                  </a:cubicBezTo>
                  <a:cubicBezTo>
                    <a:pt x="1882" y="200"/>
                    <a:pt x="1829" y="334"/>
                    <a:pt x="1754" y="457"/>
                  </a:cubicBezTo>
                  <a:cubicBezTo>
                    <a:pt x="1681" y="577"/>
                    <a:pt x="1589" y="684"/>
                    <a:pt x="1479" y="774"/>
                  </a:cubicBezTo>
                  <a:cubicBezTo>
                    <a:pt x="1369" y="865"/>
                    <a:pt x="1246" y="936"/>
                    <a:pt x="1113" y="985"/>
                  </a:cubicBezTo>
                  <a:cubicBezTo>
                    <a:pt x="975" y="1035"/>
                    <a:pt x="829" y="1061"/>
                    <a:pt x="681" y="1061"/>
                  </a:cubicBezTo>
                  <a:cubicBezTo>
                    <a:pt x="583" y="1061"/>
                    <a:pt x="486" y="1050"/>
                    <a:pt x="391" y="1027"/>
                  </a:cubicBezTo>
                  <a:cubicBezTo>
                    <a:pt x="338" y="1015"/>
                    <a:pt x="286" y="999"/>
                    <a:pt x="235" y="979"/>
                  </a:cubicBezTo>
                  <a:cubicBezTo>
                    <a:pt x="420" y="892"/>
                    <a:pt x="420" y="892"/>
                    <a:pt x="420" y="892"/>
                  </a:cubicBezTo>
                  <a:cubicBezTo>
                    <a:pt x="365" y="773"/>
                    <a:pt x="365" y="773"/>
                    <a:pt x="365" y="773"/>
                  </a:cubicBezTo>
                  <a:cubicBezTo>
                    <a:pt x="45" y="923"/>
                    <a:pt x="45" y="923"/>
                    <a:pt x="45" y="923"/>
                  </a:cubicBezTo>
                  <a:cubicBezTo>
                    <a:pt x="15" y="937"/>
                    <a:pt x="0" y="971"/>
                    <a:pt x="10" y="1002"/>
                  </a:cubicBezTo>
                  <a:cubicBezTo>
                    <a:pt x="114" y="1332"/>
                    <a:pt x="114" y="1332"/>
                    <a:pt x="114" y="1332"/>
                  </a:cubicBezTo>
                  <a:cubicBezTo>
                    <a:pt x="240" y="1292"/>
                    <a:pt x="240" y="1292"/>
                    <a:pt x="240" y="1292"/>
                  </a:cubicBezTo>
                  <a:cubicBezTo>
                    <a:pt x="178" y="1099"/>
                    <a:pt x="178" y="1099"/>
                    <a:pt x="178" y="1099"/>
                  </a:cubicBezTo>
                  <a:cubicBezTo>
                    <a:pt x="238" y="1122"/>
                    <a:pt x="299" y="1141"/>
                    <a:pt x="361" y="1156"/>
                  </a:cubicBezTo>
                  <a:cubicBezTo>
                    <a:pt x="465" y="1180"/>
                    <a:pt x="573" y="1193"/>
                    <a:pt x="681" y="1193"/>
                  </a:cubicBezTo>
                  <a:cubicBezTo>
                    <a:pt x="845" y="1193"/>
                    <a:pt x="1005" y="1164"/>
                    <a:pt x="1158" y="1108"/>
                  </a:cubicBezTo>
                  <a:cubicBezTo>
                    <a:pt x="1305" y="1054"/>
                    <a:pt x="1442" y="976"/>
                    <a:pt x="1563" y="876"/>
                  </a:cubicBezTo>
                  <a:cubicBezTo>
                    <a:pt x="1684" y="776"/>
                    <a:pt x="1786" y="658"/>
                    <a:pt x="1867" y="525"/>
                  </a:cubicBezTo>
                  <a:cubicBezTo>
                    <a:pt x="1950" y="389"/>
                    <a:pt x="2008" y="241"/>
                    <a:pt x="2040" y="85"/>
                  </a:cubicBezTo>
                  <a:cubicBezTo>
                    <a:pt x="2047" y="50"/>
                    <a:pt x="2024" y="15"/>
                    <a:pt x="1988" y="8"/>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ea typeface="Meiryo" panose="020B0604030504040204" pitchFamily="34" charset="-128"/>
              </a:endParaRPr>
            </a:p>
          </p:txBody>
        </p:sp>
        <p:sp>
          <p:nvSpPr>
            <p:cNvPr id="35" name="Freeform 78">
              <a:extLst>
                <a:ext uri="{FF2B5EF4-FFF2-40B4-BE49-F238E27FC236}">
                  <a16:creationId xmlns:a16="http://schemas.microsoft.com/office/drawing/2014/main" id="{A3AC78F2-9894-0F99-A03D-C0D3230CEBA6}"/>
                </a:ext>
              </a:extLst>
            </p:cNvPr>
            <p:cNvSpPr>
              <a:spLocks/>
            </p:cNvSpPr>
            <p:nvPr/>
          </p:nvSpPr>
          <p:spPr bwMode="auto">
            <a:xfrm>
              <a:off x="36163250" y="7994648"/>
              <a:ext cx="1423991" cy="1357311"/>
            </a:xfrm>
            <a:custGeom>
              <a:avLst/>
              <a:gdLst>
                <a:gd name="T0" fmla="*/ 35 w 157"/>
                <a:gd name="T1" fmla="*/ 129 h 150"/>
                <a:gd name="T2" fmla="*/ 84 w 157"/>
                <a:gd name="T3" fmla="*/ 150 h 150"/>
                <a:gd name="T4" fmla="*/ 128 w 157"/>
                <a:gd name="T5" fmla="*/ 133 h 150"/>
                <a:gd name="T6" fmla="*/ 132 w 157"/>
                <a:gd name="T7" fmla="*/ 40 h 150"/>
                <a:gd name="T8" fmla="*/ 121 w 157"/>
                <a:gd name="T9" fmla="*/ 28 h 150"/>
                <a:gd name="T10" fmla="*/ 28 w 157"/>
                <a:gd name="T11" fmla="*/ 25 h 150"/>
                <a:gd name="T12" fmla="*/ 25 w 157"/>
                <a:gd name="T13" fmla="*/ 118 h 150"/>
                <a:gd name="T14" fmla="*/ 35 w 157"/>
                <a:gd name="T15" fmla="*/ 129 h 15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7" h="150">
                  <a:moveTo>
                    <a:pt x="35" y="129"/>
                  </a:moveTo>
                  <a:cubicBezTo>
                    <a:pt x="48" y="143"/>
                    <a:pt x="66" y="150"/>
                    <a:pt x="84" y="150"/>
                  </a:cubicBezTo>
                  <a:cubicBezTo>
                    <a:pt x="100" y="150"/>
                    <a:pt x="116" y="144"/>
                    <a:pt x="128" y="133"/>
                  </a:cubicBezTo>
                  <a:cubicBezTo>
                    <a:pt x="155" y="108"/>
                    <a:pt x="157" y="67"/>
                    <a:pt x="132" y="40"/>
                  </a:cubicBezTo>
                  <a:cubicBezTo>
                    <a:pt x="128" y="36"/>
                    <a:pt x="125" y="32"/>
                    <a:pt x="121" y="28"/>
                  </a:cubicBezTo>
                  <a:cubicBezTo>
                    <a:pt x="96" y="1"/>
                    <a:pt x="55" y="0"/>
                    <a:pt x="28" y="25"/>
                  </a:cubicBezTo>
                  <a:cubicBezTo>
                    <a:pt x="2" y="50"/>
                    <a:pt x="0" y="91"/>
                    <a:pt x="25" y="118"/>
                  </a:cubicBezTo>
                  <a:cubicBezTo>
                    <a:pt x="28" y="121"/>
                    <a:pt x="32" y="125"/>
                    <a:pt x="35" y="129"/>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ea typeface="Meiryo" panose="020B0604030504040204" pitchFamily="34" charset="-128"/>
              </a:endParaRPr>
            </a:p>
          </p:txBody>
        </p:sp>
        <p:sp>
          <p:nvSpPr>
            <p:cNvPr id="36" name="Freeform 79">
              <a:extLst>
                <a:ext uri="{FF2B5EF4-FFF2-40B4-BE49-F238E27FC236}">
                  <a16:creationId xmlns:a16="http://schemas.microsoft.com/office/drawing/2014/main" id="{DB9BF6CD-0C8D-417C-E973-0513260BACFD}"/>
                </a:ext>
              </a:extLst>
            </p:cNvPr>
            <p:cNvSpPr>
              <a:spLocks/>
            </p:cNvSpPr>
            <p:nvPr/>
          </p:nvSpPr>
          <p:spPr bwMode="auto">
            <a:xfrm>
              <a:off x="37587241" y="9850441"/>
              <a:ext cx="1504948" cy="1511298"/>
            </a:xfrm>
            <a:custGeom>
              <a:avLst/>
              <a:gdLst>
                <a:gd name="T0" fmla="*/ 35 w 166"/>
                <a:gd name="T1" fmla="*/ 135 h 167"/>
                <a:gd name="T2" fmla="*/ 91 w 166"/>
                <a:gd name="T3" fmla="*/ 167 h 167"/>
                <a:gd name="T4" fmla="*/ 125 w 166"/>
                <a:gd name="T5" fmla="*/ 158 h 167"/>
                <a:gd name="T6" fmla="*/ 148 w 166"/>
                <a:gd name="T7" fmla="*/ 68 h 167"/>
                <a:gd name="T8" fmla="*/ 131 w 166"/>
                <a:gd name="T9" fmla="*/ 40 h 167"/>
                <a:gd name="T10" fmla="*/ 41 w 166"/>
                <a:gd name="T11" fmla="*/ 19 h 167"/>
                <a:gd name="T12" fmla="*/ 20 w 166"/>
                <a:gd name="T13" fmla="*/ 110 h 167"/>
                <a:gd name="T14" fmla="*/ 35 w 166"/>
                <a:gd name="T15" fmla="*/ 135 h 16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6" h="167">
                  <a:moveTo>
                    <a:pt x="35" y="135"/>
                  </a:moveTo>
                  <a:cubicBezTo>
                    <a:pt x="47" y="156"/>
                    <a:pt x="69" y="167"/>
                    <a:pt x="91" y="167"/>
                  </a:cubicBezTo>
                  <a:cubicBezTo>
                    <a:pt x="103" y="167"/>
                    <a:pt x="114" y="164"/>
                    <a:pt x="125" y="158"/>
                  </a:cubicBezTo>
                  <a:cubicBezTo>
                    <a:pt x="156" y="140"/>
                    <a:pt x="166" y="99"/>
                    <a:pt x="148" y="68"/>
                  </a:cubicBezTo>
                  <a:cubicBezTo>
                    <a:pt x="143" y="59"/>
                    <a:pt x="137" y="49"/>
                    <a:pt x="131" y="40"/>
                  </a:cubicBezTo>
                  <a:cubicBezTo>
                    <a:pt x="112" y="9"/>
                    <a:pt x="71" y="0"/>
                    <a:pt x="41" y="19"/>
                  </a:cubicBezTo>
                  <a:cubicBezTo>
                    <a:pt x="10" y="38"/>
                    <a:pt x="0" y="79"/>
                    <a:pt x="20" y="110"/>
                  </a:cubicBezTo>
                  <a:cubicBezTo>
                    <a:pt x="25" y="118"/>
                    <a:pt x="30" y="126"/>
                    <a:pt x="35" y="13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ea typeface="Meiryo" panose="020B0604030504040204" pitchFamily="34" charset="-128"/>
              </a:endParaRPr>
            </a:p>
          </p:txBody>
        </p:sp>
        <p:sp>
          <p:nvSpPr>
            <p:cNvPr id="37" name="Freeform 80">
              <a:extLst>
                <a:ext uri="{FF2B5EF4-FFF2-40B4-BE49-F238E27FC236}">
                  <a16:creationId xmlns:a16="http://schemas.microsoft.com/office/drawing/2014/main" id="{D5AE2B9C-233D-6AB1-DD19-4F2063A6B87B}"/>
                </a:ext>
              </a:extLst>
            </p:cNvPr>
            <p:cNvSpPr>
              <a:spLocks/>
            </p:cNvSpPr>
            <p:nvPr/>
          </p:nvSpPr>
          <p:spPr bwMode="auto">
            <a:xfrm>
              <a:off x="38693728" y="12112627"/>
              <a:ext cx="1431924" cy="1528760"/>
            </a:xfrm>
            <a:custGeom>
              <a:avLst/>
              <a:gdLst>
                <a:gd name="T0" fmla="*/ 12 w 158"/>
                <a:gd name="T1" fmla="*/ 96 h 169"/>
                <a:gd name="T2" fmla="*/ 22 w 158"/>
                <a:gd name="T3" fmla="*/ 124 h 169"/>
                <a:gd name="T4" fmla="*/ 84 w 158"/>
                <a:gd name="T5" fmla="*/ 169 h 169"/>
                <a:gd name="T6" fmla="*/ 105 w 158"/>
                <a:gd name="T7" fmla="*/ 165 h 169"/>
                <a:gd name="T8" fmla="*/ 146 w 158"/>
                <a:gd name="T9" fmla="*/ 82 h 169"/>
                <a:gd name="T10" fmla="*/ 136 w 158"/>
                <a:gd name="T11" fmla="*/ 51 h 169"/>
                <a:gd name="T12" fmla="*/ 52 w 158"/>
                <a:gd name="T13" fmla="*/ 12 h 169"/>
                <a:gd name="T14" fmla="*/ 12 w 158"/>
                <a:gd name="T15" fmla="*/ 96 h 16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8" h="169">
                  <a:moveTo>
                    <a:pt x="12" y="96"/>
                  </a:moveTo>
                  <a:cubicBezTo>
                    <a:pt x="15" y="105"/>
                    <a:pt x="19" y="114"/>
                    <a:pt x="22" y="124"/>
                  </a:cubicBezTo>
                  <a:cubicBezTo>
                    <a:pt x="31" y="151"/>
                    <a:pt x="57" y="169"/>
                    <a:pt x="84" y="169"/>
                  </a:cubicBezTo>
                  <a:cubicBezTo>
                    <a:pt x="91" y="169"/>
                    <a:pt x="98" y="168"/>
                    <a:pt x="105" y="165"/>
                  </a:cubicBezTo>
                  <a:cubicBezTo>
                    <a:pt x="139" y="154"/>
                    <a:pt x="158" y="116"/>
                    <a:pt x="146" y="82"/>
                  </a:cubicBezTo>
                  <a:cubicBezTo>
                    <a:pt x="143" y="72"/>
                    <a:pt x="140" y="62"/>
                    <a:pt x="136" y="51"/>
                  </a:cubicBezTo>
                  <a:cubicBezTo>
                    <a:pt x="124" y="17"/>
                    <a:pt x="86" y="0"/>
                    <a:pt x="52" y="12"/>
                  </a:cubicBezTo>
                  <a:cubicBezTo>
                    <a:pt x="17" y="24"/>
                    <a:pt x="0" y="62"/>
                    <a:pt x="12" y="96"/>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ea typeface="Meiryo" panose="020B0604030504040204" pitchFamily="34" charset="-128"/>
              </a:endParaRPr>
            </a:p>
          </p:txBody>
        </p:sp>
        <p:sp>
          <p:nvSpPr>
            <p:cNvPr id="38" name="Freeform 81">
              <a:extLst>
                <a:ext uri="{FF2B5EF4-FFF2-40B4-BE49-F238E27FC236}">
                  <a16:creationId xmlns:a16="http://schemas.microsoft.com/office/drawing/2014/main" id="{BECF91F2-1085-170B-5AEF-D674E58E2657}"/>
                </a:ext>
              </a:extLst>
            </p:cNvPr>
            <p:cNvSpPr>
              <a:spLocks/>
            </p:cNvSpPr>
            <p:nvPr/>
          </p:nvSpPr>
          <p:spPr bwMode="auto">
            <a:xfrm>
              <a:off x="39328723" y="14573253"/>
              <a:ext cx="1287465" cy="1376361"/>
            </a:xfrm>
            <a:custGeom>
              <a:avLst/>
              <a:gdLst>
                <a:gd name="T0" fmla="*/ 61 w 142"/>
                <a:gd name="T1" fmla="*/ 5 h 152"/>
                <a:gd name="T2" fmla="*/ 5 w 142"/>
                <a:gd name="T3" fmla="*/ 79 h 152"/>
                <a:gd name="T4" fmla="*/ 7 w 142"/>
                <a:gd name="T5" fmla="*/ 94 h 152"/>
                <a:gd name="T6" fmla="*/ 72 w 142"/>
                <a:gd name="T7" fmla="*/ 152 h 152"/>
                <a:gd name="T8" fmla="*/ 80 w 142"/>
                <a:gd name="T9" fmla="*/ 151 h 152"/>
                <a:gd name="T10" fmla="*/ 137 w 142"/>
                <a:gd name="T11" fmla="*/ 78 h 152"/>
                <a:gd name="T12" fmla="*/ 135 w 142"/>
                <a:gd name="T13" fmla="*/ 61 h 152"/>
                <a:gd name="T14" fmla="*/ 61 w 142"/>
                <a:gd name="T15" fmla="*/ 5 h 1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2" h="152">
                  <a:moveTo>
                    <a:pt x="61" y="5"/>
                  </a:moveTo>
                  <a:cubicBezTo>
                    <a:pt x="25" y="10"/>
                    <a:pt x="0" y="43"/>
                    <a:pt x="5" y="79"/>
                  </a:cubicBezTo>
                  <a:cubicBezTo>
                    <a:pt x="5" y="84"/>
                    <a:pt x="6" y="89"/>
                    <a:pt x="7" y="94"/>
                  </a:cubicBezTo>
                  <a:cubicBezTo>
                    <a:pt x="11" y="127"/>
                    <a:pt x="39" y="152"/>
                    <a:pt x="72" y="152"/>
                  </a:cubicBezTo>
                  <a:cubicBezTo>
                    <a:pt x="74" y="152"/>
                    <a:pt x="77" y="151"/>
                    <a:pt x="80" y="151"/>
                  </a:cubicBezTo>
                  <a:cubicBezTo>
                    <a:pt x="116" y="147"/>
                    <a:pt x="142" y="114"/>
                    <a:pt x="137" y="78"/>
                  </a:cubicBezTo>
                  <a:cubicBezTo>
                    <a:pt x="136" y="72"/>
                    <a:pt x="136" y="67"/>
                    <a:pt x="135" y="61"/>
                  </a:cubicBezTo>
                  <a:cubicBezTo>
                    <a:pt x="130" y="25"/>
                    <a:pt x="97" y="0"/>
                    <a:pt x="61" y="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ea typeface="Meiryo" panose="020B0604030504040204" pitchFamily="34" charset="-128"/>
              </a:endParaRPr>
            </a:p>
          </p:txBody>
        </p:sp>
        <p:sp>
          <p:nvSpPr>
            <p:cNvPr id="39" name="Freeform 82">
              <a:extLst>
                <a:ext uri="{FF2B5EF4-FFF2-40B4-BE49-F238E27FC236}">
                  <a16:creationId xmlns:a16="http://schemas.microsoft.com/office/drawing/2014/main" id="{8F14D5E5-F2D4-CBB9-A4CD-421D6531E334}"/>
                </a:ext>
              </a:extLst>
            </p:cNvPr>
            <p:cNvSpPr>
              <a:spLocks/>
            </p:cNvSpPr>
            <p:nvPr/>
          </p:nvSpPr>
          <p:spPr bwMode="auto">
            <a:xfrm>
              <a:off x="16200436" y="3876676"/>
              <a:ext cx="19435766" cy="9339260"/>
            </a:xfrm>
            <a:custGeom>
              <a:avLst/>
              <a:gdLst>
                <a:gd name="T0" fmla="*/ 51 w 2143"/>
                <a:gd name="T1" fmla="*/ 1028 h 1032"/>
                <a:gd name="T2" fmla="*/ 75 w 2143"/>
                <a:gd name="T3" fmla="*/ 1032 h 1032"/>
                <a:gd name="T4" fmla="*/ 136 w 2143"/>
                <a:gd name="T5" fmla="*/ 990 h 1032"/>
                <a:gd name="T6" fmla="*/ 320 w 2143"/>
                <a:gd name="T7" fmla="*/ 662 h 1032"/>
                <a:gd name="T8" fmla="*/ 589 w 2143"/>
                <a:gd name="T9" fmla="*/ 405 h 1032"/>
                <a:gd name="T10" fmla="*/ 1311 w 2143"/>
                <a:gd name="T11" fmla="*/ 177 h 1032"/>
                <a:gd name="T12" fmla="*/ 1657 w 2143"/>
                <a:gd name="T13" fmla="*/ 225 h 1032"/>
                <a:gd name="T14" fmla="*/ 1911 w 2143"/>
                <a:gd name="T15" fmla="*/ 329 h 1032"/>
                <a:gd name="T16" fmla="*/ 1716 w 2143"/>
                <a:gd name="T17" fmla="*/ 386 h 1032"/>
                <a:gd name="T18" fmla="*/ 1752 w 2143"/>
                <a:gd name="T19" fmla="*/ 512 h 1032"/>
                <a:gd name="T20" fmla="*/ 2091 w 2143"/>
                <a:gd name="T21" fmla="*/ 415 h 1032"/>
                <a:gd name="T22" fmla="*/ 2138 w 2143"/>
                <a:gd name="T23" fmla="*/ 342 h 1032"/>
                <a:gd name="T24" fmla="*/ 2087 w 2143"/>
                <a:gd name="T25" fmla="*/ 0 h 1032"/>
                <a:gd name="T26" fmla="*/ 1957 w 2143"/>
                <a:gd name="T27" fmla="*/ 19 h 1032"/>
                <a:gd name="T28" fmla="*/ 1987 w 2143"/>
                <a:gd name="T29" fmla="*/ 221 h 1032"/>
                <a:gd name="T30" fmla="*/ 1693 w 2143"/>
                <a:gd name="T31" fmla="*/ 99 h 1032"/>
                <a:gd name="T32" fmla="*/ 1311 w 2143"/>
                <a:gd name="T33" fmla="*/ 45 h 1032"/>
                <a:gd name="T34" fmla="*/ 886 w 2143"/>
                <a:gd name="T35" fmla="*/ 112 h 1032"/>
                <a:gd name="T36" fmla="*/ 513 w 2143"/>
                <a:gd name="T37" fmla="*/ 297 h 1032"/>
                <a:gd name="T38" fmla="*/ 216 w 2143"/>
                <a:gd name="T39" fmla="*/ 581 h 1032"/>
                <a:gd name="T40" fmla="*/ 13 w 2143"/>
                <a:gd name="T41" fmla="*/ 943 h 1032"/>
                <a:gd name="T42" fmla="*/ 51 w 2143"/>
                <a:gd name="T43" fmla="*/ 1028 h 10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143" h="1032">
                  <a:moveTo>
                    <a:pt x="51" y="1028"/>
                  </a:moveTo>
                  <a:cubicBezTo>
                    <a:pt x="59" y="1031"/>
                    <a:pt x="67" y="1032"/>
                    <a:pt x="75" y="1032"/>
                  </a:cubicBezTo>
                  <a:cubicBezTo>
                    <a:pt x="101" y="1032"/>
                    <a:pt x="126" y="1016"/>
                    <a:pt x="136" y="990"/>
                  </a:cubicBezTo>
                  <a:cubicBezTo>
                    <a:pt x="180" y="872"/>
                    <a:pt x="242" y="762"/>
                    <a:pt x="320" y="662"/>
                  </a:cubicBezTo>
                  <a:cubicBezTo>
                    <a:pt x="396" y="564"/>
                    <a:pt x="487" y="477"/>
                    <a:pt x="589" y="405"/>
                  </a:cubicBezTo>
                  <a:cubicBezTo>
                    <a:pt x="801" y="256"/>
                    <a:pt x="1051" y="177"/>
                    <a:pt x="1311" y="177"/>
                  </a:cubicBezTo>
                  <a:cubicBezTo>
                    <a:pt x="1429" y="177"/>
                    <a:pt x="1545" y="193"/>
                    <a:pt x="1657" y="225"/>
                  </a:cubicBezTo>
                  <a:cubicBezTo>
                    <a:pt x="1745" y="250"/>
                    <a:pt x="1831" y="285"/>
                    <a:pt x="1911" y="329"/>
                  </a:cubicBezTo>
                  <a:cubicBezTo>
                    <a:pt x="1716" y="386"/>
                    <a:pt x="1716" y="386"/>
                    <a:pt x="1716" y="386"/>
                  </a:cubicBezTo>
                  <a:cubicBezTo>
                    <a:pt x="1752" y="512"/>
                    <a:pt x="1752" y="512"/>
                    <a:pt x="1752" y="512"/>
                  </a:cubicBezTo>
                  <a:cubicBezTo>
                    <a:pt x="2091" y="415"/>
                    <a:pt x="2091" y="415"/>
                    <a:pt x="2091" y="415"/>
                  </a:cubicBezTo>
                  <a:cubicBezTo>
                    <a:pt x="2123" y="406"/>
                    <a:pt x="2143" y="374"/>
                    <a:pt x="2138" y="342"/>
                  </a:cubicBezTo>
                  <a:cubicBezTo>
                    <a:pt x="2087" y="0"/>
                    <a:pt x="2087" y="0"/>
                    <a:pt x="2087" y="0"/>
                  </a:cubicBezTo>
                  <a:cubicBezTo>
                    <a:pt x="1957" y="19"/>
                    <a:pt x="1957" y="19"/>
                    <a:pt x="1957" y="19"/>
                  </a:cubicBezTo>
                  <a:cubicBezTo>
                    <a:pt x="1987" y="221"/>
                    <a:pt x="1987" y="221"/>
                    <a:pt x="1987" y="221"/>
                  </a:cubicBezTo>
                  <a:cubicBezTo>
                    <a:pt x="1894" y="169"/>
                    <a:pt x="1795" y="128"/>
                    <a:pt x="1693" y="99"/>
                  </a:cubicBezTo>
                  <a:cubicBezTo>
                    <a:pt x="1569" y="63"/>
                    <a:pt x="1441" y="45"/>
                    <a:pt x="1311" y="45"/>
                  </a:cubicBezTo>
                  <a:cubicBezTo>
                    <a:pt x="1166" y="45"/>
                    <a:pt x="1023" y="68"/>
                    <a:pt x="886" y="112"/>
                  </a:cubicBezTo>
                  <a:cubicBezTo>
                    <a:pt x="753" y="154"/>
                    <a:pt x="628" y="217"/>
                    <a:pt x="513" y="297"/>
                  </a:cubicBezTo>
                  <a:cubicBezTo>
                    <a:pt x="401" y="377"/>
                    <a:pt x="300" y="472"/>
                    <a:pt x="216" y="581"/>
                  </a:cubicBezTo>
                  <a:cubicBezTo>
                    <a:pt x="130" y="692"/>
                    <a:pt x="62" y="813"/>
                    <a:pt x="13" y="943"/>
                  </a:cubicBezTo>
                  <a:cubicBezTo>
                    <a:pt x="0" y="977"/>
                    <a:pt x="17" y="1015"/>
                    <a:pt x="51" y="1028"/>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ea typeface="Meiryo" panose="020B0604030504040204" pitchFamily="34" charset="-128"/>
              </a:endParaRPr>
            </a:p>
          </p:txBody>
        </p:sp>
        <p:sp>
          <p:nvSpPr>
            <p:cNvPr id="40" name="Freeform 83">
              <a:extLst>
                <a:ext uri="{FF2B5EF4-FFF2-40B4-BE49-F238E27FC236}">
                  <a16:creationId xmlns:a16="http://schemas.microsoft.com/office/drawing/2014/main" id="{2367E2C4-8548-1B19-F189-258EC33EDBC1}"/>
                </a:ext>
              </a:extLst>
            </p:cNvPr>
            <p:cNvSpPr>
              <a:spLocks/>
            </p:cNvSpPr>
            <p:nvPr/>
          </p:nvSpPr>
          <p:spPr bwMode="auto">
            <a:xfrm>
              <a:off x="16119472" y="20139028"/>
              <a:ext cx="1441453" cy="1530349"/>
            </a:xfrm>
            <a:custGeom>
              <a:avLst/>
              <a:gdLst>
                <a:gd name="T0" fmla="*/ 146 w 159"/>
                <a:gd name="T1" fmla="*/ 80 h 169"/>
                <a:gd name="T2" fmla="*/ 136 w 159"/>
                <a:gd name="T3" fmla="*/ 52 h 169"/>
                <a:gd name="T4" fmla="*/ 52 w 159"/>
                <a:gd name="T5" fmla="*/ 12 h 169"/>
                <a:gd name="T6" fmla="*/ 12 w 159"/>
                <a:gd name="T7" fmla="*/ 96 h 169"/>
                <a:gd name="T8" fmla="*/ 23 w 159"/>
                <a:gd name="T9" fmla="*/ 127 h 169"/>
                <a:gd name="T10" fmla="*/ 85 w 159"/>
                <a:gd name="T11" fmla="*/ 169 h 169"/>
                <a:gd name="T12" fmla="*/ 108 w 159"/>
                <a:gd name="T13" fmla="*/ 165 h 169"/>
                <a:gd name="T14" fmla="*/ 146 w 159"/>
                <a:gd name="T15" fmla="*/ 80 h 16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9" h="169">
                  <a:moveTo>
                    <a:pt x="146" y="80"/>
                  </a:moveTo>
                  <a:cubicBezTo>
                    <a:pt x="143" y="71"/>
                    <a:pt x="139" y="61"/>
                    <a:pt x="136" y="52"/>
                  </a:cubicBezTo>
                  <a:cubicBezTo>
                    <a:pt x="124" y="18"/>
                    <a:pt x="86" y="0"/>
                    <a:pt x="52" y="12"/>
                  </a:cubicBezTo>
                  <a:cubicBezTo>
                    <a:pt x="18" y="24"/>
                    <a:pt x="0" y="62"/>
                    <a:pt x="12" y="96"/>
                  </a:cubicBezTo>
                  <a:cubicBezTo>
                    <a:pt x="15" y="106"/>
                    <a:pt x="19" y="116"/>
                    <a:pt x="23" y="127"/>
                  </a:cubicBezTo>
                  <a:cubicBezTo>
                    <a:pt x="33" y="153"/>
                    <a:pt x="58" y="169"/>
                    <a:pt x="85" y="169"/>
                  </a:cubicBezTo>
                  <a:cubicBezTo>
                    <a:pt x="92" y="169"/>
                    <a:pt x="100" y="168"/>
                    <a:pt x="108" y="165"/>
                  </a:cubicBezTo>
                  <a:cubicBezTo>
                    <a:pt x="142" y="152"/>
                    <a:pt x="159" y="114"/>
                    <a:pt x="146" y="8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ea typeface="Meiryo" panose="020B0604030504040204" pitchFamily="34" charset="-128"/>
              </a:endParaRPr>
            </a:p>
          </p:txBody>
        </p:sp>
        <p:sp>
          <p:nvSpPr>
            <p:cNvPr id="41" name="Freeform 84">
              <a:extLst>
                <a:ext uri="{FF2B5EF4-FFF2-40B4-BE49-F238E27FC236}">
                  <a16:creationId xmlns:a16="http://schemas.microsoft.com/office/drawing/2014/main" id="{5D4B4837-BBD4-B3DC-B94D-3ABA56C18625}"/>
                </a:ext>
              </a:extLst>
            </p:cNvPr>
            <p:cNvSpPr>
              <a:spLocks/>
            </p:cNvSpPr>
            <p:nvPr/>
          </p:nvSpPr>
          <p:spPr bwMode="auto">
            <a:xfrm>
              <a:off x="18767426" y="24430038"/>
              <a:ext cx="1506537" cy="1455736"/>
            </a:xfrm>
            <a:custGeom>
              <a:avLst/>
              <a:gdLst>
                <a:gd name="T0" fmla="*/ 120 w 166"/>
                <a:gd name="T1" fmla="*/ 27 h 161"/>
                <a:gd name="T2" fmla="*/ 27 w 166"/>
                <a:gd name="T3" fmla="*/ 25 h 161"/>
                <a:gd name="T4" fmla="*/ 25 w 166"/>
                <a:gd name="T5" fmla="*/ 118 h 161"/>
                <a:gd name="T6" fmla="*/ 48 w 166"/>
                <a:gd name="T7" fmla="*/ 141 h 161"/>
                <a:gd name="T8" fmla="*/ 94 w 166"/>
                <a:gd name="T9" fmla="*/ 161 h 161"/>
                <a:gd name="T10" fmla="*/ 141 w 166"/>
                <a:gd name="T11" fmla="*/ 141 h 161"/>
                <a:gd name="T12" fmla="*/ 141 w 166"/>
                <a:gd name="T13" fmla="*/ 48 h 161"/>
                <a:gd name="T14" fmla="*/ 120 w 166"/>
                <a:gd name="T15" fmla="*/ 27 h 16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6" h="161">
                  <a:moveTo>
                    <a:pt x="120" y="27"/>
                  </a:moveTo>
                  <a:cubicBezTo>
                    <a:pt x="95" y="1"/>
                    <a:pt x="53" y="0"/>
                    <a:pt x="27" y="25"/>
                  </a:cubicBezTo>
                  <a:cubicBezTo>
                    <a:pt x="1" y="50"/>
                    <a:pt x="0" y="92"/>
                    <a:pt x="25" y="118"/>
                  </a:cubicBezTo>
                  <a:cubicBezTo>
                    <a:pt x="32" y="126"/>
                    <a:pt x="40" y="134"/>
                    <a:pt x="48" y="141"/>
                  </a:cubicBezTo>
                  <a:cubicBezTo>
                    <a:pt x="60" y="154"/>
                    <a:pt x="77" y="161"/>
                    <a:pt x="94" y="161"/>
                  </a:cubicBezTo>
                  <a:cubicBezTo>
                    <a:pt x="111" y="161"/>
                    <a:pt x="128" y="154"/>
                    <a:pt x="141" y="141"/>
                  </a:cubicBezTo>
                  <a:cubicBezTo>
                    <a:pt x="166" y="116"/>
                    <a:pt x="166" y="74"/>
                    <a:pt x="141" y="48"/>
                  </a:cubicBezTo>
                  <a:cubicBezTo>
                    <a:pt x="134" y="41"/>
                    <a:pt x="127" y="34"/>
                    <a:pt x="120" y="27"/>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ea typeface="Meiryo" panose="020B0604030504040204" pitchFamily="34" charset="-128"/>
              </a:endParaRPr>
            </a:p>
          </p:txBody>
        </p:sp>
        <p:sp>
          <p:nvSpPr>
            <p:cNvPr id="42" name="Freeform 85">
              <a:extLst>
                <a:ext uri="{FF2B5EF4-FFF2-40B4-BE49-F238E27FC236}">
                  <a16:creationId xmlns:a16="http://schemas.microsoft.com/office/drawing/2014/main" id="{C0BFF366-B6D1-5C04-0D12-9CDA1EBB7126}"/>
                </a:ext>
              </a:extLst>
            </p:cNvPr>
            <p:cNvSpPr>
              <a:spLocks/>
            </p:cNvSpPr>
            <p:nvPr/>
          </p:nvSpPr>
          <p:spPr bwMode="auto">
            <a:xfrm>
              <a:off x="17198976" y="22410736"/>
              <a:ext cx="1514477" cy="1511298"/>
            </a:xfrm>
            <a:custGeom>
              <a:avLst/>
              <a:gdLst>
                <a:gd name="T0" fmla="*/ 131 w 167"/>
                <a:gd name="T1" fmla="*/ 40 h 167"/>
                <a:gd name="T2" fmla="*/ 41 w 167"/>
                <a:gd name="T3" fmla="*/ 19 h 167"/>
                <a:gd name="T4" fmla="*/ 19 w 167"/>
                <a:gd name="T5" fmla="*/ 109 h 167"/>
                <a:gd name="T6" fmla="*/ 36 w 167"/>
                <a:gd name="T7" fmla="*/ 137 h 167"/>
                <a:gd name="T8" fmla="*/ 92 w 167"/>
                <a:gd name="T9" fmla="*/ 167 h 167"/>
                <a:gd name="T10" fmla="*/ 127 w 167"/>
                <a:gd name="T11" fmla="*/ 156 h 167"/>
                <a:gd name="T12" fmla="*/ 147 w 167"/>
                <a:gd name="T13" fmla="*/ 65 h 167"/>
                <a:gd name="T14" fmla="*/ 131 w 167"/>
                <a:gd name="T15" fmla="*/ 40 h 16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7" h="167">
                  <a:moveTo>
                    <a:pt x="131" y="40"/>
                  </a:moveTo>
                  <a:cubicBezTo>
                    <a:pt x="112" y="9"/>
                    <a:pt x="72" y="0"/>
                    <a:pt x="41" y="19"/>
                  </a:cubicBezTo>
                  <a:cubicBezTo>
                    <a:pt x="10" y="38"/>
                    <a:pt x="0" y="78"/>
                    <a:pt x="19" y="109"/>
                  </a:cubicBezTo>
                  <a:cubicBezTo>
                    <a:pt x="25" y="118"/>
                    <a:pt x="31" y="128"/>
                    <a:pt x="36" y="137"/>
                  </a:cubicBezTo>
                  <a:cubicBezTo>
                    <a:pt x="49" y="156"/>
                    <a:pt x="70" y="167"/>
                    <a:pt x="92" y="167"/>
                  </a:cubicBezTo>
                  <a:cubicBezTo>
                    <a:pt x="104" y="167"/>
                    <a:pt x="116" y="163"/>
                    <a:pt x="127" y="156"/>
                  </a:cubicBezTo>
                  <a:cubicBezTo>
                    <a:pt x="158" y="137"/>
                    <a:pt x="167" y="96"/>
                    <a:pt x="147" y="65"/>
                  </a:cubicBezTo>
                  <a:cubicBezTo>
                    <a:pt x="141" y="57"/>
                    <a:pt x="136" y="49"/>
                    <a:pt x="131" y="4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ea typeface="Meiryo" panose="020B0604030504040204" pitchFamily="34" charset="-128"/>
              </a:endParaRPr>
            </a:p>
          </p:txBody>
        </p:sp>
        <p:sp>
          <p:nvSpPr>
            <p:cNvPr id="43" name="Freeform 86">
              <a:extLst>
                <a:ext uri="{FF2B5EF4-FFF2-40B4-BE49-F238E27FC236}">
                  <a16:creationId xmlns:a16="http://schemas.microsoft.com/office/drawing/2014/main" id="{8065963C-CDAB-3B66-EC0E-42F78FC9A379}"/>
                </a:ext>
              </a:extLst>
            </p:cNvPr>
            <p:cNvSpPr>
              <a:spLocks/>
            </p:cNvSpPr>
            <p:nvPr/>
          </p:nvSpPr>
          <p:spPr bwMode="auto">
            <a:xfrm>
              <a:off x="15574963" y="17722847"/>
              <a:ext cx="1306516" cy="1503365"/>
            </a:xfrm>
            <a:custGeom>
              <a:avLst/>
              <a:gdLst>
                <a:gd name="T0" fmla="*/ 84 w 144"/>
                <a:gd name="T1" fmla="*/ 166 h 166"/>
                <a:gd name="T2" fmla="*/ 139 w 144"/>
                <a:gd name="T3" fmla="*/ 91 h 166"/>
                <a:gd name="T4" fmla="*/ 135 w 144"/>
                <a:gd name="T5" fmla="*/ 62 h 166"/>
                <a:gd name="T6" fmla="*/ 61 w 144"/>
                <a:gd name="T7" fmla="*/ 5 h 166"/>
                <a:gd name="T8" fmla="*/ 4 w 144"/>
                <a:gd name="T9" fmla="*/ 78 h 166"/>
                <a:gd name="T10" fmla="*/ 9 w 144"/>
                <a:gd name="T11" fmla="*/ 110 h 166"/>
                <a:gd name="T12" fmla="*/ 74 w 144"/>
                <a:gd name="T13" fmla="*/ 166 h 166"/>
                <a:gd name="T14" fmla="*/ 84 w 144"/>
                <a:gd name="T15" fmla="*/ 166 h 16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4" h="166">
                  <a:moveTo>
                    <a:pt x="84" y="166"/>
                  </a:moveTo>
                  <a:cubicBezTo>
                    <a:pt x="120" y="160"/>
                    <a:pt x="144" y="127"/>
                    <a:pt x="139" y="91"/>
                  </a:cubicBezTo>
                  <a:cubicBezTo>
                    <a:pt x="138" y="81"/>
                    <a:pt x="136" y="71"/>
                    <a:pt x="135" y="62"/>
                  </a:cubicBezTo>
                  <a:cubicBezTo>
                    <a:pt x="130" y="25"/>
                    <a:pt x="97" y="0"/>
                    <a:pt x="61" y="5"/>
                  </a:cubicBezTo>
                  <a:cubicBezTo>
                    <a:pt x="25" y="9"/>
                    <a:pt x="0" y="42"/>
                    <a:pt x="4" y="78"/>
                  </a:cubicBezTo>
                  <a:cubicBezTo>
                    <a:pt x="6" y="89"/>
                    <a:pt x="7" y="100"/>
                    <a:pt x="9" y="110"/>
                  </a:cubicBezTo>
                  <a:cubicBezTo>
                    <a:pt x="14" y="143"/>
                    <a:pt x="42" y="166"/>
                    <a:pt x="74" y="166"/>
                  </a:cubicBezTo>
                  <a:cubicBezTo>
                    <a:pt x="77" y="166"/>
                    <a:pt x="80" y="166"/>
                    <a:pt x="84" y="166"/>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ea typeface="Meiryo" panose="020B0604030504040204" pitchFamily="34" charset="-128"/>
              </a:endParaRPr>
            </a:p>
          </p:txBody>
        </p:sp>
        <p:sp>
          <p:nvSpPr>
            <p:cNvPr id="44" name="Freeform 87">
              <a:extLst>
                <a:ext uri="{FF2B5EF4-FFF2-40B4-BE49-F238E27FC236}">
                  <a16:creationId xmlns:a16="http://schemas.microsoft.com/office/drawing/2014/main" id="{091CA1C3-7DEA-BC97-081C-E489A12E791B}"/>
                </a:ext>
              </a:extLst>
            </p:cNvPr>
            <p:cNvSpPr>
              <a:spLocks noEditPoints="1"/>
            </p:cNvSpPr>
            <p:nvPr/>
          </p:nvSpPr>
          <p:spPr bwMode="auto">
            <a:xfrm>
              <a:off x="21505866" y="10699747"/>
              <a:ext cx="13079412" cy="13050838"/>
            </a:xfrm>
            <a:custGeom>
              <a:avLst/>
              <a:gdLst>
                <a:gd name="T0" fmla="*/ 1442 w 1442"/>
                <a:gd name="T1" fmla="*/ 1397 h 1442"/>
                <a:gd name="T2" fmla="*/ 1442 w 1442"/>
                <a:gd name="T3" fmla="*/ 45 h 1442"/>
                <a:gd name="T4" fmla="*/ 1397 w 1442"/>
                <a:gd name="T5" fmla="*/ 0 h 1442"/>
                <a:gd name="T6" fmla="*/ 45 w 1442"/>
                <a:gd name="T7" fmla="*/ 0 h 1442"/>
                <a:gd name="T8" fmla="*/ 0 w 1442"/>
                <a:gd name="T9" fmla="*/ 45 h 1442"/>
                <a:gd name="T10" fmla="*/ 0 w 1442"/>
                <a:gd name="T11" fmla="*/ 1397 h 1442"/>
                <a:gd name="T12" fmla="*/ 45 w 1442"/>
                <a:gd name="T13" fmla="*/ 1442 h 1442"/>
                <a:gd name="T14" fmla="*/ 1397 w 1442"/>
                <a:gd name="T15" fmla="*/ 1442 h 1442"/>
                <a:gd name="T16" fmla="*/ 1442 w 1442"/>
                <a:gd name="T17" fmla="*/ 1397 h 1442"/>
                <a:gd name="T18" fmla="*/ 1352 w 1442"/>
                <a:gd name="T19" fmla="*/ 90 h 1442"/>
                <a:gd name="T20" fmla="*/ 1352 w 1442"/>
                <a:gd name="T21" fmla="*/ 323 h 1442"/>
                <a:gd name="T22" fmla="*/ 90 w 1442"/>
                <a:gd name="T23" fmla="*/ 323 h 1442"/>
                <a:gd name="T24" fmla="*/ 90 w 1442"/>
                <a:gd name="T25" fmla="*/ 90 h 1442"/>
                <a:gd name="T26" fmla="*/ 1352 w 1442"/>
                <a:gd name="T27" fmla="*/ 90 h 1442"/>
                <a:gd name="T28" fmla="*/ 90 w 1442"/>
                <a:gd name="T29" fmla="*/ 1352 h 1442"/>
                <a:gd name="T30" fmla="*/ 90 w 1442"/>
                <a:gd name="T31" fmla="*/ 414 h 1442"/>
                <a:gd name="T32" fmla="*/ 1352 w 1442"/>
                <a:gd name="T33" fmla="*/ 414 h 1442"/>
                <a:gd name="T34" fmla="*/ 1352 w 1442"/>
                <a:gd name="T35" fmla="*/ 1352 h 1442"/>
                <a:gd name="T36" fmla="*/ 90 w 1442"/>
                <a:gd name="T37" fmla="*/ 1352 h 14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442" h="1442">
                  <a:moveTo>
                    <a:pt x="1442" y="1397"/>
                  </a:moveTo>
                  <a:cubicBezTo>
                    <a:pt x="1442" y="45"/>
                    <a:pt x="1442" y="45"/>
                    <a:pt x="1442" y="45"/>
                  </a:cubicBezTo>
                  <a:cubicBezTo>
                    <a:pt x="1442" y="20"/>
                    <a:pt x="1422" y="0"/>
                    <a:pt x="1397" y="0"/>
                  </a:cubicBezTo>
                  <a:cubicBezTo>
                    <a:pt x="45" y="0"/>
                    <a:pt x="45" y="0"/>
                    <a:pt x="45" y="0"/>
                  </a:cubicBezTo>
                  <a:cubicBezTo>
                    <a:pt x="20" y="0"/>
                    <a:pt x="0" y="20"/>
                    <a:pt x="0" y="45"/>
                  </a:cubicBezTo>
                  <a:cubicBezTo>
                    <a:pt x="0" y="1397"/>
                    <a:pt x="0" y="1397"/>
                    <a:pt x="0" y="1397"/>
                  </a:cubicBezTo>
                  <a:cubicBezTo>
                    <a:pt x="0" y="1422"/>
                    <a:pt x="20" y="1442"/>
                    <a:pt x="45" y="1442"/>
                  </a:cubicBezTo>
                  <a:cubicBezTo>
                    <a:pt x="1397" y="1442"/>
                    <a:pt x="1397" y="1442"/>
                    <a:pt x="1397" y="1442"/>
                  </a:cubicBezTo>
                  <a:cubicBezTo>
                    <a:pt x="1422" y="1442"/>
                    <a:pt x="1442" y="1422"/>
                    <a:pt x="1442" y="1397"/>
                  </a:cubicBezTo>
                  <a:close/>
                  <a:moveTo>
                    <a:pt x="1352" y="90"/>
                  </a:moveTo>
                  <a:cubicBezTo>
                    <a:pt x="1352" y="323"/>
                    <a:pt x="1352" y="323"/>
                    <a:pt x="1352" y="323"/>
                  </a:cubicBezTo>
                  <a:cubicBezTo>
                    <a:pt x="90" y="323"/>
                    <a:pt x="90" y="323"/>
                    <a:pt x="90" y="323"/>
                  </a:cubicBezTo>
                  <a:cubicBezTo>
                    <a:pt x="90" y="90"/>
                    <a:pt x="90" y="90"/>
                    <a:pt x="90" y="90"/>
                  </a:cubicBezTo>
                  <a:lnTo>
                    <a:pt x="1352" y="90"/>
                  </a:lnTo>
                  <a:close/>
                  <a:moveTo>
                    <a:pt x="90" y="1352"/>
                  </a:moveTo>
                  <a:cubicBezTo>
                    <a:pt x="90" y="414"/>
                    <a:pt x="90" y="414"/>
                    <a:pt x="90" y="414"/>
                  </a:cubicBezTo>
                  <a:cubicBezTo>
                    <a:pt x="1352" y="414"/>
                    <a:pt x="1352" y="414"/>
                    <a:pt x="1352" y="414"/>
                  </a:cubicBezTo>
                  <a:cubicBezTo>
                    <a:pt x="1352" y="1352"/>
                    <a:pt x="1352" y="1352"/>
                    <a:pt x="1352" y="1352"/>
                  </a:cubicBezTo>
                  <a:lnTo>
                    <a:pt x="90" y="1352"/>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ea typeface="Meiryo" panose="020B0604030504040204" pitchFamily="34" charset="-128"/>
              </a:endParaRPr>
            </a:p>
          </p:txBody>
        </p:sp>
        <p:sp>
          <p:nvSpPr>
            <p:cNvPr id="45" name="Oval 88">
              <a:extLst>
                <a:ext uri="{FF2B5EF4-FFF2-40B4-BE49-F238E27FC236}">
                  <a16:creationId xmlns:a16="http://schemas.microsoft.com/office/drawing/2014/main" id="{77A49870-D03F-A7B2-5269-524D125D4145}"/>
                </a:ext>
              </a:extLst>
            </p:cNvPr>
            <p:cNvSpPr>
              <a:spLocks noChangeArrowheads="1"/>
            </p:cNvSpPr>
            <p:nvPr/>
          </p:nvSpPr>
          <p:spPr bwMode="auto">
            <a:xfrm>
              <a:off x="23175913" y="12139610"/>
              <a:ext cx="906465" cy="89534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ea typeface="Meiryo" panose="020B0604030504040204" pitchFamily="34" charset="-128"/>
              </a:endParaRPr>
            </a:p>
          </p:txBody>
        </p:sp>
        <p:sp>
          <p:nvSpPr>
            <p:cNvPr id="46" name="Oval 89">
              <a:extLst>
                <a:ext uri="{FF2B5EF4-FFF2-40B4-BE49-F238E27FC236}">
                  <a16:creationId xmlns:a16="http://schemas.microsoft.com/office/drawing/2014/main" id="{30E3A60B-7389-55E0-29CC-5D7F580CFF5C}"/>
                </a:ext>
              </a:extLst>
            </p:cNvPr>
            <p:cNvSpPr>
              <a:spLocks noChangeArrowheads="1"/>
            </p:cNvSpPr>
            <p:nvPr/>
          </p:nvSpPr>
          <p:spPr bwMode="auto">
            <a:xfrm>
              <a:off x="24853900" y="12139610"/>
              <a:ext cx="906465" cy="89534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ea typeface="Meiryo" panose="020B0604030504040204" pitchFamily="34" charset="-128"/>
              </a:endParaRPr>
            </a:p>
          </p:txBody>
        </p:sp>
        <p:sp>
          <p:nvSpPr>
            <p:cNvPr id="47" name="Oval 90">
              <a:extLst>
                <a:ext uri="{FF2B5EF4-FFF2-40B4-BE49-F238E27FC236}">
                  <a16:creationId xmlns:a16="http://schemas.microsoft.com/office/drawing/2014/main" id="{AC04CE87-837B-2092-57EA-0667DECDF68A}"/>
                </a:ext>
              </a:extLst>
            </p:cNvPr>
            <p:cNvSpPr>
              <a:spLocks noChangeArrowheads="1"/>
            </p:cNvSpPr>
            <p:nvPr/>
          </p:nvSpPr>
          <p:spPr bwMode="auto">
            <a:xfrm>
              <a:off x="26522364" y="12139610"/>
              <a:ext cx="896937" cy="89534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ea typeface="Meiryo" panose="020B0604030504040204" pitchFamily="34" charset="-128"/>
              </a:endParaRPr>
            </a:p>
          </p:txBody>
        </p:sp>
        <p:sp>
          <p:nvSpPr>
            <p:cNvPr id="48" name="Freeform 91">
              <a:extLst>
                <a:ext uri="{FF2B5EF4-FFF2-40B4-BE49-F238E27FC236}">
                  <a16:creationId xmlns:a16="http://schemas.microsoft.com/office/drawing/2014/main" id="{EBFEB7AC-8A7B-14AE-BBA9-83813C07B6C9}"/>
                </a:ext>
              </a:extLst>
            </p:cNvPr>
            <p:cNvSpPr>
              <a:spLocks/>
            </p:cNvSpPr>
            <p:nvPr/>
          </p:nvSpPr>
          <p:spPr bwMode="auto">
            <a:xfrm>
              <a:off x="24571325" y="19750088"/>
              <a:ext cx="1697037" cy="1728788"/>
            </a:xfrm>
            <a:custGeom>
              <a:avLst/>
              <a:gdLst>
                <a:gd name="T0" fmla="*/ 0 w 187"/>
                <a:gd name="T1" fmla="*/ 191 h 191"/>
                <a:gd name="T2" fmla="*/ 129 w 187"/>
                <a:gd name="T3" fmla="*/ 63 h 191"/>
                <a:gd name="T4" fmla="*/ 0 w 187"/>
                <a:gd name="T5" fmla="*/ 191 h 191"/>
              </a:gdLst>
              <a:ahLst/>
              <a:cxnLst>
                <a:cxn ang="0">
                  <a:pos x="T0" y="T1"/>
                </a:cxn>
                <a:cxn ang="0">
                  <a:pos x="T2" y="T3"/>
                </a:cxn>
                <a:cxn ang="0">
                  <a:pos x="T4" y="T5"/>
                </a:cxn>
              </a:cxnLst>
              <a:rect l="0" t="0" r="r" b="b"/>
              <a:pathLst>
                <a:path w="187" h="191">
                  <a:moveTo>
                    <a:pt x="0" y="191"/>
                  </a:moveTo>
                  <a:cubicBezTo>
                    <a:pt x="85" y="191"/>
                    <a:pt x="187" y="120"/>
                    <a:pt x="129" y="63"/>
                  </a:cubicBezTo>
                  <a:cubicBezTo>
                    <a:pt x="67" y="0"/>
                    <a:pt x="0" y="100"/>
                    <a:pt x="0" y="191"/>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ea typeface="Meiryo" panose="020B0604030504040204" pitchFamily="34" charset="-128"/>
              </a:endParaRPr>
            </a:p>
          </p:txBody>
        </p:sp>
        <p:sp>
          <p:nvSpPr>
            <p:cNvPr id="49" name="Freeform 92">
              <a:extLst>
                <a:ext uri="{FF2B5EF4-FFF2-40B4-BE49-F238E27FC236}">
                  <a16:creationId xmlns:a16="http://schemas.microsoft.com/office/drawing/2014/main" id="{3E9F4986-F747-255A-49C9-C05267E19192}"/>
                </a:ext>
              </a:extLst>
            </p:cNvPr>
            <p:cNvSpPr>
              <a:spLocks/>
            </p:cNvSpPr>
            <p:nvPr/>
          </p:nvSpPr>
          <p:spPr bwMode="auto">
            <a:xfrm>
              <a:off x="30132339" y="20085047"/>
              <a:ext cx="1450975" cy="1447803"/>
            </a:xfrm>
            <a:custGeom>
              <a:avLst/>
              <a:gdLst>
                <a:gd name="T0" fmla="*/ 86 w 160"/>
                <a:gd name="T1" fmla="*/ 5 h 160"/>
                <a:gd name="T2" fmla="*/ 80 w 160"/>
                <a:gd name="T3" fmla="*/ 1 h 160"/>
                <a:gd name="T4" fmla="*/ 74 w 160"/>
                <a:gd name="T5" fmla="*/ 3 h 160"/>
                <a:gd name="T6" fmla="*/ 2 w 160"/>
                <a:gd name="T7" fmla="*/ 74 h 160"/>
                <a:gd name="T8" fmla="*/ 0 w 160"/>
                <a:gd name="T9" fmla="*/ 81 h 160"/>
                <a:gd name="T10" fmla="*/ 4 w 160"/>
                <a:gd name="T11" fmla="*/ 86 h 160"/>
                <a:gd name="T12" fmla="*/ 149 w 160"/>
                <a:gd name="T13" fmla="*/ 159 h 160"/>
                <a:gd name="T14" fmla="*/ 152 w 160"/>
                <a:gd name="T15" fmla="*/ 160 h 160"/>
                <a:gd name="T16" fmla="*/ 158 w 160"/>
                <a:gd name="T17" fmla="*/ 157 h 160"/>
                <a:gd name="T18" fmla="*/ 159 w 160"/>
                <a:gd name="T19" fmla="*/ 149 h 160"/>
                <a:gd name="T20" fmla="*/ 86 w 160"/>
                <a:gd name="T21" fmla="*/ 5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60" h="160">
                  <a:moveTo>
                    <a:pt x="86" y="5"/>
                  </a:moveTo>
                  <a:cubicBezTo>
                    <a:pt x="85" y="3"/>
                    <a:pt x="83" y="1"/>
                    <a:pt x="80" y="1"/>
                  </a:cubicBezTo>
                  <a:cubicBezTo>
                    <a:pt x="78" y="0"/>
                    <a:pt x="75" y="1"/>
                    <a:pt x="74" y="3"/>
                  </a:cubicBezTo>
                  <a:cubicBezTo>
                    <a:pt x="2" y="74"/>
                    <a:pt x="2" y="74"/>
                    <a:pt x="2" y="74"/>
                  </a:cubicBezTo>
                  <a:cubicBezTo>
                    <a:pt x="1" y="76"/>
                    <a:pt x="0" y="78"/>
                    <a:pt x="0" y="81"/>
                  </a:cubicBezTo>
                  <a:cubicBezTo>
                    <a:pt x="1" y="83"/>
                    <a:pt x="2" y="85"/>
                    <a:pt x="4" y="86"/>
                  </a:cubicBezTo>
                  <a:cubicBezTo>
                    <a:pt x="149" y="159"/>
                    <a:pt x="149" y="159"/>
                    <a:pt x="149" y="159"/>
                  </a:cubicBezTo>
                  <a:cubicBezTo>
                    <a:pt x="150" y="159"/>
                    <a:pt x="151" y="160"/>
                    <a:pt x="152" y="160"/>
                  </a:cubicBezTo>
                  <a:cubicBezTo>
                    <a:pt x="154" y="160"/>
                    <a:pt x="156" y="159"/>
                    <a:pt x="158" y="157"/>
                  </a:cubicBezTo>
                  <a:cubicBezTo>
                    <a:pt x="160" y="155"/>
                    <a:pt x="160" y="152"/>
                    <a:pt x="159" y="149"/>
                  </a:cubicBezTo>
                  <a:lnTo>
                    <a:pt x="86" y="5"/>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ea typeface="Meiryo" panose="020B0604030504040204" pitchFamily="34" charset="-128"/>
              </a:endParaRPr>
            </a:p>
          </p:txBody>
        </p:sp>
        <p:sp>
          <p:nvSpPr>
            <p:cNvPr id="50" name="Freeform 93">
              <a:extLst>
                <a:ext uri="{FF2B5EF4-FFF2-40B4-BE49-F238E27FC236}">
                  <a16:creationId xmlns:a16="http://schemas.microsoft.com/office/drawing/2014/main" id="{C2DDA2F3-FE77-CF7D-0BB5-9062ADC55B91}"/>
                </a:ext>
              </a:extLst>
            </p:cNvPr>
            <p:cNvSpPr>
              <a:spLocks/>
            </p:cNvSpPr>
            <p:nvPr/>
          </p:nvSpPr>
          <p:spPr bwMode="auto">
            <a:xfrm>
              <a:off x="25677812" y="15641638"/>
              <a:ext cx="4879972" cy="4878389"/>
            </a:xfrm>
            <a:custGeom>
              <a:avLst/>
              <a:gdLst>
                <a:gd name="T0" fmla="*/ 509 w 538"/>
                <a:gd name="T1" fmla="*/ 446 h 539"/>
                <a:gd name="T2" fmla="*/ 505 w 538"/>
                <a:gd name="T3" fmla="*/ 441 h 539"/>
                <a:gd name="T4" fmla="*/ 325 w 538"/>
                <a:gd name="T5" fmla="*/ 261 h 539"/>
                <a:gd name="T6" fmla="*/ 505 w 538"/>
                <a:gd name="T7" fmla="*/ 81 h 539"/>
                <a:gd name="T8" fmla="*/ 505 w 538"/>
                <a:gd name="T9" fmla="*/ 17 h 539"/>
                <a:gd name="T10" fmla="*/ 441 w 538"/>
                <a:gd name="T11" fmla="*/ 17 h 539"/>
                <a:gd name="T12" fmla="*/ 261 w 538"/>
                <a:gd name="T13" fmla="*/ 197 h 539"/>
                <a:gd name="T14" fmla="*/ 81 w 538"/>
                <a:gd name="T15" fmla="*/ 17 h 539"/>
                <a:gd name="T16" fmla="*/ 17 w 538"/>
                <a:gd name="T17" fmla="*/ 17 h 539"/>
                <a:gd name="T18" fmla="*/ 17 w 538"/>
                <a:gd name="T19" fmla="*/ 81 h 539"/>
                <a:gd name="T20" fmla="*/ 197 w 538"/>
                <a:gd name="T21" fmla="*/ 261 h 539"/>
                <a:gd name="T22" fmla="*/ 17 w 538"/>
                <a:gd name="T23" fmla="*/ 441 h 539"/>
                <a:gd name="T24" fmla="*/ 17 w 538"/>
                <a:gd name="T25" fmla="*/ 505 h 539"/>
                <a:gd name="T26" fmla="*/ 49 w 538"/>
                <a:gd name="T27" fmla="*/ 518 h 539"/>
                <a:gd name="T28" fmla="*/ 81 w 538"/>
                <a:gd name="T29" fmla="*/ 505 h 539"/>
                <a:gd name="T30" fmla="*/ 261 w 538"/>
                <a:gd name="T31" fmla="*/ 325 h 539"/>
                <a:gd name="T32" fmla="*/ 377 w 538"/>
                <a:gd name="T33" fmla="*/ 441 h 539"/>
                <a:gd name="T34" fmla="*/ 377 w 538"/>
                <a:gd name="T35" fmla="*/ 441 h 539"/>
                <a:gd name="T36" fmla="*/ 475 w 538"/>
                <a:gd name="T37" fmla="*/ 539 h 539"/>
                <a:gd name="T38" fmla="*/ 538 w 538"/>
                <a:gd name="T39" fmla="*/ 476 h 539"/>
                <a:gd name="T40" fmla="*/ 509 w 538"/>
                <a:gd name="T41" fmla="*/ 446 h 5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38" h="539">
                  <a:moveTo>
                    <a:pt x="509" y="446"/>
                  </a:moveTo>
                  <a:cubicBezTo>
                    <a:pt x="508" y="444"/>
                    <a:pt x="506" y="443"/>
                    <a:pt x="505" y="441"/>
                  </a:cubicBezTo>
                  <a:cubicBezTo>
                    <a:pt x="325" y="261"/>
                    <a:pt x="325" y="261"/>
                    <a:pt x="325" y="261"/>
                  </a:cubicBezTo>
                  <a:cubicBezTo>
                    <a:pt x="505" y="81"/>
                    <a:pt x="505" y="81"/>
                    <a:pt x="505" y="81"/>
                  </a:cubicBezTo>
                  <a:cubicBezTo>
                    <a:pt x="522" y="64"/>
                    <a:pt x="522" y="35"/>
                    <a:pt x="505" y="17"/>
                  </a:cubicBezTo>
                  <a:cubicBezTo>
                    <a:pt x="487" y="0"/>
                    <a:pt x="459" y="0"/>
                    <a:pt x="441" y="17"/>
                  </a:cubicBezTo>
                  <a:cubicBezTo>
                    <a:pt x="261" y="197"/>
                    <a:pt x="261" y="197"/>
                    <a:pt x="261" y="197"/>
                  </a:cubicBezTo>
                  <a:cubicBezTo>
                    <a:pt x="81" y="17"/>
                    <a:pt x="81" y="17"/>
                    <a:pt x="81" y="17"/>
                  </a:cubicBezTo>
                  <a:cubicBezTo>
                    <a:pt x="63" y="0"/>
                    <a:pt x="35" y="0"/>
                    <a:pt x="17" y="17"/>
                  </a:cubicBezTo>
                  <a:cubicBezTo>
                    <a:pt x="0" y="35"/>
                    <a:pt x="0" y="64"/>
                    <a:pt x="17" y="81"/>
                  </a:cubicBezTo>
                  <a:cubicBezTo>
                    <a:pt x="197" y="261"/>
                    <a:pt x="197" y="261"/>
                    <a:pt x="197" y="261"/>
                  </a:cubicBezTo>
                  <a:cubicBezTo>
                    <a:pt x="17" y="441"/>
                    <a:pt x="17" y="441"/>
                    <a:pt x="17" y="441"/>
                  </a:cubicBezTo>
                  <a:cubicBezTo>
                    <a:pt x="0" y="459"/>
                    <a:pt x="0" y="487"/>
                    <a:pt x="17" y="505"/>
                  </a:cubicBezTo>
                  <a:cubicBezTo>
                    <a:pt x="26" y="514"/>
                    <a:pt x="38" y="518"/>
                    <a:pt x="49" y="518"/>
                  </a:cubicBezTo>
                  <a:cubicBezTo>
                    <a:pt x="61" y="518"/>
                    <a:pt x="72" y="514"/>
                    <a:pt x="81" y="505"/>
                  </a:cubicBezTo>
                  <a:cubicBezTo>
                    <a:pt x="261" y="325"/>
                    <a:pt x="261" y="325"/>
                    <a:pt x="261" y="325"/>
                  </a:cubicBezTo>
                  <a:cubicBezTo>
                    <a:pt x="377" y="441"/>
                    <a:pt x="377" y="441"/>
                    <a:pt x="377" y="441"/>
                  </a:cubicBezTo>
                  <a:cubicBezTo>
                    <a:pt x="377" y="441"/>
                    <a:pt x="377" y="441"/>
                    <a:pt x="377" y="441"/>
                  </a:cubicBezTo>
                  <a:cubicBezTo>
                    <a:pt x="475" y="539"/>
                    <a:pt x="475" y="539"/>
                    <a:pt x="475" y="539"/>
                  </a:cubicBezTo>
                  <a:cubicBezTo>
                    <a:pt x="538" y="476"/>
                    <a:pt x="538" y="476"/>
                    <a:pt x="538" y="476"/>
                  </a:cubicBezTo>
                  <a:lnTo>
                    <a:pt x="509" y="446"/>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ea typeface="Meiryo" panose="020B0604030504040204" pitchFamily="34" charset="-128"/>
              </a:endParaRPr>
            </a:p>
          </p:txBody>
        </p:sp>
      </p:grpSp>
      <p:grpSp>
        <p:nvGrpSpPr>
          <p:cNvPr id="51" name="Graphic 999">
            <a:extLst>
              <a:ext uri="{FF2B5EF4-FFF2-40B4-BE49-F238E27FC236}">
                <a16:creationId xmlns:a16="http://schemas.microsoft.com/office/drawing/2014/main" id="{F614E9DD-F586-03F3-8484-B89DB458EEB2}"/>
              </a:ext>
            </a:extLst>
          </p:cNvPr>
          <p:cNvGrpSpPr/>
          <p:nvPr/>
        </p:nvGrpSpPr>
        <p:grpSpPr>
          <a:xfrm>
            <a:off x="511092" y="4054667"/>
            <a:ext cx="278932" cy="234758"/>
            <a:chOff x="5542881" y="2327101"/>
            <a:chExt cx="3368040" cy="2834639"/>
          </a:xfrm>
          <a:solidFill>
            <a:schemeClr val="tx1"/>
          </a:solidFill>
        </p:grpSpPr>
        <p:sp>
          <p:nvSpPr>
            <p:cNvPr id="52" name="Freeform 1001">
              <a:extLst>
                <a:ext uri="{FF2B5EF4-FFF2-40B4-BE49-F238E27FC236}">
                  <a16:creationId xmlns:a16="http://schemas.microsoft.com/office/drawing/2014/main" id="{CEA21C13-2D76-7F7A-12A9-78C6BDC33C48}"/>
                </a:ext>
              </a:extLst>
            </p:cNvPr>
            <p:cNvSpPr/>
            <p:nvPr/>
          </p:nvSpPr>
          <p:spPr>
            <a:xfrm>
              <a:off x="5775291" y="2546176"/>
              <a:ext cx="2902267" cy="2002154"/>
            </a:xfrm>
            <a:custGeom>
              <a:avLst/>
              <a:gdLst>
                <a:gd name="connsiteX0" fmla="*/ 2863215 w 2902267"/>
                <a:gd name="connsiteY0" fmla="*/ 0 h 2002154"/>
                <a:gd name="connsiteX1" fmla="*/ 39052 w 2902267"/>
                <a:gd name="connsiteY1" fmla="*/ 0 h 2002154"/>
                <a:gd name="connsiteX2" fmla="*/ 0 w 2902267"/>
                <a:gd name="connsiteY2" fmla="*/ 39052 h 2002154"/>
                <a:gd name="connsiteX3" fmla="*/ 0 w 2902267"/>
                <a:gd name="connsiteY3" fmla="*/ 1963102 h 2002154"/>
                <a:gd name="connsiteX4" fmla="*/ 39052 w 2902267"/>
                <a:gd name="connsiteY4" fmla="*/ 2002155 h 2002154"/>
                <a:gd name="connsiteX5" fmla="*/ 2863215 w 2902267"/>
                <a:gd name="connsiteY5" fmla="*/ 2002155 h 2002154"/>
                <a:gd name="connsiteX6" fmla="*/ 2902268 w 2902267"/>
                <a:gd name="connsiteY6" fmla="*/ 1963102 h 2002154"/>
                <a:gd name="connsiteX7" fmla="*/ 2902268 w 2902267"/>
                <a:gd name="connsiteY7" fmla="*/ 39052 h 2002154"/>
                <a:gd name="connsiteX8" fmla="*/ 2863215 w 2902267"/>
                <a:gd name="connsiteY8" fmla="*/ 0 h 2002154"/>
                <a:gd name="connsiteX9" fmla="*/ 78105 w 2902267"/>
                <a:gd name="connsiteY9" fmla="*/ 78105 h 2002154"/>
                <a:gd name="connsiteX10" fmla="*/ 1695450 w 2902267"/>
                <a:gd name="connsiteY10" fmla="*/ 78105 h 2002154"/>
                <a:gd name="connsiteX11" fmla="*/ 1695450 w 2902267"/>
                <a:gd name="connsiteY11" fmla="*/ 1924050 h 2002154"/>
                <a:gd name="connsiteX12" fmla="*/ 78105 w 2902267"/>
                <a:gd name="connsiteY12" fmla="*/ 1924050 h 2002154"/>
                <a:gd name="connsiteX13" fmla="*/ 78105 w 2902267"/>
                <a:gd name="connsiteY13" fmla="*/ 78105 h 2002154"/>
                <a:gd name="connsiteX14" fmla="*/ 2824163 w 2902267"/>
                <a:gd name="connsiteY14" fmla="*/ 1924050 h 2002154"/>
                <a:gd name="connsiteX15" fmla="*/ 1730693 w 2902267"/>
                <a:gd name="connsiteY15" fmla="*/ 1924050 h 2002154"/>
                <a:gd name="connsiteX16" fmla="*/ 1730693 w 2902267"/>
                <a:gd name="connsiteY16" fmla="*/ 78105 h 2002154"/>
                <a:gd name="connsiteX17" fmla="*/ 2824163 w 2902267"/>
                <a:gd name="connsiteY17" fmla="*/ 78105 h 2002154"/>
                <a:gd name="connsiteX18" fmla="*/ 2824163 w 2902267"/>
                <a:gd name="connsiteY18" fmla="*/ 1924050 h 2002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902267" h="2002154">
                  <a:moveTo>
                    <a:pt x="2863215" y="0"/>
                  </a:moveTo>
                  <a:lnTo>
                    <a:pt x="39052" y="0"/>
                  </a:lnTo>
                  <a:cubicBezTo>
                    <a:pt x="17145" y="0"/>
                    <a:pt x="0" y="17145"/>
                    <a:pt x="0" y="39052"/>
                  </a:cubicBezTo>
                  <a:lnTo>
                    <a:pt x="0" y="1963102"/>
                  </a:lnTo>
                  <a:cubicBezTo>
                    <a:pt x="0" y="1985010"/>
                    <a:pt x="17145" y="2002155"/>
                    <a:pt x="39052" y="2002155"/>
                  </a:cubicBezTo>
                  <a:lnTo>
                    <a:pt x="2863215" y="2002155"/>
                  </a:lnTo>
                  <a:cubicBezTo>
                    <a:pt x="2885123" y="2002155"/>
                    <a:pt x="2902268" y="1985010"/>
                    <a:pt x="2902268" y="1963102"/>
                  </a:cubicBezTo>
                  <a:lnTo>
                    <a:pt x="2902268" y="39052"/>
                  </a:lnTo>
                  <a:cubicBezTo>
                    <a:pt x="2902268" y="17145"/>
                    <a:pt x="2885123" y="0"/>
                    <a:pt x="2863215" y="0"/>
                  </a:cubicBezTo>
                  <a:close/>
                  <a:moveTo>
                    <a:pt x="78105" y="78105"/>
                  </a:moveTo>
                  <a:lnTo>
                    <a:pt x="1695450" y="78105"/>
                  </a:lnTo>
                  <a:lnTo>
                    <a:pt x="1695450" y="1924050"/>
                  </a:lnTo>
                  <a:lnTo>
                    <a:pt x="78105" y="1924050"/>
                  </a:lnTo>
                  <a:lnTo>
                    <a:pt x="78105" y="78105"/>
                  </a:lnTo>
                  <a:close/>
                  <a:moveTo>
                    <a:pt x="2824163" y="1924050"/>
                  </a:moveTo>
                  <a:lnTo>
                    <a:pt x="1730693" y="1924050"/>
                  </a:lnTo>
                  <a:lnTo>
                    <a:pt x="1730693" y="78105"/>
                  </a:lnTo>
                  <a:lnTo>
                    <a:pt x="2824163" y="78105"/>
                  </a:lnTo>
                  <a:lnTo>
                    <a:pt x="2824163" y="1924050"/>
                  </a:lnTo>
                  <a:close/>
                </a:path>
              </a:pathLst>
            </a:custGeom>
            <a:grpFill/>
            <a:ln w="9525" cap="flat">
              <a:noFill/>
              <a:prstDash val="solid"/>
              <a:miter/>
            </a:ln>
          </p:spPr>
          <p:txBody>
            <a:bodyPr rtlCol="0" anchor="ctr"/>
            <a:lstStyle/>
            <a:p>
              <a:pPr rtl="0"/>
              <a:endParaRPr lang="en-US">
                <a:ea typeface="Meiryo" panose="020B0604030504040204" pitchFamily="34" charset="-128"/>
              </a:endParaRPr>
            </a:p>
          </p:txBody>
        </p:sp>
        <p:sp>
          <p:nvSpPr>
            <p:cNvPr id="53" name="Freeform 1002">
              <a:extLst>
                <a:ext uri="{FF2B5EF4-FFF2-40B4-BE49-F238E27FC236}">
                  <a16:creationId xmlns:a16="http://schemas.microsoft.com/office/drawing/2014/main" id="{0E189BD0-6E12-5CD9-D460-73FEDEA2A0B9}"/>
                </a:ext>
              </a:extLst>
            </p:cNvPr>
            <p:cNvSpPr/>
            <p:nvPr/>
          </p:nvSpPr>
          <p:spPr>
            <a:xfrm>
              <a:off x="5542881" y="2327101"/>
              <a:ext cx="3368040" cy="2834639"/>
            </a:xfrm>
            <a:custGeom>
              <a:avLst/>
              <a:gdLst>
                <a:gd name="connsiteX0" fmla="*/ 3158490 w 3368040"/>
                <a:gd name="connsiteY0" fmla="*/ 0 h 2834639"/>
                <a:gd name="connsiteX1" fmla="*/ 209550 w 3368040"/>
                <a:gd name="connsiteY1" fmla="*/ 0 h 2834639"/>
                <a:gd name="connsiteX2" fmla="*/ 0 w 3368040"/>
                <a:gd name="connsiteY2" fmla="*/ 209550 h 2834639"/>
                <a:gd name="connsiteX3" fmla="*/ 0 w 3368040"/>
                <a:gd name="connsiteY3" fmla="*/ 2243138 h 2834639"/>
                <a:gd name="connsiteX4" fmla="*/ 209550 w 3368040"/>
                <a:gd name="connsiteY4" fmla="*/ 2452688 h 2834639"/>
                <a:gd name="connsiteX5" fmla="*/ 1240155 w 3368040"/>
                <a:gd name="connsiteY5" fmla="*/ 2452688 h 2834639"/>
                <a:gd name="connsiteX6" fmla="*/ 902018 w 3368040"/>
                <a:gd name="connsiteY6" fmla="*/ 2732723 h 2834639"/>
                <a:gd name="connsiteX7" fmla="*/ 884873 w 3368040"/>
                <a:gd name="connsiteY7" fmla="*/ 2796540 h 2834639"/>
                <a:gd name="connsiteX8" fmla="*/ 938213 w 3368040"/>
                <a:gd name="connsiteY8" fmla="*/ 2834640 h 2834639"/>
                <a:gd name="connsiteX9" fmla="*/ 2429828 w 3368040"/>
                <a:gd name="connsiteY9" fmla="*/ 2834640 h 2834639"/>
                <a:gd name="connsiteX10" fmla="*/ 2483168 w 3368040"/>
                <a:gd name="connsiteY10" fmla="*/ 2796540 h 2834639"/>
                <a:gd name="connsiteX11" fmla="*/ 2466023 w 3368040"/>
                <a:gd name="connsiteY11" fmla="*/ 2732723 h 2834639"/>
                <a:gd name="connsiteX12" fmla="*/ 2127885 w 3368040"/>
                <a:gd name="connsiteY12" fmla="*/ 2452688 h 2834639"/>
                <a:gd name="connsiteX13" fmla="*/ 3158490 w 3368040"/>
                <a:gd name="connsiteY13" fmla="*/ 2452688 h 2834639"/>
                <a:gd name="connsiteX14" fmla="*/ 3368040 w 3368040"/>
                <a:gd name="connsiteY14" fmla="*/ 2243138 h 2834639"/>
                <a:gd name="connsiteX15" fmla="*/ 3368040 w 3368040"/>
                <a:gd name="connsiteY15" fmla="*/ 209550 h 2834639"/>
                <a:gd name="connsiteX16" fmla="*/ 3158490 w 3368040"/>
                <a:gd name="connsiteY16" fmla="*/ 0 h 2834639"/>
                <a:gd name="connsiteX17" fmla="*/ 2271713 w 3368040"/>
                <a:gd name="connsiteY17" fmla="*/ 2719388 h 2834639"/>
                <a:gd name="connsiteX18" fmla="*/ 1097280 w 3368040"/>
                <a:gd name="connsiteY18" fmla="*/ 2719388 h 2834639"/>
                <a:gd name="connsiteX19" fmla="*/ 1419225 w 3368040"/>
                <a:gd name="connsiteY19" fmla="*/ 2452688 h 2834639"/>
                <a:gd name="connsiteX20" fmla="*/ 1949768 w 3368040"/>
                <a:gd name="connsiteY20" fmla="*/ 2452688 h 2834639"/>
                <a:gd name="connsiteX21" fmla="*/ 2271713 w 3368040"/>
                <a:gd name="connsiteY21" fmla="*/ 2719388 h 2834639"/>
                <a:gd name="connsiteX22" fmla="*/ 3253740 w 3368040"/>
                <a:gd name="connsiteY22" fmla="*/ 2242185 h 2834639"/>
                <a:gd name="connsiteX23" fmla="*/ 3158490 w 3368040"/>
                <a:gd name="connsiteY23" fmla="*/ 2337435 h 2834639"/>
                <a:gd name="connsiteX24" fmla="*/ 1969770 w 3368040"/>
                <a:gd name="connsiteY24" fmla="*/ 2337435 h 2834639"/>
                <a:gd name="connsiteX25" fmla="*/ 1398270 w 3368040"/>
                <a:gd name="connsiteY25" fmla="*/ 2337435 h 2834639"/>
                <a:gd name="connsiteX26" fmla="*/ 209550 w 3368040"/>
                <a:gd name="connsiteY26" fmla="*/ 2337435 h 2834639"/>
                <a:gd name="connsiteX27" fmla="*/ 114300 w 3368040"/>
                <a:gd name="connsiteY27" fmla="*/ 2242185 h 2834639"/>
                <a:gd name="connsiteX28" fmla="*/ 114300 w 3368040"/>
                <a:gd name="connsiteY28" fmla="*/ 208597 h 2834639"/>
                <a:gd name="connsiteX29" fmla="*/ 209550 w 3368040"/>
                <a:gd name="connsiteY29" fmla="*/ 113347 h 2834639"/>
                <a:gd name="connsiteX30" fmla="*/ 3158490 w 3368040"/>
                <a:gd name="connsiteY30" fmla="*/ 113347 h 2834639"/>
                <a:gd name="connsiteX31" fmla="*/ 3253740 w 3368040"/>
                <a:gd name="connsiteY31" fmla="*/ 208597 h 2834639"/>
                <a:gd name="connsiteX32" fmla="*/ 3253740 w 3368040"/>
                <a:gd name="connsiteY32" fmla="*/ 2242185 h 2834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368040" h="2834639">
                  <a:moveTo>
                    <a:pt x="3158490" y="0"/>
                  </a:moveTo>
                  <a:lnTo>
                    <a:pt x="209550" y="0"/>
                  </a:lnTo>
                  <a:cubicBezTo>
                    <a:pt x="94298" y="0"/>
                    <a:pt x="0" y="94297"/>
                    <a:pt x="0" y="209550"/>
                  </a:cubicBezTo>
                  <a:lnTo>
                    <a:pt x="0" y="2243138"/>
                  </a:lnTo>
                  <a:cubicBezTo>
                    <a:pt x="0" y="2358390"/>
                    <a:pt x="94298" y="2452688"/>
                    <a:pt x="209550" y="2452688"/>
                  </a:cubicBezTo>
                  <a:lnTo>
                    <a:pt x="1240155" y="2452688"/>
                  </a:lnTo>
                  <a:lnTo>
                    <a:pt x="902018" y="2732723"/>
                  </a:lnTo>
                  <a:cubicBezTo>
                    <a:pt x="883920" y="2747963"/>
                    <a:pt x="876300" y="2773680"/>
                    <a:pt x="884873" y="2796540"/>
                  </a:cubicBezTo>
                  <a:cubicBezTo>
                    <a:pt x="893445" y="2819400"/>
                    <a:pt x="914400" y="2834640"/>
                    <a:pt x="938213" y="2834640"/>
                  </a:cubicBezTo>
                  <a:lnTo>
                    <a:pt x="2429828" y="2834640"/>
                  </a:lnTo>
                  <a:cubicBezTo>
                    <a:pt x="2453640" y="2834640"/>
                    <a:pt x="2475548" y="2819400"/>
                    <a:pt x="2483168" y="2796540"/>
                  </a:cubicBezTo>
                  <a:cubicBezTo>
                    <a:pt x="2490788" y="2773680"/>
                    <a:pt x="2484120" y="2748915"/>
                    <a:pt x="2466023" y="2732723"/>
                  </a:cubicBezTo>
                  <a:lnTo>
                    <a:pt x="2127885" y="2452688"/>
                  </a:lnTo>
                  <a:lnTo>
                    <a:pt x="3158490" y="2452688"/>
                  </a:lnTo>
                  <a:cubicBezTo>
                    <a:pt x="3273743" y="2452688"/>
                    <a:pt x="3368040" y="2358390"/>
                    <a:pt x="3368040" y="2243138"/>
                  </a:cubicBezTo>
                  <a:lnTo>
                    <a:pt x="3368040" y="209550"/>
                  </a:lnTo>
                  <a:cubicBezTo>
                    <a:pt x="3368040" y="93345"/>
                    <a:pt x="3273743" y="0"/>
                    <a:pt x="3158490" y="0"/>
                  </a:cubicBezTo>
                  <a:close/>
                  <a:moveTo>
                    <a:pt x="2271713" y="2719388"/>
                  </a:moveTo>
                  <a:lnTo>
                    <a:pt x="1097280" y="2719388"/>
                  </a:lnTo>
                  <a:lnTo>
                    <a:pt x="1419225" y="2452688"/>
                  </a:lnTo>
                  <a:lnTo>
                    <a:pt x="1949768" y="2452688"/>
                  </a:lnTo>
                  <a:lnTo>
                    <a:pt x="2271713" y="2719388"/>
                  </a:lnTo>
                  <a:close/>
                  <a:moveTo>
                    <a:pt x="3253740" y="2242185"/>
                  </a:moveTo>
                  <a:cubicBezTo>
                    <a:pt x="3253740" y="2294573"/>
                    <a:pt x="3210878" y="2337435"/>
                    <a:pt x="3158490" y="2337435"/>
                  </a:cubicBezTo>
                  <a:lnTo>
                    <a:pt x="1969770" y="2337435"/>
                  </a:lnTo>
                  <a:lnTo>
                    <a:pt x="1398270" y="2337435"/>
                  </a:lnTo>
                  <a:lnTo>
                    <a:pt x="209550" y="2337435"/>
                  </a:lnTo>
                  <a:cubicBezTo>
                    <a:pt x="157163" y="2337435"/>
                    <a:pt x="114300" y="2294573"/>
                    <a:pt x="114300" y="2242185"/>
                  </a:cubicBezTo>
                  <a:lnTo>
                    <a:pt x="114300" y="208597"/>
                  </a:lnTo>
                  <a:cubicBezTo>
                    <a:pt x="114300" y="156210"/>
                    <a:pt x="157163" y="113347"/>
                    <a:pt x="209550" y="113347"/>
                  </a:cubicBezTo>
                  <a:lnTo>
                    <a:pt x="3158490" y="113347"/>
                  </a:lnTo>
                  <a:cubicBezTo>
                    <a:pt x="3210878" y="113347"/>
                    <a:pt x="3253740" y="156210"/>
                    <a:pt x="3253740" y="208597"/>
                  </a:cubicBezTo>
                  <a:lnTo>
                    <a:pt x="3253740" y="2242185"/>
                  </a:lnTo>
                  <a:close/>
                </a:path>
              </a:pathLst>
            </a:custGeom>
            <a:grpFill/>
            <a:ln w="9525" cap="flat">
              <a:noFill/>
              <a:prstDash val="solid"/>
              <a:miter/>
            </a:ln>
          </p:spPr>
          <p:txBody>
            <a:bodyPr rtlCol="0" anchor="ctr"/>
            <a:lstStyle/>
            <a:p>
              <a:pPr rtl="0"/>
              <a:endParaRPr lang="en-US">
                <a:ea typeface="Meiryo" panose="020B0604030504040204" pitchFamily="34" charset="-128"/>
              </a:endParaRPr>
            </a:p>
          </p:txBody>
        </p:sp>
        <p:sp>
          <p:nvSpPr>
            <p:cNvPr id="54" name="Freeform 1003">
              <a:extLst>
                <a:ext uri="{FF2B5EF4-FFF2-40B4-BE49-F238E27FC236}">
                  <a16:creationId xmlns:a16="http://schemas.microsoft.com/office/drawing/2014/main" id="{0C4A6701-9FEA-4CB1-7650-BE581C088178}"/>
                </a:ext>
              </a:extLst>
            </p:cNvPr>
            <p:cNvSpPr/>
            <p:nvPr/>
          </p:nvSpPr>
          <p:spPr>
            <a:xfrm>
              <a:off x="7677434" y="2797636"/>
              <a:ext cx="738187" cy="607694"/>
            </a:xfrm>
            <a:custGeom>
              <a:avLst/>
              <a:gdLst>
                <a:gd name="connsiteX0" fmla="*/ 19050 w 738187"/>
                <a:gd name="connsiteY0" fmla="*/ 607695 h 607694"/>
                <a:gd name="connsiteX1" fmla="*/ 96202 w 738187"/>
                <a:gd name="connsiteY1" fmla="*/ 607695 h 607694"/>
                <a:gd name="connsiteX2" fmla="*/ 199072 w 738187"/>
                <a:gd name="connsiteY2" fmla="*/ 607695 h 607694"/>
                <a:gd name="connsiteX3" fmla="*/ 253365 w 738187"/>
                <a:gd name="connsiteY3" fmla="*/ 607695 h 607694"/>
                <a:gd name="connsiteX4" fmla="*/ 356235 w 738187"/>
                <a:gd name="connsiteY4" fmla="*/ 607695 h 607694"/>
                <a:gd name="connsiteX5" fmla="*/ 410527 w 738187"/>
                <a:gd name="connsiteY5" fmla="*/ 607695 h 607694"/>
                <a:gd name="connsiteX6" fmla="*/ 513397 w 738187"/>
                <a:gd name="connsiteY6" fmla="*/ 607695 h 607694"/>
                <a:gd name="connsiteX7" fmla="*/ 567690 w 738187"/>
                <a:gd name="connsiteY7" fmla="*/ 607695 h 607694"/>
                <a:gd name="connsiteX8" fmla="*/ 670560 w 738187"/>
                <a:gd name="connsiteY8" fmla="*/ 607695 h 607694"/>
                <a:gd name="connsiteX9" fmla="*/ 719138 w 738187"/>
                <a:gd name="connsiteY9" fmla="*/ 607695 h 607694"/>
                <a:gd name="connsiteX10" fmla="*/ 738188 w 738187"/>
                <a:gd name="connsiteY10" fmla="*/ 588645 h 607694"/>
                <a:gd name="connsiteX11" fmla="*/ 719138 w 738187"/>
                <a:gd name="connsiteY11" fmla="*/ 569595 h 607694"/>
                <a:gd name="connsiteX12" fmla="*/ 689610 w 738187"/>
                <a:gd name="connsiteY12" fmla="*/ 569595 h 607694"/>
                <a:gd name="connsiteX13" fmla="*/ 689610 w 738187"/>
                <a:gd name="connsiteY13" fmla="*/ 19050 h 607694"/>
                <a:gd name="connsiteX14" fmla="*/ 670560 w 738187"/>
                <a:gd name="connsiteY14" fmla="*/ 0 h 607694"/>
                <a:gd name="connsiteX15" fmla="*/ 567690 w 738187"/>
                <a:gd name="connsiteY15" fmla="*/ 0 h 607694"/>
                <a:gd name="connsiteX16" fmla="*/ 548640 w 738187"/>
                <a:gd name="connsiteY16" fmla="*/ 19050 h 607694"/>
                <a:gd name="connsiteX17" fmla="*/ 548640 w 738187"/>
                <a:gd name="connsiteY17" fmla="*/ 569595 h 607694"/>
                <a:gd name="connsiteX18" fmla="*/ 532447 w 738187"/>
                <a:gd name="connsiteY18" fmla="*/ 569595 h 607694"/>
                <a:gd name="connsiteX19" fmla="*/ 532447 w 738187"/>
                <a:gd name="connsiteY19" fmla="*/ 246698 h 607694"/>
                <a:gd name="connsiteX20" fmla="*/ 513397 w 738187"/>
                <a:gd name="connsiteY20" fmla="*/ 227648 h 607694"/>
                <a:gd name="connsiteX21" fmla="*/ 410527 w 738187"/>
                <a:gd name="connsiteY21" fmla="*/ 227648 h 607694"/>
                <a:gd name="connsiteX22" fmla="*/ 391477 w 738187"/>
                <a:gd name="connsiteY22" fmla="*/ 246698 h 607694"/>
                <a:gd name="connsiteX23" fmla="*/ 391477 w 738187"/>
                <a:gd name="connsiteY23" fmla="*/ 569595 h 607694"/>
                <a:gd name="connsiteX24" fmla="*/ 375285 w 738187"/>
                <a:gd name="connsiteY24" fmla="*/ 569595 h 607694"/>
                <a:gd name="connsiteX25" fmla="*/ 375285 w 738187"/>
                <a:gd name="connsiteY25" fmla="*/ 360998 h 607694"/>
                <a:gd name="connsiteX26" fmla="*/ 356235 w 738187"/>
                <a:gd name="connsiteY26" fmla="*/ 341948 h 607694"/>
                <a:gd name="connsiteX27" fmla="*/ 253365 w 738187"/>
                <a:gd name="connsiteY27" fmla="*/ 341948 h 607694"/>
                <a:gd name="connsiteX28" fmla="*/ 234315 w 738187"/>
                <a:gd name="connsiteY28" fmla="*/ 360998 h 607694"/>
                <a:gd name="connsiteX29" fmla="*/ 234315 w 738187"/>
                <a:gd name="connsiteY29" fmla="*/ 569595 h 607694"/>
                <a:gd name="connsiteX30" fmla="*/ 218122 w 738187"/>
                <a:gd name="connsiteY30" fmla="*/ 569595 h 607694"/>
                <a:gd name="connsiteX31" fmla="*/ 218122 w 738187"/>
                <a:gd name="connsiteY31" fmla="*/ 474345 h 607694"/>
                <a:gd name="connsiteX32" fmla="*/ 199072 w 738187"/>
                <a:gd name="connsiteY32" fmla="*/ 455295 h 607694"/>
                <a:gd name="connsiteX33" fmla="*/ 96202 w 738187"/>
                <a:gd name="connsiteY33" fmla="*/ 455295 h 607694"/>
                <a:gd name="connsiteX34" fmla="*/ 77152 w 738187"/>
                <a:gd name="connsiteY34" fmla="*/ 474345 h 607694"/>
                <a:gd name="connsiteX35" fmla="*/ 77152 w 738187"/>
                <a:gd name="connsiteY35" fmla="*/ 569595 h 607694"/>
                <a:gd name="connsiteX36" fmla="*/ 38100 w 738187"/>
                <a:gd name="connsiteY36" fmla="*/ 569595 h 607694"/>
                <a:gd name="connsiteX37" fmla="*/ 38100 w 738187"/>
                <a:gd name="connsiteY37" fmla="*/ 459105 h 607694"/>
                <a:gd name="connsiteX38" fmla="*/ 63817 w 738187"/>
                <a:gd name="connsiteY38" fmla="*/ 459105 h 607694"/>
                <a:gd name="connsiteX39" fmla="*/ 80010 w 738187"/>
                <a:gd name="connsiteY39" fmla="*/ 442913 h 607694"/>
                <a:gd name="connsiteX40" fmla="*/ 63817 w 738187"/>
                <a:gd name="connsiteY40" fmla="*/ 426720 h 607694"/>
                <a:gd name="connsiteX41" fmla="*/ 38100 w 738187"/>
                <a:gd name="connsiteY41" fmla="*/ 426720 h 607694"/>
                <a:gd name="connsiteX42" fmla="*/ 38100 w 738187"/>
                <a:gd name="connsiteY42" fmla="*/ 360998 h 607694"/>
                <a:gd name="connsiteX43" fmla="*/ 63817 w 738187"/>
                <a:gd name="connsiteY43" fmla="*/ 360998 h 607694"/>
                <a:gd name="connsiteX44" fmla="*/ 80010 w 738187"/>
                <a:gd name="connsiteY44" fmla="*/ 344805 h 607694"/>
                <a:gd name="connsiteX45" fmla="*/ 63817 w 738187"/>
                <a:gd name="connsiteY45" fmla="*/ 328613 h 607694"/>
                <a:gd name="connsiteX46" fmla="*/ 38100 w 738187"/>
                <a:gd name="connsiteY46" fmla="*/ 328613 h 607694"/>
                <a:gd name="connsiteX47" fmla="*/ 38100 w 738187"/>
                <a:gd name="connsiteY47" fmla="*/ 262890 h 607694"/>
                <a:gd name="connsiteX48" fmla="*/ 63817 w 738187"/>
                <a:gd name="connsiteY48" fmla="*/ 262890 h 607694"/>
                <a:gd name="connsiteX49" fmla="*/ 80010 w 738187"/>
                <a:gd name="connsiteY49" fmla="*/ 246698 h 607694"/>
                <a:gd name="connsiteX50" fmla="*/ 63817 w 738187"/>
                <a:gd name="connsiteY50" fmla="*/ 230505 h 607694"/>
                <a:gd name="connsiteX51" fmla="*/ 38100 w 738187"/>
                <a:gd name="connsiteY51" fmla="*/ 230505 h 607694"/>
                <a:gd name="connsiteX52" fmla="*/ 38100 w 738187"/>
                <a:gd name="connsiteY52" fmla="*/ 164783 h 607694"/>
                <a:gd name="connsiteX53" fmla="*/ 63817 w 738187"/>
                <a:gd name="connsiteY53" fmla="*/ 164783 h 607694"/>
                <a:gd name="connsiteX54" fmla="*/ 80010 w 738187"/>
                <a:gd name="connsiteY54" fmla="*/ 148590 h 607694"/>
                <a:gd name="connsiteX55" fmla="*/ 63817 w 738187"/>
                <a:gd name="connsiteY55" fmla="*/ 132398 h 607694"/>
                <a:gd name="connsiteX56" fmla="*/ 38100 w 738187"/>
                <a:gd name="connsiteY56" fmla="*/ 132398 h 607694"/>
                <a:gd name="connsiteX57" fmla="*/ 38100 w 738187"/>
                <a:gd name="connsiteY57" fmla="*/ 66675 h 607694"/>
                <a:gd name="connsiteX58" fmla="*/ 63817 w 738187"/>
                <a:gd name="connsiteY58" fmla="*/ 66675 h 607694"/>
                <a:gd name="connsiteX59" fmla="*/ 80010 w 738187"/>
                <a:gd name="connsiteY59" fmla="*/ 50482 h 607694"/>
                <a:gd name="connsiteX60" fmla="*/ 63817 w 738187"/>
                <a:gd name="connsiteY60" fmla="*/ 34290 h 607694"/>
                <a:gd name="connsiteX61" fmla="*/ 38100 w 738187"/>
                <a:gd name="connsiteY61" fmla="*/ 34290 h 607694"/>
                <a:gd name="connsiteX62" fmla="*/ 38100 w 738187"/>
                <a:gd name="connsiteY62" fmla="*/ 19050 h 607694"/>
                <a:gd name="connsiteX63" fmla="*/ 19050 w 738187"/>
                <a:gd name="connsiteY63" fmla="*/ 0 h 607694"/>
                <a:gd name="connsiteX64" fmla="*/ 0 w 738187"/>
                <a:gd name="connsiteY64" fmla="*/ 19050 h 607694"/>
                <a:gd name="connsiteX65" fmla="*/ 0 w 738187"/>
                <a:gd name="connsiteY65" fmla="*/ 588645 h 607694"/>
                <a:gd name="connsiteX66" fmla="*/ 19050 w 738187"/>
                <a:gd name="connsiteY66" fmla="*/ 607695 h 607694"/>
                <a:gd name="connsiteX67" fmla="*/ 586740 w 738187"/>
                <a:gd name="connsiteY67" fmla="*/ 38100 h 607694"/>
                <a:gd name="connsiteX68" fmla="*/ 651510 w 738187"/>
                <a:gd name="connsiteY68" fmla="*/ 38100 h 607694"/>
                <a:gd name="connsiteX69" fmla="*/ 651510 w 738187"/>
                <a:gd name="connsiteY69" fmla="*/ 569595 h 607694"/>
                <a:gd name="connsiteX70" fmla="*/ 586740 w 738187"/>
                <a:gd name="connsiteY70" fmla="*/ 569595 h 607694"/>
                <a:gd name="connsiteX71" fmla="*/ 586740 w 738187"/>
                <a:gd name="connsiteY71" fmla="*/ 38100 h 607694"/>
                <a:gd name="connsiteX72" fmla="*/ 429577 w 738187"/>
                <a:gd name="connsiteY72" fmla="*/ 265748 h 607694"/>
                <a:gd name="connsiteX73" fmla="*/ 494347 w 738187"/>
                <a:gd name="connsiteY73" fmla="*/ 265748 h 607694"/>
                <a:gd name="connsiteX74" fmla="*/ 494347 w 738187"/>
                <a:gd name="connsiteY74" fmla="*/ 569595 h 607694"/>
                <a:gd name="connsiteX75" fmla="*/ 429577 w 738187"/>
                <a:gd name="connsiteY75" fmla="*/ 569595 h 607694"/>
                <a:gd name="connsiteX76" fmla="*/ 429577 w 738187"/>
                <a:gd name="connsiteY76" fmla="*/ 265748 h 607694"/>
                <a:gd name="connsiteX77" fmla="*/ 272415 w 738187"/>
                <a:gd name="connsiteY77" fmla="*/ 380048 h 607694"/>
                <a:gd name="connsiteX78" fmla="*/ 337185 w 738187"/>
                <a:gd name="connsiteY78" fmla="*/ 380048 h 607694"/>
                <a:gd name="connsiteX79" fmla="*/ 337185 w 738187"/>
                <a:gd name="connsiteY79" fmla="*/ 569595 h 607694"/>
                <a:gd name="connsiteX80" fmla="*/ 272415 w 738187"/>
                <a:gd name="connsiteY80" fmla="*/ 569595 h 607694"/>
                <a:gd name="connsiteX81" fmla="*/ 272415 w 738187"/>
                <a:gd name="connsiteY81" fmla="*/ 380048 h 607694"/>
                <a:gd name="connsiteX82" fmla="*/ 116205 w 738187"/>
                <a:gd name="connsiteY82" fmla="*/ 493395 h 607694"/>
                <a:gd name="connsiteX83" fmla="*/ 180975 w 738187"/>
                <a:gd name="connsiteY83" fmla="*/ 493395 h 607694"/>
                <a:gd name="connsiteX84" fmla="*/ 180975 w 738187"/>
                <a:gd name="connsiteY84" fmla="*/ 569595 h 607694"/>
                <a:gd name="connsiteX85" fmla="*/ 116205 w 738187"/>
                <a:gd name="connsiteY85" fmla="*/ 569595 h 607694"/>
                <a:gd name="connsiteX86" fmla="*/ 116205 w 738187"/>
                <a:gd name="connsiteY86" fmla="*/ 493395 h 6076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Lst>
              <a:rect l="l" t="t" r="r" b="b"/>
              <a:pathLst>
                <a:path w="738187" h="607694">
                  <a:moveTo>
                    <a:pt x="19050" y="607695"/>
                  </a:moveTo>
                  <a:lnTo>
                    <a:pt x="96202" y="607695"/>
                  </a:lnTo>
                  <a:lnTo>
                    <a:pt x="199072" y="607695"/>
                  </a:lnTo>
                  <a:lnTo>
                    <a:pt x="253365" y="607695"/>
                  </a:lnTo>
                  <a:lnTo>
                    <a:pt x="356235" y="607695"/>
                  </a:lnTo>
                  <a:lnTo>
                    <a:pt x="410527" y="607695"/>
                  </a:lnTo>
                  <a:lnTo>
                    <a:pt x="513397" y="607695"/>
                  </a:lnTo>
                  <a:lnTo>
                    <a:pt x="567690" y="607695"/>
                  </a:lnTo>
                  <a:lnTo>
                    <a:pt x="670560" y="607695"/>
                  </a:lnTo>
                  <a:lnTo>
                    <a:pt x="719138" y="607695"/>
                  </a:lnTo>
                  <a:cubicBezTo>
                    <a:pt x="729615" y="607695"/>
                    <a:pt x="738188" y="599123"/>
                    <a:pt x="738188" y="588645"/>
                  </a:cubicBezTo>
                  <a:cubicBezTo>
                    <a:pt x="738188" y="578168"/>
                    <a:pt x="729615" y="569595"/>
                    <a:pt x="719138" y="569595"/>
                  </a:cubicBezTo>
                  <a:lnTo>
                    <a:pt x="689610" y="569595"/>
                  </a:lnTo>
                  <a:lnTo>
                    <a:pt x="689610" y="19050"/>
                  </a:lnTo>
                  <a:cubicBezTo>
                    <a:pt x="689610" y="8572"/>
                    <a:pt x="681038" y="0"/>
                    <a:pt x="670560" y="0"/>
                  </a:cubicBezTo>
                  <a:lnTo>
                    <a:pt x="567690" y="0"/>
                  </a:lnTo>
                  <a:cubicBezTo>
                    <a:pt x="557213" y="0"/>
                    <a:pt x="548640" y="8572"/>
                    <a:pt x="548640" y="19050"/>
                  </a:cubicBezTo>
                  <a:lnTo>
                    <a:pt x="548640" y="569595"/>
                  </a:lnTo>
                  <a:lnTo>
                    <a:pt x="532447" y="569595"/>
                  </a:lnTo>
                  <a:lnTo>
                    <a:pt x="532447" y="246698"/>
                  </a:lnTo>
                  <a:cubicBezTo>
                    <a:pt x="532447" y="236220"/>
                    <a:pt x="523875" y="227648"/>
                    <a:pt x="513397" y="227648"/>
                  </a:cubicBezTo>
                  <a:lnTo>
                    <a:pt x="410527" y="227648"/>
                  </a:lnTo>
                  <a:cubicBezTo>
                    <a:pt x="400050" y="227648"/>
                    <a:pt x="391477" y="236220"/>
                    <a:pt x="391477" y="246698"/>
                  </a:cubicBezTo>
                  <a:lnTo>
                    <a:pt x="391477" y="569595"/>
                  </a:lnTo>
                  <a:lnTo>
                    <a:pt x="375285" y="569595"/>
                  </a:lnTo>
                  <a:lnTo>
                    <a:pt x="375285" y="360998"/>
                  </a:lnTo>
                  <a:cubicBezTo>
                    <a:pt x="375285" y="350520"/>
                    <a:pt x="366713" y="341948"/>
                    <a:pt x="356235" y="341948"/>
                  </a:cubicBezTo>
                  <a:lnTo>
                    <a:pt x="253365" y="341948"/>
                  </a:lnTo>
                  <a:cubicBezTo>
                    <a:pt x="242888" y="341948"/>
                    <a:pt x="234315" y="350520"/>
                    <a:pt x="234315" y="360998"/>
                  </a:cubicBezTo>
                  <a:lnTo>
                    <a:pt x="234315" y="569595"/>
                  </a:lnTo>
                  <a:lnTo>
                    <a:pt x="218122" y="569595"/>
                  </a:lnTo>
                  <a:lnTo>
                    <a:pt x="218122" y="474345"/>
                  </a:lnTo>
                  <a:cubicBezTo>
                    <a:pt x="218122" y="463868"/>
                    <a:pt x="209550" y="455295"/>
                    <a:pt x="199072" y="455295"/>
                  </a:cubicBezTo>
                  <a:lnTo>
                    <a:pt x="96202" y="455295"/>
                  </a:lnTo>
                  <a:cubicBezTo>
                    <a:pt x="85725" y="455295"/>
                    <a:pt x="77152" y="463868"/>
                    <a:pt x="77152" y="474345"/>
                  </a:cubicBezTo>
                  <a:lnTo>
                    <a:pt x="77152" y="569595"/>
                  </a:lnTo>
                  <a:lnTo>
                    <a:pt x="38100" y="569595"/>
                  </a:lnTo>
                  <a:lnTo>
                    <a:pt x="38100" y="459105"/>
                  </a:lnTo>
                  <a:lnTo>
                    <a:pt x="63817" y="459105"/>
                  </a:lnTo>
                  <a:cubicBezTo>
                    <a:pt x="72390" y="459105"/>
                    <a:pt x="80010" y="451485"/>
                    <a:pt x="80010" y="442913"/>
                  </a:cubicBezTo>
                  <a:cubicBezTo>
                    <a:pt x="80010" y="434340"/>
                    <a:pt x="72390" y="426720"/>
                    <a:pt x="63817" y="426720"/>
                  </a:cubicBezTo>
                  <a:lnTo>
                    <a:pt x="38100" y="426720"/>
                  </a:lnTo>
                  <a:lnTo>
                    <a:pt x="38100" y="360998"/>
                  </a:lnTo>
                  <a:lnTo>
                    <a:pt x="63817" y="360998"/>
                  </a:lnTo>
                  <a:cubicBezTo>
                    <a:pt x="72390" y="360998"/>
                    <a:pt x="80010" y="353378"/>
                    <a:pt x="80010" y="344805"/>
                  </a:cubicBezTo>
                  <a:cubicBezTo>
                    <a:pt x="80010" y="336233"/>
                    <a:pt x="72390" y="328613"/>
                    <a:pt x="63817" y="328613"/>
                  </a:cubicBezTo>
                  <a:lnTo>
                    <a:pt x="38100" y="328613"/>
                  </a:lnTo>
                  <a:lnTo>
                    <a:pt x="38100" y="262890"/>
                  </a:lnTo>
                  <a:lnTo>
                    <a:pt x="63817" y="262890"/>
                  </a:lnTo>
                  <a:cubicBezTo>
                    <a:pt x="72390" y="262890"/>
                    <a:pt x="80010" y="255270"/>
                    <a:pt x="80010" y="246698"/>
                  </a:cubicBezTo>
                  <a:cubicBezTo>
                    <a:pt x="80010" y="238125"/>
                    <a:pt x="72390" y="230505"/>
                    <a:pt x="63817" y="230505"/>
                  </a:cubicBezTo>
                  <a:lnTo>
                    <a:pt x="38100" y="230505"/>
                  </a:lnTo>
                  <a:lnTo>
                    <a:pt x="38100" y="164783"/>
                  </a:lnTo>
                  <a:lnTo>
                    <a:pt x="63817" y="164783"/>
                  </a:lnTo>
                  <a:cubicBezTo>
                    <a:pt x="72390" y="164783"/>
                    <a:pt x="80010" y="157163"/>
                    <a:pt x="80010" y="148590"/>
                  </a:cubicBezTo>
                  <a:cubicBezTo>
                    <a:pt x="80010" y="140017"/>
                    <a:pt x="72390" y="132398"/>
                    <a:pt x="63817" y="132398"/>
                  </a:cubicBezTo>
                  <a:lnTo>
                    <a:pt x="38100" y="132398"/>
                  </a:lnTo>
                  <a:lnTo>
                    <a:pt x="38100" y="66675"/>
                  </a:lnTo>
                  <a:lnTo>
                    <a:pt x="63817" y="66675"/>
                  </a:lnTo>
                  <a:cubicBezTo>
                    <a:pt x="72390" y="66675"/>
                    <a:pt x="80010" y="59055"/>
                    <a:pt x="80010" y="50482"/>
                  </a:cubicBezTo>
                  <a:cubicBezTo>
                    <a:pt x="80010" y="41910"/>
                    <a:pt x="72390" y="34290"/>
                    <a:pt x="63817" y="34290"/>
                  </a:cubicBezTo>
                  <a:lnTo>
                    <a:pt x="38100" y="34290"/>
                  </a:lnTo>
                  <a:lnTo>
                    <a:pt x="38100" y="19050"/>
                  </a:lnTo>
                  <a:cubicBezTo>
                    <a:pt x="38100" y="8572"/>
                    <a:pt x="29527" y="0"/>
                    <a:pt x="19050" y="0"/>
                  </a:cubicBezTo>
                  <a:cubicBezTo>
                    <a:pt x="8572" y="0"/>
                    <a:pt x="0" y="8572"/>
                    <a:pt x="0" y="19050"/>
                  </a:cubicBezTo>
                  <a:lnTo>
                    <a:pt x="0" y="588645"/>
                  </a:lnTo>
                  <a:cubicBezTo>
                    <a:pt x="0" y="599123"/>
                    <a:pt x="8572" y="607695"/>
                    <a:pt x="19050" y="607695"/>
                  </a:cubicBezTo>
                  <a:close/>
                  <a:moveTo>
                    <a:pt x="586740" y="38100"/>
                  </a:moveTo>
                  <a:lnTo>
                    <a:pt x="651510" y="38100"/>
                  </a:lnTo>
                  <a:lnTo>
                    <a:pt x="651510" y="569595"/>
                  </a:lnTo>
                  <a:lnTo>
                    <a:pt x="586740" y="569595"/>
                  </a:lnTo>
                  <a:lnTo>
                    <a:pt x="586740" y="38100"/>
                  </a:lnTo>
                  <a:close/>
                  <a:moveTo>
                    <a:pt x="429577" y="265748"/>
                  </a:moveTo>
                  <a:lnTo>
                    <a:pt x="494347" y="265748"/>
                  </a:lnTo>
                  <a:lnTo>
                    <a:pt x="494347" y="569595"/>
                  </a:lnTo>
                  <a:lnTo>
                    <a:pt x="429577" y="569595"/>
                  </a:lnTo>
                  <a:lnTo>
                    <a:pt x="429577" y="265748"/>
                  </a:lnTo>
                  <a:close/>
                  <a:moveTo>
                    <a:pt x="272415" y="380048"/>
                  </a:moveTo>
                  <a:lnTo>
                    <a:pt x="337185" y="380048"/>
                  </a:lnTo>
                  <a:lnTo>
                    <a:pt x="337185" y="569595"/>
                  </a:lnTo>
                  <a:lnTo>
                    <a:pt x="272415" y="569595"/>
                  </a:lnTo>
                  <a:lnTo>
                    <a:pt x="272415" y="380048"/>
                  </a:lnTo>
                  <a:close/>
                  <a:moveTo>
                    <a:pt x="116205" y="493395"/>
                  </a:moveTo>
                  <a:lnTo>
                    <a:pt x="180975" y="493395"/>
                  </a:lnTo>
                  <a:lnTo>
                    <a:pt x="180975" y="569595"/>
                  </a:lnTo>
                  <a:lnTo>
                    <a:pt x="116205" y="569595"/>
                  </a:lnTo>
                  <a:lnTo>
                    <a:pt x="116205" y="493395"/>
                  </a:lnTo>
                  <a:close/>
                </a:path>
              </a:pathLst>
            </a:custGeom>
            <a:grpFill/>
            <a:ln w="9525" cap="flat">
              <a:noFill/>
              <a:prstDash val="solid"/>
              <a:miter/>
            </a:ln>
          </p:spPr>
          <p:txBody>
            <a:bodyPr rtlCol="0" anchor="ctr"/>
            <a:lstStyle/>
            <a:p>
              <a:pPr rtl="0"/>
              <a:endParaRPr lang="en-US">
                <a:ea typeface="Meiryo" panose="020B0604030504040204" pitchFamily="34" charset="-128"/>
              </a:endParaRPr>
            </a:p>
          </p:txBody>
        </p:sp>
        <p:sp>
          <p:nvSpPr>
            <p:cNvPr id="55" name="Freeform 1004">
              <a:extLst>
                <a:ext uri="{FF2B5EF4-FFF2-40B4-BE49-F238E27FC236}">
                  <a16:creationId xmlns:a16="http://schemas.microsoft.com/office/drawing/2014/main" id="{BF6908FD-16E1-ED18-149F-5FCCC431A9FD}"/>
                </a:ext>
              </a:extLst>
            </p:cNvPr>
            <p:cNvSpPr/>
            <p:nvPr/>
          </p:nvSpPr>
          <p:spPr>
            <a:xfrm>
              <a:off x="7678314" y="3687271"/>
              <a:ext cx="736354" cy="607695"/>
            </a:xfrm>
            <a:custGeom>
              <a:avLst/>
              <a:gdLst>
                <a:gd name="connsiteX0" fmla="*/ 18170 w 736354"/>
                <a:gd name="connsiteY0" fmla="*/ 607695 h 607695"/>
                <a:gd name="connsiteX1" fmla="*/ 24837 w 736354"/>
                <a:gd name="connsiteY1" fmla="*/ 607695 h 607695"/>
                <a:gd name="connsiteX2" fmla="*/ 32457 w 736354"/>
                <a:gd name="connsiteY2" fmla="*/ 607695 h 607695"/>
                <a:gd name="connsiteX3" fmla="*/ 717305 w 736354"/>
                <a:gd name="connsiteY3" fmla="*/ 607695 h 607695"/>
                <a:gd name="connsiteX4" fmla="*/ 736355 w 736354"/>
                <a:gd name="connsiteY4" fmla="*/ 588645 h 607695"/>
                <a:gd name="connsiteX5" fmla="*/ 717305 w 736354"/>
                <a:gd name="connsiteY5" fmla="*/ 569595 h 607695"/>
                <a:gd name="connsiteX6" fmla="*/ 37220 w 736354"/>
                <a:gd name="connsiteY6" fmla="*/ 569595 h 607695"/>
                <a:gd name="connsiteX7" fmla="*/ 37220 w 736354"/>
                <a:gd name="connsiteY7" fmla="*/ 459105 h 607695"/>
                <a:gd name="connsiteX8" fmla="*/ 62937 w 736354"/>
                <a:gd name="connsiteY8" fmla="*/ 459105 h 607695"/>
                <a:gd name="connsiteX9" fmla="*/ 79130 w 736354"/>
                <a:gd name="connsiteY9" fmla="*/ 442913 h 607695"/>
                <a:gd name="connsiteX10" fmla="*/ 62937 w 736354"/>
                <a:gd name="connsiteY10" fmla="*/ 426720 h 607695"/>
                <a:gd name="connsiteX11" fmla="*/ 37220 w 736354"/>
                <a:gd name="connsiteY11" fmla="*/ 426720 h 607695"/>
                <a:gd name="connsiteX12" fmla="*/ 37220 w 736354"/>
                <a:gd name="connsiteY12" fmla="*/ 360998 h 607695"/>
                <a:gd name="connsiteX13" fmla="*/ 62937 w 736354"/>
                <a:gd name="connsiteY13" fmla="*/ 360998 h 607695"/>
                <a:gd name="connsiteX14" fmla="*/ 79130 w 736354"/>
                <a:gd name="connsiteY14" fmla="*/ 344805 h 607695"/>
                <a:gd name="connsiteX15" fmla="*/ 62937 w 736354"/>
                <a:gd name="connsiteY15" fmla="*/ 328613 h 607695"/>
                <a:gd name="connsiteX16" fmla="*/ 37220 w 736354"/>
                <a:gd name="connsiteY16" fmla="*/ 328613 h 607695"/>
                <a:gd name="connsiteX17" fmla="*/ 37220 w 736354"/>
                <a:gd name="connsiteY17" fmla="*/ 262890 h 607695"/>
                <a:gd name="connsiteX18" fmla="*/ 62937 w 736354"/>
                <a:gd name="connsiteY18" fmla="*/ 262890 h 607695"/>
                <a:gd name="connsiteX19" fmla="*/ 79130 w 736354"/>
                <a:gd name="connsiteY19" fmla="*/ 246698 h 607695"/>
                <a:gd name="connsiteX20" fmla="*/ 62937 w 736354"/>
                <a:gd name="connsiteY20" fmla="*/ 230505 h 607695"/>
                <a:gd name="connsiteX21" fmla="*/ 37220 w 736354"/>
                <a:gd name="connsiteY21" fmla="*/ 230505 h 607695"/>
                <a:gd name="connsiteX22" fmla="*/ 37220 w 736354"/>
                <a:gd name="connsiteY22" fmla="*/ 164783 h 607695"/>
                <a:gd name="connsiteX23" fmla="*/ 62937 w 736354"/>
                <a:gd name="connsiteY23" fmla="*/ 164783 h 607695"/>
                <a:gd name="connsiteX24" fmla="*/ 79130 w 736354"/>
                <a:gd name="connsiteY24" fmla="*/ 148590 h 607695"/>
                <a:gd name="connsiteX25" fmla="*/ 63890 w 736354"/>
                <a:gd name="connsiteY25" fmla="*/ 132398 h 607695"/>
                <a:gd name="connsiteX26" fmla="*/ 38172 w 736354"/>
                <a:gd name="connsiteY26" fmla="*/ 132398 h 607695"/>
                <a:gd name="connsiteX27" fmla="*/ 38172 w 736354"/>
                <a:gd name="connsiteY27" fmla="*/ 66675 h 607695"/>
                <a:gd name="connsiteX28" fmla="*/ 63890 w 736354"/>
                <a:gd name="connsiteY28" fmla="*/ 66675 h 607695"/>
                <a:gd name="connsiteX29" fmla="*/ 80082 w 736354"/>
                <a:gd name="connsiteY29" fmla="*/ 50483 h 607695"/>
                <a:gd name="connsiteX30" fmla="*/ 63890 w 736354"/>
                <a:gd name="connsiteY30" fmla="*/ 34290 h 607695"/>
                <a:gd name="connsiteX31" fmla="*/ 38172 w 736354"/>
                <a:gd name="connsiteY31" fmla="*/ 34290 h 607695"/>
                <a:gd name="connsiteX32" fmla="*/ 38172 w 736354"/>
                <a:gd name="connsiteY32" fmla="*/ 19050 h 607695"/>
                <a:gd name="connsiteX33" fmla="*/ 19122 w 736354"/>
                <a:gd name="connsiteY33" fmla="*/ 0 h 607695"/>
                <a:gd name="connsiteX34" fmla="*/ 72 w 736354"/>
                <a:gd name="connsiteY34" fmla="*/ 19050 h 607695"/>
                <a:gd name="connsiteX35" fmla="*/ 72 w 736354"/>
                <a:gd name="connsiteY35" fmla="*/ 588645 h 607695"/>
                <a:gd name="connsiteX36" fmla="*/ 18170 w 736354"/>
                <a:gd name="connsiteY36" fmla="*/ 607695 h 607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736354" h="607695">
                  <a:moveTo>
                    <a:pt x="18170" y="607695"/>
                  </a:moveTo>
                  <a:lnTo>
                    <a:pt x="24837" y="607695"/>
                  </a:lnTo>
                  <a:lnTo>
                    <a:pt x="32457" y="607695"/>
                  </a:lnTo>
                  <a:lnTo>
                    <a:pt x="717305" y="607695"/>
                  </a:lnTo>
                  <a:cubicBezTo>
                    <a:pt x="727782" y="607695"/>
                    <a:pt x="736355" y="599123"/>
                    <a:pt x="736355" y="588645"/>
                  </a:cubicBezTo>
                  <a:cubicBezTo>
                    <a:pt x="736355" y="578168"/>
                    <a:pt x="727782" y="569595"/>
                    <a:pt x="717305" y="569595"/>
                  </a:cubicBezTo>
                  <a:lnTo>
                    <a:pt x="37220" y="569595"/>
                  </a:lnTo>
                  <a:lnTo>
                    <a:pt x="37220" y="459105"/>
                  </a:lnTo>
                  <a:lnTo>
                    <a:pt x="62937" y="459105"/>
                  </a:lnTo>
                  <a:cubicBezTo>
                    <a:pt x="71510" y="459105"/>
                    <a:pt x="79130" y="451485"/>
                    <a:pt x="79130" y="442913"/>
                  </a:cubicBezTo>
                  <a:cubicBezTo>
                    <a:pt x="79130" y="434340"/>
                    <a:pt x="71510" y="426720"/>
                    <a:pt x="62937" y="426720"/>
                  </a:cubicBezTo>
                  <a:lnTo>
                    <a:pt x="37220" y="426720"/>
                  </a:lnTo>
                  <a:lnTo>
                    <a:pt x="37220" y="360998"/>
                  </a:lnTo>
                  <a:lnTo>
                    <a:pt x="62937" y="360998"/>
                  </a:lnTo>
                  <a:cubicBezTo>
                    <a:pt x="71510" y="360998"/>
                    <a:pt x="79130" y="353378"/>
                    <a:pt x="79130" y="344805"/>
                  </a:cubicBezTo>
                  <a:cubicBezTo>
                    <a:pt x="79130" y="336233"/>
                    <a:pt x="71510" y="328613"/>
                    <a:pt x="62937" y="328613"/>
                  </a:cubicBezTo>
                  <a:lnTo>
                    <a:pt x="37220" y="328613"/>
                  </a:lnTo>
                  <a:lnTo>
                    <a:pt x="37220" y="262890"/>
                  </a:lnTo>
                  <a:lnTo>
                    <a:pt x="62937" y="262890"/>
                  </a:lnTo>
                  <a:cubicBezTo>
                    <a:pt x="71510" y="262890"/>
                    <a:pt x="79130" y="255270"/>
                    <a:pt x="79130" y="246698"/>
                  </a:cubicBezTo>
                  <a:cubicBezTo>
                    <a:pt x="79130" y="238125"/>
                    <a:pt x="71510" y="230505"/>
                    <a:pt x="62937" y="230505"/>
                  </a:cubicBezTo>
                  <a:lnTo>
                    <a:pt x="37220" y="230505"/>
                  </a:lnTo>
                  <a:lnTo>
                    <a:pt x="37220" y="164783"/>
                  </a:lnTo>
                  <a:lnTo>
                    <a:pt x="62937" y="164783"/>
                  </a:lnTo>
                  <a:cubicBezTo>
                    <a:pt x="71510" y="164783"/>
                    <a:pt x="79130" y="157163"/>
                    <a:pt x="79130" y="148590"/>
                  </a:cubicBezTo>
                  <a:cubicBezTo>
                    <a:pt x="79130" y="140018"/>
                    <a:pt x="72462" y="132398"/>
                    <a:pt x="63890" y="132398"/>
                  </a:cubicBezTo>
                  <a:lnTo>
                    <a:pt x="38172" y="132398"/>
                  </a:lnTo>
                  <a:lnTo>
                    <a:pt x="38172" y="66675"/>
                  </a:lnTo>
                  <a:lnTo>
                    <a:pt x="63890" y="66675"/>
                  </a:lnTo>
                  <a:cubicBezTo>
                    <a:pt x="72462" y="66675"/>
                    <a:pt x="80082" y="59055"/>
                    <a:pt x="80082" y="50483"/>
                  </a:cubicBezTo>
                  <a:cubicBezTo>
                    <a:pt x="80082" y="41910"/>
                    <a:pt x="72462" y="34290"/>
                    <a:pt x="63890" y="34290"/>
                  </a:cubicBezTo>
                  <a:lnTo>
                    <a:pt x="38172" y="34290"/>
                  </a:lnTo>
                  <a:lnTo>
                    <a:pt x="38172" y="19050"/>
                  </a:lnTo>
                  <a:cubicBezTo>
                    <a:pt x="38172" y="8573"/>
                    <a:pt x="29600" y="0"/>
                    <a:pt x="19122" y="0"/>
                  </a:cubicBezTo>
                  <a:cubicBezTo>
                    <a:pt x="8645" y="0"/>
                    <a:pt x="72" y="8573"/>
                    <a:pt x="72" y="19050"/>
                  </a:cubicBezTo>
                  <a:lnTo>
                    <a:pt x="72" y="588645"/>
                  </a:lnTo>
                  <a:cubicBezTo>
                    <a:pt x="-880" y="599123"/>
                    <a:pt x="7692" y="607695"/>
                    <a:pt x="18170" y="607695"/>
                  </a:cubicBezTo>
                  <a:close/>
                </a:path>
              </a:pathLst>
            </a:custGeom>
            <a:grpFill/>
            <a:ln w="9525" cap="flat">
              <a:noFill/>
              <a:prstDash val="solid"/>
              <a:miter/>
            </a:ln>
          </p:spPr>
          <p:txBody>
            <a:bodyPr rtlCol="0" anchor="ctr"/>
            <a:lstStyle/>
            <a:p>
              <a:pPr rtl="0"/>
              <a:endParaRPr lang="en-US">
                <a:ea typeface="Meiryo" panose="020B0604030504040204" pitchFamily="34" charset="-128"/>
              </a:endParaRPr>
            </a:p>
          </p:txBody>
        </p:sp>
        <p:sp>
          <p:nvSpPr>
            <p:cNvPr id="56" name="Freeform 1005">
              <a:extLst>
                <a:ext uri="{FF2B5EF4-FFF2-40B4-BE49-F238E27FC236}">
                  <a16:creationId xmlns:a16="http://schemas.microsoft.com/office/drawing/2014/main" id="{773719EE-74CC-C8EA-DED2-6D79360C5E21}"/>
                </a:ext>
              </a:extLst>
            </p:cNvPr>
            <p:cNvSpPr/>
            <p:nvPr/>
          </p:nvSpPr>
          <p:spPr>
            <a:xfrm>
              <a:off x="7789448" y="3736468"/>
              <a:ext cx="597790" cy="502300"/>
            </a:xfrm>
            <a:custGeom>
              <a:avLst/>
              <a:gdLst>
                <a:gd name="connsiteX0" fmla="*/ 587121 w 597790"/>
                <a:gd name="connsiteY0" fmla="*/ 1286 h 502300"/>
                <a:gd name="connsiteX1" fmla="*/ 569976 w 597790"/>
                <a:gd name="connsiteY1" fmla="*/ 7001 h 502300"/>
                <a:gd name="connsiteX2" fmla="*/ 506158 w 597790"/>
                <a:gd name="connsiteY2" fmla="*/ 135588 h 502300"/>
                <a:gd name="connsiteX3" fmla="*/ 402336 w 597790"/>
                <a:gd name="connsiteY3" fmla="*/ 5096 h 502300"/>
                <a:gd name="connsiteX4" fmla="*/ 401383 w 597790"/>
                <a:gd name="connsiteY4" fmla="*/ 4143 h 502300"/>
                <a:gd name="connsiteX5" fmla="*/ 400431 w 597790"/>
                <a:gd name="connsiteY5" fmla="*/ 3191 h 502300"/>
                <a:gd name="connsiteX6" fmla="*/ 396621 w 597790"/>
                <a:gd name="connsiteY6" fmla="*/ 2238 h 502300"/>
                <a:gd name="connsiteX7" fmla="*/ 391858 w 597790"/>
                <a:gd name="connsiteY7" fmla="*/ 1286 h 502300"/>
                <a:gd name="connsiteX8" fmla="*/ 387096 w 597790"/>
                <a:gd name="connsiteY8" fmla="*/ 2238 h 502300"/>
                <a:gd name="connsiteX9" fmla="*/ 383286 w 597790"/>
                <a:gd name="connsiteY9" fmla="*/ 3191 h 502300"/>
                <a:gd name="connsiteX10" fmla="*/ 382333 w 597790"/>
                <a:gd name="connsiteY10" fmla="*/ 4143 h 502300"/>
                <a:gd name="connsiteX11" fmla="*/ 381381 w 597790"/>
                <a:gd name="connsiteY11" fmla="*/ 5096 h 502300"/>
                <a:gd name="connsiteX12" fmla="*/ 254699 w 597790"/>
                <a:gd name="connsiteY12" fmla="*/ 165116 h 502300"/>
                <a:gd name="connsiteX13" fmla="*/ 212788 w 597790"/>
                <a:gd name="connsiteY13" fmla="*/ 102251 h 502300"/>
                <a:gd name="connsiteX14" fmla="*/ 212788 w 597790"/>
                <a:gd name="connsiteY14" fmla="*/ 102251 h 502300"/>
                <a:gd name="connsiteX15" fmla="*/ 212788 w 597790"/>
                <a:gd name="connsiteY15" fmla="*/ 102251 h 502300"/>
                <a:gd name="connsiteX16" fmla="*/ 208978 w 597790"/>
                <a:gd name="connsiteY16" fmla="*/ 100346 h 502300"/>
                <a:gd name="connsiteX17" fmla="*/ 204216 w 597790"/>
                <a:gd name="connsiteY17" fmla="*/ 97488 h 502300"/>
                <a:gd name="connsiteX18" fmla="*/ 199453 w 597790"/>
                <a:gd name="connsiteY18" fmla="*/ 98441 h 502300"/>
                <a:gd name="connsiteX19" fmla="*/ 194691 w 597790"/>
                <a:gd name="connsiteY19" fmla="*/ 99393 h 502300"/>
                <a:gd name="connsiteX20" fmla="*/ 194691 w 597790"/>
                <a:gd name="connsiteY20" fmla="*/ 99393 h 502300"/>
                <a:gd name="connsiteX21" fmla="*/ 194691 w 597790"/>
                <a:gd name="connsiteY21" fmla="*/ 99393 h 502300"/>
                <a:gd name="connsiteX22" fmla="*/ 5143 w 597790"/>
                <a:gd name="connsiteY22" fmla="*/ 241316 h 502300"/>
                <a:gd name="connsiteX23" fmla="*/ 2286 w 597790"/>
                <a:gd name="connsiteY23" fmla="*/ 259413 h 502300"/>
                <a:gd name="connsiteX24" fmla="*/ 12764 w 597790"/>
                <a:gd name="connsiteY24" fmla="*/ 265128 h 502300"/>
                <a:gd name="connsiteX25" fmla="*/ 20383 w 597790"/>
                <a:gd name="connsiteY25" fmla="*/ 262271 h 502300"/>
                <a:gd name="connsiteX26" fmla="*/ 199453 w 597790"/>
                <a:gd name="connsiteY26" fmla="*/ 127968 h 502300"/>
                <a:gd name="connsiteX27" fmla="*/ 238506 w 597790"/>
                <a:gd name="connsiteY27" fmla="*/ 186071 h 502300"/>
                <a:gd name="connsiteX28" fmla="*/ 192786 w 597790"/>
                <a:gd name="connsiteY28" fmla="*/ 243221 h 502300"/>
                <a:gd name="connsiteX29" fmla="*/ 3239 w 597790"/>
                <a:gd name="connsiteY29" fmla="*/ 481346 h 502300"/>
                <a:gd name="connsiteX30" fmla="*/ 5143 w 597790"/>
                <a:gd name="connsiteY30" fmla="*/ 499443 h 502300"/>
                <a:gd name="connsiteX31" fmla="*/ 13716 w 597790"/>
                <a:gd name="connsiteY31" fmla="*/ 502301 h 502300"/>
                <a:gd name="connsiteX32" fmla="*/ 24193 w 597790"/>
                <a:gd name="connsiteY32" fmla="*/ 497538 h 502300"/>
                <a:gd name="connsiteX33" fmla="*/ 213741 w 597790"/>
                <a:gd name="connsiteY33" fmla="*/ 259413 h 502300"/>
                <a:gd name="connsiteX34" fmla="*/ 254699 w 597790"/>
                <a:gd name="connsiteY34" fmla="*/ 208931 h 502300"/>
                <a:gd name="connsiteX35" fmla="*/ 383286 w 597790"/>
                <a:gd name="connsiteY35" fmla="*/ 401336 h 502300"/>
                <a:gd name="connsiteX36" fmla="*/ 384238 w 597790"/>
                <a:gd name="connsiteY36" fmla="*/ 401336 h 502300"/>
                <a:gd name="connsiteX37" fmla="*/ 388049 w 597790"/>
                <a:gd name="connsiteY37" fmla="*/ 405146 h 502300"/>
                <a:gd name="connsiteX38" fmla="*/ 389001 w 597790"/>
                <a:gd name="connsiteY38" fmla="*/ 406098 h 502300"/>
                <a:gd name="connsiteX39" fmla="*/ 389001 w 597790"/>
                <a:gd name="connsiteY39" fmla="*/ 406098 h 502300"/>
                <a:gd name="connsiteX40" fmla="*/ 394716 w 597790"/>
                <a:gd name="connsiteY40" fmla="*/ 407051 h 502300"/>
                <a:gd name="connsiteX41" fmla="*/ 401383 w 597790"/>
                <a:gd name="connsiteY41" fmla="*/ 405146 h 502300"/>
                <a:gd name="connsiteX42" fmla="*/ 401383 w 597790"/>
                <a:gd name="connsiteY42" fmla="*/ 405146 h 502300"/>
                <a:gd name="connsiteX43" fmla="*/ 402336 w 597790"/>
                <a:gd name="connsiteY43" fmla="*/ 404193 h 502300"/>
                <a:gd name="connsiteX44" fmla="*/ 406146 w 597790"/>
                <a:gd name="connsiteY44" fmla="*/ 399431 h 502300"/>
                <a:gd name="connsiteX45" fmla="*/ 513779 w 597790"/>
                <a:gd name="connsiteY45" fmla="*/ 184166 h 502300"/>
                <a:gd name="connsiteX46" fmla="*/ 573786 w 597790"/>
                <a:gd name="connsiteY46" fmla="*/ 260366 h 502300"/>
                <a:gd name="connsiteX47" fmla="*/ 584263 w 597790"/>
                <a:gd name="connsiteY47" fmla="*/ 265128 h 502300"/>
                <a:gd name="connsiteX48" fmla="*/ 592836 w 597790"/>
                <a:gd name="connsiteY48" fmla="*/ 262271 h 502300"/>
                <a:gd name="connsiteX49" fmla="*/ 594741 w 597790"/>
                <a:gd name="connsiteY49" fmla="*/ 244173 h 502300"/>
                <a:gd name="connsiteX50" fmla="*/ 527113 w 597790"/>
                <a:gd name="connsiteY50" fmla="*/ 158448 h 502300"/>
                <a:gd name="connsiteX51" fmla="*/ 596646 w 597790"/>
                <a:gd name="connsiteY51" fmla="*/ 19383 h 502300"/>
                <a:gd name="connsiteX52" fmla="*/ 587121 w 597790"/>
                <a:gd name="connsiteY52" fmla="*/ 1286 h 502300"/>
                <a:gd name="connsiteX53" fmla="*/ 389954 w 597790"/>
                <a:gd name="connsiteY53" fmla="*/ 367046 h 502300"/>
                <a:gd name="connsiteX54" fmla="*/ 269938 w 597790"/>
                <a:gd name="connsiteY54" fmla="*/ 187023 h 502300"/>
                <a:gd name="connsiteX55" fmla="*/ 391858 w 597790"/>
                <a:gd name="connsiteY55" fmla="*/ 33671 h 502300"/>
                <a:gd name="connsiteX56" fmla="*/ 492824 w 597790"/>
                <a:gd name="connsiteY56" fmla="*/ 161306 h 502300"/>
                <a:gd name="connsiteX57" fmla="*/ 389954 w 597790"/>
                <a:gd name="connsiteY57" fmla="*/ 367046 h 502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597790" h="502300">
                  <a:moveTo>
                    <a:pt x="587121" y="1286"/>
                  </a:moveTo>
                  <a:cubicBezTo>
                    <a:pt x="580454" y="-1572"/>
                    <a:pt x="572833" y="333"/>
                    <a:pt x="569976" y="7001"/>
                  </a:cubicBezTo>
                  <a:lnTo>
                    <a:pt x="506158" y="135588"/>
                  </a:lnTo>
                  <a:lnTo>
                    <a:pt x="402336" y="5096"/>
                  </a:lnTo>
                  <a:cubicBezTo>
                    <a:pt x="402336" y="5096"/>
                    <a:pt x="401383" y="5096"/>
                    <a:pt x="401383" y="4143"/>
                  </a:cubicBezTo>
                  <a:cubicBezTo>
                    <a:pt x="401383" y="4143"/>
                    <a:pt x="401383" y="3191"/>
                    <a:pt x="400431" y="3191"/>
                  </a:cubicBezTo>
                  <a:cubicBezTo>
                    <a:pt x="399479" y="2238"/>
                    <a:pt x="398526" y="2238"/>
                    <a:pt x="396621" y="2238"/>
                  </a:cubicBezTo>
                  <a:cubicBezTo>
                    <a:pt x="394716" y="1286"/>
                    <a:pt x="393763" y="1286"/>
                    <a:pt x="391858" y="1286"/>
                  </a:cubicBezTo>
                  <a:cubicBezTo>
                    <a:pt x="389954" y="1286"/>
                    <a:pt x="389001" y="2238"/>
                    <a:pt x="387096" y="2238"/>
                  </a:cubicBezTo>
                  <a:cubicBezTo>
                    <a:pt x="386144" y="2238"/>
                    <a:pt x="384238" y="2238"/>
                    <a:pt x="383286" y="3191"/>
                  </a:cubicBezTo>
                  <a:cubicBezTo>
                    <a:pt x="383286" y="3191"/>
                    <a:pt x="383286" y="4143"/>
                    <a:pt x="382333" y="4143"/>
                  </a:cubicBezTo>
                  <a:cubicBezTo>
                    <a:pt x="382333" y="4143"/>
                    <a:pt x="381381" y="4143"/>
                    <a:pt x="381381" y="5096"/>
                  </a:cubicBezTo>
                  <a:lnTo>
                    <a:pt x="254699" y="165116"/>
                  </a:lnTo>
                  <a:lnTo>
                    <a:pt x="212788" y="102251"/>
                  </a:lnTo>
                  <a:cubicBezTo>
                    <a:pt x="212788" y="102251"/>
                    <a:pt x="212788" y="102251"/>
                    <a:pt x="212788" y="102251"/>
                  </a:cubicBezTo>
                  <a:cubicBezTo>
                    <a:pt x="212788" y="102251"/>
                    <a:pt x="212788" y="102251"/>
                    <a:pt x="212788" y="102251"/>
                  </a:cubicBezTo>
                  <a:cubicBezTo>
                    <a:pt x="211836" y="101298"/>
                    <a:pt x="209931" y="100346"/>
                    <a:pt x="208978" y="100346"/>
                  </a:cubicBezTo>
                  <a:cubicBezTo>
                    <a:pt x="207074" y="99393"/>
                    <a:pt x="206121" y="98441"/>
                    <a:pt x="204216" y="97488"/>
                  </a:cubicBezTo>
                  <a:cubicBezTo>
                    <a:pt x="202311" y="97488"/>
                    <a:pt x="201358" y="98441"/>
                    <a:pt x="199453" y="98441"/>
                  </a:cubicBezTo>
                  <a:cubicBezTo>
                    <a:pt x="197549" y="98441"/>
                    <a:pt x="196596" y="98441"/>
                    <a:pt x="194691" y="99393"/>
                  </a:cubicBezTo>
                  <a:cubicBezTo>
                    <a:pt x="194691" y="99393"/>
                    <a:pt x="194691" y="99393"/>
                    <a:pt x="194691" y="99393"/>
                  </a:cubicBezTo>
                  <a:cubicBezTo>
                    <a:pt x="194691" y="99393"/>
                    <a:pt x="194691" y="99393"/>
                    <a:pt x="194691" y="99393"/>
                  </a:cubicBezTo>
                  <a:lnTo>
                    <a:pt x="5143" y="241316"/>
                  </a:lnTo>
                  <a:cubicBezTo>
                    <a:pt x="-572" y="246078"/>
                    <a:pt x="-1524" y="253698"/>
                    <a:pt x="2286" y="259413"/>
                  </a:cubicBezTo>
                  <a:cubicBezTo>
                    <a:pt x="5143" y="263223"/>
                    <a:pt x="8953" y="265128"/>
                    <a:pt x="12764" y="265128"/>
                  </a:cubicBezTo>
                  <a:cubicBezTo>
                    <a:pt x="15621" y="265128"/>
                    <a:pt x="18478" y="264176"/>
                    <a:pt x="20383" y="262271"/>
                  </a:cubicBezTo>
                  <a:lnTo>
                    <a:pt x="199453" y="127968"/>
                  </a:lnTo>
                  <a:lnTo>
                    <a:pt x="238506" y="186071"/>
                  </a:lnTo>
                  <a:lnTo>
                    <a:pt x="192786" y="243221"/>
                  </a:lnTo>
                  <a:lnTo>
                    <a:pt x="3239" y="481346"/>
                  </a:lnTo>
                  <a:cubicBezTo>
                    <a:pt x="-1524" y="487061"/>
                    <a:pt x="-572" y="495633"/>
                    <a:pt x="5143" y="499443"/>
                  </a:cubicBezTo>
                  <a:cubicBezTo>
                    <a:pt x="8001" y="501348"/>
                    <a:pt x="10858" y="502301"/>
                    <a:pt x="13716" y="502301"/>
                  </a:cubicBezTo>
                  <a:cubicBezTo>
                    <a:pt x="17526" y="502301"/>
                    <a:pt x="21336" y="500396"/>
                    <a:pt x="24193" y="497538"/>
                  </a:cubicBezTo>
                  <a:lnTo>
                    <a:pt x="213741" y="259413"/>
                  </a:lnTo>
                  <a:lnTo>
                    <a:pt x="254699" y="208931"/>
                  </a:lnTo>
                  <a:lnTo>
                    <a:pt x="383286" y="401336"/>
                  </a:lnTo>
                  <a:cubicBezTo>
                    <a:pt x="383286" y="401336"/>
                    <a:pt x="383286" y="401336"/>
                    <a:pt x="384238" y="401336"/>
                  </a:cubicBezTo>
                  <a:cubicBezTo>
                    <a:pt x="385191" y="402288"/>
                    <a:pt x="386144" y="404193"/>
                    <a:pt x="388049" y="405146"/>
                  </a:cubicBezTo>
                  <a:cubicBezTo>
                    <a:pt x="388049" y="405146"/>
                    <a:pt x="388049" y="405146"/>
                    <a:pt x="389001" y="406098"/>
                  </a:cubicBezTo>
                  <a:cubicBezTo>
                    <a:pt x="389001" y="406098"/>
                    <a:pt x="389001" y="406098"/>
                    <a:pt x="389001" y="406098"/>
                  </a:cubicBezTo>
                  <a:cubicBezTo>
                    <a:pt x="390906" y="407051"/>
                    <a:pt x="392811" y="407051"/>
                    <a:pt x="394716" y="407051"/>
                  </a:cubicBezTo>
                  <a:cubicBezTo>
                    <a:pt x="397574" y="407051"/>
                    <a:pt x="399479" y="406098"/>
                    <a:pt x="401383" y="405146"/>
                  </a:cubicBezTo>
                  <a:cubicBezTo>
                    <a:pt x="401383" y="405146"/>
                    <a:pt x="401383" y="405146"/>
                    <a:pt x="401383" y="405146"/>
                  </a:cubicBezTo>
                  <a:cubicBezTo>
                    <a:pt x="401383" y="405146"/>
                    <a:pt x="401383" y="404193"/>
                    <a:pt x="402336" y="404193"/>
                  </a:cubicBezTo>
                  <a:cubicBezTo>
                    <a:pt x="404241" y="403241"/>
                    <a:pt x="405194" y="401336"/>
                    <a:pt x="406146" y="399431"/>
                  </a:cubicBezTo>
                  <a:lnTo>
                    <a:pt x="513779" y="184166"/>
                  </a:lnTo>
                  <a:lnTo>
                    <a:pt x="573786" y="260366"/>
                  </a:lnTo>
                  <a:cubicBezTo>
                    <a:pt x="576644" y="263223"/>
                    <a:pt x="580454" y="265128"/>
                    <a:pt x="584263" y="265128"/>
                  </a:cubicBezTo>
                  <a:cubicBezTo>
                    <a:pt x="587121" y="265128"/>
                    <a:pt x="589979" y="264176"/>
                    <a:pt x="592836" y="262271"/>
                  </a:cubicBezTo>
                  <a:cubicBezTo>
                    <a:pt x="598551" y="257508"/>
                    <a:pt x="599504" y="249888"/>
                    <a:pt x="594741" y="244173"/>
                  </a:cubicBezTo>
                  <a:lnTo>
                    <a:pt x="527113" y="158448"/>
                  </a:lnTo>
                  <a:lnTo>
                    <a:pt x="596646" y="19383"/>
                  </a:lnTo>
                  <a:cubicBezTo>
                    <a:pt x="596646" y="11763"/>
                    <a:pt x="593788" y="4143"/>
                    <a:pt x="587121" y="1286"/>
                  </a:cubicBezTo>
                  <a:close/>
                  <a:moveTo>
                    <a:pt x="389954" y="367046"/>
                  </a:moveTo>
                  <a:lnTo>
                    <a:pt x="269938" y="187023"/>
                  </a:lnTo>
                  <a:lnTo>
                    <a:pt x="391858" y="33671"/>
                  </a:lnTo>
                  <a:lnTo>
                    <a:pt x="492824" y="161306"/>
                  </a:lnTo>
                  <a:lnTo>
                    <a:pt x="389954" y="367046"/>
                  </a:lnTo>
                  <a:close/>
                </a:path>
              </a:pathLst>
            </a:custGeom>
            <a:grpFill/>
            <a:ln w="9525" cap="flat">
              <a:noFill/>
              <a:prstDash val="solid"/>
              <a:miter/>
            </a:ln>
          </p:spPr>
          <p:txBody>
            <a:bodyPr rtlCol="0" anchor="ctr"/>
            <a:lstStyle/>
            <a:p>
              <a:pPr rtl="0"/>
              <a:endParaRPr lang="en-US">
                <a:ea typeface="Meiryo" panose="020B0604030504040204" pitchFamily="34" charset="-128"/>
              </a:endParaRPr>
            </a:p>
          </p:txBody>
        </p:sp>
        <p:sp>
          <p:nvSpPr>
            <p:cNvPr id="57" name="Freeform 1006">
              <a:extLst>
                <a:ext uri="{FF2B5EF4-FFF2-40B4-BE49-F238E27FC236}">
                  <a16:creationId xmlns:a16="http://schemas.microsoft.com/office/drawing/2014/main" id="{511A181E-8F51-D7DE-2750-BA562D194D2E}"/>
                </a:ext>
              </a:extLst>
            </p:cNvPr>
            <p:cNvSpPr/>
            <p:nvPr/>
          </p:nvSpPr>
          <p:spPr>
            <a:xfrm>
              <a:off x="5967697" y="2967561"/>
              <a:ext cx="477205" cy="1025462"/>
            </a:xfrm>
            <a:custGeom>
              <a:avLst/>
              <a:gdLst>
                <a:gd name="connsiteX0" fmla="*/ 134302 w 477205"/>
                <a:gd name="connsiteY0" fmla="*/ 926402 h 1025462"/>
                <a:gd name="connsiteX1" fmla="*/ 134302 w 477205"/>
                <a:gd name="connsiteY1" fmla="*/ 925450 h 1025462"/>
                <a:gd name="connsiteX2" fmla="*/ 55245 w 477205"/>
                <a:gd name="connsiteY2" fmla="*/ 625412 h 1025462"/>
                <a:gd name="connsiteX3" fmla="*/ 65722 w 477205"/>
                <a:gd name="connsiteY3" fmla="*/ 514922 h 1025462"/>
                <a:gd name="connsiteX4" fmla="*/ 94297 w 477205"/>
                <a:gd name="connsiteY4" fmla="*/ 412052 h 1025462"/>
                <a:gd name="connsiteX5" fmla="*/ 140017 w 477205"/>
                <a:gd name="connsiteY5" fmla="*/ 317755 h 1025462"/>
                <a:gd name="connsiteX6" fmla="*/ 459105 w 477205"/>
                <a:gd name="connsiteY6" fmla="*/ 52007 h 1025462"/>
                <a:gd name="connsiteX7" fmla="*/ 475297 w 477205"/>
                <a:gd name="connsiteY7" fmla="*/ 17717 h 1025462"/>
                <a:gd name="connsiteX8" fmla="*/ 441007 w 477205"/>
                <a:gd name="connsiteY8" fmla="*/ 1525 h 1025462"/>
                <a:gd name="connsiteX9" fmla="*/ 92392 w 477205"/>
                <a:gd name="connsiteY9" fmla="*/ 289180 h 1025462"/>
                <a:gd name="connsiteX10" fmla="*/ 42863 w 477205"/>
                <a:gd name="connsiteY10" fmla="*/ 392050 h 1025462"/>
                <a:gd name="connsiteX11" fmla="*/ 11430 w 477205"/>
                <a:gd name="connsiteY11" fmla="*/ 504445 h 1025462"/>
                <a:gd name="connsiteX12" fmla="*/ 0 w 477205"/>
                <a:gd name="connsiteY12" fmla="*/ 625412 h 1025462"/>
                <a:gd name="connsiteX13" fmla="*/ 81915 w 477205"/>
                <a:gd name="connsiteY13" fmla="*/ 944500 h 1025462"/>
                <a:gd name="connsiteX14" fmla="*/ 29527 w 477205"/>
                <a:gd name="connsiteY14" fmla="*/ 920687 h 1025462"/>
                <a:gd name="connsiteX15" fmla="*/ 6667 w 477205"/>
                <a:gd name="connsiteY15" fmla="*/ 970217 h 1025462"/>
                <a:gd name="connsiteX16" fmla="*/ 120967 w 477205"/>
                <a:gd name="connsiteY16" fmla="*/ 1022605 h 1025462"/>
                <a:gd name="connsiteX17" fmla="*/ 132397 w 477205"/>
                <a:gd name="connsiteY17" fmla="*/ 1025462 h 1025462"/>
                <a:gd name="connsiteX18" fmla="*/ 141922 w 477205"/>
                <a:gd name="connsiteY18" fmla="*/ 1023557 h 1025462"/>
                <a:gd name="connsiteX19" fmla="*/ 157162 w 477205"/>
                <a:gd name="connsiteY19" fmla="*/ 1009270 h 1025462"/>
                <a:gd name="connsiteX20" fmla="*/ 206692 w 477205"/>
                <a:gd name="connsiteY20" fmla="*/ 893065 h 1025462"/>
                <a:gd name="connsiteX21" fmla="*/ 157162 w 477205"/>
                <a:gd name="connsiteY21" fmla="*/ 872110 h 1025462"/>
                <a:gd name="connsiteX22" fmla="*/ 134302 w 477205"/>
                <a:gd name="connsiteY22" fmla="*/ 926402 h 1025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77205" h="1025462">
                  <a:moveTo>
                    <a:pt x="134302" y="926402"/>
                  </a:moveTo>
                  <a:cubicBezTo>
                    <a:pt x="134302" y="926402"/>
                    <a:pt x="134302" y="925450"/>
                    <a:pt x="134302" y="925450"/>
                  </a:cubicBezTo>
                  <a:cubicBezTo>
                    <a:pt x="82867" y="834962"/>
                    <a:pt x="55245" y="731140"/>
                    <a:pt x="55245" y="625412"/>
                  </a:cubicBezTo>
                  <a:cubicBezTo>
                    <a:pt x="55245" y="587312"/>
                    <a:pt x="59055" y="550165"/>
                    <a:pt x="65722" y="514922"/>
                  </a:cubicBezTo>
                  <a:cubicBezTo>
                    <a:pt x="72390" y="480632"/>
                    <a:pt x="81915" y="446342"/>
                    <a:pt x="94297" y="412052"/>
                  </a:cubicBezTo>
                  <a:cubicBezTo>
                    <a:pt x="106680" y="378715"/>
                    <a:pt x="121920" y="347282"/>
                    <a:pt x="140017" y="317755"/>
                  </a:cubicBezTo>
                  <a:cubicBezTo>
                    <a:pt x="211455" y="193930"/>
                    <a:pt x="324803" y="99632"/>
                    <a:pt x="459105" y="52007"/>
                  </a:cubicBezTo>
                  <a:cubicBezTo>
                    <a:pt x="473392" y="47245"/>
                    <a:pt x="481012" y="32005"/>
                    <a:pt x="475297" y="17717"/>
                  </a:cubicBezTo>
                  <a:cubicBezTo>
                    <a:pt x="470535" y="3430"/>
                    <a:pt x="455295" y="-3238"/>
                    <a:pt x="441007" y="1525"/>
                  </a:cubicBezTo>
                  <a:cubicBezTo>
                    <a:pt x="295275" y="52960"/>
                    <a:pt x="171450" y="154877"/>
                    <a:pt x="92392" y="289180"/>
                  </a:cubicBezTo>
                  <a:cubicBezTo>
                    <a:pt x="73342" y="320612"/>
                    <a:pt x="56197" y="355855"/>
                    <a:pt x="42863" y="392050"/>
                  </a:cubicBezTo>
                  <a:cubicBezTo>
                    <a:pt x="28575" y="429197"/>
                    <a:pt x="18097" y="467297"/>
                    <a:pt x="11430" y="504445"/>
                  </a:cubicBezTo>
                  <a:cubicBezTo>
                    <a:pt x="3810" y="543497"/>
                    <a:pt x="0" y="584455"/>
                    <a:pt x="0" y="625412"/>
                  </a:cubicBezTo>
                  <a:cubicBezTo>
                    <a:pt x="0" y="736855"/>
                    <a:pt x="28575" y="847345"/>
                    <a:pt x="81915" y="944500"/>
                  </a:cubicBezTo>
                  <a:lnTo>
                    <a:pt x="29527" y="920687"/>
                  </a:lnTo>
                  <a:lnTo>
                    <a:pt x="6667" y="970217"/>
                  </a:lnTo>
                  <a:lnTo>
                    <a:pt x="120967" y="1022605"/>
                  </a:lnTo>
                  <a:cubicBezTo>
                    <a:pt x="124777" y="1024510"/>
                    <a:pt x="128587" y="1025462"/>
                    <a:pt x="132397" y="1025462"/>
                  </a:cubicBezTo>
                  <a:cubicBezTo>
                    <a:pt x="135255" y="1025462"/>
                    <a:pt x="139065" y="1024510"/>
                    <a:pt x="141922" y="1023557"/>
                  </a:cubicBezTo>
                  <a:cubicBezTo>
                    <a:pt x="148590" y="1020700"/>
                    <a:pt x="154305" y="1015937"/>
                    <a:pt x="157162" y="1009270"/>
                  </a:cubicBezTo>
                  <a:lnTo>
                    <a:pt x="206692" y="893065"/>
                  </a:lnTo>
                  <a:lnTo>
                    <a:pt x="157162" y="872110"/>
                  </a:lnTo>
                  <a:lnTo>
                    <a:pt x="134302" y="926402"/>
                  </a:lnTo>
                  <a:close/>
                </a:path>
              </a:pathLst>
            </a:custGeom>
            <a:grpFill/>
            <a:ln w="9525" cap="flat">
              <a:noFill/>
              <a:prstDash val="solid"/>
              <a:miter/>
            </a:ln>
          </p:spPr>
          <p:txBody>
            <a:bodyPr rtlCol="0" anchor="ctr"/>
            <a:lstStyle/>
            <a:p>
              <a:pPr rtl="0"/>
              <a:endParaRPr lang="en-US">
                <a:ea typeface="Meiryo" panose="020B0604030504040204" pitchFamily="34" charset="-128"/>
              </a:endParaRPr>
            </a:p>
          </p:txBody>
        </p:sp>
        <p:sp>
          <p:nvSpPr>
            <p:cNvPr id="58" name="Freeform 1007">
              <a:extLst>
                <a:ext uri="{FF2B5EF4-FFF2-40B4-BE49-F238E27FC236}">
                  <a16:creationId xmlns:a16="http://schemas.microsoft.com/office/drawing/2014/main" id="{A4703439-74ED-8B6F-4DFB-B4448183EEA8}"/>
                </a:ext>
              </a:extLst>
            </p:cNvPr>
            <p:cNvSpPr/>
            <p:nvPr/>
          </p:nvSpPr>
          <p:spPr>
            <a:xfrm>
              <a:off x="6191534" y="3837523"/>
              <a:ext cx="1072515" cy="419342"/>
            </a:xfrm>
            <a:custGeom>
              <a:avLst/>
              <a:gdLst>
                <a:gd name="connsiteX0" fmla="*/ 1042988 w 1072515"/>
                <a:gd name="connsiteY0" fmla="*/ 5005 h 419342"/>
                <a:gd name="connsiteX1" fmla="*/ 1022985 w 1072515"/>
                <a:gd name="connsiteY1" fmla="*/ 243 h 419342"/>
                <a:gd name="connsiteX2" fmla="*/ 898208 w 1072515"/>
                <a:gd name="connsiteY2" fmla="*/ 22150 h 419342"/>
                <a:gd name="connsiteX3" fmla="*/ 907733 w 1072515"/>
                <a:gd name="connsiteY3" fmla="*/ 75490 h 419342"/>
                <a:gd name="connsiteX4" fmla="*/ 964883 w 1072515"/>
                <a:gd name="connsiteY4" fmla="*/ 65965 h 419342"/>
                <a:gd name="connsiteX5" fmla="*/ 643890 w 1072515"/>
                <a:gd name="connsiteY5" fmla="*/ 330760 h 419342"/>
                <a:gd name="connsiteX6" fmla="*/ 541973 w 1072515"/>
                <a:gd name="connsiteY6" fmla="*/ 357430 h 419342"/>
                <a:gd name="connsiteX7" fmla="*/ 441008 w 1072515"/>
                <a:gd name="connsiteY7" fmla="*/ 366003 h 419342"/>
                <a:gd name="connsiteX8" fmla="*/ 436245 w 1072515"/>
                <a:gd name="connsiteY8" fmla="*/ 366003 h 419342"/>
                <a:gd name="connsiteX9" fmla="*/ 46673 w 1072515"/>
                <a:gd name="connsiteY9" fmla="*/ 220270 h 419342"/>
                <a:gd name="connsiteX10" fmla="*/ 26670 w 1072515"/>
                <a:gd name="connsiteY10" fmla="*/ 211698 h 419342"/>
                <a:gd name="connsiteX11" fmla="*/ 0 w 1072515"/>
                <a:gd name="connsiteY11" fmla="*/ 239320 h 419342"/>
                <a:gd name="connsiteX12" fmla="*/ 9525 w 1072515"/>
                <a:gd name="connsiteY12" fmla="*/ 260275 h 419342"/>
                <a:gd name="connsiteX13" fmla="*/ 434340 w 1072515"/>
                <a:gd name="connsiteY13" fmla="*/ 419343 h 419342"/>
                <a:gd name="connsiteX14" fmla="*/ 440055 w 1072515"/>
                <a:gd name="connsiteY14" fmla="*/ 419343 h 419342"/>
                <a:gd name="connsiteX15" fmla="*/ 550545 w 1072515"/>
                <a:gd name="connsiteY15" fmla="*/ 409818 h 419342"/>
                <a:gd name="connsiteX16" fmla="*/ 661035 w 1072515"/>
                <a:gd name="connsiteY16" fmla="*/ 381243 h 419342"/>
                <a:gd name="connsiteX17" fmla="*/ 1009650 w 1072515"/>
                <a:gd name="connsiteY17" fmla="*/ 93588 h 419342"/>
                <a:gd name="connsiteX18" fmla="*/ 1019175 w 1072515"/>
                <a:gd name="connsiteY18" fmla="*/ 154548 h 419342"/>
                <a:gd name="connsiteX19" fmla="*/ 1072515 w 1072515"/>
                <a:gd name="connsiteY19" fmla="*/ 146928 h 419342"/>
                <a:gd name="connsiteX20" fmla="*/ 1053465 w 1072515"/>
                <a:gd name="connsiteY20" fmla="*/ 22150 h 419342"/>
                <a:gd name="connsiteX21" fmla="*/ 1042988 w 1072515"/>
                <a:gd name="connsiteY21" fmla="*/ 5005 h 4193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072515" h="419342">
                  <a:moveTo>
                    <a:pt x="1042988" y="5005"/>
                  </a:moveTo>
                  <a:cubicBezTo>
                    <a:pt x="1037273" y="1195"/>
                    <a:pt x="1029653" y="-710"/>
                    <a:pt x="1022985" y="243"/>
                  </a:cubicBezTo>
                  <a:lnTo>
                    <a:pt x="898208" y="22150"/>
                  </a:lnTo>
                  <a:lnTo>
                    <a:pt x="907733" y="75490"/>
                  </a:lnTo>
                  <a:lnTo>
                    <a:pt x="964883" y="65965"/>
                  </a:lnTo>
                  <a:cubicBezTo>
                    <a:pt x="892493" y="188838"/>
                    <a:pt x="778193" y="283135"/>
                    <a:pt x="643890" y="330760"/>
                  </a:cubicBezTo>
                  <a:cubicBezTo>
                    <a:pt x="610553" y="342190"/>
                    <a:pt x="577215" y="351715"/>
                    <a:pt x="541973" y="357430"/>
                  </a:cubicBezTo>
                  <a:cubicBezTo>
                    <a:pt x="509588" y="363145"/>
                    <a:pt x="475298" y="366003"/>
                    <a:pt x="441008" y="366003"/>
                  </a:cubicBezTo>
                  <a:lnTo>
                    <a:pt x="436245" y="366003"/>
                  </a:lnTo>
                  <a:cubicBezTo>
                    <a:pt x="292418" y="363145"/>
                    <a:pt x="154305" y="311710"/>
                    <a:pt x="46673" y="220270"/>
                  </a:cubicBezTo>
                  <a:cubicBezTo>
                    <a:pt x="41910" y="215508"/>
                    <a:pt x="34290" y="211698"/>
                    <a:pt x="26670" y="211698"/>
                  </a:cubicBezTo>
                  <a:cubicBezTo>
                    <a:pt x="11430" y="211698"/>
                    <a:pt x="0" y="224080"/>
                    <a:pt x="0" y="239320"/>
                  </a:cubicBezTo>
                  <a:cubicBezTo>
                    <a:pt x="0" y="246940"/>
                    <a:pt x="3810" y="254560"/>
                    <a:pt x="9525" y="260275"/>
                  </a:cubicBezTo>
                  <a:cubicBezTo>
                    <a:pt x="127635" y="361240"/>
                    <a:pt x="278130" y="417438"/>
                    <a:pt x="434340" y="419343"/>
                  </a:cubicBezTo>
                  <a:lnTo>
                    <a:pt x="440055" y="419343"/>
                  </a:lnTo>
                  <a:cubicBezTo>
                    <a:pt x="478155" y="419343"/>
                    <a:pt x="515303" y="416485"/>
                    <a:pt x="550545" y="409818"/>
                  </a:cubicBezTo>
                  <a:cubicBezTo>
                    <a:pt x="588645" y="403150"/>
                    <a:pt x="625793" y="393625"/>
                    <a:pt x="661035" y="381243"/>
                  </a:cubicBezTo>
                  <a:cubicBezTo>
                    <a:pt x="806768" y="328855"/>
                    <a:pt x="930593" y="226938"/>
                    <a:pt x="1009650" y="93588"/>
                  </a:cubicBezTo>
                  <a:lnTo>
                    <a:pt x="1019175" y="154548"/>
                  </a:lnTo>
                  <a:lnTo>
                    <a:pt x="1072515" y="146928"/>
                  </a:lnTo>
                  <a:lnTo>
                    <a:pt x="1053465" y="22150"/>
                  </a:lnTo>
                  <a:cubicBezTo>
                    <a:pt x="1052513" y="15483"/>
                    <a:pt x="1048703" y="8815"/>
                    <a:pt x="1042988" y="5005"/>
                  </a:cubicBezTo>
                  <a:close/>
                </a:path>
              </a:pathLst>
            </a:custGeom>
            <a:grpFill/>
            <a:ln w="9525" cap="flat">
              <a:noFill/>
              <a:prstDash val="solid"/>
              <a:miter/>
            </a:ln>
          </p:spPr>
          <p:txBody>
            <a:bodyPr rtlCol="0" anchor="ctr"/>
            <a:lstStyle/>
            <a:p>
              <a:pPr rtl="0"/>
              <a:endParaRPr lang="en-US">
                <a:ea typeface="Meiryo" panose="020B0604030504040204" pitchFamily="34" charset="-128"/>
              </a:endParaRPr>
            </a:p>
          </p:txBody>
        </p:sp>
        <p:sp>
          <p:nvSpPr>
            <p:cNvPr id="59" name="Freeform 1008">
              <a:extLst>
                <a:ext uri="{FF2B5EF4-FFF2-40B4-BE49-F238E27FC236}">
                  <a16:creationId xmlns:a16="http://schemas.microsoft.com/office/drawing/2014/main" id="{B76759CD-08C9-A97C-386F-60EC54545B92}"/>
                </a:ext>
              </a:extLst>
            </p:cNvPr>
            <p:cNvSpPr/>
            <p:nvPr/>
          </p:nvSpPr>
          <p:spPr>
            <a:xfrm>
              <a:off x="6558004" y="2848119"/>
              <a:ext cx="735572" cy="887730"/>
            </a:xfrm>
            <a:custGeom>
              <a:avLst/>
              <a:gdLst>
                <a:gd name="connsiteX0" fmla="*/ 649848 w 735572"/>
                <a:gd name="connsiteY0" fmla="*/ 418148 h 887730"/>
                <a:gd name="connsiteX1" fmla="*/ 584125 w 735572"/>
                <a:gd name="connsiteY1" fmla="*/ 322898 h 887730"/>
                <a:gd name="connsiteX2" fmla="*/ 503163 w 735572"/>
                <a:gd name="connsiteY2" fmla="*/ 240030 h 887730"/>
                <a:gd name="connsiteX3" fmla="*/ 90730 w 735572"/>
                <a:gd name="connsiteY3" fmla="*/ 82868 h 887730"/>
                <a:gd name="connsiteX4" fmla="*/ 145023 w 735572"/>
                <a:gd name="connsiteY4" fmla="*/ 43815 h 887730"/>
                <a:gd name="connsiteX5" fmla="*/ 113590 w 735572"/>
                <a:gd name="connsiteY5" fmla="*/ 0 h 887730"/>
                <a:gd name="connsiteX6" fmla="*/ 11673 w 735572"/>
                <a:gd name="connsiteY6" fmla="*/ 73343 h 887730"/>
                <a:gd name="connsiteX7" fmla="*/ 243 w 735572"/>
                <a:gd name="connsiteY7" fmla="*/ 91440 h 887730"/>
                <a:gd name="connsiteX8" fmla="*/ 5005 w 735572"/>
                <a:gd name="connsiteY8" fmla="*/ 111443 h 887730"/>
                <a:gd name="connsiteX9" fmla="*/ 81205 w 735572"/>
                <a:gd name="connsiteY9" fmla="*/ 212408 h 887730"/>
                <a:gd name="connsiteX10" fmla="*/ 124068 w 735572"/>
                <a:gd name="connsiteY10" fmla="*/ 180023 h 887730"/>
                <a:gd name="connsiteX11" fmla="*/ 91683 w 735572"/>
                <a:gd name="connsiteY11" fmla="*/ 137160 h 887730"/>
                <a:gd name="connsiteX12" fmla="*/ 466968 w 735572"/>
                <a:gd name="connsiteY12" fmla="*/ 281940 h 887730"/>
                <a:gd name="connsiteX13" fmla="*/ 542215 w 735572"/>
                <a:gd name="connsiteY13" fmla="*/ 358140 h 887730"/>
                <a:gd name="connsiteX14" fmla="*/ 602223 w 735572"/>
                <a:gd name="connsiteY14" fmla="*/ 445770 h 887730"/>
                <a:gd name="connsiteX15" fmla="*/ 681280 w 735572"/>
                <a:gd name="connsiteY15" fmla="*/ 745808 h 887730"/>
                <a:gd name="connsiteX16" fmla="*/ 670803 w 735572"/>
                <a:gd name="connsiteY16" fmla="*/ 856298 h 887730"/>
                <a:gd name="connsiteX17" fmla="*/ 692710 w 735572"/>
                <a:gd name="connsiteY17" fmla="*/ 887730 h 887730"/>
                <a:gd name="connsiteX18" fmla="*/ 697473 w 735572"/>
                <a:gd name="connsiteY18" fmla="*/ 887730 h 887730"/>
                <a:gd name="connsiteX19" fmla="*/ 724143 w 735572"/>
                <a:gd name="connsiteY19" fmla="*/ 865823 h 887730"/>
                <a:gd name="connsiteX20" fmla="*/ 735573 w 735572"/>
                <a:gd name="connsiteY20" fmla="*/ 745808 h 887730"/>
                <a:gd name="connsiteX21" fmla="*/ 649848 w 735572"/>
                <a:gd name="connsiteY21" fmla="*/ 418148 h 887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735572" h="887730">
                  <a:moveTo>
                    <a:pt x="649848" y="418148"/>
                  </a:moveTo>
                  <a:cubicBezTo>
                    <a:pt x="630798" y="384810"/>
                    <a:pt x="608890" y="352425"/>
                    <a:pt x="584125" y="322898"/>
                  </a:cubicBezTo>
                  <a:cubicBezTo>
                    <a:pt x="559360" y="292418"/>
                    <a:pt x="531738" y="264795"/>
                    <a:pt x="503163" y="240030"/>
                  </a:cubicBezTo>
                  <a:cubicBezTo>
                    <a:pt x="387910" y="142875"/>
                    <a:pt x="242178" y="86678"/>
                    <a:pt x="90730" y="82868"/>
                  </a:cubicBezTo>
                  <a:lnTo>
                    <a:pt x="145023" y="43815"/>
                  </a:lnTo>
                  <a:lnTo>
                    <a:pt x="113590" y="0"/>
                  </a:lnTo>
                  <a:lnTo>
                    <a:pt x="11673" y="73343"/>
                  </a:lnTo>
                  <a:cubicBezTo>
                    <a:pt x="5958" y="77153"/>
                    <a:pt x="2148" y="83820"/>
                    <a:pt x="243" y="91440"/>
                  </a:cubicBezTo>
                  <a:cubicBezTo>
                    <a:pt x="-710" y="99060"/>
                    <a:pt x="1195" y="105728"/>
                    <a:pt x="5005" y="111443"/>
                  </a:cubicBezTo>
                  <a:lnTo>
                    <a:pt x="81205" y="212408"/>
                  </a:lnTo>
                  <a:lnTo>
                    <a:pt x="124068" y="180023"/>
                  </a:lnTo>
                  <a:lnTo>
                    <a:pt x="91683" y="137160"/>
                  </a:lnTo>
                  <a:cubicBezTo>
                    <a:pt x="229795" y="141923"/>
                    <a:pt x="362193" y="192405"/>
                    <a:pt x="466968" y="281940"/>
                  </a:cubicBezTo>
                  <a:cubicBezTo>
                    <a:pt x="493638" y="304800"/>
                    <a:pt x="518403" y="329565"/>
                    <a:pt x="542215" y="358140"/>
                  </a:cubicBezTo>
                  <a:cubicBezTo>
                    <a:pt x="565075" y="385763"/>
                    <a:pt x="585078" y="415290"/>
                    <a:pt x="602223" y="445770"/>
                  </a:cubicBezTo>
                  <a:cubicBezTo>
                    <a:pt x="653658" y="536258"/>
                    <a:pt x="681280" y="640080"/>
                    <a:pt x="681280" y="745808"/>
                  </a:cubicBezTo>
                  <a:cubicBezTo>
                    <a:pt x="681280" y="782955"/>
                    <a:pt x="677470" y="820103"/>
                    <a:pt x="670803" y="856298"/>
                  </a:cubicBezTo>
                  <a:cubicBezTo>
                    <a:pt x="667945" y="870585"/>
                    <a:pt x="677470" y="884873"/>
                    <a:pt x="692710" y="887730"/>
                  </a:cubicBezTo>
                  <a:cubicBezTo>
                    <a:pt x="694615" y="887730"/>
                    <a:pt x="696520" y="887730"/>
                    <a:pt x="697473" y="887730"/>
                  </a:cubicBezTo>
                  <a:cubicBezTo>
                    <a:pt x="709855" y="887730"/>
                    <a:pt x="721285" y="878205"/>
                    <a:pt x="724143" y="865823"/>
                  </a:cubicBezTo>
                  <a:cubicBezTo>
                    <a:pt x="731763" y="826770"/>
                    <a:pt x="735573" y="786765"/>
                    <a:pt x="735573" y="745808"/>
                  </a:cubicBezTo>
                  <a:cubicBezTo>
                    <a:pt x="735573" y="630555"/>
                    <a:pt x="706045" y="517208"/>
                    <a:pt x="649848" y="418148"/>
                  </a:cubicBezTo>
                  <a:close/>
                </a:path>
              </a:pathLst>
            </a:custGeom>
            <a:grpFill/>
            <a:ln w="9525" cap="flat">
              <a:noFill/>
              <a:prstDash val="solid"/>
              <a:miter/>
            </a:ln>
          </p:spPr>
          <p:txBody>
            <a:bodyPr rtlCol="0" anchor="ctr"/>
            <a:lstStyle/>
            <a:p>
              <a:pPr rtl="0"/>
              <a:endParaRPr lang="en-US">
                <a:ea typeface="Meiryo" panose="020B0604030504040204" pitchFamily="34" charset="-128"/>
              </a:endParaRPr>
            </a:p>
          </p:txBody>
        </p:sp>
        <p:sp>
          <p:nvSpPr>
            <p:cNvPr id="60" name="Freeform 1009">
              <a:extLst>
                <a:ext uri="{FF2B5EF4-FFF2-40B4-BE49-F238E27FC236}">
                  <a16:creationId xmlns:a16="http://schemas.microsoft.com/office/drawing/2014/main" id="{7E025A8E-A8FF-4B1E-FABB-D17D9116D77B}"/>
                </a:ext>
              </a:extLst>
            </p:cNvPr>
            <p:cNvSpPr/>
            <p:nvPr/>
          </p:nvSpPr>
          <p:spPr>
            <a:xfrm>
              <a:off x="6225824" y="3214436"/>
              <a:ext cx="816292" cy="702387"/>
            </a:xfrm>
            <a:custGeom>
              <a:avLst/>
              <a:gdLst>
                <a:gd name="connsiteX0" fmla="*/ 0 w 816292"/>
                <a:gd name="connsiteY0" fmla="*/ 151842 h 702387"/>
                <a:gd name="connsiteX1" fmla="*/ 0 w 816292"/>
                <a:gd name="connsiteY1" fmla="*/ 625235 h 702387"/>
                <a:gd name="connsiteX2" fmla="*/ 13335 w 816292"/>
                <a:gd name="connsiteY2" fmla="*/ 639522 h 702387"/>
                <a:gd name="connsiteX3" fmla="*/ 575310 w 816292"/>
                <a:gd name="connsiteY3" fmla="*/ 702387 h 702387"/>
                <a:gd name="connsiteX4" fmla="*/ 577215 w 816292"/>
                <a:gd name="connsiteY4" fmla="*/ 702387 h 702387"/>
                <a:gd name="connsiteX5" fmla="*/ 579120 w 816292"/>
                <a:gd name="connsiteY5" fmla="*/ 701435 h 702387"/>
                <a:gd name="connsiteX6" fmla="*/ 579120 w 816292"/>
                <a:gd name="connsiteY6" fmla="*/ 702387 h 702387"/>
                <a:gd name="connsiteX7" fmla="*/ 803910 w 816292"/>
                <a:gd name="connsiteY7" fmla="*/ 666192 h 702387"/>
                <a:gd name="connsiteX8" fmla="*/ 816293 w 816292"/>
                <a:gd name="connsiteY8" fmla="*/ 651905 h 702387"/>
                <a:gd name="connsiteX9" fmla="*/ 816293 w 816292"/>
                <a:gd name="connsiteY9" fmla="*/ 101360 h 702387"/>
                <a:gd name="connsiteX10" fmla="*/ 806768 w 816292"/>
                <a:gd name="connsiteY10" fmla="*/ 88025 h 702387"/>
                <a:gd name="connsiteX11" fmla="*/ 581978 w 816292"/>
                <a:gd name="connsiteY11" fmla="*/ 1347 h 702387"/>
                <a:gd name="connsiteX12" fmla="*/ 581978 w 816292"/>
                <a:gd name="connsiteY12" fmla="*/ 1347 h 702387"/>
                <a:gd name="connsiteX13" fmla="*/ 573405 w 816292"/>
                <a:gd name="connsiteY13" fmla="*/ 395 h 702387"/>
                <a:gd name="connsiteX14" fmla="*/ 11430 w 816292"/>
                <a:gd name="connsiteY14" fmla="*/ 137555 h 702387"/>
                <a:gd name="connsiteX15" fmla="*/ 0 w 816292"/>
                <a:gd name="connsiteY15" fmla="*/ 151842 h 702387"/>
                <a:gd name="connsiteX16" fmla="*/ 100013 w 816292"/>
                <a:gd name="connsiteY16" fmla="*/ 620472 h 702387"/>
                <a:gd name="connsiteX17" fmla="*/ 68580 w 816292"/>
                <a:gd name="connsiteY17" fmla="*/ 616662 h 702387"/>
                <a:gd name="connsiteX18" fmla="*/ 68580 w 816292"/>
                <a:gd name="connsiteY18" fmla="*/ 496647 h 702387"/>
                <a:gd name="connsiteX19" fmla="*/ 100013 w 816292"/>
                <a:gd name="connsiteY19" fmla="*/ 496647 h 702387"/>
                <a:gd name="connsiteX20" fmla="*/ 100013 w 816292"/>
                <a:gd name="connsiteY20" fmla="*/ 620472 h 702387"/>
                <a:gd name="connsiteX21" fmla="*/ 193358 w 816292"/>
                <a:gd name="connsiteY21" fmla="*/ 629997 h 702387"/>
                <a:gd name="connsiteX22" fmla="*/ 154305 w 816292"/>
                <a:gd name="connsiteY22" fmla="*/ 626187 h 702387"/>
                <a:gd name="connsiteX23" fmla="*/ 154305 w 816292"/>
                <a:gd name="connsiteY23" fmla="*/ 493790 h 702387"/>
                <a:gd name="connsiteX24" fmla="*/ 193358 w 816292"/>
                <a:gd name="connsiteY24" fmla="*/ 493790 h 702387"/>
                <a:gd name="connsiteX25" fmla="*/ 193358 w 816292"/>
                <a:gd name="connsiteY25" fmla="*/ 629997 h 702387"/>
                <a:gd name="connsiteX26" fmla="*/ 290512 w 816292"/>
                <a:gd name="connsiteY26" fmla="*/ 641427 h 702387"/>
                <a:gd name="connsiteX27" fmla="*/ 244792 w 816292"/>
                <a:gd name="connsiteY27" fmla="*/ 636665 h 702387"/>
                <a:gd name="connsiteX28" fmla="*/ 244792 w 816292"/>
                <a:gd name="connsiteY28" fmla="*/ 492837 h 702387"/>
                <a:gd name="connsiteX29" fmla="*/ 290512 w 816292"/>
                <a:gd name="connsiteY29" fmla="*/ 492837 h 702387"/>
                <a:gd name="connsiteX30" fmla="*/ 290512 w 816292"/>
                <a:gd name="connsiteY30" fmla="*/ 641427 h 702387"/>
                <a:gd name="connsiteX31" fmla="*/ 400050 w 816292"/>
                <a:gd name="connsiteY31" fmla="*/ 653810 h 702387"/>
                <a:gd name="connsiteX32" fmla="*/ 345757 w 816292"/>
                <a:gd name="connsiteY32" fmla="*/ 648095 h 702387"/>
                <a:gd name="connsiteX33" fmla="*/ 345757 w 816292"/>
                <a:gd name="connsiteY33" fmla="*/ 490932 h 702387"/>
                <a:gd name="connsiteX34" fmla="*/ 400050 w 816292"/>
                <a:gd name="connsiteY34" fmla="*/ 490932 h 702387"/>
                <a:gd name="connsiteX35" fmla="*/ 400050 w 816292"/>
                <a:gd name="connsiteY35" fmla="*/ 653810 h 702387"/>
                <a:gd name="connsiteX36" fmla="*/ 521018 w 816292"/>
                <a:gd name="connsiteY36" fmla="*/ 667145 h 702387"/>
                <a:gd name="connsiteX37" fmla="*/ 457200 w 816292"/>
                <a:gd name="connsiteY37" fmla="*/ 660477 h 702387"/>
                <a:gd name="connsiteX38" fmla="*/ 457200 w 816292"/>
                <a:gd name="connsiteY38" fmla="*/ 491885 h 702387"/>
                <a:gd name="connsiteX39" fmla="*/ 521018 w 816292"/>
                <a:gd name="connsiteY39" fmla="*/ 491885 h 702387"/>
                <a:gd name="connsiteX40" fmla="*/ 521018 w 816292"/>
                <a:gd name="connsiteY40" fmla="*/ 667145 h 702387"/>
                <a:gd name="connsiteX41" fmla="*/ 668655 w 816292"/>
                <a:gd name="connsiteY41" fmla="*/ 657620 h 702387"/>
                <a:gd name="connsiteX42" fmla="*/ 629603 w 816292"/>
                <a:gd name="connsiteY42" fmla="*/ 664287 h 702387"/>
                <a:gd name="connsiteX43" fmla="*/ 629603 w 816292"/>
                <a:gd name="connsiteY43" fmla="*/ 489980 h 702387"/>
                <a:gd name="connsiteX44" fmla="*/ 668655 w 816292"/>
                <a:gd name="connsiteY44" fmla="*/ 489980 h 702387"/>
                <a:gd name="connsiteX45" fmla="*/ 668655 w 816292"/>
                <a:gd name="connsiteY45" fmla="*/ 657620 h 702387"/>
                <a:gd name="connsiteX46" fmla="*/ 750570 w 816292"/>
                <a:gd name="connsiteY46" fmla="*/ 645237 h 702387"/>
                <a:gd name="connsiteX47" fmla="*/ 719138 w 816292"/>
                <a:gd name="connsiteY47" fmla="*/ 650000 h 702387"/>
                <a:gd name="connsiteX48" fmla="*/ 719138 w 816292"/>
                <a:gd name="connsiteY48" fmla="*/ 489980 h 702387"/>
                <a:gd name="connsiteX49" fmla="*/ 750570 w 816292"/>
                <a:gd name="connsiteY49" fmla="*/ 489980 h 702387"/>
                <a:gd name="connsiteX50" fmla="*/ 750570 w 816292"/>
                <a:gd name="connsiteY50" fmla="*/ 645237 h 702387"/>
                <a:gd name="connsiteX51" fmla="*/ 786765 w 816292"/>
                <a:gd name="connsiteY51" fmla="*/ 639522 h 702387"/>
                <a:gd name="connsiteX52" fmla="*/ 768668 w 816292"/>
                <a:gd name="connsiteY52" fmla="*/ 642380 h 702387"/>
                <a:gd name="connsiteX53" fmla="*/ 768668 w 816292"/>
                <a:gd name="connsiteY53" fmla="*/ 472835 h 702387"/>
                <a:gd name="connsiteX54" fmla="*/ 702945 w 816292"/>
                <a:gd name="connsiteY54" fmla="*/ 472835 h 702387"/>
                <a:gd name="connsiteX55" fmla="*/ 702945 w 816292"/>
                <a:gd name="connsiteY55" fmla="*/ 652857 h 702387"/>
                <a:gd name="connsiteX56" fmla="*/ 686753 w 816292"/>
                <a:gd name="connsiteY56" fmla="*/ 654762 h 702387"/>
                <a:gd name="connsiteX57" fmla="*/ 686753 w 816292"/>
                <a:gd name="connsiteY57" fmla="*/ 472835 h 702387"/>
                <a:gd name="connsiteX58" fmla="*/ 612458 w 816292"/>
                <a:gd name="connsiteY58" fmla="*/ 472835 h 702387"/>
                <a:gd name="connsiteX59" fmla="*/ 612458 w 816292"/>
                <a:gd name="connsiteY59" fmla="*/ 667145 h 702387"/>
                <a:gd name="connsiteX60" fmla="*/ 590550 w 816292"/>
                <a:gd name="connsiteY60" fmla="*/ 670955 h 702387"/>
                <a:gd name="connsiteX61" fmla="*/ 590550 w 816292"/>
                <a:gd name="connsiteY61" fmla="*/ 35637 h 702387"/>
                <a:gd name="connsiteX62" fmla="*/ 785813 w 816292"/>
                <a:gd name="connsiteY62" fmla="*/ 110885 h 702387"/>
                <a:gd name="connsiteX63" fmla="*/ 785813 w 816292"/>
                <a:gd name="connsiteY63" fmla="*/ 639522 h 702387"/>
                <a:gd name="connsiteX64" fmla="*/ 28575 w 816292"/>
                <a:gd name="connsiteY64" fmla="*/ 163272 h 702387"/>
                <a:gd name="connsiteX65" fmla="*/ 561975 w 816292"/>
                <a:gd name="connsiteY65" fmla="*/ 33732 h 702387"/>
                <a:gd name="connsiteX66" fmla="*/ 561975 w 816292"/>
                <a:gd name="connsiteY66" fmla="*/ 671907 h 702387"/>
                <a:gd name="connsiteX67" fmla="*/ 539115 w 816292"/>
                <a:gd name="connsiteY67" fmla="*/ 669050 h 702387"/>
                <a:gd name="connsiteX68" fmla="*/ 539115 w 816292"/>
                <a:gd name="connsiteY68" fmla="*/ 474740 h 702387"/>
                <a:gd name="connsiteX69" fmla="*/ 440055 w 816292"/>
                <a:gd name="connsiteY69" fmla="*/ 474740 h 702387"/>
                <a:gd name="connsiteX70" fmla="*/ 440055 w 816292"/>
                <a:gd name="connsiteY70" fmla="*/ 657620 h 702387"/>
                <a:gd name="connsiteX71" fmla="*/ 418148 w 816292"/>
                <a:gd name="connsiteY71" fmla="*/ 654762 h 702387"/>
                <a:gd name="connsiteX72" fmla="*/ 418148 w 816292"/>
                <a:gd name="connsiteY72" fmla="*/ 472835 h 702387"/>
                <a:gd name="connsiteX73" fmla="*/ 328612 w 816292"/>
                <a:gd name="connsiteY73" fmla="*/ 472835 h 702387"/>
                <a:gd name="connsiteX74" fmla="*/ 328612 w 816292"/>
                <a:gd name="connsiteY74" fmla="*/ 644285 h 702387"/>
                <a:gd name="connsiteX75" fmla="*/ 308610 w 816292"/>
                <a:gd name="connsiteY75" fmla="*/ 642380 h 702387"/>
                <a:gd name="connsiteX76" fmla="*/ 308610 w 816292"/>
                <a:gd name="connsiteY76" fmla="*/ 474740 h 702387"/>
                <a:gd name="connsiteX77" fmla="*/ 227647 w 816292"/>
                <a:gd name="connsiteY77" fmla="*/ 474740 h 702387"/>
                <a:gd name="connsiteX78" fmla="*/ 227647 w 816292"/>
                <a:gd name="connsiteY78" fmla="*/ 633807 h 702387"/>
                <a:gd name="connsiteX79" fmla="*/ 210502 w 816292"/>
                <a:gd name="connsiteY79" fmla="*/ 631902 h 702387"/>
                <a:gd name="connsiteX80" fmla="*/ 210502 w 816292"/>
                <a:gd name="connsiteY80" fmla="*/ 476645 h 702387"/>
                <a:gd name="connsiteX81" fmla="*/ 137160 w 816292"/>
                <a:gd name="connsiteY81" fmla="*/ 476645 h 702387"/>
                <a:gd name="connsiteX82" fmla="*/ 137160 w 816292"/>
                <a:gd name="connsiteY82" fmla="*/ 624282 h 702387"/>
                <a:gd name="connsiteX83" fmla="*/ 117157 w 816292"/>
                <a:gd name="connsiteY83" fmla="*/ 622377 h 702387"/>
                <a:gd name="connsiteX84" fmla="*/ 117157 w 816292"/>
                <a:gd name="connsiteY84" fmla="*/ 479502 h 702387"/>
                <a:gd name="connsiteX85" fmla="*/ 50482 w 816292"/>
                <a:gd name="connsiteY85" fmla="*/ 479502 h 702387"/>
                <a:gd name="connsiteX86" fmla="*/ 50482 w 816292"/>
                <a:gd name="connsiteY86" fmla="*/ 614757 h 702387"/>
                <a:gd name="connsiteX87" fmla="*/ 28575 w 816292"/>
                <a:gd name="connsiteY87" fmla="*/ 611900 h 702387"/>
                <a:gd name="connsiteX88" fmla="*/ 28575 w 816292"/>
                <a:gd name="connsiteY88" fmla="*/ 163272 h 702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Lst>
              <a:rect l="l" t="t" r="r" b="b"/>
              <a:pathLst>
                <a:path w="816292" h="702387">
                  <a:moveTo>
                    <a:pt x="0" y="151842"/>
                  </a:moveTo>
                  <a:lnTo>
                    <a:pt x="0" y="625235"/>
                  </a:lnTo>
                  <a:cubicBezTo>
                    <a:pt x="0" y="632855"/>
                    <a:pt x="5715" y="638570"/>
                    <a:pt x="13335" y="639522"/>
                  </a:cubicBezTo>
                  <a:lnTo>
                    <a:pt x="575310" y="702387"/>
                  </a:lnTo>
                  <a:cubicBezTo>
                    <a:pt x="576263" y="702387"/>
                    <a:pt x="576263" y="702387"/>
                    <a:pt x="577215" y="702387"/>
                  </a:cubicBezTo>
                  <a:cubicBezTo>
                    <a:pt x="578168" y="702387"/>
                    <a:pt x="578168" y="701435"/>
                    <a:pt x="579120" y="701435"/>
                  </a:cubicBezTo>
                  <a:lnTo>
                    <a:pt x="579120" y="702387"/>
                  </a:lnTo>
                  <a:lnTo>
                    <a:pt x="803910" y="666192"/>
                  </a:lnTo>
                  <a:cubicBezTo>
                    <a:pt x="810578" y="665240"/>
                    <a:pt x="816293" y="658572"/>
                    <a:pt x="816293" y="651905"/>
                  </a:cubicBezTo>
                  <a:lnTo>
                    <a:pt x="816293" y="101360"/>
                  </a:lnTo>
                  <a:cubicBezTo>
                    <a:pt x="816293" y="95645"/>
                    <a:pt x="812483" y="89930"/>
                    <a:pt x="806768" y="88025"/>
                  </a:cubicBezTo>
                  <a:lnTo>
                    <a:pt x="581978" y="1347"/>
                  </a:lnTo>
                  <a:lnTo>
                    <a:pt x="581978" y="1347"/>
                  </a:lnTo>
                  <a:cubicBezTo>
                    <a:pt x="579120" y="395"/>
                    <a:pt x="576263" y="-558"/>
                    <a:pt x="573405" y="395"/>
                  </a:cubicBezTo>
                  <a:lnTo>
                    <a:pt x="11430" y="137555"/>
                  </a:lnTo>
                  <a:cubicBezTo>
                    <a:pt x="3810" y="139460"/>
                    <a:pt x="0" y="145175"/>
                    <a:pt x="0" y="151842"/>
                  </a:cubicBezTo>
                  <a:close/>
                  <a:moveTo>
                    <a:pt x="100013" y="620472"/>
                  </a:moveTo>
                  <a:lnTo>
                    <a:pt x="68580" y="616662"/>
                  </a:lnTo>
                  <a:lnTo>
                    <a:pt x="68580" y="496647"/>
                  </a:lnTo>
                  <a:lnTo>
                    <a:pt x="100013" y="496647"/>
                  </a:lnTo>
                  <a:lnTo>
                    <a:pt x="100013" y="620472"/>
                  </a:lnTo>
                  <a:close/>
                  <a:moveTo>
                    <a:pt x="193358" y="629997"/>
                  </a:moveTo>
                  <a:lnTo>
                    <a:pt x="154305" y="626187"/>
                  </a:lnTo>
                  <a:lnTo>
                    <a:pt x="154305" y="493790"/>
                  </a:lnTo>
                  <a:lnTo>
                    <a:pt x="193358" y="493790"/>
                  </a:lnTo>
                  <a:lnTo>
                    <a:pt x="193358" y="629997"/>
                  </a:lnTo>
                  <a:close/>
                  <a:moveTo>
                    <a:pt x="290512" y="641427"/>
                  </a:moveTo>
                  <a:lnTo>
                    <a:pt x="244792" y="636665"/>
                  </a:lnTo>
                  <a:lnTo>
                    <a:pt x="244792" y="492837"/>
                  </a:lnTo>
                  <a:lnTo>
                    <a:pt x="290512" y="492837"/>
                  </a:lnTo>
                  <a:lnTo>
                    <a:pt x="290512" y="641427"/>
                  </a:lnTo>
                  <a:close/>
                  <a:moveTo>
                    <a:pt x="400050" y="653810"/>
                  </a:moveTo>
                  <a:lnTo>
                    <a:pt x="345757" y="648095"/>
                  </a:lnTo>
                  <a:lnTo>
                    <a:pt x="345757" y="490932"/>
                  </a:lnTo>
                  <a:lnTo>
                    <a:pt x="400050" y="490932"/>
                  </a:lnTo>
                  <a:lnTo>
                    <a:pt x="400050" y="653810"/>
                  </a:lnTo>
                  <a:close/>
                  <a:moveTo>
                    <a:pt x="521018" y="667145"/>
                  </a:moveTo>
                  <a:lnTo>
                    <a:pt x="457200" y="660477"/>
                  </a:lnTo>
                  <a:lnTo>
                    <a:pt x="457200" y="491885"/>
                  </a:lnTo>
                  <a:lnTo>
                    <a:pt x="521018" y="491885"/>
                  </a:lnTo>
                  <a:lnTo>
                    <a:pt x="521018" y="667145"/>
                  </a:lnTo>
                  <a:close/>
                  <a:moveTo>
                    <a:pt x="668655" y="657620"/>
                  </a:moveTo>
                  <a:lnTo>
                    <a:pt x="629603" y="664287"/>
                  </a:lnTo>
                  <a:lnTo>
                    <a:pt x="629603" y="489980"/>
                  </a:lnTo>
                  <a:lnTo>
                    <a:pt x="668655" y="489980"/>
                  </a:lnTo>
                  <a:lnTo>
                    <a:pt x="668655" y="657620"/>
                  </a:lnTo>
                  <a:close/>
                  <a:moveTo>
                    <a:pt x="750570" y="645237"/>
                  </a:moveTo>
                  <a:lnTo>
                    <a:pt x="719138" y="650000"/>
                  </a:lnTo>
                  <a:lnTo>
                    <a:pt x="719138" y="489980"/>
                  </a:lnTo>
                  <a:lnTo>
                    <a:pt x="750570" y="489980"/>
                  </a:lnTo>
                  <a:lnTo>
                    <a:pt x="750570" y="645237"/>
                  </a:lnTo>
                  <a:close/>
                  <a:moveTo>
                    <a:pt x="786765" y="639522"/>
                  </a:moveTo>
                  <a:lnTo>
                    <a:pt x="768668" y="642380"/>
                  </a:lnTo>
                  <a:lnTo>
                    <a:pt x="768668" y="472835"/>
                  </a:lnTo>
                  <a:lnTo>
                    <a:pt x="702945" y="472835"/>
                  </a:lnTo>
                  <a:lnTo>
                    <a:pt x="702945" y="652857"/>
                  </a:lnTo>
                  <a:lnTo>
                    <a:pt x="686753" y="654762"/>
                  </a:lnTo>
                  <a:lnTo>
                    <a:pt x="686753" y="472835"/>
                  </a:lnTo>
                  <a:lnTo>
                    <a:pt x="612458" y="472835"/>
                  </a:lnTo>
                  <a:lnTo>
                    <a:pt x="612458" y="667145"/>
                  </a:lnTo>
                  <a:lnTo>
                    <a:pt x="590550" y="670955"/>
                  </a:lnTo>
                  <a:lnTo>
                    <a:pt x="590550" y="35637"/>
                  </a:lnTo>
                  <a:lnTo>
                    <a:pt x="785813" y="110885"/>
                  </a:lnTo>
                  <a:lnTo>
                    <a:pt x="785813" y="639522"/>
                  </a:lnTo>
                  <a:close/>
                  <a:moveTo>
                    <a:pt x="28575" y="163272"/>
                  </a:moveTo>
                  <a:lnTo>
                    <a:pt x="561975" y="33732"/>
                  </a:lnTo>
                  <a:lnTo>
                    <a:pt x="561975" y="671907"/>
                  </a:lnTo>
                  <a:lnTo>
                    <a:pt x="539115" y="669050"/>
                  </a:lnTo>
                  <a:lnTo>
                    <a:pt x="539115" y="474740"/>
                  </a:lnTo>
                  <a:lnTo>
                    <a:pt x="440055" y="474740"/>
                  </a:lnTo>
                  <a:lnTo>
                    <a:pt x="440055" y="657620"/>
                  </a:lnTo>
                  <a:lnTo>
                    <a:pt x="418148" y="654762"/>
                  </a:lnTo>
                  <a:lnTo>
                    <a:pt x="418148" y="472835"/>
                  </a:lnTo>
                  <a:lnTo>
                    <a:pt x="328612" y="472835"/>
                  </a:lnTo>
                  <a:lnTo>
                    <a:pt x="328612" y="644285"/>
                  </a:lnTo>
                  <a:lnTo>
                    <a:pt x="308610" y="642380"/>
                  </a:lnTo>
                  <a:lnTo>
                    <a:pt x="308610" y="474740"/>
                  </a:lnTo>
                  <a:lnTo>
                    <a:pt x="227647" y="474740"/>
                  </a:lnTo>
                  <a:lnTo>
                    <a:pt x="227647" y="633807"/>
                  </a:lnTo>
                  <a:lnTo>
                    <a:pt x="210502" y="631902"/>
                  </a:lnTo>
                  <a:lnTo>
                    <a:pt x="210502" y="476645"/>
                  </a:lnTo>
                  <a:lnTo>
                    <a:pt x="137160" y="476645"/>
                  </a:lnTo>
                  <a:lnTo>
                    <a:pt x="137160" y="624282"/>
                  </a:lnTo>
                  <a:lnTo>
                    <a:pt x="117157" y="622377"/>
                  </a:lnTo>
                  <a:lnTo>
                    <a:pt x="117157" y="479502"/>
                  </a:lnTo>
                  <a:lnTo>
                    <a:pt x="50482" y="479502"/>
                  </a:lnTo>
                  <a:lnTo>
                    <a:pt x="50482" y="614757"/>
                  </a:lnTo>
                  <a:lnTo>
                    <a:pt x="28575" y="611900"/>
                  </a:lnTo>
                  <a:lnTo>
                    <a:pt x="28575" y="163272"/>
                  </a:lnTo>
                  <a:close/>
                </a:path>
              </a:pathLst>
            </a:custGeom>
            <a:grpFill/>
            <a:ln w="9525" cap="flat">
              <a:noFill/>
              <a:prstDash val="solid"/>
              <a:miter/>
            </a:ln>
          </p:spPr>
          <p:txBody>
            <a:bodyPr rtlCol="0" anchor="ctr"/>
            <a:lstStyle/>
            <a:p>
              <a:pPr rtl="0"/>
              <a:endParaRPr lang="en-US">
                <a:ea typeface="Meiryo" panose="020B0604030504040204" pitchFamily="34" charset="-128"/>
              </a:endParaRPr>
            </a:p>
          </p:txBody>
        </p:sp>
        <p:sp>
          <p:nvSpPr>
            <p:cNvPr id="61" name="Freeform 1010">
              <a:extLst>
                <a:ext uri="{FF2B5EF4-FFF2-40B4-BE49-F238E27FC236}">
                  <a16:creationId xmlns:a16="http://schemas.microsoft.com/office/drawing/2014/main" id="{F8A99E6C-A50A-6651-AD96-EAE84BC01382}"/>
                </a:ext>
              </a:extLst>
            </p:cNvPr>
            <p:cNvSpPr/>
            <p:nvPr/>
          </p:nvSpPr>
          <p:spPr>
            <a:xfrm>
              <a:off x="6276307" y="3380566"/>
              <a:ext cx="66675" cy="99059"/>
            </a:xfrm>
            <a:custGeom>
              <a:avLst/>
              <a:gdLst>
                <a:gd name="connsiteX0" fmla="*/ 66675 w 66675"/>
                <a:gd name="connsiteY0" fmla="*/ 0 h 99059"/>
                <a:gd name="connsiteX1" fmla="*/ 0 w 66675"/>
                <a:gd name="connsiteY1" fmla="*/ 14288 h 99059"/>
                <a:gd name="connsiteX2" fmla="*/ 0 w 66675"/>
                <a:gd name="connsiteY2" fmla="*/ 99060 h 99059"/>
                <a:gd name="connsiteX3" fmla="*/ 66675 w 66675"/>
                <a:gd name="connsiteY3" fmla="*/ 88583 h 99059"/>
                <a:gd name="connsiteX4" fmla="*/ 66675 w 66675"/>
                <a:gd name="connsiteY4" fmla="*/ 0 h 99059"/>
                <a:gd name="connsiteX5" fmla="*/ 49530 w 66675"/>
                <a:gd name="connsiteY5" fmla="*/ 72390 h 99059"/>
                <a:gd name="connsiteX6" fmla="*/ 18097 w 66675"/>
                <a:gd name="connsiteY6" fmla="*/ 77153 h 99059"/>
                <a:gd name="connsiteX7" fmla="*/ 18097 w 66675"/>
                <a:gd name="connsiteY7" fmla="*/ 27622 h 99059"/>
                <a:gd name="connsiteX8" fmla="*/ 49530 w 66675"/>
                <a:gd name="connsiteY8" fmla="*/ 20955 h 99059"/>
                <a:gd name="connsiteX9" fmla="*/ 49530 w 66675"/>
                <a:gd name="connsiteY9" fmla="*/ 72390 h 99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675" h="99059">
                  <a:moveTo>
                    <a:pt x="66675" y="0"/>
                  </a:moveTo>
                  <a:lnTo>
                    <a:pt x="0" y="14288"/>
                  </a:lnTo>
                  <a:lnTo>
                    <a:pt x="0" y="99060"/>
                  </a:lnTo>
                  <a:lnTo>
                    <a:pt x="66675" y="88583"/>
                  </a:lnTo>
                  <a:lnTo>
                    <a:pt x="66675" y="0"/>
                  </a:lnTo>
                  <a:close/>
                  <a:moveTo>
                    <a:pt x="49530" y="72390"/>
                  </a:moveTo>
                  <a:lnTo>
                    <a:pt x="18097" y="77153"/>
                  </a:lnTo>
                  <a:lnTo>
                    <a:pt x="18097" y="27622"/>
                  </a:lnTo>
                  <a:lnTo>
                    <a:pt x="49530" y="20955"/>
                  </a:lnTo>
                  <a:lnTo>
                    <a:pt x="49530" y="72390"/>
                  </a:lnTo>
                  <a:close/>
                </a:path>
              </a:pathLst>
            </a:custGeom>
            <a:grpFill/>
            <a:ln w="9525" cap="flat">
              <a:noFill/>
              <a:prstDash val="solid"/>
              <a:miter/>
            </a:ln>
          </p:spPr>
          <p:txBody>
            <a:bodyPr rtlCol="0" anchor="ctr"/>
            <a:lstStyle/>
            <a:p>
              <a:pPr rtl="0"/>
              <a:endParaRPr lang="en-US">
                <a:ea typeface="Meiryo" panose="020B0604030504040204" pitchFamily="34" charset="-128"/>
              </a:endParaRPr>
            </a:p>
          </p:txBody>
        </p:sp>
        <p:sp>
          <p:nvSpPr>
            <p:cNvPr id="62" name="Freeform 1011">
              <a:extLst>
                <a:ext uri="{FF2B5EF4-FFF2-40B4-BE49-F238E27FC236}">
                  <a16:creationId xmlns:a16="http://schemas.microsoft.com/office/drawing/2014/main" id="{056CC85A-8EF5-EA9D-D405-3F5A8AAC3233}"/>
                </a:ext>
              </a:extLst>
            </p:cNvPr>
            <p:cNvSpPr/>
            <p:nvPr/>
          </p:nvSpPr>
          <p:spPr>
            <a:xfrm>
              <a:off x="6362984" y="3359611"/>
              <a:ext cx="73342" cy="103822"/>
            </a:xfrm>
            <a:custGeom>
              <a:avLst/>
              <a:gdLst>
                <a:gd name="connsiteX0" fmla="*/ 73343 w 73342"/>
                <a:gd name="connsiteY0" fmla="*/ 0 h 103822"/>
                <a:gd name="connsiteX1" fmla="*/ 0 w 73342"/>
                <a:gd name="connsiteY1" fmla="*/ 15240 h 103822"/>
                <a:gd name="connsiteX2" fmla="*/ 0 w 73342"/>
                <a:gd name="connsiteY2" fmla="*/ 103823 h 103822"/>
                <a:gd name="connsiteX3" fmla="*/ 73343 w 73342"/>
                <a:gd name="connsiteY3" fmla="*/ 91440 h 103822"/>
                <a:gd name="connsiteX4" fmla="*/ 73343 w 73342"/>
                <a:gd name="connsiteY4" fmla="*/ 0 h 103822"/>
                <a:gd name="connsiteX5" fmla="*/ 56198 w 73342"/>
                <a:gd name="connsiteY5" fmla="*/ 77152 h 103822"/>
                <a:gd name="connsiteX6" fmla="*/ 17145 w 73342"/>
                <a:gd name="connsiteY6" fmla="*/ 83820 h 103822"/>
                <a:gd name="connsiteX7" fmla="*/ 17145 w 73342"/>
                <a:gd name="connsiteY7" fmla="*/ 29527 h 103822"/>
                <a:gd name="connsiteX8" fmla="*/ 56198 w 73342"/>
                <a:gd name="connsiteY8" fmla="*/ 21907 h 103822"/>
                <a:gd name="connsiteX9" fmla="*/ 56198 w 73342"/>
                <a:gd name="connsiteY9" fmla="*/ 77152 h 103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3342" h="103822">
                  <a:moveTo>
                    <a:pt x="73343" y="0"/>
                  </a:moveTo>
                  <a:lnTo>
                    <a:pt x="0" y="15240"/>
                  </a:lnTo>
                  <a:lnTo>
                    <a:pt x="0" y="103823"/>
                  </a:lnTo>
                  <a:lnTo>
                    <a:pt x="73343" y="91440"/>
                  </a:lnTo>
                  <a:lnTo>
                    <a:pt x="73343" y="0"/>
                  </a:lnTo>
                  <a:close/>
                  <a:moveTo>
                    <a:pt x="56198" y="77152"/>
                  </a:moveTo>
                  <a:lnTo>
                    <a:pt x="17145" y="83820"/>
                  </a:lnTo>
                  <a:lnTo>
                    <a:pt x="17145" y="29527"/>
                  </a:lnTo>
                  <a:lnTo>
                    <a:pt x="56198" y="21907"/>
                  </a:lnTo>
                  <a:lnTo>
                    <a:pt x="56198" y="77152"/>
                  </a:lnTo>
                  <a:close/>
                </a:path>
              </a:pathLst>
            </a:custGeom>
            <a:grpFill/>
            <a:ln w="9525" cap="flat">
              <a:noFill/>
              <a:prstDash val="solid"/>
              <a:miter/>
            </a:ln>
          </p:spPr>
          <p:txBody>
            <a:bodyPr rtlCol="0" anchor="ctr"/>
            <a:lstStyle/>
            <a:p>
              <a:pPr rtl="0"/>
              <a:endParaRPr lang="en-US">
                <a:ea typeface="Meiryo" panose="020B0604030504040204" pitchFamily="34" charset="-128"/>
              </a:endParaRPr>
            </a:p>
          </p:txBody>
        </p:sp>
        <p:sp>
          <p:nvSpPr>
            <p:cNvPr id="63" name="Freeform 1012">
              <a:extLst>
                <a:ext uri="{FF2B5EF4-FFF2-40B4-BE49-F238E27FC236}">
                  <a16:creationId xmlns:a16="http://schemas.microsoft.com/office/drawing/2014/main" id="{08DFC715-4114-ED91-A53F-00C91BD0F4F7}"/>
                </a:ext>
              </a:extLst>
            </p:cNvPr>
            <p:cNvSpPr/>
            <p:nvPr/>
          </p:nvSpPr>
          <p:spPr>
            <a:xfrm>
              <a:off x="6453471" y="3338656"/>
              <a:ext cx="80962" cy="110490"/>
            </a:xfrm>
            <a:custGeom>
              <a:avLst/>
              <a:gdLst>
                <a:gd name="connsiteX0" fmla="*/ 80963 w 80962"/>
                <a:gd name="connsiteY0" fmla="*/ 0 h 110490"/>
                <a:gd name="connsiteX1" fmla="*/ 0 w 80962"/>
                <a:gd name="connsiteY1" fmla="*/ 17145 h 110490"/>
                <a:gd name="connsiteX2" fmla="*/ 0 w 80962"/>
                <a:gd name="connsiteY2" fmla="*/ 110490 h 110490"/>
                <a:gd name="connsiteX3" fmla="*/ 80963 w 80962"/>
                <a:gd name="connsiteY3" fmla="*/ 97155 h 110490"/>
                <a:gd name="connsiteX4" fmla="*/ 80963 w 80962"/>
                <a:gd name="connsiteY4" fmla="*/ 0 h 110490"/>
                <a:gd name="connsiteX5" fmla="*/ 62865 w 80962"/>
                <a:gd name="connsiteY5" fmla="*/ 81915 h 110490"/>
                <a:gd name="connsiteX6" fmla="*/ 17145 w 80962"/>
                <a:gd name="connsiteY6" fmla="*/ 89535 h 110490"/>
                <a:gd name="connsiteX7" fmla="*/ 17145 w 80962"/>
                <a:gd name="connsiteY7" fmla="*/ 31432 h 110490"/>
                <a:gd name="connsiteX8" fmla="*/ 62865 w 80962"/>
                <a:gd name="connsiteY8" fmla="*/ 21907 h 110490"/>
                <a:gd name="connsiteX9" fmla="*/ 62865 w 80962"/>
                <a:gd name="connsiteY9" fmla="*/ 81915 h 110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962" h="110490">
                  <a:moveTo>
                    <a:pt x="80963" y="0"/>
                  </a:moveTo>
                  <a:lnTo>
                    <a:pt x="0" y="17145"/>
                  </a:lnTo>
                  <a:lnTo>
                    <a:pt x="0" y="110490"/>
                  </a:lnTo>
                  <a:lnTo>
                    <a:pt x="80963" y="97155"/>
                  </a:lnTo>
                  <a:lnTo>
                    <a:pt x="80963" y="0"/>
                  </a:lnTo>
                  <a:close/>
                  <a:moveTo>
                    <a:pt x="62865" y="81915"/>
                  </a:moveTo>
                  <a:lnTo>
                    <a:pt x="17145" y="89535"/>
                  </a:lnTo>
                  <a:lnTo>
                    <a:pt x="17145" y="31432"/>
                  </a:lnTo>
                  <a:lnTo>
                    <a:pt x="62865" y="21907"/>
                  </a:lnTo>
                  <a:lnTo>
                    <a:pt x="62865" y="81915"/>
                  </a:lnTo>
                  <a:close/>
                </a:path>
              </a:pathLst>
            </a:custGeom>
            <a:grpFill/>
            <a:ln w="9525" cap="flat">
              <a:noFill/>
              <a:prstDash val="solid"/>
              <a:miter/>
            </a:ln>
          </p:spPr>
          <p:txBody>
            <a:bodyPr rtlCol="0" anchor="ctr"/>
            <a:lstStyle/>
            <a:p>
              <a:pPr rtl="0"/>
              <a:endParaRPr lang="en-US">
                <a:ea typeface="Meiryo" panose="020B0604030504040204" pitchFamily="34" charset="-128"/>
              </a:endParaRPr>
            </a:p>
          </p:txBody>
        </p:sp>
        <p:sp>
          <p:nvSpPr>
            <p:cNvPr id="64" name="Freeform 1013">
              <a:extLst>
                <a:ext uri="{FF2B5EF4-FFF2-40B4-BE49-F238E27FC236}">
                  <a16:creationId xmlns:a16="http://schemas.microsoft.com/office/drawing/2014/main" id="{0318018C-3241-AA2C-8CB4-5203364668FB}"/>
                </a:ext>
              </a:extLst>
            </p:cNvPr>
            <p:cNvSpPr/>
            <p:nvPr/>
          </p:nvSpPr>
          <p:spPr>
            <a:xfrm>
              <a:off x="6553484" y="3314844"/>
              <a:ext cx="89534" cy="117157"/>
            </a:xfrm>
            <a:custGeom>
              <a:avLst/>
              <a:gdLst>
                <a:gd name="connsiteX0" fmla="*/ 89535 w 89534"/>
                <a:gd name="connsiteY0" fmla="*/ 0 h 117157"/>
                <a:gd name="connsiteX1" fmla="*/ 0 w 89534"/>
                <a:gd name="connsiteY1" fmla="*/ 19050 h 117157"/>
                <a:gd name="connsiteX2" fmla="*/ 0 w 89534"/>
                <a:gd name="connsiteY2" fmla="*/ 117157 h 117157"/>
                <a:gd name="connsiteX3" fmla="*/ 89535 w 89534"/>
                <a:gd name="connsiteY3" fmla="*/ 102870 h 117157"/>
                <a:gd name="connsiteX4" fmla="*/ 89535 w 89534"/>
                <a:gd name="connsiteY4" fmla="*/ 0 h 117157"/>
                <a:gd name="connsiteX5" fmla="*/ 72390 w 89534"/>
                <a:gd name="connsiteY5" fmla="*/ 87630 h 117157"/>
                <a:gd name="connsiteX6" fmla="*/ 18097 w 89534"/>
                <a:gd name="connsiteY6" fmla="*/ 96203 h 117157"/>
                <a:gd name="connsiteX7" fmla="*/ 18097 w 89534"/>
                <a:gd name="connsiteY7" fmla="*/ 33338 h 117157"/>
                <a:gd name="connsiteX8" fmla="*/ 72390 w 89534"/>
                <a:gd name="connsiteY8" fmla="*/ 21907 h 117157"/>
                <a:gd name="connsiteX9" fmla="*/ 72390 w 89534"/>
                <a:gd name="connsiteY9" fmla="*/ 87630 h 117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9534" h="117157">
                  <a:moveTo>
                    <a:pt x="89535" y="0"/>
                  </a:moveTo>
                  <a:lnTo>
                    <a:pt x="0" y="19050"/>
                  </a:lnTo>
                  <a:lnTo>
                    <a:pt x="0" y="117157"/>
                  </a:lnTo>
                  <a:lnTo>
                    <a:pt x="89535" y="102870"/>
                  </a:lnTo>
                  <a:lnTo>
                    <a:pt x="89535" y="0"/>
                  </a:lnTo>
                  <a:close/>
                  <a:moveTo>
                    <a:pt x="72390" y="87630"/>
                  </a:moveTo>
                  <a:lnTo>
                    <a:pt x="18097" y="96203"/>
                  </a:lnTo>
                  <a:lnTo>
                    <a:pt x="18097" y="33338"/>
                  </a:lnTo>
                  <a:lnTo>
                    <a:pt x="72390" y="21907"/>
                  </a:lnTo>
                  <a:lnTo>
                    <a:pt x="72390" y="87630"/>
                  </a:lnTo>
                  <a:close/>
                </a:path>
              </a:pathLst>
            </a:custGeom>
            <a:grpFill/>
            <a:ln w="9525" cap="flat">
              <a:noFill/>
              <a:prstDash val="solid"/>
              <a:miter/>
            </a:ln>
          </p:spPr>
          <p:txBody>
            <a:bodyPr rtlCol="0" anchor="ctr"/>
            <a:lstStyle/>
            <a:p>
              <a:pPr rtl="0"/>
              <a:endParaRPr lang="en-US">
                <a:ea typeface="Meiryo" panose="020B0604030504040204" pitchFamily="34" charset="-128"/>
              </a:endParaRPr>
            </a:p>
          </p:txBody>
        </p:sp>
        <p:sp>
          <p:nvSpPr>
            <p:cNvPr id="65" name="Freeform 1014">
              <a:extLst>
                <a:ext uri="{FF2B5EF4-FFF2-40B4-BE49-F238E27FC236}">
                  <a16:creationId xmlns:a16="http://schemas.microsoft.com/office/drawing/2014/main" id="{99DA9AA6-E47C-5477-58F2-514AC308FF11}"/>
                </a:ext>
              </a:extLst>
            </p:cNvPr>
            <p:cNvSpPr/>
            <p:nvPr/>
          </p:nvSpPr>
          <p:spPr>
            <a:xfrm>
              <a:off x="6665879" y="3290078"/>
              <a:ext cx="99059" cy="123825"/>
            </a:xfrm>
            <a:custGeom>
              <a:avLst/>
              <a:gdLst>
                <a:gd name="connsiteX0" fmla="*/ 98108 w 99059"/>
                <a:gd name="connsiteY0" fmla="*/ 0 h 123825"/>
                <a:gd name="connsiteX1" fmla="*/ 0 w 99059"/>
                <a:gd name="connsiteY1" fmla="*/ 20955 h 123825"/>
                <a:gd name="connsiteX2" fmla="*/ 0 w 99059"/>
                <a:gd name="connsiteY2" fmla="*/ 123825 h 123825"/>
                <a:gd name="connsiteX3" fmla="*/ 99060 w 99059"/>
                <a:gd name="connsiteY3" fmla="*/ 107633 h 123825"/>
                <a:gd name="connsiteX4" fmla="*/ 99060 w 99059"/>
                <a:gd name="connsiteY4" fmla="*/ 0 h 123825"/>
                <a:gd name="connsiteX5" fmla="*/ 80963 w 99059"/>
                <a:gd name="connsiteY5" fmla="*/ 93345 h 123825"/>
                <a:gd name="connsiteX6" fmla="*/ 17145 w 99059"/>
                <a:gd name="connsiteY6" fmla="*/ 103823 h 123825"/>
                <a:gd name="connsiteX7" fmla="*/ 17145 w 99059"/>
                <a:gd name="connsiteY7" fmla="*/ 35243 h 123825"/>
                <a:gd name="connsiteX8" fmla="*/ 80963 w 99059"/>
                <a:gd name="connsiteY8" fmla="*/ 21908 h 123825"/>
                <a:gd name="connsiteX9" fmla="*/ 80963 w 99059"/>
                <a:gd name="connsiteY9" fmla="*/ 93345 h 123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9059" h="123825">
                  <a:moveTo>
                    <a:pt x="98108" y="0"/>
                  </a:moveTo>
                  <a:lnTo>
                    <a:pt x="0" y="20955"/>
                  </a:lnTo>
                  <a:lnTo>
                    <a:pt x="0" y="123825"/>
                  </a:lnTo>
                  <a:lnTo>
                    <a:pt x="99060" y="107633"/>
                  </a:lnTo>
                  <a:lnTo>
                    <a:pt x="99060" y="0"/>
                  </a:lnTo>
                  <a:close/>
                  <a:moveTo>
                    <a:pt x="80963" y="93345"/>
                  </a:moveTo>
                  <a:lnTo>
                    <a:pt x="17145" y="103823"/>
                  </a:lnTo>
                  <a:lnTo>
                    <a:pt x="17145" y="35243"/>
                  </a:lnTo>
                  <a:lnTo>
                    <a:pt x="80963" y="21908"/>
                  </a:lnTo>
                  <a:lnTo>
                    <a:pt x="80963" y="93345"/>
                  </a:lnTo>
                  <a:close/>
                </a:path>
              </a:pathLst>
            </a:custGeom>
            <a:grpFill/>
            <a:ln w="9525" cap="flat">
              <a:noFill/>
              <a:prstDash val="solid"/>
              <a:miter/>
            </a:ln>
          </p:spPr>
          <p:txBody>
            <a:bodyPr rtlCol="0" anchor="ctr"/>
            <a:lstStyle/>
            <a:p>
              <a:pPr rtl="0"/>
              <a:endParaRPr lang="en-US">
                <a:ea typeface="Meiryo" panose="020B0604030504040204" pitchFamily="34" charset="-128"/>
              </a:endParaRPr>
            </a:p>
          </p:txBody>
        </p:sp>
        <p:sp>
          <p:nvSpPr>
            <p:cNvPr id="66" name="Freeform 1015">
              <a:extLst>
                <a:ext uri="{FF2B5EF4-FFF2-40B4-BE49-F238E27FC236}">
                  <a16:creationId xmlns:a16="http://schemas.microsoft.com/office/drawing/2014/main" id="{40A9BFA7-5EDB-62C7-AFA1-D2779691D239}"/>
                </a:ext>
              </a:extLst>
            </p:cNvPr>
            <p:cNvSpPr/>
            <p:nvPr/>
          </p:nvSpPr>
          <p:spPr>
            <a:xfrm>
              <a:off x="6276307" y="3484388"/>
              <a:ext cx="66675" cy="94297"/>
            </a:xfrm>
            <a:custGeom>
              <a:avLst/>
              <a:gdLst>
                <a:gd name="connsiteX0" fmla="*/ 66675 w 66675"/>
                <a:gd name="connsiteY0" fmla="*/ 0 h 94297"/>
                <a:gd name="connsiteX1" fmla="*/ 0 w 66675"/>
                <a:gd name="connsiteY1" fmla="*/ 9525 h 94297"/>
                <a:gd name="connsiteX2" fmla="*/ 0 w 66675"/>
                <a:gd name="connsiteY2" fmla="*/ 94298 h 94297"/>
                <a:gd name="connsiteX3" fmla="*/ 66675 w 66675"/>
                <a:gd name="connsiteY3" fmla="*/ 87630 h 94297"/>
                <a:gd name="connsiteX4" fmla="*/ 66675 w 66675"/>
                <a:gd name="connsiteY4" fmla="*/ 0 h 94297"/>
                <a:gd name="connsiteX5" fmla="*/ 49530 w 66675"/>
                <a:gd name="connsiteY5" fmla="*/ 71438 h 94297"/>
                <a:gd name="connsiteX6" fmla="*/ 18097 w 66675"/>
                <a:gd name="connsiteY6" fmla="*/ 74295 h 94297"/>
                <a:gd name="connsiteX7" fmla="*/ 18097 w 66675"/>
                <a:gd name="connsiteY7" fmla="*/ 24765 h 94297"/>
                <a:gd name="connsiteX8" fmla="*/ 49530 w 66675"/>
                <a:gd name="connsiteY8" fmla="*/ 20003 h 94297"/>
                <a:gd name="connsiteX9" fmla="*/ 49530 w 66675"/>
                <a:gd name="connsiteY9" fmla="*/ 71438 h 94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675" h="94297">
                  <a:moveTo>
                    <a:pt x="66675" y="0"/>
                  </a:moveTo>
                  <a:lnTo>
                    <a:pt x="0" y="9525"/>
                  </a:lnTo>
                  <a:lnTo>
                    <a:pt x="0" y="94298"/>
                  </a:lnTo>
                  <a:lnTo>
                    <a:pt x="66675" y="87630"/>
                  </a:lnTo>
                  <a:lnTo>
                    <a:pt x="66675" y="0"/>
                  </a:lnTo>
                  <a:close/>
                  <a:moveTo>
                    <a:pt x="49530" y="71438"/>
                  </a:moveTo>
                  <a:lnTo>
                    <a:pt x="18097" y="74295"/>
                  </a:lnTo>
                  <a:lnTo>
                    <a:pt x="18097" y="24765"/>
                  </a:lnTo>
                  <a:lnTo>
                    <a:pt x="49530" y="20003"/>
                  </a:lnTo>
                  <a:lnTo>
                    <a:pt x="49530" y="71438"/>
                  </a:lnTo>
                  <a:close/>
                </a:path>
              </a:pathLst>
            </a:custGeom>
            <a:grpFill/>
            <a:ln w="9525" cap="flat">
              <a:noFill/>
              <a:prstDash val="solid"/>
              <a:miter/>
            </a:ln>
          </p:spPr>
          <p:txBody>
            <a:bodyPr rtlCol="0" anchor="ctr"/>
            <a:lstStyle/>
            <a:p>
              <a:pPr rtl="0"/>
              <a:endParaRPr lang="en-US">
                <a:ea typeface="Meiryo" panose="020B0604030504040204" pitchFamily="34" charset="-128"/>
              </a:endParaRPr>
            </a:p>
          </p:txBody>
        </p:sp>
        <p:sp>
          <p:nvSpPr>
            <p:cNvPr id="67" name="Freeform 1016">
              <a:extLst>
                <a:ext uri="{FF2B5EF4-FFF2-40B4-BE49-F238E27FC236}">
                  <a16:creationId xmlns:a16="http://schemas.microsoft.com/office/drawing/2014/main" id="{AB021500-A20A-8A73-825E-779A5F9EFD28}"/>
                </a:ext>
              </a:extLst>
            </p:cNvPr>
            <p:cNvSpPr/>
            <p:nvPr/>
          </p:nvSpPr>
          <p:spPr>
            <a:xfrm>
              <a:off x="6362984" y="3470101"/>
              <a:ext cx="73342" cy="99060"/>
            </a:xfrm>
            <a:custGeom>
              <a:avLst/>
              <a:gdLst>
                <a:gd name="connsiteX0" fmla="*/ 73343 w 73342"/>
                <a:gd name="connsiteY0" fmla="*/ 0 h 99060"/>
                <a:gd name="connsiteX1" fmla="*/ 0 w 73342"/>
                <a:gd name="connsiteY1" fmla="*/ 10478 h 99060"/>
                <a:gd name="connsiteX2" fmla="*/ 0 w 73342"/>
                <a:gd name="connsiteY2" fmla="*/ 99060 h 99060"/>
                <a:gd name="connsiteX3" fmla="*/ 73343 w 73342"/>
                <a:gd name="connsiteY3" fmla="*/ 92393 h 99060"/>
                <a:gd name="connsiteX4" fmla="*/ 73343 w 73342"/>
                <a:gd name="connsiteY4" fmla="*/ 0 h 99060"/>
                <a:gd name="connsiteX5" fmla="*/ 56198 w 73342"/>
                <a:gd name="connsiteY5" fmla="*/ 76200 h 99060"/>
                <a:gd name="connsiteX6" fmla="*/ 17145 w 73342"/>
                <a:gd name="connsiteY6" fmla="*/ 80010 h 99060"/>
                <a:gd name="connsiteX7" fmla="*/ 17145 w 73342"/>
                <a:gd name="connsiteY7" fmla="*/ 25718 h 99060"/>
                <a:gd name="connsiteX8" fmla="*/ 56198 w 73342"/>
                <a:gd name="connsiteY8" fmla="*/ 20003 h 99060"/>
                <a:gd name="connsiteX9" fmla="*/ 56198 w 73342"/>
                <a:gd name="connsiteY9" fmla="*/ 76200 h 990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3342" h="99060">
                  <a:moveTo>
                    <a:pt x="73343" y="0"/>
                  </a:moveTo>
                  <a:lnTo>
                    <a:pt x="0" y="10478"/>
                  </a:lnTo>
                  <a:lnTo>
                    <a:pt x="0" y="99060"/>
                  </a:lnTo>
                  <a:lnTo>
                    <a:pt x="73343" y="92393"/>
                  </a:lnTo>
                  <a:lnTo>
                    <a:pt x="73343" y="0"/>
                  </a:lnTo>
                  <a:close/>
                  <a:moveTo>
                    <a:pt x="56198" y="76200"/>
                  </a:moveTo>
                  <a:lnTo>
                    <a:pt x="17145" y="80010"/>
                  </a:lnTo>
                  <a:lnTo>
                    <a:pt x="17145" y="25718"/>
                  </a:lnTo>
                  <a:lnTo>
                    <a:pt x="56198" y="20003"/>
                  </a:lnTo>
                  <a:lnTo>
                    <a:pt x="56198" y="76200"/>
                  </a:lnTo>
                  <a:close/>
                </a:path>
              </a:pathLst>
            </a:custGeom>
            <a:grpFill/>
            <a:ln w="9525" cap="flat">
              <a:noFill/>
              <a:prstDash val="solid"/>
              <a:miter/>
            </a:ln>
          </p:spPr>
          <p:txBody>
            <a:bodyPr rtlCol="0" anchor="ctr"/>
            <a:lstStyle/>
            <a:p>
              <a:pPr rtl="0"/>
              <a:endParaRPr lang="en-US">
                <a:ea typeface="Meiryo" panose="020B0604030504040204" pitchFamily="34" charset="-128"/>
              </a:endParaRPr>
            </a:p>
          </p:txBody>
        </p:sp>
        <p:sp>
          <p:nvSpPr>
            <p:cNvPr id="68" name="Freeform 1017">
              <a:extLst>
                <a:ext uri="{FF2B5EF4-FFF2-40B4-BE49-F238E27FC236}">
                  <a16:creationId xmlns:a16="http://schemas.microsoft.com/office/drawing/2014/main" id="{62D10654-4501-A746-F203-EF2D71BBB648}"/>
                </a:ext>
              </a:extLst>
            </p:cNvPr>
            <p:cNvSpPr/>
            <p:nvPr/>
          </p:nvSpPr>
          <p:spPr>
            <a:xfrm>
              <a:off x="6453471" y="3455813"/>
              <a:ext cx="80962" cy="104775"/>
            </a:xfrm>
            <a:custGeom>
              <a:avLst/>
              <a:gdLst>
                <a:gd name="connsiteX0" fmla="*/ 80963 w 80962"/>
                <a:gd name="connsiteY0" fmla="*/ 0 h 104775"/>
                <a:gd name="connsiteX1" fmla="*/ 0 w 80962"/>
                <a:gd name="connsiteY1" fmla="*/ 11430 h 104775"/>
                <a:gd name="connsiteX2" fmla="*/ 0 w 80962"/>
                <a:gd name="connsiteY2" fmla="*/ 104775 h 104775"/>
                <a:gd name="connsiteX3" fmla="*/ 80963 w 80962"/>
                <a:gd name="connsiteY3" fmla="*/ 97155 h 104775"/>
                <a:gd name="connsiteX4" fmla="*/ 80963 w 80962"/>
                <a:gd name="connsiteY4" fmla="*/ 0 h 104775"/>
                <a:gd name="connsiteX5" fmla="*/ 62865 w 80962"/>
                <a:gd name="connsiteY5" fmla="*/ 80963 h 104775"/>
                <a:gd name="connsiteX6" fmla="*/ 17145 w 80962"/>
                <a:gd name="connsiteY6" fmla="*/ 84773 h 104775"/>
                <a:gd name="connsiteX7" fmla="*/ 17145 w 80962"/>
                <a:gd name="connsiteY7" fmla="*/ 25718 h 104775"/>
                <a:gd name="connsiteX8" fmla="*/ 62865 w 80962"/>
                <a:gd name="connsiteY8" fmla="*/ 19050 h 104775"/>
                <a:gd name="connsiteX9" fmla="*/ 62865 w 80962"/>
                <a:gd name="connsiteY9" fmla="*/ 80963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962" h="104775">
                  <a:moveTo>
                    <a:pt x="80963" y="0"/>
                  </a:moveTo>
                  <a:lnTo>
                    <a:pt x="0" y="11430"/>
                  </a:lnTo>
                  <a:lnTo>
                    <a:pt x="0" y="104775"/>
                  </a:lnTo>
                  <a:lnTo>
                    <a:pt x="80963" y="97155"/>
                  </a:lnTo>
                  <a:lnTo>
                    <a:pt x="80963" y="0"/>
                  </a:lnTo>
                  <a:close/>
                  <a:moveTo>
                    <a:pt x="62865" y="80963"/>
                  </a:moveTo>
                  <a:lnTo>
                    <a:pt x="17145" y="84773"/>
                  </a:lnTo>
                  <a:lnTo>
                    <a:pt x="17145" y="25718"/>
                  </a:lnTo>
                  <a:lnTo>
                    <a:pt x="62865" y="19050"/>
                  </a:lnTo>
                  <a:lnTo>
                    <a:pt x="62865" y="80963"/>
                  </a:lnTo>
                  <a:close/>
                </a:path>
              </a:pathLst>
            </a:custGeom>
            <a:grpFill/>
            <a:ln w="9525" cap="flat">
              <a:noFill/>
              <a:prstDash val="solid"/>
              <a:miter/>
            </a:ln>
          </p:spPr>
          <p:txBody>
            <a:bodyPr rtlCol="0" anchor="ctr"/>
            <a:lstStyle/>
            <a:p>
              <a:pPr rtl="0"/>
              <a:endParaRPr lang="en-US">
                <a:ea typeface="Meiryo" panose="020B0604030504040204" pitchFamily="34" charset="-128"/>
              </a:endParaRPr>
            </a:p>
          </p:txBody>
        </p:sp>
        <p:sp>
          <p:nvSpPr>
            <p:cNvPr id="69" name="Freeform 1018">
              <a:extLst>
                <a:ext uri="{FF2B5EF4-FFF2-40B4-BE49-F238E27FC236}">
                  <a16:creationId xmlns:a16="http://schemas.microsoft.com/office/drawing/2014/main" id="{B039CB6B-32C3-A05C-F4BE-DC84DA3E56C6}"/>
                </a:ext>
              </a:extLst>
            </p:cNvPr>
            <p:cNvSpPr/>
            <p:nvPr/>
          </p:nvSpPr>
          <p:spPr>
            <a:xfrm>
              <a:off x="6553484" y="3440574"/>
              <a:ext cx="89534" cy="110489"/>
            </a:xfrm>
            <a:custGeom>
              <a:avLst/>
              <a:gdLst>
                <a:gd name="connsiteX0" fmla="*/ 89535 w 89534"/>
                <a:gd name="connsiteY0" fmla="*/ 0 h 110489"/>
                <a:gd name="connsiteX1" fmla="*/ 0 w 89534"/>
                <a:gd name="connsiteY1" fmla="*/ 12382 h 110489"/>
                <a:gd name="connsiteX2" fmla="*/ 0 w 89534"/>
                <a:gd name="connsiteY2" fmla="*/ 110490 h 110489"/>
                <a:gd name="connsiteX3" fmla="*/ 89535 w 89534"/>
                <a:gd name="connsiteY3" fmla="*/ 101918 h 110489"/>
                <a:gd name="connsiteX4" fmla="*/ 89535 w 89534"/>
                <a:gd name="connsiteY4" fmla="*/ 0 h 110489"/>
                <a:gd name="connsiteX5" fmla="*/ 72390 w 89534"/>
                <a:gd name="connsiteY5" fmla="*/ 85725 h 110489"/>
                <a:gd name="connsiteX6" fmla="*/ 18097 w 89534"/>
                <a:gd name="connsiteY6" fmla="*/ 90488 h 110489"/>
                <a:gd name="connsiteX7" fmla="*/ 18097 w 89534"/>
                <a:gd name="connsiteY7" fmla="*/ 26670 h 110489"/>
                <a:gd name="connsiteX8" fmla="*/ 72390 w 89534"/>
                <a:gd name="connsiteY8" fmla="*/ 19050 h 110489"/>
                <a:gd name="connsiteX9" fmla="*/ 72390 w 89534"/>
                <a:gd name="connsiteY9" fmla="*/ 85725 h 110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9534" h="110489">
                  <a:moveTo>
                    <a:pt x="89535" y="0"/>
                  </a:moveTo>
                  <a:lnTo>
                    <a:pt x="0" y="12382"/>
                  </a:lnTo>
                  <a:lnTo>
                    <a:pt x="0" y="110490"/>
                  </a:lnTo>
                  <a:lnTo>
                    <a:pt x="89535" y="101918"/>
                  </a:lnTo>
                  <a:lnTo>
                    <a:pt x="89535" y="0"/>
                  </a:lnTo>
                  <a:close/>
                  <a:moveTo>
                    <a:pt x="72390" y="85725"/>
                  </a:moveTo>
                  <a:lnTo>
                    <a:pt x="18097" y="90488"/>
                  </a:lnTo>
                  <a:lnTo>
                    <a:pt x="18097" y="26670"/>
                  </a:lnTo>
                  <a:lnTo>
                    <a:pt x="72390" y="19050"/>
                  </a:lnTo>
                  <a:lnTo>
                    <a:pt x="72390" y="85725"/>
                  </a:lnTo>
                  <a:close/>
                </a:path>
              </a:pathLst>
            </a:custGeom>
            <a:grpFill/>
            <a:ln w="9525" cap="flat">
              <a:noFill/>
              <a:prstDash val="solid"/>
              <a:miter/>
            </a:ln>
          </p:spPr>
          <p:txBody>
            <a:bodyPr rtlCol="0" anchor="ctr"/>
            <a:lstStyle/>
            <a:p>
              <a:pPr rtl="0"/>
              <a:endParaRPr lang="en-US">
                <a:ea typeface="Meiryo" panose="020B0604030504040204" pitchFamily="34" charset="-128"/>
              </a:endParaRPr>
            </a:p>
          </p:txBody>
        </p:sp>
        <p:sp>
          <p:nvSpPr>
            <p:cNvPr id="70" name="Freeform 1019">
              <a:extLst>
                <a:ext uri="{FF2B5EF4-FFF2-40B4-BE49-F238E27FC236}">
                  <a16:creationId xmlns:a16="http://schemas.microsoft.com/office/drawing/2014/main" id="{5CD1A824-D1F1-7937-7B8A-A46AFD838DF2}"/>
                </a:ext>
              </a:extLst>
            </p:cNvPr>
            <p:cNvSpPr/>
            <p:nvPr/>
          </p:nvSpPr>
          <p:spPr>
            <a:xfrm>
              <a:off x="6665879" y="3424381"/>
              <a:ext cx="99059" cy="116205"/>
            </a:xfrm>
            <a:custGeom>
              <a:avLst/>
              <a:gdLst>
                <a:gd name="connsiteX0" fmla="*/ 98108 w 99059"/>
                <a:gd name="connsiteY0" fmla="*/ 0 h 116205"/>
                <a:gd name="connsiteX1" fmla="*/ 0 w 99059"/>
                <a:gd name="connsiteY1" fmla="*/ 13335 h 116205"/>
                <a:gd name="connsiteX2" fmla="*/ 0 w 99059"/>
                <a:gd name="connsiteY2" fmla="*/ 116205 h 116205"/>
                <a:gd name="connsiteX3" fmla="*/ 99060 w 99059"/>
                <a:gd name="connsiteY3" fmla="*/ 106680 h 116205"/>
                <a:gd name="connsiteX4" fmla="*/ 99060 w 99059"/>
                <a:gd name="connsiteY4" fmla="*/ 0 h 116205"/>
                <a:gd name="connsiteX5" fmla="*/ 80963 w 99059"/>
                <a:gd name="connsiteY5" fmla="*/ 91440 h 116205"/>
                <a:gd name="connsiteX6" fmla="*/ 17145 w 99059"/>
                <a:gd name="connsiteY6" fmla="*/ 97155 h 116205"/>
                <a:gd name="connsiteX7" fmla="*/ 17145 w 99059"/>
                <a:gd name="connsiteY7" fmla="*/ 28575 h 116205"/>
                <a:gd name="connsiteX8" fmla="*/ 80963 w 99059"/>
                <a:gd name="connsiteY8" fmla="*/ 20003 h 116205"/>
                <a:gd name="connsiteX9" fmla="*/ 80963 w 99059"/>
                <a:gd name="connsiteY9" fmla="*/ 91440 h 116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9059" h="116205">
                  <a:moveTo>
                    <a:pt x="98108" y="0"/>
                  </a:moveTo>
                  <a:lnTo>
                    <a:pt x="0" y="13335"/>
                  </a:lnTo>
                  <a:lnTo>
                    <a:pt x="0" y="116205"/>
                  </a:lnTo>
                  <a:lnTo>
                    <a:pt x="99060" y="106680"/>
                  </a:lnTo>
                  <a:lnTo>
                    <a:pt x="99060" y="0"/>
                  </a:lnTo>
                  <a:close/>
                  <a:moveTo>
                    <a:pt x="80963" y="91440"/>
                  </a:moveTo>
                  <a:lnTo>
                    <a:pt x="17145" y="97155"/>
                  </a:lnTo>
                  <a:lnTo>
                    <a:pt x="17145" y="28575"/>
                  </a:lnTo>
                  <a:lnTo>
                    <a:pt x="80963" y="20003"/>
                  </a:lnTo>
                  <a:lnTo>
                    <a:pt x="80963" y="91440"/>
                  </a:lnTo>
                  <a:close/>
                </a:path>
              </a:pathLst>
            </a:custGeom>
            <a:grpFill/>
            <a:ln w="9525" cap="flat">
              <a:noFill/>
              <a:prstDash val="solid"/>
              <a:miter/>
            </a:ln>
          </p:spPr>
          <p:txBody>
            <a:bodyPr rtlCol="0" anchor="ctr"/>
            <a:lstStyle/>
            <a:p>
              <a:pPr rtl="0"/>
              <a:endParaRPr lang="en-US">
                <a:ea typeface="Meiryo" panose="020B0604030504040204" pitchFamily="34" charset="-128"/>
              </a:endParaRPr>
            </a:p>
          </p:txBody>
        </p:sp>
        <p:sp>
          <p:nvSpPr>
            <p:cNvPr id="71" name="Freeform 1020">
              <a:extLst>
                <a:ext uri="{FF2B5EF4-FFF2-40B4-BE49-F238E27FC236}">
                  <a16:creationId xmlns:a16="http://schemas.microsoft.com/office/drawing/2014/main" id="{F4768381-DBD9-D811-997A-D5D9BDA52BE3}"/>
                </a:ext>
              </a:extLst>
            </p:cNvPr>
            <p:cNvSpPr/>
            <p:nvPr/>
          </p:nvSpPr>
          <p:spPr>
            <a:xfrm>
              <a:off x="6276307" y="3586306"/>
              <a:ext cx="66675" cy="88582"/>
            </a:xfrm>
            <a:custGeom>
              <a:avLst/>
              <a:gdLst>
                <a:gd name="connsiteX0" fmla="*/ 66675 w 66675"/>
                <a:gd name="connsiteY0" fmla="*/ 0 h 88582"/>
                <a:gd name="connsiteX1" fmla="*/ 0 w 66675"/>
                <a:gd name="connsiteY1" fmla="*/ 4763 h 88582"/>
                <a:gd name="connsiteX2" fmla="*/ 0 w 66675"/>
                <a:gd name="connsiteY2" fmla="*/ 88582 h 88582"/>
                <a:gd name="connsiteX3" fmla="*/ 66675 w 66675"/>
                <a:gd name="connsiteY3" fmla="*/ 86677 h 88582"/>
                <a:gd name="connsiteX4" fmla="*/ 66675 w 66675"/>
                <a:gd name="connsiteY4" fmla="*/ 0 h 88582"/>
                <a:gd name="connsiteX5" fmla="*/ 49530 w 66675"/>
                <a:gd name="connsiteY5" fmla="*/ 70485 h 88582"/>
                <a:gd name="connsiteX6" fmla="*/ 18097 w 66675"/>
                <a:gd name="connsiteY6" fmla="*/ 71438 h 88582"/>
                <a:gd name="connsiteX7" fmla="*/ 18097 w 66675"/>
                <a:gd name="connsiteY7" fmla="*/ 20955 h 88582"/>
                <a:gd name="connsiteX8" fmla="*/ 49530 w 66675"/>
                <a:gd name="connsiteY8" fmla="*/ 19050 h 88582"/>
                <a:gd name="connsiteX9" fmla="*/ 49530 w 66675"/>
                <a:gd name="connsiteY9" fmla="*/ 70485 h 88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675" h="88582">
                  <a:moveTo>
                    <a:pt x="66675" y="0"/>
                  </a:moveTo>
                  <a:lnTo>
                    <a:pt x="0" y="4763"/>
                  </a:lnTo>
                  <a:lnTo>
                    <a:pt x="0" y="88582"/>
                  </a:lnTo>
                  <a:lnTo>
                    <a:pt x="66675" y="86677"/>
                  </a:lnTo>
                  <a:lnTo>
                    <a:pt x="66675" y="0"/>
                  </a:lnTo>
                  <a:close/>
                  <a:moveTo>
                    <a:pt x="49530" y="70485"/>
                  </a:moveTo>
                  <a:lnTo>
                    <a:pt x="18097" y="71438"/>
                  </a:lnTo>
                  <a:lnTo>
                    <a:pt x="18097" y="20955"/>
                  </a:lnTo>
                  <a:lnTo>
                    <a:pt x="49530" y="19050"/>
                  </a:lnTo>
                  <a:lnTo>
                    <a:pt x="49530" y="70485"/>
                  </a:lnTo>
                  <a:close/>
                </a:path>
              </a:pathLst>
            </a:custGeom>
            <a:grpFill/>
            <a:ln w="9525" cap="flat">
              <a:noFill/>
              <a:prstDash val="solid"/>
              <a:miter/>
            </a:ln>
          </p:spPr>
          <p:txBody>
            <a:bodyPr rtlCol="0" anchor="ctr"/>
            <a:lstStyle/>
            <a:p>
              <a:pPr rtl="0"/>
              <a:endParaRPr lang="en-US">
                <a:ea typeface="Meiryo" panose="020B0604030504040204" pitchFamily="34" charset="-128"/>
              </a:endParaRPr>
            </a:p>
          </p:txBody>
        </p:sp>
        <p:sp>
          <p:nvSpPr>
            <p:cNvPr id="72" name="Freeform 1021">
              <a:extLst>
                <a:ext uri="{FF2B5EF4-FFF2-40B4-BE49-F238E27FC236}">
                  <a16:creationId xmlns:a16="http://schemas.microsoft.com/office/drawing/2014/main" id="{784F0DF6-8497-8381-1992-EE3A74B6C025}"/>
                </a:ext>
              </a:extLst>
            </p:cNvPr>
            <p:cNvSpPr/>
            <p:nvPr/>
          </p:nvSpPr>
          <p:spPr>
            <a:xfrm>
              <a:off x="6362984" y="3578686"/>
              <a:ext cx="73342" cy="94297"/>
            </a:xfrm>
            <a:custGeom>
              <a:avLst/>
              <a:gdLst>
                <a:gd name="connsiteX0" fmla="*/ 73343 w 73342"/>
                <a:gd name="connsiteY0" fmla="*/ 0 h 94297"/>
                <a:gd name="connsiteX1" fmla="*/ 0 w 73342"/>
                <a:gd name="connsiteY1" fmla="*/ 5715 h 94297"/>
                <a:gd name="connsiteX2" fmla="*/ 0 w 73342"/>
                <a:gd name="connsiteY2" fmla="*/ 94297 h 94297"/>
                <a:gd name="connsiteX3" fmla="*/ 73343 w 73342"/>
                <a:gd name="connsiteY3" fmla="*/ 92393 h 94297"/>
                <a:gd name="connsiteX4" fmla="*/ 73343 w 73342"/>
                <a:gd name="connsiteY4" fmla="*/ 0 h 94297"/>
                <a:gd name="connsiteX5" fmla="*/ 56198 w 73342"/>
                <a:gd name="connsiteY5" fmla="*/ 75247 h 94297"/>
                <a:gd name="connsiteX6" fmla="*/ 17145 w 73342"/>
                <a:gd name="connsiteY6" fmla="*/ 76200 h 94297"/>
                <a:gd name="connsiteX7" fmla="*/ 17145 w 73342"/>
                <a:gd name="connsiteY7" fmla="*/ 21907 h 94297"/>
                <a:gd name="connsiteX8" fmla="*/ 56198 w 73342"/>
                <a:gd name="connsiteY8" fmla="*/ 19050 h 94297"/>
                <a:gd name="connsiteX9" fmla="*/ 56198 w 73342"/>
                <a:gd name="connsiteY9" fmla="*/ 75247 h 94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3342" h="94297">
                  <a:moveTo>
                    <a:pt x="73343" y="0"/>
                  </a:moveTo>
                  <a:lnTo>
                    <a:pt x="0" y="5715"/>
                  </a:lnTo>
                  <a:lnTo>
                    <a:pt x="0" y="94297"/>
                  </a:lnTo>
                  <a:lnTo>
                    <a:pt x="73343" y="92393"/>
                  </a:lnTo>
                  <a:lnTo>
                    <a:pt x="73343" y="0"/>
                  </a:lnTo>
                  <a:close/>
                  <a:moveTo>
                    <a:pt x="56198" y="75247"/>
                  </a:moveTo>
                  <a:lnTo>
                    <a:pt x="17145" y="76200"/>
                  </a:lnTo>
                  <a:lnTo>
                    <a:pt x="17145" y="21907"/>
                  </a:lnTo>
                  <a:lnTo>
                    <a:pt x="56198" y="19050"/>
                  </a:lnTo>
                  <a:lnTo>
                    <a:pt x="56198" y="75247"/>
                  </a:lnTo>
                  <a:close/>
                </a:path>
              </a:pathLst>
            </a:custGeom>
            <a:grpFill/>
            <a:ln w="9525" cap="flat">
              <a:noFill/>
              <a:prstDash val="solid"/>
              <a:miter/>
            </a:ln>
          </p:spPr>
          <p:txBody>
            <a:bodyPr rtlCol="0" anchor="ctr"/>
            <a:lstStyle/>
            <a:p>
              <a:pPr rtl="0"/>
              <a:endParaRPr lang="en-US">
                <a:ea typeface="Meiryo" panose="020B0604030504040204" pitchFamily="34" charset="-128"/>
              </a:endParaRPr>
            </a:p>
          </p:txBody>
        </p:sp>
        <p:sp>
          <p:nvSpPr>
            <p:cNvPr id="73" name="Freeform 1022">
              <a:extLst>
                <a:ext uri="{FF2B5EF4-FFF2-40B4-BE49-F238E27FC236}">
                  <a16:creationId xmlns:a16="http://schemas.microsoft.com/office/drawing/2014/main" id="{09E356F7-7BD5-2EB7-A7BC-672279932862}"/>
                </a:ext>
              </a:extLst>
            </p:cNvPr>
            <p:cNvSpPr/>
            <p:nvPr/>
          </p:nvSpPr>
          <p:spPr>
            <a:xfrm>
              <a:off x="6453471" y="3571066"/>
              <a:ext cx="80962" cy="99059"/>
            </a:xfrm>
            <a:custGeom>
              <a:avLst/>
              <a:gdLst>
                <a:gd name="connsiteX0" fmla="*/ 80963 w 80962"/>
                <a:gd name="connsiteY0" fmla="*/ 0 h 99059"/>
                <a:gd name="connsiteX1" fmla="*/ 0 w 80962"/>
                <a:gd name="connsiteY1" fmla="*/ 5715 h 99059"/>
                <a:gd name="connsiteX2" fmla="*/ 0 w 80962"/>
                <a:gd name="connsiteY2" fmla="*/ 99060 h 99059"/>
                <a:gd name="connsiteX3" fmla="*/ 80963 w 80962"/>
                <a:gd name="connsiteY3" fmla="*/ 97155 h 99059"/>
                <a:gd name="connsiteX4" fmla="*/ 80963 w 80962"/>
                <a:gd name="connsiteY4" fmla="*/ 0 h 99059"/>
                <a:gd name="connsiteX5" fmla="*/ 62865 w 80962"/>
                <a:gd name="connsiteY5" fmla="*/ 80010 h 99059"/>
                <a:gd name="connsiteX6" fmla="*/ 17145 w 80962"/>
                <a:gd name="connsiteY6" fmla="*/ 80963 h 99059"/>
                <a:gd name="connsiteX7" fmla="*/ 17145 w 80962"/>
                <a:gd name="connsiteY7" fmla="*/ 21907 h 99059"/>
                <a:gd name="connsiteX8" fmla="*/ 62865 w 80962"/>
                <a:gd name="connsiteY8" fmla="*/ 19050 h 99059"/>
                <a:gd name="connsiteX9" fmla="*/ 62865 w 80962"/>
                <a:gd name="connsiteY9" fmla="*/ 80010 h 99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962" h="99059">
                  <a:moveTo>
                    <a:pt x="80963" y="0"/>
                  </a:moveTo>
                  <a:lnTo>
                    <a:pt x="0" y="5715"/>
                  </a:lnTo>
                  <a:lnTo>
                    <a:pt x="0" y="99060"/>
                  </a:lnTo>
                  <a:lnTo>
                    <a:pt x="80963" y="97155"/>
                  </a:lnTo>
                  <a:lnTo>
                    <a:pt x="80963" y="0"/>
                  </a:lnTo>
                  <a:close/>
                  <a:moveTo>
                    <a:pt x="62865" y="80010"/>
                  </a:moveTo>
                  <a:lnTo>
                    <a:pt x="17145" y="80963"/>
                  </a:lnTo>
                  <a:lnTo>
                    <a:pt x="17145" y="21907"/>
                  </a:lnTo>
                  <a:lnTo>
                    <a:pt x="62865" y="19050"/>
                  </a:lnTo>
                  <a:lnTo>
                    <a:pt x="62865" y="80010"/>
                  </a:lnTo>
                  <a:close/>
                </a:path>
              </a:pathLst>
            </a:custGeom>
            <a:grpFill/>
            <a:ln w="9525" cap="flat">
              <a:noFill/>
              <a:prstDash val="solid"/>
              <a:miter/>
            </a:ln>
          </p:spPr>
          <p:txBody>
            <a:bodyPr rtlCol="0" anchor="ctr"/>
            <a:lstStyle/>
            <a:p>
              <a:pPr rtl="0"/>
              <a:endParaRPr lang="en-US">
                <a:ea typeface="Meiryo" panose="020B0604030504040204" pitchFamily="34" charset="-128"/>
              </a:endParaRPr>
            </a:p>
          </p:txBody>
        </p:sp>
        <p:sp>
          <p:nvSpPr>
            <p:cNvPr id="74" name="Freeform 1023">
              <a:extLst>
                <a:ext uri="{FF2B5EF4-FFF2-40B4-BE49-F238E27FC236}">
                  <a16:creationId xmlns:a16="http://schemas.microsoft.com/office/drawing/2014/main" id="{51B2A33A-A4E0-A2C4-95AD-55038AD32649}"/>
                </a:ext>
              </a:extLst>
            </p:cNvPr>
            <p:cNvSpPr/>
            <p:nvPr/>
          </p:nvSpPr>
          <p:spPr>
            <a:xfrm>
              <a:off x="6553484" y="3562494"/>
              <a:ext cx="89534" cy="104775"/>
            </a:xfrm>
            <a:custGeom>
              <a:avLst/>
              <a:gdLst>
                <a:gd name="connsiteX0" fmla="*/ 89535 w 89534"/>
                <a:gd name="connsiteY0" fmla="*/ 0 h 104775"/>
                <a:gd name="connsiteX1" fmla="*/ 0 w 89534"/>
                <a:gd name="connsiteY1" fmla="*/ 6668 h 104775"/>
                <a:gd name="connsiteX2" fmla="*/ 0 w 89534"/>
                <a:gd name="connsiteY2" fmla="*/ 104775 h 104775"/>
                <a:gd name="connsiteX3" fmla="*/ 89535 w 89534"/>
                <a:gd name="connsiteY3" fmla="*/ 102870 h 104775"/>
                <a:gd name="connsiteX4" fmla="*/ 89535 w 89534"/>
                <a:gd name="connsiteY4" fmla="*/ 0 h 104775"/>
                <a:gd name="connsiteX5" fmla="*/ 72390 w 89534"/>
                <a:gd name="connsiteY5" fmla="*/ 84773 h 104775"/>
                <a:gd name="connsiteX6" fmla="*/ 18097 w 89534"/>
                <a:gd name="connsiteY6" fmla="*/ 85725 h 104775"/>
                <a:gd name="connsiteX7" fmla="*/ 18097 w 89534"/>
                <a:gd name="connsiteY7" fmla="*/ 21907 h 104775"/>
                <a:gd name="connsiteX8" fmla="*/ 72390 w 89534"/>
                <a:gd name="connsiteY8" fmla="*/ 18098 h 104775"/>
                <a:gd name="connsiteX9" fmla="*/ 72390 w 89534"/>
                <a:gd name="connsiteY9" fmla="*/ 84773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9534" h="104775">
                  <a:moveTo>
                    <a:pt x="89535" y="0"/>
                  </a:moveTo>
                  <a:lnTo>
                    <a:pt x="0" y="6668"/>
                  </a:lnTo>
                  <a:lnTo>
                    <a:pt x="0" y="104775"/>
                  </a:lnTo>
                  <a:lnTo>
                    <a:pt x="89535" y="102870"/>
                  </a:lnTo>
                  <a:lnTo>
                    <a:pt x="89535" y="0"/>
                  </a:lnTo>
                  <a:close/>
                  <a:moveTo>
                    <a:pt x="72390" y="84773"/>
                  </a:moveTo>
                  <a:lnTo>
                    <a:pt x="18097" y="85725"/>
                  </a:lnTo>
                  <a:lnTo>
                    <a:pt x="18097" y="21907"/>
                  </a:lnTo>
                  <a:lnTo>
                    <a:pt x="72390" y="18098"/>
                  </a:lnTo>
                  <a:lnTo>
                    <a:pt x="72390" y="84773"/>
                  </a:lnTo>
                  <a:close/>
                </a:path>
              </a:pathLst>
            </a:custGeom>
            <a:grpFill/>
            <a:ln w="9525" cap="flat">
              <a:noFill/>
              <a:prstDash val="solid"/>
              <a:miter/>
            </a:ln>
          </p:spPr>
          <p:txBody>
            <a:bodyPr rtlCol="0" anchor="ctr"/>
            <a:lstStyle/>
            <a:p>
              <a:pPr rtl="0"/>
              <a:endParaRPr lang="en-US">
                <a:ea typeface="Meiryo" panose="020B0604030504040204" pitchFamily="34" charset="-128"/>
              </a:endParaRPr>
            </a:p>
          </p:txBody>
        </p:sp>
        <p:sp>
          <p:nvSpPr>
            <p:cNvPr id="75" name="Freeform 1024">
              <a:extLst>
                <a:ext uri="{FF2B5EF4-FFF2-40B4-BE49-F238E27FC236}">
                  <a16:creationId xmlns:a16="http://schemas.microsoft.com/office/drawing/2014/main" id="{AB0AE51E-B87A-8B5E-12EC-A01BC4E114A5}"/>
                </a:ext>
              </a:extLst>
            </p:cNvPr>
            <p:cNvSpPr/>
            <p:nvPr/>
          </p:nvSpPr>
          <p:spPr>
            <a:xfrm>
              <a:off x="6665879" y="3554874"/>
              <a:ext cx="99059" cy="109537"/>
            </a:xfrm>
            <a:custGeom>
              <a:avLst/>
              <a:gdLst>
                <a:gd name="connsiteX0" fmla="*/ 98108 w 99059"/>
                <a:gd name="connsiteY0" fmla="*/ 0 h 109537"/>
                <a:gd name="connsiteX1" fmla="*/ 0 w 99059"/>
                <a:gd name="connsiteY1" fmla="*/ 6668 h 109537"/>
                <a:gd name="connsiteX2" fmla="*/ 0 w 99059"/>
                <a:gd name="connsiteY2" fmla="*/ 109538 h 109537"/>
                <a:gd name="connsiteX3" fmla="*/ 99060 w 99059"/>
                <a:gd name="connsiteY3" fmla="*/ 106680 h 109537"/>
                <a:gd name="connsiteX4" fmla="*/ 99060 w 99059"/>
                <a:gd name="connsiteY4" fmla="*/ 0 h 109537"/>
                <a:gd name="connsiteX5" fmla="*/ 80963 w 99059"/>
                <a:gd name="connsiteY5" fmla="*/ 90488 h 109537"/>
                <a:gd name="connsiteX6" fmla="*/ 17145 w 99059"/>
                <a:gd name="connsiteY6" fmla="*/ 92393 h 109537"/>
                <a:gd name="connsiteX7" fmla="*/ 17145 w 99059"/>
                <a:gd name="connsiteY7" fmla="*/ 23813 h 109537"/>
                <a:gd name="connsiteX8" fmla="*/ 80963 w 99059"/>
                <a:gd name="connsiteY8" fmla="*/ 19050 h 109537"/>
                <a:gd name="connsiteX9" fmla="*/ 80963 w 99059"/>
                <a:gd name="connsiteY9" fmla="*/ 90488 h 109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9059" h="109537">
                  <a:moveTo>
                    <a:pt x="98108" y="0"/>
                  </a:moveTo>
                  <a:lnTo>
                    <a:pt x="0" y="6668"/>
                  </a:lnTo>
                  <a:lnTo>
                    <a:pt x="0" y="109538"/>
                  </a:lnTo>
                  <a:lnTo>
                    <a:pt x="99060" y="106680"/>
                  </a:lnTo>
                  <a:lnTo>
                    <a:pt x="99060" y="0"/>
                  </a:lnTo>
                  <a:close/>
                  <a:moveTo>
                    <a:pt x="80963" y="90488"/>
                  </a:moveTo>
                  <a:lnTo>
                    <a:pt x="17145" y="92393"/>
                  </a:lnTo>
                  <a:lnTo>
                    <a:pt x="17145" y="23813"/>
                  </a:lnTo>
                  <a:lnTo>
                    <a:pt x="80963" y="19050"/>
                  </a:lnTo>
                  <a:lnTo>
                    <a:pt x="80963" y="90488"/>
                  </a:lnTo>
                  <a:close/>
                </a:path>
              </a:pathLst>
            </a:custGeom>
            <a:grpFill/>
            <a:ln w="9525" cap="flat">
              <a:noFill/>
              <a:prstDash val="solid"/>
              <a:miter/>
            </a:ln>
          </p:spPr>
          <p:txBody>
            <a:bodyPr rtlCol="0" anchor="ctr"/>
            <a:lstStyle/>
            <a:p>
              <a:pPr rtl="0"/>
              <a:endParaRPr lang="en-US">
                <a:ea typeface="Meiryo" panose="020B0604030504040204" pitchFamily="34" charset="-128"/>
              </a:endParaRPr>
            </a:p>
          </p:txBody>
        </p:sp>
        <p:sp>
          <p:nvSpPr>
            <p:cNvPr id="76" name="Freeform 1025">
              <a:extLst>
                <a:ext uri="{FF2B5EF4-FFF2-40B4-BE49-F238E27FC236}">
                  <a16:creationId xmlns:a16="http://schemas.microsoft.com/office/drawing/2014/main" id="{9A675191-DD51-0F55-9277-20B81DF22D54}"/>
                </a:ext>
              </a:extLst>
            </p:cNvPr>
            <p:cNvSpPr/>
            <p:nvPr/>
          </p:nvSpPr>
          <p:spPr>
            <a:xfrm>
              <a:off x="6838282" y="3294841"/>
              <a:ext cx="74294" cy="127634"/>
            </a:xfrm>
            <a:custGeom>
              <a:avLst/>
              <a:gdLst>
                <a:gd name="connsiteX0" fmla="*/ 74295 w 74294"/>
                <a:gd name="connsiteY0" fmla="*/ 24765 h 127634"/>
                <a:gd name="connsiteX1" fmla="*/ 0 w 74294"/>
                <a:gd name="connsiteY1" fmla="*/ 0 h 127634"/>
                <a:gd name="connsiteX2" fmla="*/ 0 w 74294"/>
                <a:gd name="connsiteY2" fmla="*/ 108585 h 127634"/>
                <a:gd name="connsiteX3" fmla="*/ 74295 w 74294"/>
                <a:gd name="connsiteY3" fmla="*/ 127635 h 127634"/>
                <a:gd name="connsiteX4" fmla="*/ 74295 w 74294"/>
                <a:gd name="connsiteY4" fmla="*/ 24765 h 127634"/>
                <a:gd name="connsiteX5" fmla="*/ 56197 w 74294"/>
                <a:gd name="connsiteY5" fmla="*/ 105728 h 127634"/>
                <a:gd name="connsiteX6" fmla="*/ 17145 w 74294"/>
                <a:gd name="connsiteY6" fmla="*/ 96203 h 127634"/>
                <a:gd name="connsiteX7" fmla="*/ 17145 w 74294"/>
                <a:gd name="connsiteY7" fmla="*/ 24765 h 127634"/>
                <a:gd name="connsiteX8" fmla="*/ 56197 w 74294"/>
                <a:gd name="connsiteY8" fmla="*/ 38100 h 127634"/>
                <a:gd name="connsiteX9" fmla="*/ 56197 w 74294"/>
                <a:gd name="connsiteY9" fmla="*/ 105728 h 127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4294" h="127634">
                  <a:moveTo>
                    <a:pt x="74295" y="24765"/>
                  </a:moveTo>
                  <a:lnTo>
                    <a:pt x="0" y="0"/>
                  </a:lnTo>
                  <a:lnTo>
                    <a:pt x="0" y="108585"/>
                  </a:lnTo>
                  <a:lnTo>
                    <a:pt x="74295" y="127635"/>
                  </a:lnTo>
                  <a:lnTo>
                    <a:pt x="74295" y="24765"/>
                  </a:lnTo>
                  <a:close/>
                  <a:moveTo>
                    <a:pt x="56197" y="105728"/>
                  </a:moveTo>
                  <a:lnTo>
                    <a:pt x="17145" y="96203"/>
                  </a:lnTo>
                  <a:lnTo>
                    <a:pt x="17145" y="24765"/>
                  </a:lnTo>
                  <a:lnTo>
                    <a:pt x="56197" y="38100"/>
                  </a:lnTo>
                  <a:lnTo>
                    <a:pt x="56197" y="105728"/>
                  </a:lnTo>
                  <a:close/>
                </a:path>
              </a:pathLst>
            </a:custGeom>
            <a:grpFill/>
            <a:ln w="9525" cap="flat">
              <a:noFill/>
              <a:prstDash val="solid"/>
              <a:miter/>
            </a:ln>
          </p:spPr>
          <p:txBody>
            <a:bodyPr rtlCol="0" anchor="ctr"/>
            <a:lstStyle/>
            <a:p>
              <a:pPr rtl="0"/>
              <a:endParaRPr lang="en-US">
                <a:ea typeface="Meiryo" panose="020B0604030504040204" pitchFamily="34" charset="-128"/>
              </a:endParaRPr>
            </a:p>
          </p:txBody>
        </p:sp>
        <p:sp>
          <p:nvSpPr>
            <p:cNvPr id="77" name="Freeform 1026">
              <a:extLst>
                <a:ext uri="{FF2B5EF4-FFF2-40B4-BE49-F238E27FC236}">
                  <a16:creationId xmlns:a16="http://schemas.microsoft.com/office/drawing/2014/main" id="{80E284D9-C03C-E844-A3B2-99234514EB3C}"/>
                </a:ext>
              </a:extLst>
            </p:cNvPr>
            <p:cNvSpPr/>
            <p:nvPr/>
          </p:nvSpPr>
          <p:spPr>
            <a:xfrm>
              <a:off x="6927817" y="3325321"/>
              <a:ext cx="65722" cy="119062"/>
            </a:xfrm>
            <a:custGeom>
              <a:avLst/>
              <a:gdLst>
                <a:gd name="connsiteX0" fmla="*/ 65723 w 65722"/>
                <a:gd name="connsiteY0" fmla="*/ 21907 h 119062"/>
                <a:gd name="connsiteX1" fmla="*/ 0 w 65722"/>
                <a:gd name="connsiteY1" fmla="*/ 0 h 119062"/>
                <a:gd name="connsiteX2" fmla="*/ 0 w 65722"/>
                <a:gd name="connsiteY2" fmla="*/ 101917 h 119062"/>
                <a:gd name="connsiteX3" fmla="*/ 65723 w 65722"/>
                <a:gd name="connsiteY3" fmla="*/ 119063 h 119062"/>
                <a:gd name="connsiteX4" fmla="*/ 65723 w 65722"/>
                <a:gd name="connsiteY4" fmla="*/ 21907 h 119062"/>
                <a:gd name="connsiteX5" fmla="*/ 48578 w 65722"/>
                <a:gd name="connsiteY5" fmla="*/ 96203 h 119062"/>
                <a:gd name="connsiteX6" fmla="*/ 17145 w 65722"/>
                <a:gd name="connsiteY6" fmla="*/ 88582 h 119062"/>
                <a:gd name="connsiteX7" fmla="*/ 17145 w 65722"/>
                <a:gd name="connsiteY7" fmla="*/ 23813 h 119062"/>
                <a:gd name="connsiteX8" fmla="*/ 48578 w 65722"/>
                <a:gd name="connsiteY8" fmla="*/ 34290 h 119062"/>
                <a:gd name="connsiteX9" fmla="*/ 48578 w 65722"/>
                <a:gd name="connsiteY9" fmla="*/ 96203 h 119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5722" h="119062">
                  <a:moveTo>
                    <a:pt x="65723" y="21907"/>
                  </a:moveTo>
                  <a:lnTo>
                    <a:pt x="0" y="0"/>
                  </a:lnTo>
                  <a:lnTo>
                    <a:pt x="0" y="101917"/>
                  </a:lnTo>
                  <a:lnTo>
                    <a:pt x="65723" y="119063"/>
                  </a:lnTo>
                  <a:lnTo>
                    <a:pt x="65723" y="21907"/>
                  </a:lnTo>
                  <a:close/>
                  <a:moveTo>
                    <a:pt x="48578" y="96203"/>
                  </a:moveTo>
                  <a:lnTo>
                    <a:pt x="17145" y="88582"/>
                  </a:lnTo>
                  <a:lnTo>
                    <a:pt x="17145" y="23813"/>
                  </a:lnTo>
                  <a:lnTo>
                    <a:pt x="48578" y="34290"/>
                  </a:lnTo>
                  <a:lnTo>
                    <a:pt x="48578" y="96203"/>
                  </a:lnTo>
                  <a:close/>
                </a:path>
              </a:pathLst>
            </a:custGeom>
            <a:grpFill/>
            <a:ln w="9525" cap="flat">
              <a:noFill/>
              <a:prstDash val="solid"/>
              <a:miter/>
            </a:ln>
          </p:spPr>
          <p:txBody>
            <a:bodyPr rtlCol="0" anchor="ctr"/>
            <a:lstStyle/>
            <a:p>
              <a:pPr rtl="0"/>
              <a:endParaRPr lang="en-US">
                <a:ea typeface="Meiryo" panose="020B0604030504040204" pitchFamily="34" charset="-128"/>
              </a:endParaRPr>
            </a:p>
          </p:txBody>
        </p:sp>
        <p:sp>
          <p:nvSpPr>
            <p:cNvPr id="78" name="Freeform 1027">
              <a:extLst>
                <a:ext uri="{FF2B5EF4-FFF2-40B4-BE49-F238E27FC236}">
                  <a16:creationId xmlns:a16="http://schemas.microsoft.com/office/drawing/2014/main" id="{326F9505-6AC8-29D6-E8FD-A07D6F3442FB}"/>
                </a:ext>
              </a:extLst>
            </p:cNvPr>
            <p:cNvSpPr/>
            <p:nvPr/>
          </p:nvSpPr>
          <p:spPr>
            <a:xfrm>
              <a:off x="6838282" y="3428191"/>
              <a:ext cx="74294" cy="119062"/>
            </a:xfrm>
            <a:custGeom>
              <a:avLst/>
              <a:gdLst>
                <a:gd name="connsiteX0" fmla="*/ 74295 w 74294"/>
                <a:gd name="connsiteY0" fmla="*/ 16193 h 119062"/>
                <a:gd name="connsiteX1" fmla="*/ 0 w 74294"/>
                <a:gd name="connsiteY1" fmla="*/ 0 h 119062"/>
                <a:gd name="connsiteX2" fmla="*/ 0 w 74294"/>
                <a:gd name="connsiteY2" fmla="*/ 108585 h 119062"/>
                <a:gd name="connsiteX3" fmla="*/ 74295 w 74294"/>
                <a:gd name="connsiteY3" fmla="*/ 119063 h 119062"/>
                <a:gd name="connsiteX4" fmla="*/ 74295 w 74294"/>
                <a:gd name="connsiteY4" fmla="*/ 16193 h 119062"/>
                <a:gd name="connsiteX5" fmla="*/ 56197 w 74294"/>
                <a:gd name="connsiteY5" fmla="*/ 99060 h 119062"/>
                <a:gd name="connsiteX6" fmla="*/ 17145 w 74294"/>
                <a:gd name="connsiteY6" fmla="*/ 93345 h 119062"/>
                <a:gd name="connsiteX7" fmla="*/ 17145 w 74294"/>
                <a:gd name="connsiteY7" fmla="*/ 21908 h 119062"/>
                <a:gd name="connsiteX8" fmla="*/ 56197 w 74294"/>
                <a:gd name="connsiteY8" fmla="*/ 30480 h 119062"/>
                <a:gd name="connsiteX9" fmla="*/ 56197 w 74294"/>
                <a:gd name="connsiteY9" fmla="*/ 99060 h 119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4294" h="119062">
                  <a:moveTo>
                    <a:pt x="74295" y="16193"/>
                  </a:moveTo>
                  <a:lnTo>
                    <a:pt x="0" y="0"/>
                  </a:lnTo>
                  <a:lnTo>
                    <a:pt x="0" y="108585"/>
                  </a:lnTo>
                  <a:lnTo>
                    <a:pt x="74295" y="119063"/>
                  </a:lnTo>
                  <a:lnTo>
                    <a:pt x="74295" y="16193"/>
                  </a:lnTo>
                  <a:close/>
                  <a:moveTo>
                    <a:pt x="56197" y="99060"/>
                  </a:moveTo>
                  <a:lnTo>
                    <a:pt x="17145" y="93345"/>
                  </a:lnTo>
                  <a:lnTo>
                    <a:pt x="17145" y="21908"/>
                  </a:lnTo>
                  <a:lnTo>
                    <a:pt x="56197" y="30480"/>
                  </a:lnTo>
                  <a:lnTo>
                    <a:pt x="56197" y="99060"/>
                  </a:lnTo>
                  <a:close/>
                </a:path>
              </a:pathLst>
            </a:custGeom>
            <a:grpFill/>
            <a:ln w="9525" cap="flat">
              <a:noFill/>
              <a:prstDash val="solid"/>
              <a:miter/>
            </a:ln>
          </p:spPr>
          <p:txBody>
            <a:bodyPr rtlCol="0" anchor="ctr"/>
            <a:lstStyle/>
            <a:p>
              <a:pPr rtl="0"/>
              <a:endParaRPr lang="en-US">
                <a:ea typeface="Meiryo" panose="020B0604030504040204" pitchFamily="34" charset="-128"/>
              </a:endParaRPr>
            </a:p>
          </p:txBody>
        </p:sp>
        <p:sp>
          <p:nvSpPr>
            <p:cNvPr id="79" name="Freeform 1028">
              <a:extLst>
                <a:ext uri="{FF2B5EF4-FFF2-40B4-BE49-F238E27FC236}">
                  <a16:creationId xmlns:a16="http://schemas.microsoft.com/office/drawing/2014/main" id="{BCB1BE12-E841-2079-B928-AAB9A3F283B3}"/>
                </a:ext>
              </a:extLst>
            </p:cNvPr>
            <p:cNvSpPr/>
            <p:nvPr/>
          </p:nvSpPr>
          <p:spPr>
            <a:xfrm>
              <a:off x="6927817" y="3448194"/>
              <a:ext cx="65722" cy="111442"/>
            </a:xfrm>
            <a:custGeom>
              <a:avLst/>
              <a:gdLst>
                <a:gd name="connsiteX0" fmla="*/ 65723 w 65722"/>
                <a:gd name="connsiteY0" fmla="*/ 14288 h 111442"/>
                <a:gd name="connsiteX1" fmla="*/ 0 w 65722"/>
                <a:gd name="connsiteY1" fmla="*/ 0 h 111442"/>
                <a:gd name="connsiteX2" fmla="*/ 0 w 65722"/>
                <a:gd name="connsiteY2" fmla="*/ 101918 h 111442"/>
                <a:gd name="connsiteX3" fmla="*/ 65723 w 65722"/>
                <a:gd name="connsiteY3" fmla="*/ 111443 h 111442"/>
                <a:gd name="connsiteX4" fmla="*/ 65723 w 65722"/>
                <a:gd name="connsiteY4" fmla="*/ 14288 h 111442"/>
                <a:gd name="connsiteX5" fmla="*/ 48578 w 65722"/>
                <a:gd name="connsiteY5" fmla="*/ 91440 h 111442"/>
                <a:gd name="connsiteX6" fmla="*/ 17145 w 65722"/>
                <a:gd name="connsiteY6" fmla="*/ 86677 h 111442"/>
                <a:gd name="connsiteX7" fmla="*/ 17145 w 65722"/>
                <a:gd name="connsiteY7" fmla="*/ 21907 h 111442"/>
                <a:gd name="connsiteX8" fmla="*/ 48578 w 65722"/>
                <a:gd name="connsiteY8" fmla="*/ 28575 h 111442"/>
                <a:gd name="connsiteX9" fmla="*/ 48578 w 65722"/>
                <a:gd name="connsiteY9" fmla="*/ 91440 h 111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5722" h="111442">
                  <a:moveTo>
                    <a:pt x="65723" y="14288"/>
                  </a:moveTo>
                  <a:lnTo>
                    <a:pt x="0" y="0"/>
                  </a:lnTo>
                  <a:lnTo>
                    <a:pt x="0" y="101918"/>
                  </a:lnTo>
                  <a:lnTo>
                    <a:pt x="65723" y="111443"/>
                  </a:lnTo>
                  <a:lnTo>
                    <a:pt x="65723" y="14288"/>
                  </a:lnTo>
                  <a:close/>
                  <a:moveTo>
                    <a:pt x="48578" y="91440"/>
                  </a:moveTo>
                  <a:lnTo>
                    <a:pt x="17145" y="86677"/>
                  </a:lnTo>
                  <a:lnTo>
                    <a:pt x="17145" y="21907"/>
                  </a:lnTo>
                  <a:lnTo>
                    <a:pt x="48578" y="28575"/>
                  </a:lnTo>
                  <a:lnTo>
                    <a:pt x="48578" y="91440"/>
                  </a:lnTo>
                  <a:close/>
                </a:path>
              </a:pathLst>
            </a:custGeom>
            <a:grpFill/>
            <a:ln w="9525" cap="flat">
              <a:noFill/>
              <a:prstDash val="solid"/>
              <a:miter/>
            </a:ln>
          </p:spPr>
          <p:txBody>
            <a:bodyPr rtlCol="0" anchor="ctr"/>
            <a:lstStyle/>
            <a:p>
              <a:pPr rtl="0"/>
              <a:endParaRPr lang="en-US">
                <a:ea typeface="Meiryo" panose="020B0604030504040204" pitchFamily="34" charset="-128"/>
              </a:endParaRPr>
            </a:p>
          </p:txBody>
        </p:sp>
        <p:sp>
          <p:nvSpPr>
            <p:cNvPr id="80" name="Freeform 1029">
              <a:extLst>
                <a:ext uri="{FF2B5EF4-FFF2-40B4-BE49-F238E27FC236}">
                  <a16:creationId xmlns:a16="http://schemas.microsoft.com/office/drawing/2014/main" id="{E786EC73-5173-522F-B9F4-798BADE0A7BD}"/>
                </a:ext>
              </a:extLst>
            </p:cNvPr>
            <p:cNvSpPr/>
            <p:nvPr/>
          </p:nvSpPr>
          <p:spPr>
            <a:xfrm>
              <a:off x="6838282" y="3553921"/>
              <a:ext cx="74294" cy="111442"/>
            </a:xfrm>
            <a:custGeom>
              <a:avLst/>
              <a:gdLst>
                <a:gd name="connsiteX0" fmla="*/ 74295 w 74294"/>
                <a:gd name="connsiteY0" fmla="*/ 8573 h 111442"/>
                <a:gd name="connsiteX1" fmla="*/ 0 w 74294"/>
                <a:gd name="connsiteY1" fmla="*/ 0 h 111442"/>
                <a:gd name="connsiteX2" fmla="*/ 0 w 74294"/>
                <a:gd name="connsiteY2" fmla="*/ 108585 h 111442"/>
                <a:gd name="connsiteX3" fmla="*/ 74295 w 74294"/>
                <a:gd name="connsiteY3" fmla="*/ 111443 h 111442"/>
                <a:gd name="connsiteX4" fmla="*/ 74295 w 74294"/>
                <a:gd name="connsiteY4" fmla="*/ 8573 h 111442"/>
                <a:gd name="connsiteX5" fmla="*/ 56197 w 74294"/>
                <a:gd name="connsiteY5" fmla="*/ 93345 h 111442"/>
                <a:gd name="connsiteX6" fmla="*/ 17145 w 74294"/>
                <a:gd name="connsiteY6" fmla="*/ 91440 h 111442"/>
                <a:gd name="connsiteX7" fmla="*/ 17145 w 74294"/>
                <a:gd name="connsiteY7" fmla="*/ 20003 h 111442"/>
                <a:gd name="connsiteX8" fmla="*/ 56197 w 74294"/>
                <a:gd name="connsiteY8" fmla="*/ 24765 h 111442"/>
                <a:gd name="connsiteX9" fmla="*/ 56197 w 74294"/>
                <a:gd name="connsiteY9" fmla="*/ 93345 h 111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4294" h="111442">
                  <a:moveTo>
                    <a:pt x="74295" y="8573"/>
                  </a:moveTo>
                  <a:lnTo>
                    <a:pt x="0" y="0"/>
                  </a:lnTo>
                  <a:lnTo>
                    <a:pt x="0" y="108585"/>
                  </a:lnTo>
                  <a:lnTo>
                    <a:pt x="74295" y="111443"/>
                  </a:lnTo>
                  <a:lnTo>
                    <a:pt x="74295" y="8573"/>
                  </a:lnTo>
                  <a:close/>
                  <a:moveTo>
                    <a:pt x="56197" y="93345"/>
                  </a:moveTo>
                  <a:lnTo>
                    <a:pt x="17145" y="91440"/>
                  </a:lnTo>
                  <a:lnTo>
                    <a:pt x="17145" y="20003"/>
                  </a:lnTo>
                  <a:lnTo>
                    <a:pt x="56197" y="24765"/>
                  </a:lnTo>
                  <a:lnTo>
                    <a:pt x="56197" y="93345"/>
                  </a:lnTo>
                  <a:close/>
                </a:path>
              </a:pathLst>
            </a:custGeom>
            <a:grpFill/>
            <a:ln w="9525" cap="flat">
              <a:noFill/>
              <a:prstDash val="solid"/>
              <a:miter/>
            </a:ln>
          </p:spPr>
          <p:txBody>
            <a:bodyPr rtlCol="0" anchor="ctr"/>
            <a:lstStyle/>
            <a:p>
              <a:pPr rtl="0"/>
              <a:endParaRPr lang="en-US">
                <a:ea typeface="Meiryo" panose="020B0604030504040204" pitchFamily="34" charset="-128"/>
              </a:endParaRPr>
            </a:p>
          </p:txBody>
        </p:sp>
        <p:sp>
          <p:nvSpPr>
            <p:cNvPr id="81" name="Freeform 1030">
              <a:extLst>
                <a:ext uri="{FF2B5EF4-FFF2-40B4-BE49-F238E27FC236}">
                  <a16:creationId xmlns:a16="http://schemas.microsoft.com/office/drawing/2014/main" id="{92461582-EAA9-64AD-CDB7-059AFFE02730}"/>
                </a:ext>
              </a:extLst>
            </p:cNvPr>
            <p:cNvSpPr/>
            <p:nvPr/>
          </p:nvSpPr>
          <p:spPr>
            <a:xfrm>
              <a:off x="6927817" y="3565351"/>
              <a:ext cx="65722" cy="104775"/>
            </a:xfrm>
            <a:custGeom>
              <a:avLst/>
              <a:gdLst>
                <a:gd name="connsiteX0" fmla="*/ 65723 w 65722"/>
                <a:gd name="connsiteY0" fmla="*/ 7620 h 104775"/>
                <a:gd name="connsiteX1" fmla="*/ 0 w 65722"/>
                <a:gd name="connsiteY1" fmla="*/ 0 h 104775"/>
                <a:gd name="connsiteX2" fmla="*/ 0 w 65722"/>
                <a:gd name="connsiteY2" fmla="*/ 101918 h 104775"/>
                <a:gd name="connsiteX3" fmla="*/ 65723 w 65722"/>
                <a:gd name="connsiteY3" fmla="*/ 104775 h 104775"/>
                <a:gd name="connsiteX4" fmla="*/ 65723 w 65722"/>
                <a:gd name="connsiteY4" fmla="*/ 7620 h 104775"/>
                <a:gd name="connsiteX5" fmla="*/ 48578 w 65722"/>
                <a:gd name="connsiteY5" fmla="*/ 85725 h 104775"/>
                <a:gd name="connsiteX6" fmla="*/ 17145 w 65722"/>
                <a:gd name="connsiteY6" fmla="*/ 84773 h 104775"/>
                <a:gd name="connsiteX7" fmla="*/ 17145 w 65722"/>
                <a:gd name="connsiteY7" fmla="*/ 20003 h 104775"/>
                <a:gd name="connsiteX8" fmla="*/ 48578 w 65722"/>
                <a:gd name="connsiteY8" fmla="*/ 23813 h 104775"/>
                <a:gd name="connsiteX9" fmla="*/ 48578 w 65722"/>
                <a:gd name="connsiteY9" fmla="*/ 85725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5722" h="104775">
                  <a:moveTo>
                    <a:pt x="65723" y="7620"/>
                  </a:moveTo>
                  <a:lnTo>
                    <a:pt x="0" y="0"/>
                  </a:lnTo>
                  <a:lnTo>
                    <a:pt x="0" y="101918"/>
                  </a:lnTo>
                  <a:lnTo>
                    <a:pt x="65723" y="104775"/>
                  </a:lnTo>
                  <a:lnTo>
                    <a:pt x="65723" y="7620"/>
                  </a:lnTo>
                  <a:close/>
                  <a:moveTo>
                    <a:pt x="48578" y="85725"/>
                  </a:moveTo>
                  <a:lnTo>
                    <a:pt x="17145" y="84773"/>
                  </a:lnTo>
                  <a:lnTo>
                    <a:pt x="17145" y="20003"/>
                  </a:lnTo>
                  <a:lnTo>
                    <a:pt x="48578" y="23813"/>
                  </a:lnTo>
                  <a:lnTo>
                    <a:pt x="48578" y="85725"/>
                  </a:lnTo>
                  <a:close/>
                </a:path>
              </a:pathLst>
            </a:custGeom>
            <a:grpFill/>
            <a:ln w="9525" cap="flat">
              <a:noFill/>
              <a:prstDash val="solid"/>
              <a:miter/>
            </a:ln>
          </p:spPr>
          <p:txBody>
            <a:bodyPr rtlCol="0" anchor="ctr"/>
            <a:lstStyle/>
            <a:p>
              <a:pPr rtl="0"/>
              <a:endParaRPr lang="en-US">
                <a:ea typeface="Meiryo" panose="020B0604030504040204" pitchFamily="34" charset="-128"/>
              </a:endParaRPr>
            </a:p>
          </p:txBody>
        </p:sp>
      </p:grpSp>
      <p:grpSp>
        <p:nvGrpSpPr>
          <p:cNvPr id="82" name="Graphic 59">
            <a:extLst>
              <a:ext uri="{FF2B5EF4-FFF2-40B4-BE49-F238E27FC236}">
                <a16:creationId xmlns:a16="http://schemas.microsoft.com/office/drawing/2014/main" id="{9E3A90D2-D114-7AAC-DDE2-358789F69A1A}"/>
              </a:ext>
            </a:extLst>
          </p:cNvPr>
          <p:cNvGrpSpPr>
            <a:grpSpLocks noChangeAspect="1"/>
          </p:cNvGrpSpPr>
          <p:nvPr/>
        </p:nvGrpSpPr>
        <p:grpSpPr>
          <a:xfrm>
            <a:off x="518280" y="4434700"/>
            <a:ext cx="233899" cy="274320"/>
            <a:chOff x="8033636" y="2732380"/>
            <a:chExt cx="661313" cy="775597"/>
          </a:xfrm>
          <a:solidFill>
            <a:schemeClr val="tx1"/>
          </a:solidFill>
        </p:grpSpPr>
        <p:sp>
          <p:nvSpPr>
            <p:cNvPr id="83" name="Freeform 88">
              <a:extLst>
                <a:ext uri="{FF2B5EF4-FFF2-40B4-BE49-F238E27FC236}">
                  <a16:creationId xmlns:a16="http://schemas.microsoft.com/office/drawing/2014/main" id="{977E4E10-5EB1-AE4A-7D88-C257016F4803}"/>
                </a:ext>
              </a:extLst>
            </p:cNvPr>
            <p:cNvSpPr/>
            <p:nvPr/>
          </p:nvSpPr>
          <p:spPr>
            <a:xfrm>
              <a:off x="8033636" y="2732380"/>
              <a:ext cx="661313" cy="665108"/>
            </a:xfrm>
            <a:custGeom>
              <a:avLst/>
              <a:gdLst>
                <a:gd name="connsiteX0" fmla="*/ 606882 w 661313"/>
                <a:gd name="connsiteY0" fmla="*/ 242198 h 665108"/>
                <a:gd name="connsiteX1" fmla="*/ 647839 w 661313"/>
                <a:gd name="connsiteY1" fmla="*/ 59318 h 665108"/>
                <a:gd name="connsiteX2" fmla="*/ 484962 w 661313"/>
                <a:gd name="connsiteY2" fmla="*/ 1216 h 665108"/>
                <a:gd name="connsiteX3" fmla="*/ 330657 w 661313"/>
                <a:gd name="connsiteY3" fmla="*/ 40268 h 665108"/>
                <a:gd name="connsiteX4" fmla="*/ 176352 w 661313"/>
                <a:gd name="connsiteY4" fmla="*/ 1216 h 665108"/>
                <a:gd name="connsiteX5" fmla="*/ 13474 w 661313"/>
                <a:gd name="connsiteY5" fmla="*/ 59318 h 665108"/>
                <a:gd name="connsiteX6" fmla="*/ 54432 w 661313"/>
                <a:gd name="connsiteY6" fmla="*/ 242198 h 665108"/>
                <a:gd name="connsiteX7" fmla="*/ 44907 w 661313"/>
                <a:gd name="connsiteY7" fmla="*/ 255533 h 665108"/>
                <a:gd name="connsiteX8" fmla="*/ 13474 w 661313"/>
                <a:gd name="connsiteY8" fmla="*/ 426031 h 665108"/>
                <a:gd name="connsiteX9" fmla="*/ 134442 w 661313"/>
                <a:gd name="connsiteY9" fmla="*/ 485086 h 665108"/>
                <a:gd name="connsiteX10" fmla="*/ 208737 w 661313"/>
                <a:gd name="connsiteY10" fmla="*/ 565096 h 665108"/>
                <a:gd name="connsiteX11" fmla="*/ 208737 w 661313"/>
                <a:gd name="connsiteY11" fmla="*/ 647963 h 665108"/>
                <a:gd name="connsiteX12" fmla="*/ 225882 w 661313"/>
                <a:gd name="connsiteY12" fmla="*/ 665108 h 665108"/>
                <a:gd name="connsiteX13" fmla="*/ 435432 w 661313"/>
                <a:gd name="connsiteY13" fmla="*/ 665108 h 665108"/>
                <a:gd name="connsiteX14" fmla="*/ 447814 w 661313"/>
                <a:gd name="connsiteY14" fmla="*/ 660346 h 665108"/>
                <a:gd name="connsiteX15" fmla="*/ 452577 w 661313"/>
                <a:gd name="connsiteY15" fmla="*/ 647963 h 665108"/>
                <a:gd name="connsiteX16" fmla="*/ 452577 w 661313"/>
                <a:gd name="connsiteY16" fmla="*/ 565096 h 665108"/>
                <a:gd name="connsiteX17" fmla="*/ 526872 w 661313"/>
                <a:gd name="connsiteY17" fmla="*/ 485086 h 665108"/>
                <a:gd name="connsiteX18" fmla="*/ 647839 w 661313"/>
                <a:gd name="connsiteY18" fmla="*/ 426031 h 665108"/>
                <a:gd name="connsiteX19" fmla="*/ 616407 w 661313"/>
                <a:gd name="connsiteY19" fmla="*/ 255533 h 665108"/>
                <a:gd name="connsiteX20" fmla="*/ 606882 w 661313"/>
                <a:gd name="connsiteY20" fmla="*/ 242198 h 665108"/>
                <a:gd name="connsiteX21" fmla="*/ 487819 w 661313"/>
                <a:gd name="connsiteY21" fmla="*/ 35506 h 665108"/>
                <a:gd name="connsiteX22" fmla="*/ 513537 w 661313"/>
                <a:gd name="connsiteY22" fmla="*/ 34553 h 665108"/>
                <a:gd name="connsiteX23" fmla="*/ 618312 w 661313"/>
                <a:gd name="connsiteY23" fmla="*/ 76463 h 665108"/>
                <a:gd name="connsiteX24" fmla="*/ 584974 w 661313"/>
                <a:gd name="connsiteY24" fmla="*/ 214576 h 665108"/>
                <a:gd name="connsiteX25" fmla="*/ 422097 w 661313"/>
                <a:gd name="connsiteY25" fmla="*/ 85036 h 665108"/>
                <a:gd name="connsiteX26" fmla="*/ 376377 w 661313"/>
                <a:gd name="connsiteY26" fmla="*/ 60271 h 665108"/>
                <a:gd name="connsiteX27" fmla="*/ 487819 w 661313"/>
                <a:gd name="connsiteY27" fmla="*/ 35506 h 665108"/>
                <a:gd name="connsiteX28" fmla="*/ 530682 w 661313"/>
                <a:gd name="connsiteY28" fmla="*/ 275536 h 665108"/>
                <a:gd name="connsiteX29" fmla="*/ 330657 w 661313"/>
                <a:gd name="connsiteY29" fmla="*/ 152663 h 665108"/>
                <a:gd name="connsiteX30" fmla="*/ 130632 w 661313"/>
                <a:gd name="connsiteY30" fmla="*/ 275536 h 665108"/>
                <a:gd name="connsiteX31" fmla="*/ 98247 w 661313"/>
                <a:gd name="connsiteY31" fmla="*/ 242198 h 665108"/>
                <a:gd name="connsiteX32" fmla="*/ 256362 w 661313"/>
                <a:gd name="connsiteY32" fmla="*/ 115516 h 665108"/>
                <a:gd name="connsiteX33" fmla="*/ 329704 w 661313"/>
                <a:gd name="connsiteY33" fmla="*/ 78368 h 665108"/>
                <a:gd name="connsiteX34" fmla="*/ 403047 w 661313"/>
                <a:gd name="connsiteY34" fmla="*/ 115516 h 665108"/>
                <a:gd name="connsiteX35" fmla="*/ 561162 w 661313"/>
                <a:gd name="connsiteY35" fmla="*/ 242198 h 665108"/>
                <a:gd name="connsiteX36" fmla="*/ 530682 w 661313"/>
                <a:gd name="connsiteY36" fmla="*/ 275536 h 665108"/>
                <a:gd name="connsiteX37" fmla="*/ 520204 w 661313"/>
                <a:gd name="connsiteY37" fmla="*/ 376501 h 665108"/>
                <a:gd name="connsiteX38" fmla="*/ 504964 w 661313"/>
                <a:gd name="connsiteY38" fmla="*/ 449843 h 665108"/>
                <a:gd name="connsiteX39" fmla="*/ 487819 w 661313"/>
                <a:gd name="connsiteY39" fmla="*/ 448891 h 665108"/>
                <a:gd name="connsiteX40" fmla="*/ 375424 w 661313"/>
                <a:gd name="connsiteY40" fmla="*/ 424126 h 665108"/>
                <a:gd name="connsiteX41" fmla="*/ 421144 w 661313"/>
                <a:gd name="connsiteY41" fmla="*/ 399361 h 665108"/>
                <a:gd name="connsiteX42" fmla="*/ 515442 w 661313"/>
                <a:gd name="connsiteY42" fmla="*/ 335543 h 665108"/>
                <a:gd name="connsiteX43" fmla="*/ 520204 w 661313"/>
                <a:gd name="connsiteY43" fmla="*/ 376501 h 665108"/>
                <a:gd name="connsiteX44" fmla="*/ 403999 w 661313"/>
                <a:gd name="connsiteY44" fmla="*/ 369833 h 665108"/>
                <a:gd name="connsiteX45" fmla="*/ 330657 w 661313"/>
                <a:gd name="connsiteY45" fmla="*/ 406981 h 665108"/>
                <a:gd name="connsiteX46" fmla="*/ 257314 w 661313"/>
                <a:gd name="connsiteY46" fmla="*/ 369833 h 665108"/>
                <a:gd name="connsiteX47" fmla="*/ 157302 w 661313"/>
                <a:gd name="connsiteY47" fmla="*/ 300301 h 665108"/>
                <a:gd name="connsiteX48" fmla="*/ 330657 w 661313"/>
                <a:gd name="connsiteY48" fmla="*/ 187906 h 665108"/>
                <a:gd name="connsiteX49" fmla="*/ 504012 w 661313"/>
                <a:gd name="connsiteY49" fmla="*/ 300301 h 665108"/>
                <a:gd name="connsiteX50" fmla="*/ 403999 w 661313"/>
                <a:gd name="connsiteY50" fmla="*/ 369833 h 665108"/>
                <a:gd name="connsiteX51" fmla="*/ 156349 w 661313"/>
                <a:gd name="connsiteY51" fmla="*/ 449843 h 665108"/>
                <a:gd name="connsiteX52" fmla="*/ 141109 w 661313"/>
                <a:gd name="connsiteY52" fmla="*/ 376501 h 665108"/>
                <a:gd name="connsiteX53" fmla="*/ 145872 w 661313"/>
                <a:gd name="connsiteY53" fmla="*/ 335543 h 665108"/>
                <a:gd name="connsiteX54" fmla="*/ 240169 w 661313"/>
                <a:gd name="connsiteY54" fmla="*/ 399361 h 665108"/>
                <a:gd name="connsiteX55" fmla="*/ 285889 w 661313"/>
                <a:gd name="connsiteY55" fmla="*/ 424126 h 665108"/>
                <a:gd name="connsiteX56" fmla="*/ 173494 w 661313"/>
                <a:gd name="connsiteY56" fmla="*/ 448891 h 665108"/>
                <a:gd name="connsiteX57" fmla="*/ 156349 w 661313"/>
                <a:gd name="connsiteY57" fmla="*/ 449843 h 665108"/>
                <a:gd name="connsiteX58" fmla="*/ 43002 w 661313"/>
                <a:gd name="connsiteY58" fmla="*/ 76463 h 665108"/>
                <a:gd name="connsiteX59" fmla="*/ 173494 w 661313"/>
                <a:gd name="connsiteY59" fmla="*/ 35506 h 665108"/>
                <a:gd name="connsiteX60" fmla="*/ 285889 w 661313"/>
                <a:gd name="connsiteY60" fmla="*/ 60271 h 665108"/>
                <a:gd name="connsiteX61" fmla="*/ 240169 w 661313"/>
                <a:gd name="connsiteY61" fmla="*/ 85036 h 665108"/>
                <a:gd name="connsiteX62" fmla="*/ 77292 w 661313"/>
                <a:gd name="connsiteY62" fmla="*/ 214576 h 665108"/>
                <a:gd name="connsiteX63" fmla="*/ 43002 w 661313"/>
                <a:gd name="connsiteY63" fmla="*/ 76463 h 665108"/>
                <a:gd name="connsiteX64" fmla="*/ 43002 w 661313"/>
                <a:gd name="connsiteY64" fmla="*/ 407933 h 665108"/>
                <a:gd name="connsiteX65" fmla="*/ 72529 w 661313"/>
                <a:gd name="connsiteY65" fmla="*/ 274583 h 665108"/>
                <a:gd name="connsiteX66" fmla="*/ 76339 w 661313"/>
                <a:gd name="connsiteY66" fmla="*/ 269821 h 665108"/>
                <a:gd name="connsiteX67" fmla="*/ 116344 w 661313"/>
                <a:gd name="connsiteY67" fmla="*/ 309826 h 665108"/>
                <a:gd name="connsiteX68" fmla="*/ 105867 w 661313"/>
                <a:gd name="connsiteY68" fmla="*/ 376501 h 665108"/>
                <a:gd name="connsiteX69" fmla="*/ 118249 w 661313"/>
                <a:gd name="connsiteY69" fmla="*/ 447938 h 665108"/>
                <a:gd name="connsiteX70" fmla="*/ 43002 w 661313"/>
                <a:gd name="connsiteY70" fmla="*/ 407933 h 665108"/>
                <a:gd name="connsiteX71" fmla="*/ 425907 w 661313"/>
                <a:gd name="connsiteY71" fmla="*/ 539378 h 665108"/>
                <a:gd name="connsiteX72" fmla="*/ 417334 w 661313"/>
                <a:gd name="connsiteY72" fmla="*/ 554618 h 665108"/>
                <a:gd name="connsiteX73" fmla="*/ 417334 w 661313"/>
                <a:gd name="connsiteY73" fmla="*/ 629866 h 665108"/>
                <a:gd name="connsiteX74" fmla="*/ 243979 w 661313"/>
                <a:gd name="connsiteY74" fmla="*/ 629866 h 665108"/>
                <a:gd name="connsiteX75" fmla="*/ 243979 w 661313"/>
                <a:gd name="connsiteY75" fmla="*/ 554618 h 665108"/>
                <a:gd name="connsiteX76" fmla="*/ 235407 w 661313"/>
                <a:gd name="connsiteY76" fmla="*/ 539378 h 665108"/>
                <a:gd name="connsiteX77" fmla="*/ 175399 w 661313"/>
                <a:gd name="connsiteY77" fmla="*/ 483181 h 665108"/>
                <a:gd name="connsiteX78" fmla="*/ 177304 w 661313"/>
                <a:gd name="connsiteY78" fmla="*/ 483181 h 665108"/>
                <a:gd name="connsiteX79" fmla="*/ 331609 w 661313"/>
                <a:gd name="connsiteY79" fmla="*/ 444128 h 665108"/>
                <a:gd name="connsiteX80" fmla="*/ 485914 w 661313"/>
                <a:gd name="connsiteY80" fmla="*/ 483181 h 665108"/>
                <a:gd name="connsiteX81" fmla="*/ 487819 w 661313"/>
                <a:gd name="connsiteY81" fmla="*/ 483181 h 665108"/>
                <a:gd name="connsiteX82" fmla="*/ 425907 w 661313"/>
                <a:gd name="connsiteY82" fmla="*/ 539378 h 665108"/>
                <a:gd name="connsiteX83" fmla="*/ 618312 w 661313"/>
                <a:gd name="connsiteY83" fmla="*/ 407933 h 665108"/>
                <a:gd name="connsiteX84" fmla="*/ 543064 w 661313"/>
                <a:gd name="connsiteY84" fmla="*/ 447938 h 665108"/>
                <a:gd name="connsiteX85" fmla="*/ 555447 w 661313"/>
                <a:gd name="connsiteY85" fmla="*/ 376501 h 665108"/>
                <a:gd name="connsiteX86" fmla="*/ 544969 w 661313"/>
                <a:gd name="connsiteY86" fmla="*/ 309826 h 665108"/>
                <a:gd name="connsiteX87" fmla="*/ 584974 w 661313"/>
                <a:gd name="connsiteY87" fmla="*/ 269821 h 665108"/>
                <a:gd name="connsiteX88" fmla="*/ 588784 w 661313"/>
                <a:gd name="connsiteY88" fmla="*/ 274583 h 665108"/>
                <a:gd name="connsiteX89" fmla="*/ 618312 w 661313"/>
                <a:gd name="connsiteY89" fmla="*/ 407933 h 6651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661313" h="665108">
                  <a:moveTo>
                    <a:pt x="606882" y="242198"/>
                  </a:moveTo>
                  <a:cubicBezTo>
                    <a:pt x="658317" y="174571"/>
                    <a:pt x="675462" y="107896"/>
                    <a:pt x="647839" y="59318"/>
                  </a:cubicBezTo>
                  <a:cubicBezTo>
                    <a:pt x="622122" y="15503"/>
                    <a:pt x="564972" y="-5452"/>
                    <a:pt x="484962" y="1216"/>
                  </a:cubicBezTo>
                  <a:cubicBezTo>
                    <a:pt x="437337" y="5026"/>
                    <a:pt x="383997" y="19313"/>
                    <a:pt x="330657" y="40268"/>
                  </a:cubicBezTo>
                  <a:cubicBezTo>
                    <a:pt x="277317" y="18361"/>
                    <a:pt x="223977" y="5026"/>
                    <a:pt x="176352" y="1216"/>
                  </a:cubicBezTo>
                  <a:cubicBezTo>
                    <a:pt x="96342" y="-5452"/>
                    <a:pt x="39192" y="15503"/>
                    <a:pt x="13474" y="59318"/>
                  </a:cubicBezTo>
                  <a:cubicBezTo>
                    <a:pt x="-14148" y="107896"/>
                    <a:pt x="2997" y="174571"/>
                    <a:pt x="54432" y="242198"/>
                  </a:cubicBezTo>
                  <a:cubicBezTo>
                    <a:pt x="51574" y="246961"/>
                    <a:pt x="47764" y="250771"/>
                    <a:pt x="44907" y="255533"/>
                  </a:cubicBezTo>
                  <a:cubicBezTo>
                    <a:pt x="-813" y="321256"/>
                    <a:pt x="-12243" y="381263"/>
                    <a:pt x="13474" y="426031"/>
                  </a:cubicBezTo>
                  <a:cubicBezTo>
                    <a:pt x="34429" y="462226"/>
                    <a:pt x="76339" y="482228"/>
                    <a:pt x="134442" y="485086"/>
                  </a:cubicBezTo>
                  <a:cubicBezTo>
                    <a:pt x="152539" y="516518"/>
                    <a:pt x="177304" y="545093"/>
                    <a:pt x="208737" y="565096"/>
                  </a:cubicBezTo>
                  <a:lnTo>
                    <a:pt x="208737" y="647963"/>
                  </a:lnTo>
                  <a:cubicBezTo>
                    <a:pt x="208737" y="657488"/>
                    <a:pt x="216357" y="665108"/>
                    <a:pt x="225882" y="665108"/>
                  </a:cubicBezTo>
                  <a:lnTo>
                    <a:pt x="435432" y="665108"/>
                  </a:lnTo>
                  <a:cubicBezTo>
                    <a:pt x="440194" y="665108"/>
                    <a:pt x="444004" y="663203"/>
                    <a:pt x="447814" y="660346"/>
                  </a:cubicBezTo>
                  <a:cubicBezTo>
                    <a:pt x="450672" y="657488"/>
                    <a:pt x="452577" y="652726"/>
                    <a:pt x="452577" y="647963"/>
                  </a:cubicBezTo>
                  <a:lnTo>
                    <a:pt x="452577" y="565096"/>
                  </a:lnTo>
                  <a:cubicBezTo>
                    <a:pt x="484009" y="545093"/>
                    <a:pt x="508774" y="517471"/>
                    <a:pt x="526872" y="485086"/>
                  </a:cubicBezTo>
                  <a:cubicBezTo>
                    <a:pt x="584974" y="482228"/>
                    <a:pt x="627837" y="462226"/>
                    <a:pt x="647839" y="426031"/>
                  </a:cubicBezTo>
                  <a:cubicBezTo>
                    <a:pt x="673557" y="382216"/>
                    <a:pt x="662127" y="321256"/>
                    <a:pt x="616407" y="255533"/>
                  </a:cubicBezTo>
                  <a:cubicBezTo>
                    <a:pt x="613549" y="250771"/>
                    <a:pt x="610692" y="246961"/>
                    <a:pt x="606882" y="242198"/>
                  </a:cubicBezTo>
                  <a:close/>
                  <a:moveTo>
                    <a:pt x="487819" y="35506"/>
                  </a:moveTo>
                  <a:cubicBezTo>
                    <a:pt x="496392" y="34553"/>
                    <a:pt x="504964" y="34553"/>
                    <a:pt x="513537" y="34553"/>
                  </a:cubicBezTo>
                  <a:cubicBezTo>
                    <a:pt x="564972" y="34553"/>
                    <a:pt x="603072" y="49793"/>
                    <a:pt x="618312" y="76463"/>
                  </a:cubicBezTo>
                  <a:cubicBezTo>
                    <a:pt x="638314" y="110753"/>
                    <a:pt x="624027" y="161236"/>
                    <a:pt x="584974" y="214576"/>
                  </a:cubicBezTo>
                  <a:cubicBezTo>
                    <a:pt x="543064" y="166951"/>
                    <a:pt x="486867" y="122183"/>
                    <a:pt x="422097" y="85036"/>
                  </a:cubicBezTo>
                  <a:cubicBezTo>
                    <a:pt x="406857" y="76463"/>
                    <a:pt x="391617" y="67891"/>
                    <a:pt x="376377" y="60271"/>
                  </a:cubicBezTo>
                  <a:cubicBezTo>
                    <a:pt x="414477" y="46936"/>
                    <a:pt x="452577" y="38363"/>
                    <a:pt x="487819" y="35506"/>
                  </a:cubicBezTo>
                  <a:close/>
                  <a:moveTo>
                    <a:pt x="530682" y="275536"/>
                  </a:moveTo>
                  <a:cubicBezTo>
                    <a:pt x="493534" y="202193"/>
                    <a:pt x="418287" y="152663"/>
                    <a:pt x="330657" y="152663"/>
                  </a:cubicBezTo>
                  <a:cubicBezTo>
                    <a:pt x="243027" y="152663"/>
                    <a:pt x="167779" y="203146"/>
                    <a:pt x="130632" y="275536"/>
                  </a:cubicBezTo>
                  <a:cubicBezTo>
                    <a:pt x="119202" y="264106"/>
                    <a:pt x="108724" y="253628"/>
                    <a:pt x="98247" y="242198"/>
                  </a:cubicBezTo>
                  <a:cubicBezTo>
                    <a:pt x="138252" y="196478"/>
                    <a:pt x="193497" y="151711"/>
                    <a:pt x="256362" y="115516"/>
                  </a:cubicBezTo>
                  <a:cubicBezTo>
                    <a:pt x="281127" y="101228"/>
                    <a:pt x="304939" y="88846"/>
                    <a:pt x="329704" y="78368"/>
                  </a:cubicBezTo>
                  <a:cubicBezTo>
                    <a:pt x="354469" y="88846"/>
                    <a:pt x="379234" y="101228"/>
                    <a:pt x="403047" y="115516"/>
                  </a:cubicBezTo>
                  <a:cubicBezTo>
                    <a:pt x="466864" y="152663"/>
                    <a:pt x="521157" y="196478"/>
                    <a:pt x="561162" y="242198"/>
                  </a:cubicBezTo>
                  <a:cubicBezTo>
                    <a:pt x="552589" y="253628"/>
                    <a:pt x="542112" y="264106"/>
                    <a:pt x="530682" y="275536"/>
                  </a:cubicBezTo>
                  <a:close/>
                  <a:moveTo>
                    <a:pt x="520204" y="376501"/>
                  </a:moveTo>
                  <a:cubicBezTo>
                    <a:pt x="520204" y="402218"/>
                    <a:pt x="514489" y="426983"/>
                    <a:pt x="504964" y="449843"/>
                  </a:cubicBezTo>
                  <a:cubicBezTo>
                    <a:pt x="499249" y="449843"/>
                    <a:pt x="493534" y="449843"/>
                    <a:pt x="487819" y="448891"/>
                  </a:cubicBezTo>
                  <a:cubicBezTo>
                    <a:pt x="452577" y="446033"/>
                    <a:pt x="414477" y="437461"/>
                    <a:pt x="375424" y="424126"/>
                  </a:cubicBezTo>
                  <a:cubicBezTo>
                    <a:pt x="390664" y="416506"/>
                    <a:pt x="405904" y="408886"/>
                    <a:pt x="421144" y="399361"/>
                  </a:cubicBezTo>
                  <a:cubicBezTo>
                    <a:pt x="455434" y="379358"/>
                    <a:pt x="486867" y="357451"/>
                    <a:pt x="515442" y="335543"/>
                  </a:cubicBezTo>
                  <a:cubicBezTo>
                    <a:pt x="518299" y="348878"/>
                    <a:pt x="520204" y="362213"/>
                    <a:pt x="520204" y="376501"/>
                  </a:cubicBezTo>
                  <a:close/>
                  <a:moveTo>
                    <a:pt x="403999" y="369833"/>
                  </a:moveTo>
                  <a:cubicBezTo>
                    <a:pt x="379234" y="384121"/>
                    <a:pt x="355422" y="396503"/>
                    <a:pt x="330657" y="406981"/>
                  </a:cubicBezTo>
                  <a:cubicBezTo>
                    <a:pt x="305892" y="396503"/>
                    <a:pt x="281127" y="384121"/>
                    <a:pt x="257314" y="369833"/>
                  </a:cubicBezTo>
                  <a:cubicBezTo>
                    <a:pt x="220167" y="348878"/>
                    <a:pt x="186829" y="325066"/>
                    <a:pt x="157302" y="300301"/>
                  </a:cubicBezTo>
                  <a:cubicBezTo>
                    <a:pt x="186829" y="233626"/>
                    <a:pt x="253504" y="187906"/>
                    <a:pt x="330657" y="187906"/>
                  </a:cubicBezTo>
                  <a:cubicBezTo>
                    <a:pt x="407809" y="187906"/>
                    <a:pt x="474484" y="234578"/>
                    <a:pt x="504012" y="300301"/>
                  </a:cubicBezTo>
                  <a:cubicBezTo>
                    <a:pt x="474484" y="324113"/>
                    <a:pt x="441147" y="347926"/>
                    <a:pt x="403999" y="369833"/>
                  </a:cubicBezTo>
                  <a:close/>
                  <a:moveTo>
                    <a:pt x="156349" y="449843"/>
                  </a:moveTo>
                  <a:cubicBezTo>
                    <a:pt x="146824" y="426983"/>
                    <a:pt x="141109" y="402218"/>
                    <a:pt x="141109" y="376501"/>
                  </a:cubicBezTo>
                  <a:cubicBezTo>
                    <a:pt x="141109" y="362213"/>
                    <a:pt x="143014" y="348878"/>
                    <a:pt x="145872" y="335543"/>
                  </a:cubicBezTo>
                  <a:cubicBezTo>
                    <a:pt x="173494" y="358403"/>
                    <a:pt x="204927" y="379358"/>
                    <a:pt x="240169" y="399361"/>
                  </a:cubicBezTo>
                  <a:cubicBezTo>
                    <a:pt x="255409" y="407933"/>
                    <a:pt x="270649" y="416506"/>
                    <a:pt x="285889" y="424126"/>
                  </a:cubicBezTo>
                  <a:cubicBezTo>
                    <a:pt x="246837" y="437461"/>
                    <a:pt x="208737" y="446033"/>
                    <a:pt x="173494" y="448891"/>
                  </a:cubicBezTo>
                  <a:cubicBezTo>
                    <a:pt x="167779" y="448891"/>
                    <a:pt x="162064" y="449843"/>
                    <a:pt x="156349" y="449843"/>
                  </a:cubicBezTo>
                  <a:close/>
                  <a:moveTo>
                    <a:pt x="43002" y="76463"/>
                  </a:moveTo>
                  <a:cubicBezTo>
                    <a:pt x="61099" y="45031"/>
                    <a:pt x="108724" y="29791"/>
                    <a:pt x="173494" y="35506"/>
                  </a:cubicBezTo>
                  <a:cubicBezTo>
                    <a:pt x="208737" y="38363"/>
                    <a:pt x="246837" y="46936"/>
                    <a:pt x="285889" y="60271"/>
                  </a:cubicBezTo>
                  <a:cubicBezTo>
                    <a:pt x="270649" y="67891"/>
                    <a:pt x="255409" y="75511"/>
                    <a:pt x="240169" y="85036"/>
                  </a:cubicBezTo>
                  <a:cubicBezTo>
                    <a:pt x="175399" y="122183"/>
                    <a:pt x="119202" y="166951"/>
                    <a:pt x="77292" y="214576"/>
                  </a:cubicBezTo>
                  <a:cubicBezTo>
                    <a:pt x="38239" y="161236"/>
                    <a:pt x="23952" y="110753"/>
                    <a:pt x="43002" y="76463"/>
                  </a:cubicBezTo>
                  <a:close/>
                  <a:moveTo>
                    <a:pt x="43002" y="407933"/>
                  </a:moveTo>
                  <a:cubicBezTo>
                    <a:pt x="24904" y="376501"/>
                    <a:pt x="35382" y="327923"/>
                    <a:pt x="72529" y="274583"/>
                  </a:cubicBezTo>
                  <a:cubicBezTo>
                    <a:pt x="73482" y="272678"/>
                    <a:pt x="75387" y="270773"/>
                    <a:pt x="76339" y="269821"/>
                  </a:cubicBezTo>
                  <a:cubicBezTo>
                    <a:pt x="88722" y="283156"/>
                    <a:pt x="102057" y="296491"/>
                    <a:pt x="116344" y="309826"/>
                  </a:cubicBezTo>
                  <a:cubicBezTo>
                    <a:pt x="109677" y="330781"/>
                    <a:pt x="105867" y="352688"/>
                    <a:pt x="105867" y="376501"/>
                  </a:cubicBezTo>
                  <a:cubicBezTo>
                    <a:pt x="105867" y="401266"/>
                    <a:pt x="109677" y="425078"/>
                    <a:pt x="118249" y="447938"/>
                  </a:cubicBezTo>
                  <a:cubicBezTo>
                    <a:pt x="82054" y="443176"/>
                    <a:pt x="56337" y="429841"/>
                    <a:pt x="43002" y="407933"/>
                  </a:cubicBezTo>
                  <a:close/>
                  <a:moveTo>
                    <a:pt x="425907" y="539378"/>
                  </a:moveTo>
                  <a:cubicBezTo>
                    <a:pt x="420192" y="542236"/>
                    <a:pt x="417334" y="547951"/>
                    <a:pt x="417334" y="554618"/>
                  </a:cubicBezTo>
                  <a:lnTo>
                    <a:pt x="417334" y="629866"/>
                  </a:lnTo>
                  <a:lnTo>
                    <a:pt x="243979" y="629866"/>
                  </a:lnTo>
                  <a:lnTo>
                    <a:pt x="243979" y="554618"/>
                  </a:lnTo>
                  <a:cubicBezTo>
                    <a:pt x="243979" y="548903"/>
                    <a:pt x="241122" y="543188"/>
                    <a:pt x="235407" y="539378"/>
                  </a:cubicBezTo>
                  <a:cubicBezTo>
                    <a:pt x="211594" y="525091"/>
                    <a:pt x="190639" y="506041"/>
                    <a:pt x="175399" y="483181"/>
                  </a:cubicBezTo>
                  <a:cubicBezTo>
                    <a:pt x="176352" y="483181"/>
                    <a:pt x="176352" y="483181"/>
                    <a:pt x="177304" y="483181"/>
                  </a:cubicBezTo>
                  <a:cubicBezTo>
                    <a:pt x="224929" y="479371"/>
                    <a:pt x="278269" y="465083"/>
                    <a:pt x="331609" y="444128"/>
                  </a:cubicBezTo>
                  <a:cubicBezTo>
                    <a:pt x="384949" y="466036"/>
                    <a:pt x="438289" y="479371"/>
                    <a:pt x="485914" y="483181"/>
                  </a:cubicBezTo>
                  <a:cubicBezTo>
                    <a:pt x="486867" y="483181"/>
                    <a:pt x="486867" y="483181"/>
                    <a:pt x="487819" y="483181"/>
                  </a:cubicBezTo>
                  <a:cubicBezTo>
                    <a:pt x="470674" y="506041"/>
                    <a:pt x="450672" y="525091"/>
                    <a:pt x="425907" y="539378"/>
                  </a:cubicBezTo>
                  <a:close/>
                  <a:moveTo>
                    <a:pt x="618312" y="407933"/>
                  </a:moveTo>
                  <a:cubicBezTo>
                    <a:pt x="605929" y="429841"/>
                    <a:pt x="579259" y="443176"/>
                    <a:pt x="543064" y="447938"/>
                  </a:cubicBezTo>
                  <a:cubicBezTo>
                    <a:pt x="550684" y="425078"/>
                    <a:pt x="555447" y="401266"/>
                    <a:pt x="555447" y="376501"/>
                  </a:cubicBezTo>
                  <a:cubicBezTo>
                    <a:pt x="555447" y="353641"/>
                    <a:pt x="551637" y="330781"/>
                    <a:pt x="544969" y="309826"/>
                  </a:cubicBezTo>
                  <a:cubicBezTo>
                    <a:pt x="559257" y="296491"/>
                    <a:pt x="572592" y="283156"/>
                    <a:pt x="584974" y="269821"/>
                  </a:cubicBezTo>
                  <a:cubicBezTo>
                    <a:pt x="585927" y="271726"/>
                    <a:pt x="587832" y="273631"/>
                    <a:pt x="588784" y="274583"/>
                  </a:cubicBezTo>
                  <a:cubicBezTo>
                    <a:pt x="624979" y="327923"/>
                    <a:pt x="636409" y="376501"/>
                    <a:pt x="618312" y="407933"/>
                  </a:cubicBezTo>
                  <a:close/>
                </a:path>
              </a:pathLst>
            </a:custGeom>
            <a:grpFill/>
            <a:ln w="9525" cap="flat">
              <a:noFill/>
              <a:prstDash val="solid"/>
              <a:miter/>
            </a:ln>
          </p:spPr>
          <p:txBody>
            <a:bodyPr rtlCol="0" anchor="ctr"/>
            <a:lstStyle/>
            <a:p>
              <a:pPr rtl="0"/>
              <a:endParaRPr lang="en-US">
                <a:ea typeface="Meiryo" panose="020B0604030504040204" pitchFamily="34" charset="-128"/>
              </a:endParaRPr>
            </a:p>
          </p:txBody>
        </p:sp>
        <p:sp>
          <p:nvSpPr>
            <p:cNvPr id="84" name="Freeform 98">
              <a:extLst>
                <a:ext uri="{FF2B5EF4-FFF2-40B4-BE49-F238E27FC236}">
                  <a16:creationId xmlns:a16="http://schemas.microsoft.com/office/drawing/2014/main" id="{FD014EA2-880D-4C29-1871-BD177EFD13CD}"/>
                </a:ext>
              </a:extLst>
            </p:cNvPr>
            <p:cNvSpPr/>
            <p:nvPr/>
          </p:nvSpPr>
          <p:spPr>
            <a:xfrm>
              <a:off x="8246182" y="3422253"/>
              <a:ext cx="232490" cy="34290"/>
            </a:xfrm>
            <a:custGeom>
              <a:avLst/>
              <a:gdLst>
                <a:gd name="connsiteX0" fmla="*/ 216218 w 232490"/>
                <a:gd name="connsiteY0" fmla="*/ 0 h 34290"/>
                <a:gd name="connsiteX1" fmla="*/ 17145 w 232490"/>
                <a:gd name="connsiteY1" fmla="*/ 0 h 34290"/>
                <a:gd name="connsiteX2" fmla="*/ 0 w 232490"/>
                <a:gd name="connsiteY2" fmla="*/ 17145 h 34290"/>
                <a:gd name="connsiteX3" fmla="*/ 17145 w 232490"/>
                <a:gd name="connsiteY3" fmla="*/ 34290 h 34290"/>
                <a:gd name="connsiteX4" fmla="*/ 215265 w 232490"/>
                <a:gd name="connsiteY4" fmla="*/ 34290 h 34290"/>
                <a:gd name="connsiteX5" fmla="*/ 232410 w 232490"/>
                <a:gd name="connsiteY5" fmla="*/ 17145 h 34290"/>
                <a:gd name="connsiteX6" fmla="*/ 216218 w 232490"/>
                <a:gd name="connsiteY6" fmla="*/ 0 h 34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2490" h="34290">
                  <a:moveTo>
                    <a:pt x="216218" y="0"/>
                  </a:moveTo>
                  <a:lnTo>
                    <a:pt x="17145" y="0"/>
                  </a:lnTo>
                  <a:cubicBezTo>
                    <a:pt x="7620" y="0"/>
                    <a:pt x="0" y="7620"/>
                    <a:pt x="0" y="17145"/>
                  </a:cubicBezTo>
                  <a:cubicBezTo>
                    <a:pt x="0" y="26670"/>
                    <a:pt x="7620" y="34290"/>
                    <a:pt x="17145" y="34290"/>
                  </a:cubicBezTo>
                  <a:lnTo>
                    <a:pt x="215265" y="34290"/>
                  </a:lnTo>
                  <a:cubicBezTo>
                    <a:pt x="224790" y="34290"/>
                    <a:pt x="232410" y="26670"/>
                    <a:pt x="232410" y="17145"/>
                  </a:cubicBezTo>
                  <a:cubicBezTo>
                    <a:pt x="233363" y="7620"/>
                    <a:pt x="225743" y="0"/>
                    <a:pt x="216218" y="0"/>
                  </a:cubicBezTo>
                  <a:close/>
                </a:path>
              </a:pathLst>
            </a:custGeom>
            <a:grpFill/>
            <a:ln w="9525" cap="flat">
              <a:noFill/>
              <a:prstDash val="solid"/>
              <a:miter/>
            </a:ln>
          </p:spPr>
          <p:txBody>
            <a:bodyPr rtlCol="0" anchor="ctr"/>
            <a:lstStyle/>
            <a:p>
              <a:pPr rtl="0"/>
              <a:endParaRPr lang="en-US">
                <a:ea typeface="Meiryo" panose="020B0604030504040204" pitchFamily="34" charset="-128"/>
              </a:endParaRPr>
            </a:p>
          </p:txBody>
        </p:sp>
        <p:sp>
          <p:nvSpPr>
            <p:cNvPr id="85" name="Freeform 99">
              <a:extLst>
                <a:ext uri="{FF2B5EF4-FFF2-40B4-BE49-F238E27FC236}">
                  <a16:creationId xmlns:a16="http://schemas.microsoft.com/office/drawing/2014/main" id="{3C8CC469-5815-32E5-A709-0F0FA2025D4C}"/>
                </a:ext>
              </a:extLst>
            </p:cNvPr>
            <p:cNvSpPr/>
            <p:nvPr/>
          </p:nvSpPr>
          <p:spPr>
            <a:xfrm>
              <a:off x="8246182" y="3473688"/>
              <a:ext cx="232490" cy="34289"/>
            </a:xfrm>
            <a:custGeom>
              <a:avLst/>
              <a:gdLst>
                <a:gd name="connsiteX0" fmla="*/ 216218 w 232490"/>
                <a:gd name="connsiteY0" fmla="*/ 0 h 34289"/>
                <a:gd name="connsiteX1" fmla="*/ 17145 w 232490"/>
                <a:gd name="connsiteY1" fmla="*/ 0 h 34289"/>
                <a:gd name="connsiteX2" fmla="*/ 0 w 232490"/>
                <a:gd name="connsiteY2" fmla="*/ 17145 h 34289"/>
                <a:gd name="connsiteX3" fmla="*/ 17145 w 232490"/>
                <a:gd name="connsiteY3" fmla="*/ 34290 h 34289"/>
                <a:gd name="connsiteX4" fmla="*/ 215265 w 232490"/>
                <a:gd name="connsiteY4" fmla="*/ 34290 h 34289"/>
                <a:gd name="connsiteX5" fmla="*/ 232410 w 232490"/>
                <a:gd name="connsiteY5" fmla="*/ 17145 h 34289"/>
                <a:gd name="connsiteX6" fmla="*/ 216218 w 232490"/>
                <a:gd name="connsiteY6" fmla="*/ 0 h 34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2490" h="34289">
                  <a:moveTo>
                    <a:pt x="216218" y="0"/>
                  </a:moveTo>
                  <a:lnTo>
                    <a:pt x="17145" y="0"/>
                  </a:lnTo>
                  <a:cubicBezTo>
                    <a:pt x="7620" y="0"/>
                    <a:pt x="0" y="7620"/>
                    <a:pt x="0" y="17145"/>
                  </a:cubicBezTo>
                  <a:cubicBezTo>
                    <a:pt x="0" y="26670"/>
                    <a:pt x="7620" y="34290"/>
                    <a:pt x="17145" y="34290"/>
                  </a:cubicBezTo>
                  <a:lnTo>
                    <a:pt x="215265" y="34290"/>
                  </a:lnTo>
                  <a:cubicBezTo>
                    <a:pt x="224790" y="34290"/>
                    <a:pt x="232410" y="26670"/>
                    <a:pt x="232410" y="17145"/>
                  </a:cubicBezTo>
                  <a:cubicBezTo>
                    <a:pt x="233363" y="7620"/>
                    <a:pt x="225743" y="0"/>
                    <a:pt x="216218" y="0"/>
                  </a:cubicBezTo>
                  <a:close/>
                </a:path>
              </a:pathLst>
            </a:custGeom>
            <a:grpFill/>
            <a:ln w="9525" cap="flat">
              <a:noFill/>
              <a:prstDash val="solid"/>
              <a:miter/>
            </a:ln>
          </p:spPr>
          <p:txBody>
            <a:bodyPr rtlCol="0" anchor="ctr"/>
            <a:lstStyle/>
            <a:p>
              <a:pPr rtl="0"/>
              <a:endParaRPr lang="en-US">
                <a:ea typeface="Meiryo" panose="020B0604030504040204" pitchFamily="34" charset="-128"/>
              </a:endParaRPr>
            </a:p>
          </p:txBody>
        </p:sp>
      </p:grpSp>
    </p:spTree>
    <p:extLst>
      <p:ext uri="{BB962C8B-B14F-4D97-AF65-F5344CB8AC3E}">
        <p14:creationId xmlns:p14="http://schemas.microsoft.com/office/powerpoint/2010/main" val="170831300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8C5309E-0737-161F-737D-92002643BADC}"/>
              </a:ext>
            </a:extLst>
          </p:cNvPr>
          <p:cNvSpPr/>
          <p:nvPr/>
        </p:nvSpPr>
        <p:spPr>
          <a:xfrm>
            <a:off x="4703763" y="0"/>
            <a:ext cx="4440237" cy="51435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1600" dirty="0" err="1">
              <a:ea typeface="Meiryo" panose="020B0604030504040204" pitchFamily="34" charset="-128"/>
            </a:endParaRPr>
          </a:p>
        </p:txBody>
      </p:sp>
      <p:sp>
        <p:nvSpPr>
          <p:cNvPr id="2" name="Title 1">
            <a:extLst>
              <a:ext uri="{FF2B5EF4-FFF2-40B4-BE49-F238E27FC236}">
                <a16:creationId xmlns:a16="http://schemas.microsoft.com/office/drawing/2014/main" id="{D14BE71B-2656-4E1C-2D62-77E0C6BF1757}"/>
              </a:ext>
            </a:extLst>
          </p:cNvPr>
          <p:cNvSpPr>
            <a:spLocks noGrp="1"/>
          </p:cNvSpPr>
          <p:nvPr>
            <p:ph type="title"/>
          </p:nvPr>
        </p:nvSpPr>
        <p:spPr>
          <a:xfrm>
            <a:off x="368490" y="365760"/>
            <a:ext cx="8407020" cy="284693"/>
          </a:xfrm>
        </p:spPr>
        <p:txBody>
          <a:bodyPr rtlCol="0"/>
          <a:lstStyle/>
          <a:p>
            <a:pPr rtl="0"/>
            <a:r>
              <a:rPr lang="ja-JP" altLang="en-US" sz="2000" dirty="0">
                <a:ea typeface="Meiryo" panose="020B0604030504040204" pitchFamily="34" charset="-128"/>
              </a:rPr>
              <a:t>スマートマニュファクチャリング</a:t>
            </a:r>
            <a:endParaRPr lang="ja-jp" sz="2000" dirty="0">
              <a:ea typeface="Meiryo" panose="020B0604030504040204" pitchFamily="34" charset="-128"/>
            </a:endParaRPr>
          </a:p>
        </p:txBody>
      </p:sp>
      <p:sp>
        <p:nvSpPr>
          <p:cNvPr id="4" name="TextBox 3">
            <a:extLst>
              <a:ext uri="{FF2B5EF4-FFF2-40B4-BE49-F238E27FC236}">
                <a16:creationId xmlns:a16="http://schemas.microsoft.com/office/drawing/2014/main" id="{F235663E-5837-0B70-29E5-09F1DCF1A3FD}"/>
              </a:ext>
            </a:extLst>
          </p:cNvPr>
          <p:cNvSpPr txBox="1"/>
          <p:nvPr/>
        </p:nvSpPr>
        <p:spPr>
          <a:xfrm>
            <a:off x="368490" y="1115065"/>
            <a:ext cx="4032688" cy="1461939"/>
          </a:xfrm>
          <a:prstGeom prst="rect">
            <a:avLst/>
          </a:prstGeom>
          <a:noFill/>
        </p:spPr>
        <p:txBody>
          <a:bodyPr wrap="square" lIns="0" tIns="0" rIns="0" bIns="0" rtlCol="0">
            <a:spAutoFit/>
          </a:bodyPr>
          <a:lstStyle/>
          <a:p>
            <a:pPr indent="0" rtl="0">
              <a:spcBef>
                <a:spcPts val="600"/>
              </a:spcBef>
              <a:buNone/>
            </a:pPr>
            <a:r>
              <a:rPr lang="ja-jp" sz="900" b="1" dirty="0">
                <a:solidFill>
                  <a:schemeClr val="accent1"/>
                </a:solidFill>
                <a:ea typeface="Meiryo" panose="020B0604030504040204" pitchFamily="34" charset="-128"/>
                <a:hlinkClick r:id="rId3">
                  <a:extLst>
                    <a:ext uri="{A12FA001-AC4F-418D-AE19-62706E023703}">
                      <ahyp:hlinkClr xmlns:ahyp="http://schemas.microsoft.com/office/drawing/2018/hyperlinkcolor" val="tx"/>
                    </a:ext>
                  </a:extLst>
                </a:hlinkClick>
              </a:rPr>
              <a:t>Deloitte LLP</a:t>
            </a:r>
            <a:r>
              <a:rPr lang="ja-jp" sz="900" b="1" dirty="0">
                <a:ea typeface="Meiryo" panose="020B0604030504040204" pitchFamily="34" charset="-128"/>
              </a:rPr>
              <a:t> 社の副会長兼米国工業製品・建設リーダーである Paul Wellener 氏によると、スマート</a:t>
            </a:r>
            <a:r>
              <a:rPr lang="ja-JP" altLang="en-US" sz="900" b="1" dirty="0">
                <a:ea typeface="Meiryo" panose="020B0604030504040204" pitchFamily="34" charset="-128"/>
              </a:rPr>
              <a:t>マニュファクチャリング</a:t>
            </a:r>
            <a:r>
              <a:rPr lang="ja-jp" sz="900" b="1" dirty="0">
                <a:ea typeface="Meiryo" panose="020B0604030504040204" pitchFamily="34" charset="-128"/>
              </a:rPr>
              <a:t>とは、工場現場からビジネスのあらゆる側面に至るまで、</a:t>
            </a:r>
            <a:r>
              <a:rPr lang="ja-JP" altLang="en-US" sz="900" b="1" dirty="0">
                <a:ea typeface="Meiryo" panose="020B0604030504040204" pitchFamily="34" charset="-128"/>
              </a:rPr>
              <a:t>さまざまな</a:t>
            </a:r>
            <a:r>
              <a:rPr lang="ja-jp" sz="900" b="1" dirty="0">
                <a:ea typeface="Meiryo" panose="020B0604030504040204" pitchFamily="34" charset="-128"/>
              </a:rPr>
              <a:t>製造実務を広範にデジタル化することを意味します。これには、プロダクト デザイン、サプライ チェーン、生産、流通、販売が含まれます。</a:t>
            </a:r>
          </a:p>
          <a:p>
            <a:pPr rtl="0">
              <a:spcBef>
                <a:spcPts val="600"/>
              </a:spcBef>
            </a:pPr>
            <a:r>
              <a:rPr lang="ja-jp" sz="900" dirty="0">
                <a:latin typeface="Segoe UI"/>
                <a:ea typeface="Meiryo" panose="020B0604030504040204" pitchFamily="34" charset="-128"/>
                <a:cs typeface="Segoe UI"/>
              </a:rPr>
              <a:t>スマート</a:t>
            </a:r>
            <a:r>
              <a:rPr lang="ja-JP" altLang="en-US" sz="900" dirty="0">
                <a:latin typeface="Segoe UI"/>
                <a:ea typeface="Meiryo" panose="020B0604030504040204" pitchFamily="34" charset="-128"/>
                <a:cs typeface="Segoe UI"/>
              </a:rPr>
              <a:t>マニュファクチャリング</a:t>
            </a:r>
            <a:r>
              <a:rPr lang="ja-jp" sz="900" dirty="0">
                <a:latin typeface="Segoe UI"/>
                <a:ea typeface="Meiryo" panose="020B0604030504040204" pitchFamily="34" charset="-128"/>
                <a:cs typeface="Segoe UI"/>
              </a:rPr>
              <a:t>は、インテリジェント ロボットや故障の可能性を自己診断して警告する機械など、相互接続されたサイバーシステムを特徴とする インダストリー 4.0 を活用しています。急増する IoT によ</a:t>
            </a:r>
            <a:r>
              <a:rPr lang="ja-JP" altLang="en-US" sz="900" dirty="0">
                <a:latin typeface="Segoe UI"/>
                <a:ea typeface="Meiryo" panose="020B0604030504040204" pitchFamily="34" charset="-128"/>
                <a:cs typeface="Segoe UI"/>
              </a:rPr>
              <a:t>る</a:t>
            </a:r>
            <a:r>
              <a:rPr lang="ja-jp" sz="900" dirty="0">
                <a:latin typeface="Segoe UI"/>
                <a:ea typeface="Meiryo" panose="020B0604030504040204" pitchFamily="34" charset="-128"/>
                <a:cs typeface="Segoe UI"/>
              </a:rPr>
              <a:t>スマート センサーを備えた強力なデバイスと機械がクラウドに使用状況データを絶えず</a:t>
            </a:r>
            <a:r>
              <a:rPr lang="ja-JP" altLang="en-US" sz="900" dirty="0">
                <a:latin typeface="Segoe UI"/>
                <a:ea typeface="Meiryo" panose="020B0604030504040204" pitchFamily="34" charset="-128"/>
                <a:cs typeface="Segoe UI"/>
              </a:rPr>
              <a:t>更新</a:t>
            </a:r>
            <a:r>
              <a:rPr lang="ja-jp" sz="900" dirty="0">
                <a:latin typeface="Segoe UI"/>
                <a:ea typeface="Meiryo" panose="020B0604030504040204" pitchFamily="34" charset="-128"/>
                <a:cs typeface="Segoe UI"/>
              </a:rPr>
              <a:t>し、解析に用いることができます。</a:t>
            </a:r>
          </a:p>
        </p:txBody>
      </p:sp>
      <p:sp>
        <p:nvSpPr>
          <p:cNvPr id="5" name="Rectangle: Rounded Corners 4">
            <a:extLst>
              <a:ext uri="{FF2B5EF4-FFF2-40B4-BE49-F238E27FC236}">
                <a16:creationId xmlns:a16="http://schemas.microsoft.com/office/drawing/2014/main" id="{DF30E3B7-D98A-E61D-C73D-CDDDFD91AC00}"/>
              </a:ext>
            </a:extLst>
          </p:cNvPr>
          <p:cNvSpPr/>
          <p:nvPr/>
        </p:nvSpPr>
        <p:spPr>
          <a:xfrm>
            <a:off x="368489" y="2690461"/>
            <a:ext cx="4070161" cy="399336"/>
          </a:xfrm>
          <a:prstGeom prst="roundRect">
            <a:avLst>
              <a:gd name="adj" fmla="val 7549"/>
            </a:avLst>
          </a:prstGeom>
          <a:solidFill>
            <a:schemeClr val="tx2"/>
          </a:solidFill>
          <a:ln w="635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lvl="0" rtl="0">
              <a:lnSpc>
                <a:spcPct val="100000"/>
              </a:lnSpc>
            </a:pPr>
            <a:r>
              <a:rPr lang="ja-JP" altLang="en-US" sz="900" b="1" dirty="0">
                <a:solidFill>
                  <a:schemeClr val="bg1"/>
                </a:solidFill>
                <a:ea typeface="Meiryo" panose="020B0604030504040204" pitchFamily="34" charset="-128"/>
              </a:rPr>
              <a:t>                 製造業は、スマートマニュファクチャリングにおいて</a:t>
            </a:r>
          </a:p>
          <a:p>
            <a:pPr lvl="0" rtl="0">
              <a:lnSpc>
                <a:spcPct val="100000"/>
              </a:lnSpc>
            </a:pPr>
            <a:r>
              <a:rPr lang="ja-JP" altLang="en-US" sz="900" b="1" dirty="0">
                <a:solidFill>
                  <a:schemeClr val="bg1"/>
                </a:solidFill>
                <a:ea typeface="Meiryo" panose="020B0604030504040204" pitchFamily="34" charset="-128"/>
              </a:rPr>
              <a:t>                 イニシアチブが重要であることを認識</a:t>
            </a:r>
            <a:endParaRPr lang="ja-jp" sz="900" b="1" dirty="0">
              <a:solidFill>
                <a:schemeClr val="bg1"/>
              </a:solidFill>
              <a:ea typeface="Meiryo" panose="020B0604030504040204" pitchFamily="34" charset="-128"/>
            </a:endParaRPr>
          </a:p>
        </p:txBody>
      </p:sp>
      <p:grpSp>
        <p:nvGrpSpPr>
          <p:cNvPr id="24" name="Group 23">
            <a:extLst>
              <a:ext uri="{FF2B5EF4-FFF2-40B4-BE49-F238E27FC236}">
                <a16:creationId xmlns:a16="http://schemas.microsoft.com/office/drawing/2014/main" id="{1FBCD250-0197-99AA-A9B7-02524E14F85F}"/>
              </a:ext>
            </a:extLst>
          </p:cNvPr>
          <p:cNvGrpSpPr/>
          <p:nvPr/>
        </p:nvGrpSpPr>
        <p:grpSpPr>
          <a:xfrm>
            <a:off x="368488" y="3218530"/>
            <a:ext cx="4070162" cy="678054"/>
            <a:chOff x="368488" y="3150051"/>
            <a:chExt cx="4070162" cy="678054"/>
          </a:xfrm>
        </p:grpSpPr>
        <p:graphicFrame>
          <p:nvGraphicFramePr>
            <p:cNvPr id="8" name="Chart 7">
              <a:extLst>
                <a:ext uri="{FF2B5EF4-FFF2-40B4-BE49-F238E27FC236}">
                  <a16:creationId xmlns:a16="http://schemas.microsoft.com/office/drawing/2014/main" id="{3100EBAC-B27C-2FFF-6F40-09BB3AD7D767}"/>
                </a:ext>
              </a:extLst>
            </p:cNvPr>
            <p:cNvGraphicFramePr/>
            <p:nvPr>
              <p:extLst>
                <p:ext uri="{D42A27DB-BD31-4B8C-83A1-F6EECF244321}">
                  <p14:modId xmlns:p14="http://schemas.microsoft.com/office/powerpoint/2010/main" val="2123064573"/>
                </p:ext>
              </p:extLst>
            </p:nvPr>
          </p:nvGraphicFramePr>
          <p:xfrm>
            <a:off x="368488" y="3150051"/>
            <a:ext cx="594360" cy="59436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8" name="Chart 17">
              <a:extLst>
                <a:ext uri="{FF2B5EF4-FFF2-40B4-BE49-F238E27FC236}">
                  <a16:creationId xmlns:a16="http://schemas.microsoft.com/office/drawing/2014/main" id="{80315012-9959-EA4E-D40D-003EFBA2EBC6}"/>
                </a:ext>
              </a:extLst>
            </p:cNvPr>
            <p:cNvGraphicFramePr/>
            <p:nvPr>
              <p:extLst>
                <p:ext uri="{D42A27DB-BD31-4B8C-83A1-F6EECF244321}">
                  <p14:modId xmlns:p14="http://schemas.microsoft.com/office/powerpoint/2010/main" val="1862674136"/>
                </p:ext>
              </p:extLst>
            </p:nvPr>
          </p:nvGraphicFramePr>
          <p:xfrm>
            <a:off x="2460719" y="3150051"/>
            <a:ext cx="594360" cy="594360"/>
          </p:xfrm>
          <a:graphic>
            <a:graphicData uri="http://schemas.openxmlformats.org/drawingml/2006/chart">
              <c:chart xmlns:c="http://schemas.openxmlformats.org/drawingml/2006/chart" xmlns:r="http://schemas.openxmlformats.org/officeDocument/2006/relationships" r:id="rId5"/>
            </a:graphicData>
          </a:graphic>
        </p:graphicFrame>
        <p:sp>
          <p:nvSpPr>
            <p:cNvPr id="9" name="TextBox 8">
              <a:extLst>
                <a:ext uri="{FF2B5EF4-FFF2-40B4-BE49-F238E27FC236}">
                  <a16:creationId xmlns:a16="http://schemas.microsoft.com/office/drawing/2014/main" id="{12CEC8CC-69C5-B3B5-EF93-B636B6652FC4}"/>
                </a:ext>
              </a:extLst>
            </p:cNvPr>
            <p:cNvSpPr txBox="1"/>
            <p:nvPr/>
          </p:nvSpPr>
          <p:spPr>
            <a:xfrm>
              <a:off x="1066259" y="3158691"/>
              <a:ext cx="1185990" cy="669414"/>
            </a:xfrm>
            <a:prstGeom prst="rect">
              <a:avLst/>
            </a:prstGeom>
            <a:noFill/>
          </p:spPr>
          <p:txBody>
            <a:bodyPr wrap="square" lIns="0" tIns="0" rIns="0" bIns="0" rtlCol="0">
              <a:spAutoFit/>
            </a:bodyPr>
            <a:lstStyle/>
            <a:p>
              <a:pPr rtl="0">
                <a:spcBef>
                  <a:spcPts val="300"/>
                </a:spcBef>
              </a:pPr>
              <a:r>
                <a:rPr lang="ja-jp" sz="1200" b="1" dirty="0">
                  <a:solidFill>
                    <a:schemeClr val="accent1"/>
                  </a:solidFill>
                  <a:ea typeface="Meiryo" panose="020B0604030504040204" pitchFamily="34" charset="-128"/>
                  <a:cs typeface="Segoe UI"/>
                </a:rPr>
                <a:t>86%</a:t>
              </a:r>
              <a:br>
                <a:rPr lang="en-US" sz="600" b="1" dirty="0">
                  <a:ea typeface="Meiryo" panose="020B0604030504040204" pitchFamily="34" charset="-128"/>
                  <a:cs typeface="Segoe UI"/>
                </a:rPr>
              </a:br>
              <a:r>
                <a:rPr lang="ja-jp" sz="500" dirty="0">
                  <a:ea typeface="Meiryo" panose="020B0604030504040204" pitchFamily="34" charset="-128"/>
                  <a:cs typeface="Segoe UI"/>
                </a:rPr>
                <a:t>の製造業者が</a:t>
              </a:r>
            </a:p>
            <a:p>
              <a:pPr rtl="0">
                <a:spcBef>
                  <a:spcPts val="300"/>
                </a:spcBef>
              </a:pPr>
              <a:r>
                <a:rPr lang="ja-jp" sz="600" dirty="0">
                  <a:ea typeface="Meiryo" panose="020B0604030504040204" pitchFamily="34" charset="-128"/>
                  <a:cs typeface="Segoe UI"/>
                </a:rPr>
                <a:t>スマート</a:t>
              </a:r>
              <a:r>
                <a:rPr lang="ja-JP" altLang="en-US" sz="600" dirty="0">
                  <a:ea typeface="Meiryo" panose="020B0604030504040204" pitchFamily="34" charset="-128"/>
                  <a:cs typeface="Segoe UI"/>
                </a:rPr>
                <a:t>マニュファクチャリングの</a:t>
              </a:r>
              <a:r>
                <a:rPr lang="ja-jp" sz="600" dirty="0">
                  <a:ea typeface="Meiryo" panose="020B0604030504040204" pitchFamily="34" charset="-128"/>
                  <a:cs typeface="Segoe UI"/>
                </a:rPr>
                <a:t>イニシアチブは今後 5 年間で</a:t>
              </a:r>
              <a:r>
                <a:rPr lang="ja-jp" sz="600" b="1" dirty="0">
                  <a:ea typeface="Meiryo" panose="020B0604030504040204" pitchFamily="34" charset="-128"/>
                  <a:cs typeface="Segoe UI"/>
                </a:rPr>
                <a:t>製造業における競争力の主な牽引力</a:t>
              </a:r>
              <a:r>
                <a:rPr lang="ja-jp" sz="600" dirty="0">
                  <a:ea typeface="Meiryo" panose="020B0604030504040204" pitchFamily="34" charset="-128"/>
                  <a:cs typeface="Segoe UI"/>
                </a:rPr>
                <a:t>になると確信しています。</a:t>
              </a:r>
            </a:p>
          </p:txBody>
        </p:sp>
        <p:sp>
          <p:nvSpPr>
            <p:cNvPr id="19" name="TextBox 18">
              <a:extLst>
                <a:ext uri="{FF2B5EF4-FFF2-40B4-BE49-F238E27FC236}">
                  <a16:creationId xmlns:a16="http://schemas.microsoft.com/office/drawing/2014/main" id="{FB7004CF-E45B-B1FF-EAA3-7B0A8488A71A}"/>
                </a:ext>
              </a:extLst>
            </p:cNvPr>
            <p:cNvSpPr txBox="1"/>
            <p:nvPr/>
          </p:nvSpPr>
          <p:spPr>
            <a:xfrm>
              <a:off x="3158490" y="3158691"/>
              <a:ext cx="1280160" cy="669414"/>
            </a:xfrm>
            <a:prstGeom prst="rect">
              <a:avLst/>
            </a:prstGeom>
            <a:noFill/>
          </p:spPr>
          <p:txBody>
            <a:bodyPr wrap="square" lIns="0" tIns="0" rIns="0" bIns="0" rtlCol="0">
              <a:spAutoFit/>
            </a:bodyPr>
            <a:lstStyle/>
            <a:p>
              <a:pPr rtl="0">
                <a:spcBef>
                  <a:spcPts val="300"/>
                </a:spcBef>
              </a:pPr>
              <a:r>
                <a:rPr lang="ja-jp" sz="1200" b="1" dirty="0">
                  <a:solidFill>
                    <a:schemeClr val="accent1"/>
                  </a:solidFill>
                  <a:ea typeface="Meiryo" panose="020B0604030504040204" pitchFamily="34" charset="-128"/>
                  <a:cs typeface="Segoe UI"/>
                </a:rPr>
                <a:t>83%</a:t>
              </a:r>
              <a:br>
                <a:rPr lang="en-US" sz="600" b="1" dirty="0">
                  <a:ea typeface="Meiryo" panose="020B0604030504040204" pitchFamily="34" charset="-128"/>
                  <a:cs typeface="Segoe UI"/>
                </a:rPr>
              </a:br>
              <a:r>
                <a:rPr lang="ja-jp" sz="500" dirty="0">
                  <a:ea typeface="Meiryo" panose="020B0604030504040204" pitchFamily="34" charset="-128"/>
                  <a:cs typeface="Segoe UI"/>
                </a:rPr>
                <a:t>の製造業者が</a:t>
              </a:r>
            </a:p>
            <a:p>
              <a:pPr rtl="0">
                <a:spcBef>
                  <a:spcPts val="300"/>
                </a:spcBef>
              </a:pPr>
              <a:r>
                <a:rPr lang="ja-jp" sz="600" dirty="0">
                  <a:ea typeface="Meiryo" panose="020B0604030504040204" pitchFamily="34" charset="-128"/>
                  <a:cs typeface="Segoe UI"/>
                </a:rPr>
                <a:t>スマート</a:t>
              </a:r>
              <a:r>
                <a:rPr lang="ja-JP" altLang="en-US" sz="600" dirty="0">
                  <a:ea typeface="Meiryo" panose="020B0604030504040204" pitchFamily="34" charset="-128"/>
                  <a:cs typeface="Segoe UI"/>
                </a:rPr>
                <a:t>マニュファクチャリングの</a:t>
              </a:r>
              <a:r>
                <a:rPr lang="ja-jp" sz="600" dirty="0">
                  <a:ea typeface="Meiryo" panose="020B0604030504040204" pitchFamily="34" charset="-128"/>
                  <a:cs typeface="Segoe UI"/>
                </a:rPr>
                <a:t>イニシアチブにより今後 5 年間で</a:t>
              </a:r>
              <a:r>
                <a:rPr lang="ja-jp" sz="600" b="1" dirty="0">
                  <a:ea typeface="Meiryo" panose="020B0604030504040204" pitchFamily="34" charset="-128"/>
                  <a:cs typeface="Segoe UI"/>
                </a:rPr>
                <a:t>製品の製造方法が変革</a:t>
              </a:r>
              <a:r>
                <a:rPr lang="ja-jp" sz="600" dirty="0">
                  <a:ea typeface="Meiryo" panose="020B0604030504040204" pitchFamily="34" charset="-128"/>
                  <a:cs typeface="Segoe UI"/>
                </a:rPr>
                <a:t>すると確信しています。</a:t>
              </a:r>
            </a:p>
          </p:txBody>
        </p:sp>
        <p:pic>
          <p:nvPicPr>
            <p:cNvPr id="10" name="Graphic 9">
              <a:extLst>
                <a:ext uri="{FF2B5EF4-FFF2-40B4-BE49-F238E27FC236}">
                  <a16:creationId xmlns:a16="http://schemas.microsoft.com/office/drawing/2014/main" id="{F8959F62-318B-0EF5-E578-CAFB2EAE8A0C}"/>
                </a:ext>
              </a:extLst>
            </p:cNvPr>
            <p:cNvPicPr>
              <a:picLocks noChangeAspect="1"/>
            </p:cNvPicPr>
            <p:nvPr/>
          </p:nvPicPr>
          <p:blipFill>
            <a:blip r:embed="rId6" cstate="print">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528508" y="3310071"/>
              <a:ext cx="274320" cy="274320"/>
            </a:xfrm>
            <a:prstGeom prst="rect">
              <a:avLst/>
            </a:prstGeom>
          </p:spPr>
        </p:pic>
        <p:pic>
          <p:nvPicPr>
            <p:cNvPr id="11" name="Graphic 10">
              <a:extLst>
                <a:ext uri="{FF2B5EF4-FFF2-40B4-BE49-F238E27FC236}">
                  <a16:creationId xmlns:a16="http://schemas.microsoft.com/office/drawing/2014/main" id="{6AECA249-8548-29E8-DD84-75E733319F6D}"/>
                </a:ext>
              </a:extLst>
            </p:cNvPr>
            <p:cNvPicPr>
              <a:picLocks noChangeAspect="1"/>
            </p:cNvPicPr>
            <p:nvPr/>
          </p:nvPicPr>
          <p:blipFill>
            <a:blip r:embed="rId6" cstate="print">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2620739" y="3310071"/>
              <a:ext cx="274320" cy="274320"/>
            </a:xfrm>
            <a:prstGeom prst="rect">
              <a:avLst/>
            </a:prstGeom>
          </p:spPr>
        </p:pic>
      </p:grpSp>
      <p:grpSp>
        <p:nvGrpSpPr>
          <p:cNvPr id="7" name="Group 6">
            <a:extLst>
              <a:ext uri="{FF2B5EF4-FFF2-40B4-BE49-F238E27FC236}">
                <a16:creationId xmlns:a16="http://schemas.microsoft.com/office/drawing/2014/main" id="{6FB777F9-1962-CF6C-3B76-C52863B20966}"/>
              </a:ext>
            </a:extLst>
          </p:cNvPr>
          <p:cNvGrpSpPr/>
          <p:nvPr/>
        </p:nvGrpSpPr>
        <p:grpSpPr>
          <a:xfrm>
            <a:off x="368488" y="4070131"/>
            <a:ext cx="4070162" cy="726155"/>
            <a:chOff x="368488" y="3922521"/>
            <a:chExt cx="4070162" cy="726155"/>
          </a:xfrm>
        </p:grpSpPr>
        <p:graphicFrame>
          <p:nvGraphicFramePr>
            <p:cNvPr id="20" name="Chart 19">
              <a:extLst>
                <a:ext uri="{FF2B5EF4-FFF2-40B4-BE49-F238E27FC236}">
                  <a16:creationId xmlns:a16="http://schemas.microsoft.com/office/drawing/2014/main" id="{72309D74-0A6F-7D60-9929-01C3FB98BE8F}"/>
                </a:ext>
              </a:extLst>
            </p:cNvPr>
            <p:cNvGraphicFramePr/>
            <p:nvPr>
              <p:extLst>
                <p:ext uri="{D42A27DB-BD31-4B8C-83A1-F6EECF244321}">
                  <p14:modId xmlns:p14="http://schemas.microsoft.com/office/powerpoint/2010/main" val="2721619091"/>
                </p:ext>
              </p:extLst>
            </p:nvPr>
          </p:nvGraphicFramePr>
          <p:xfrm>
            <a:off x="368488" y="3922521"/>
            <a:ext cx="594360" cy="594360"/>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22" name="Chart 21">
              <a:extLst>
                <a:ext uri="{FF2B5EF4-FFF2-40B4-BE49-F238E27FC236}">
                  <a16:creationId xmlns:a16="http://schemas.microsoft.com/office/drawing/2014/main" id="{358FCD5C-4B90-27E1-3DC0-568ECD87054A}"/>
                </a:ext>
              </a:extLst>
            </p:cNvPr>
            <p:cNvGraphicFramePr/>
            <p:nvPr>
              <p:extLst>
                <p:ext uri="{D42A27DB-BD31-4B8C-83A1-F6EECF244321}">
                  <p14:modId xmlns:p14="http://schemas.microsoft.com/office/powerpoint/2010/main" val="2111991785"/>
                </p:ext>
              </p:extLst>
            </p:nvPr>
          </p:nvGraphicFramePr>
          <p:xfrm>
            <a:off x="2460719" y="3922521"/>
            <a:ext cx="594360" cy="594360"/>
          </p:xfrm>
          <a:graphic>
            <a:graphicData uri="http://schemas.openxmlformats.org/drawingml/2006/chart">
              <c:chart xmlns:c="http://schemas.openxmlformats.org/drawingml/2006/chart" xmlns:r="http://schemas.openxmlformats.org/officeDocument/2006/relationships" r:id="rId9"/>
            </a:graphicData>
          </a:graphic>
        </p:graphicFrame>
        <p:sp>
          <p:nvSpPr>
            <p:cNvPr id="21" name="TextBox 20">
              <a:extLst>
                <a:ext uri="{FF2B5EF4-FFF2-40B4-BE49-F238E27FC236}">
                  <a16:creationId xmlns:a16="http://schemas.microsoft.com/office/drawing/2014/main" id="{62284B81-B971-933C-969D-1C82257D36BA}"/>
                </a:ext>
              </a:extLst>
            </p:cNvPr>
            <p:cNvSpPr txBox="1"/>
            <p:nvPr/>
          </p:nvSpPr>
          <p:spPr>
            <a:xfrm>
              <a:off x="1066259" y="3922521"/>
              <a:ext cx="1185990" cy="461665"/>
            </a:xfrm>
            <a:prstGeom prst="rect">
              <a:avLst/>
            </a:prstGeom>
            <a:noFill/>
          </p:spPr>
          <p:txBody>
            <a:bodyPr wrap="square" lIns="0" tIns="0" rIns="0" bIns="0" rtlCol="0">
              <a:spAutoFit/>
            </a:bodyPr>
            <a:lstStyle/>
            <a:p>
              <a:pPr rtl="0">
                <a:spcBef>
                  <a:spcPts val="300"/>
                </a:spcBef>
              </a:pPr>
              <a:r>
                <a:rPr lang="ja-jp" sz="1200" b="1" dirty="0">
                  <a:solidFill>
                    <a:schemeClr val="accent2"/>
                  </a:solidFill>
                  <a:ea typeface="Meiryo" panose="020B0604030504040204" pitchFamily="34" charset="-128"/>
                  <a:cs typeface="Segoe UI"/>
                </a:rPr>
                <a:t>30%</a:t>
              </a:r>
              <a:br>
                <a:rPr lang="en-US" sz="600" b="1" dirty="0">
                  <a:ea typeface="Meiryo" panose="020B0604030504040204" pitchFamily="34" charset="-128"/>
                  <a:cs typeface="Segoe UI"/>
                </a:rPr>
              </a:br>
              <a:r>
                <a:rPr lang="ja-jp" sz="600" dirty="0">
                  <a:ea typeface="Meiryo" panose="020B0604030504040204" pitchFamily="34" charset="-128"/>
                  <a:cs typeface="Segoe UI"/>
                </a:rPr>
                <a:t>世界の工場</a:t>
              </a:r>
              <a:r>
                <a:rPr lang="ja-jp" sz="600" dirty="0">
                  <a:solidFill>
                    <a:schemeClr val="accent2"/>
                  </a:solidFill>
                  <a:ea typeface="Meiryo" panose="020B0604030504040204" pitchFamily="34" charset="-128"/>
                  <a:cs typeface="Segoe UI"/>
                </a:rPr>
                <a:t>がスマート</a:t>
              </a:r>
              <a:r>
                <a:rPr lang="ja-JP" altLang="en-US" sz="600" dirty="0">
                  <a:solidFill>
                    <a:schemeClr val="accent2"/>
                  </a:solidFill>
                  <a:ea typeface="Meiryo" panose="020B0604030504040204" pitchFamily="34" charset="-128"/>
                  <a:cs typeface="Segoe UI"/>
                </a:rPr>
                <a:t>マニュファクチャリングの</a:t>
              </a:r>
              <a:r>
                <a:rPr lang="ja-jp" sz="600" dirty="0">
                  <a:solidFill>
                    <a:schemeClr val="accent2"/>
                  </a:solidFill>
                  <a:ea typeface="Meiryo" panose="020B0604030504040204" pitchFamily="34" charset="-128"/>
                  <a:cs typeface="Segoe UI"/>
                </a:rPr>
                <a:t>イニシアチブ</a:t>
              </a:r>
              <a:r>
                <a:rPr lang="ja-jp" sz="600" dirty="0">
                  <a:ea typeface="Meiryo" panose="020B0604030504040204" pitchFamily="34" charset="-128"/>
                  <a:cs typeface="Segoe UI"/>
                </a:rPr>
                <a:t>に</a:t>
              </a:r>
              <a:r>
                <a:rPr lang="ja-JP" altLang="en-US" sz="600" dirty="0">
                  <a:ea typeface="Meiryo" panose="020B0604030504040204" pitchFamily="34" charset="-128"/>
                  <a:cs typeface="Segoe UI"/>
                </a:rPr>
                <a:t>充てる予算の割合。</a:t>
              </a:r>
              <a:endParaRPr lang="ja-jp" sz="600" dirty="0">
                <a:ea typeface="Meiryo" panose="020B0604030504040204" pitchFamily="34" charset="-128"/>
                <a:cs typeface="Segoe UI"/>
              </a:endParaRPr>
            </a:p>
          </p:txBody>
        </p:sp>
        <p:sp>
          <p:nvSpPr>
            <p:cNvPr id="23" name="TextBox 22">
              <a:extLst>
                <a:ext uri="{FF2B5EF4-FFF2-40B4-BE49-F238E27FC236}">
                  <a16:creationId xmlns:a16="http://schemas.microsoft.com/office/drawing/2014/main" id="{7E0BD596-6572-269D-1B0F-F0DF08C4944B}"/>
                </a:ext>
              </a:extLst>
            </p:cNvPr>
            <p:cNvSpPr txBox="1"/>
            <p:nvPr/>
          </p:nvSpPr>
          <p:spPr>
            <a:xfrm>
              <a:off x="3158490" y="3922521"/>
              <a:ext cx="1280160" cy="500137"/>
            </a:xfrm>
            <a:prstGeom prst="rect">
              <a:avLst/>
            </a:prstGeom>
            <a:noFill/>
          </p:spPr>
          <p:txBody>
            <a:bodyPr wrap="square" lIns="0" tIns="0" rIns="0" bIns="0" rtlCol="0">
              <a:spAutoFit/>
            </a:bodyPr>
            <a:lstStyle/>
            <a:p>
              <a:pPr rtl="0">
                <a:spcBef>
                  <a:spcPts val="300"/>
                </a:spcBef>
              </a:pPr>
              <a:r>
                <a:rPr lang="ja-jp" sz="1200" b="1" dirty="0">
                  <a:solidFill>
                    <a:schemeClr val="accent2"/>
                  </a:solidFill>
                  <a:ea typeface="Meiryo" panose="020B0604030504040204" pitchFamily="34" charset="-128"/>
                  <a:cs typeface="Segoe UI"/>
                </a:rPr>
                <a:t>58%</a:t>
              </a:r>
              <a:endParaRPr lang="en-US" sz="600" b="1" dirty="0">
                <a:solidFill>
                  <a:schemeClr val="accent2"/>
                </a:solidFill>
                <a:ea typeface="Meiryo" panose="020B0604030504040204" pitchFamily="34" charset="-128"/>
                <a:cs typeface="Segoe UI"/>
              </a:endParaRPr>
            </a:p>
            <a:p>
              <a:pPr rtl="0">
                <a:spcBef>
                  <a:spcPts val="300"/>
                </a:spcBef>
              </a:pPr>
              <a:r>
                <a:rPr lang="ja-jp" sz="600" dirty="0">
                  <a:ea typeface="Meiryo" panose="020B0604030504040204" pitchFamily="34" charset="-128"/>
                  <a:cs typeface="Segoe UI"/>
                </a:rPr>
                <a:t>2020 年に</a:t>
              </a:r>
              <a:r>
                <a:rPr lang="ja-jp" sz="600" b="1" dirty="0">
                  <a:solidFill>
                    <a:schemeClr val="accent2"/>
                  </a:solidFill>
                  <a:ea typeface="Meiryo" panose="020B0604030504040204" pitchFamily="34" charset="-128"/>
                  <a:cs typeface="Segoe UI"/>
                </a:rPr>
                <a:t>スマート</a:t>
              </a:r>
              <a:r>
                <a:rPr lang="ja-JP" altLang="en-US" sz="600" b="1" dirty="0">
                  <a:solidFill>
                    <a:schemeClr val="accent2"/>
                  </a:solidFill>
                  <a:ea typeface="Meiryo" panose="020B0604030504040204" pitchFamily="34" charset="-128"/>
                  <a:cs typeface="Segoe UI"/>
                </a:rPr>
                <a:t>マニュファクチャリングの</a:t>
              </a:r>
              <a:r>
                <a:rPr lang="ja-jp" sz="600" b="1" dirty="0">
                  <a:solidFill>
                    <a:schemeClr val="accent2"/>
                  </a:solidFill>
                  <a:ea typeface="Meiryo" panose="020B0604030504040204" pitchFamily="34" charset="-128"/>
                  <a:cs typeface="Segoe UI"/>
                </a:rPr>
                <a:t>予算が増加</a:t>
              </a:r>
              <a:r>
                <a:rPr lang="ja-jp" sz="600" dirty="0">
                  <a:ea typeface="Meiryo" panose="020B0604030504040204" pitchFamily="34" charset="-128"/>
                  <a:cs typeface="Segoe UI"/>
                </a:rPr>
                <a:t>すると予想するメーカーの割合。</a:t>
              </a:r>
            </a:p>
          </p:txBody>
        </p:sp>
        <p:sp>
          <p:nvSpPr>
            <p:cNvPr id="6" name="TextBox 5">
              <a:extLst>
                <a:ext uri="{FF2B5EF4-FFF2-40B4-BE49-F238E27FC236}">
                  <a16:creationId xmlns:a16="http://schemas.microsoft.com/office/drawing/2014/main" id="{D65C16B9-EF96-3819-16CE-6D21B6DE888E}"/>
                </a:ext>
              </a:extLst>
            </p:cNvPr>
            <p:cNvSpPr txBox="1"/>
            <p:nvPr/>
          </p:nvSpPr>
          <p:spPr>
            <a:xfrm>
              <a:off x="3158490" y="4417844"/>
              <a:ext cx="1280160" cy="230832"/>
            </a:xfrm>
            <a:prstGeom prst="rect">
              <a:avLst/>
            </a:prstGeom>
            <a:noFill/>
          </p:spPr>
          <p:txBody>
            <a:bodyPr wrap="square" lIns="0" tIns="0" rIns="0" bIns="0" rtlCol="0">
              <a:spAutoFit/>
            </a:bodyPr>
            <a:lstStyle/>
            <a:p>
              <a:pPr rtl="0">
                <a:spcBef>
                  <a:spcPts val="300"/>
                </a:spcBef>
              </a:pPr>
              <a:r>
                <a:rPr lang="ja-jp" sz="500" dirty="0">
                  <a:ea typeface="Meiryo" panose="020B0604030504040204" pitchFamily="34" charset="-128"/>
                  <a:cs typeface="Segoe UI"/>
                </a:rPr>
                <a:t>これらのメーカーは、2020 年度予算が </a:t>
              </a:r>
              <a:br>
                <a:rPr lang="en-US" altLang="ja-JP" sz="500" dirty="0">
                  <a:ea typeface="Meiryo" panose="020B0604030504040204" pitchFamily="34" charset="-128"/>
                  <a:cs typeface="Segoe UI"/>
                </a:rPr>
              </a:br>
              <a:r>
                <a:rPr lang="ja-jp" sz="500" dirty="0">
                  <a:ea typeface="Meiryo" panose="020B0604030504040204" pitchFamily="34" charset="-128"/>
                  <a:cs typeface="Segoe UI"/>
                </a:rPr>
                <a:t>2019 年度予算より 13% 増加すると予想して</a:t>
              </a:r>
              <a:r>
                <a:rPr lang="ja-JP" altLang="en-US" sz="500" dirty="0">
                  <a:ea typeface="Meiryo" panose="020B0604030504040204" pitchFamily="34" charset="-128"/>
                  <a:cs typeface="Segoe UI"/>
                </a:rPr>
                <a:t>います。</a:t>
              </a:r>
              <a:endParaRPr lang="ja-jp" sz="500" dirty="0">
                <a:ea typeface="Meiryo" panose="020B0604030504040204" pitchFamily="34" charset="-128"/>
                <a:cs typeface="Segoe UI"/>
              </a:endParaRPr>
            </a:p>
          </p:txBody>
        </p:sp>
        <p:pic>
          <p:nvPicPr>
            <p:cNvPr id="12" name="Graphic 11">
              <a:extLst>
                <a:ext uri="{FF2B5EF4-FFF2-40B4-BE49-F238E27FC236}">
                  <a16:creationId xmlns:a16="http://schemas.microsoft.com/office/drawing/2014/main" id="{54E4E8D2-D088-06B7-14F1-D73DEF018738}"/>
                </a:ext>
              </a:extLst>
            </p:cNvPr>
            <p:cNvPicPr>
              <a:picLocks noChangeAspect="1"/>
            </p:cNvPicPr>
            <p:nvPr/>
          </p:nvPicPr>
          <p:blipFill>
            <a:blip r:embed="rId6" cstate="print">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528508" y="4082541"/>
              <a:ext cx="274320" cy="274320"/>
            </a:xfrm>
            <a:prstGeom prst="rect">
              <a:avLst/>
            </a:prstGeom>
          </p:spPr>
        </p:pic>
        <p:pic>
          <p:nvPicPr>
            <p:cNvPr id="13" name="Graphic 12">
              <a:extLst>
                <a:ext uri="{FF2B5EF4-FFF2-40B4-BE49-F238E27FC236}">
                  <a16:creationId xmlns:a16="http://schemas.microsoft.com/office/drawing/2014/main" id="{FF79CA17-20F9-F958-77BA-8E9CFB615570}"/>
                </a:ext>
              </a:extLst>
            </p:cNvPr>
            <p:cNvPicPr>
              <a:picLocks noChangeAspect="1"/>
            </p:cNvPicPr>
            <p:nvPr/>
          </p:nvPicPr>
          <p:blipFill>
            <a:blip r:embed="rId6" cstate="print">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2620739" y="4082541"/>
              <a:ext cx="274320" cy="274320"/>
            </a:xfrm>
            <a:prstGeom prst="rect">
              <a:avLst/>
            </a:prstGeom>
          </p:spPr>
        </p:pic>
      </p:grpSp>
      <p:sp>
        <p:nvSpPr>
          <p:cNvPr id="15" name="Rectangle 14">
            <a:extLst>
              <a:ext uri="{FF2B5EF4-FFF2-40B4-BE49-F238E27FC236}">
                <a16:creationId xmlns:a16="http://schemas.microsoft.com/office/drawing/2014/main" id="{25686E72-62F5-3603-7F22-293366B32634}"/>
              </a:ext>
            </a:extLst>
          </p:cNvPr>
          <p:cNvSpPr/>
          <p:nvPr/>
        </p:nvSpPr>
        <p:spPr>
          <a:xfrm>
            <a:off x="5072063" y="375711"/>
            <a:ext cx="3703447" cy="307777"/>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spAutoFit/>
          </a:bodyPr>
          <a:lstStyle/>
          <a:p>
            <a:pPr indent="0" algn="ctr" rtl="0">
              <a:spcBef>
                <a:spcPts val="600"/>
              </a:spcBef>
              <a:buNone/>
            </a:pPr>
            <a:r>
              <a:rPr lang="ja-jp" sz="1000" b="1">
                <a:solidFill>
                  <a:schemeClr val="bg1"/>
                </a:solidFill>
                <a:ea typeface="Meiryo" panose="020B0604030504040204" pitchFamily="34" charset="-128"/>
              </a:rPr>
              <a:t>既存の進捗とワークストリームにおける</a:t>
            </a:r>
            <a:br>
              <a:rPr lang="en-US" sz="1000" b="1" dirty="0">
                <a:solidFill>
                  <a:schemeClr val="bg1"/>
                </a:solidFill>
                <a:ea typeface="Meiryo" panose="020B0604030504040204" pitchFamily="34" charset="-128"/>
              </a:rPr>
            </a:br>
            <a:r>
              <a:rPr lang="ja-jp" sz="1000" b="1">
                <a:solidFill>
                  <a:schemeClr val="bg1"/>
                </a:solidFill>
                <a:ea typeface="Meiryo" panose="020B0604030504040204" pitchFamily="34" charset="-128"/>
              </a:rPr>
              <a:t>先端技術の使用事例のカテゴリ</a:t>
            </a:r>
          </a:p>
        </p:txBody>
      </p:sp>
      <p:grpSp>
        <p:nvGrpSpPr>
          <p:cNvPr id="58" name="Group 57">
            <a:extLst>
              <a:ext uri="{FF2B5EF4-FFF2-40B4-BE49-F238E27FC236}">
                <a16:creationId xmlns:a16="http://schemas.microsoft.com/office/drawing/2014/main" id="{81005916-1170-5748-9330-A8CD4992BB68}"/>
              </a:ext>
            </a:extLst>
          </p:cNvPr>
          <p:cNvGrpSpPr/>
          <p:nvPr/>
        </p:nvGrpSpPr>
        <p:grpSpPr>
          <a:xfrm>
            <a:off x="5072063" y="1007108"/>
            <a:ext cx="4071937" cy="675726"/>
            <a:chOff x="5072063" y="860267"/>
            <a:chExt cx="4071937" cy="675726"/>
          </a:xfrm>
        </p:grpSpPr>
        <p:sp>
          <p:nvSpPr>
            <p:cNvPr id="14" name="TextBox 13">
              <a:extLst>
                <a:ext uri="{FF2B5EF4-FFF2-40B4-BE49-F238E27FC236}">
                  <a16:creationId xmlns:a16="http://schemas.microsoft.com/office/drawing/2014/main" id="{9DA2685E-B14C-A03D-3361-D994CF3B902B}"/>
                </a:ext>
              </a:extLst>
            </p:cNvPr>
            <p:cNvSpPr txBox="1"/>
            <p:nvPr/>
          </p:nvSpPr>
          <p:spPr>
            <a:xfrm>
              <a:off x="5072063" y="1151272"/>
              <a:ext cx="1143000" cy="230832"/>
            </a:xfrm>
            <a:prstGeom prst="rect">
              <a:avLst/>
            </a:prstGeom>
            <a:noFill/>
          </p:spPr>
          <p:txBody>
            <a:bodyPr wrap="square" lIns="0" tIns="0" rIns="0" bIns="0" rtlCol="0">
              <a:spAutoFit/>
            </a:bodyPr>
            <a:lstStyle/>
            <a:p>
              <a:pPr indent="0" algn="ctr" rtl="0">
                <a:buNone/>
              </a:pPr>
              <a:r>
                <a:rPr lang="ja-jp" sz="500" b="1" dirty="0">
                  <a:solidFill>
                    <a:schemeClr val="bg1"/>
                  </a:solidFill>
                  <a:ea typeface="Meiryo" panose="020B0604030504040204" pitchFamily="34" charset="-128"/>
                </a:rPr>
                <a:t>品質の感知と検出:</a:t>
              </a:r>
            </a:p>
            <a:p>
              <a:pPr indent="0" algn="ctr" rtl="0">
                <a:buNone/>
              </a:pPr>
              <a:r>
                <a:rPr lang="ja-jp" sz="500" dirty="0">
                  <a:solidFill>
                    <a:schemeClr val="bg1"/>
                  </a:solidFill>
                  <a:latin typeface="Segoe UI"/>
                  <a:ea typeface="Meiryo" panose="020B0604030504040204" pitchFamily="34" charset="-128"/>
                  <a:cs typeface="Segoe UI"/>
                </a:rPr>
                <a:t>リアルタイムの機器</a:t>
              </a:r>
              <a:r>
                <a:rPr lang="ja-JP" altLang="en-US" sz="500" dirty="0">
                  <a:solidFill>
                    <a:schemeClr val="bg1"/>
                  </a:solidFill>
                  <a:latin typeface="Segoe UI"/>
                  <a:ea typeface="Meiryo" panose="020B0604030504040204" pitchFamily="34" charset="-128"/>
                  <a:cs typeface="Segoe UI"/>
                </a:rPr>
                <a:t>モニタリング</a:t>
              </a:r>
              <a:r>
                <a:rPr lang="ja-jp" sz="500" dirty="0">
                  <a:solidFill>
                    <a:schemeClr val="bg1"/>
                  </a:solidFill>
                  <a:latin typeface="Segoe UI"/>
                  <a:ea typeface="Meiryo" panose="020B0604030504040204" pitchFamily="34" charset="-128"/>
                  <a:cs typeface="Segoe UI"/>
                </a:rPr>
                <a:t>ビジュアル解析、インライン品質テスト</a:t>
              </a:r>
            </a:p>
          </p:txBody>
        </p:sp>
        <p:sp>
          <p:nvSpPr>
            <p:cNvPr id="16" name="TextBox 15">
              <a:extLst>
                <a:ext uri="{FF2B5EF4-FFF2-40B4-BE49-F238E27FC236}">
                  <a16:creationId xmlns:a16="http://schemas.microsoft.com/office/drawing/2014/main" id="{ABB1CB2F-DCEF-AF91-AA5E-20DE2BE76631}"/>
                </a:ext>
              </a:extLst>
            </p:cNvPr>
            <p:cNvSpPr txBox="1"/>
            <p:nvPr/>
          </p:nvSpPr>
          <p:spPr>
            <a:xfrm>
              <a:off x="6352287" y="1151272"/>
              <a:ext cx="1143000" cy="384721"/>
            </a:xfrm>
            <a:prstGeom prst="rect">
              <a:avLst/>
            </a:prstGeom>
            <a:noFill/>
          </p:spPr>
          <p:txBody>
            <a:bodyPr wrap="square" lIns="0" tIns="0" rIns="0" bIns="0" rtlCol="0">
              <a:spAutoFit/>
            </a:bodyPr>
            <a:lstStyle/>
            <a:p>
              <a:pPr indent="0" algn="ctr" rtl="0">
                <a:buNone/>
              </a:pPr>
              <a:r>
                <a:rPr lang="ja-jp" sz="500" b="1" dirty="0">
                  <a:solidFill>
                    <a:schemeClr val="bg1"/>
                  </a:solidFill>
                  <a:ea typeface="Meiryo" panose="020B0604030504040204" pitchFamily="34" charset="-128"/>
                </a:rPr>
                <a:t>工場アセットのインテリジェンスと</a:t>
              </a:r>
              <a:endParaRPr lang="en-US" altLang="ja-JP" sz="500" b="1" dirty="0">
                <a:solidFill>
                  <a:schemeClr val="bg1"/>
                </a:solidFill>
                <a:ea typeface="Meiryo" panose="020B0604030504040204" pitchFamily="34" charset="-128"/>
              </a:endParaRPr>
            </a:p>
            <a:p>
              <a:pPr indent="0" algn="ctr" rtl="0">
                <a:buNone/>
              </a:pPr>
              <a:r>
                <a:rPr lang="ja-jp" sz="500" b="1" dirty="0">
                  <a:solidFill>
                    <a:schemeClr val="bg1"/>
                  </a:solidFill>
                  <a:ea typeface="Meiryo" panose="020B0604030504040204" pitchFamily="34" charset="-128"/>
                </a:rPr>
                <a:t>パフォーマンス管理:</a:t>
              </a:r>
            </a:p>
            <a:p>
              <a:pPr algn="ctr" rtl="0"/>
              <a:r>
                <a:rPr lang="ja-jp" sz="500" dirty="0">
                  <a:solidFill>
                    <a:schemeClr val="bg1"/>
                  </a:solidFill>
                  <a:latin typeface="Segoe UI"/>
                  <a:ea typeface="Meiryo" panose="020B0604030504040204" pitchFamily="34" charset="-128"/>
                  <a:cs typeface="Segoe UI"/>
                </a:rPr>
                <a:t>予測的メンテナンス、拡張現実(AR)によるメンテナンス担当者支援、センサー対応アセット監視</a:t>
              </a:r>
            </a:p>
          </p:txBody>
        </p:sp>
        <p:sp>
          <p:nvSpPr>
            <p:cNvPr id="17" name="TextBox 16">
              <a:extLst>
                <a:ext uri="{FF2B5EF4-FFF2-40B4-BE49-F238E27FC236}">
                  <a16:creationId xmlns:a16="http://schemas.microsoft.com/office/drawing/2014/main" id="{C23B9606-9C73-B322-C392-BEEE774A5F55}"/>
                </a:ext>
              </a:extLst>
            </p:cNvPr>
            <p:cNvSpPr txBox="1"/>
            <p:nvPr/>
          </p:nvSpPr>
          <p:spPr>
            <a:xfrm>
              <a:off x="7632510" y="1151272"/>
              <a:ext cx="1143000" cy="307777"/>
            </a:xfrm>
            <a:prstGeom prst="rect">
              <a:avLst/>
            </a:prstGeom>
            <a:noFill/>
          </p:spPr>
          <p:txBody>
            <a:bodyPr wrap="square" lIns="0" tIns="0" rIns="0" bIns="0" rtlCol="0">
              <a:spAutoFit/>
            </a:bodyPr>
            <a:lstStyle/>
            <a:p>
              <a:pPr indent="0" algn="ctr" rtl="0">
                <a:spcBef>
                  <a:spcPts val="600"/>
                </a:spcBef>
                <a:buNone/>
              </a:pPr>
              <a:r>
                <a:rPr lang="ja-jp" sz="500" b="1">
                  <a:solidFill>
                    <a:schemeClr val="bg1"/>
                  </a:solidFill>
                  <a:ea typeface="Meiryo" panose="020B0604030504040204" pitchFamily="34" charset="-128"/>
                </a:rPr>
                <a:t>プラント消費とエネルギー管理:</a:t>
              </a:r>
              <a:r>
                <a:rPr lang="ja-jp" sz="500">
                  <a:solidFill>
                    <a:schemeClr val="bg1"/>
                  </a:solidFill>
                  <a:ea typeface="Meiryo" panose="020B0604030504040204" pitchFamily="34" charset="-128"/>
                </a:rPr>
                <a:t> センサー ベースの廃棄、ユーティリティ消費の追跡、エネルギー、水、廃棄物最適化プラットフォーム</a:t>
              </a:r>
              <a:endParaRPr lang="en-US" sz="500" dirty="0">
                <a:solidFill>
                  <a:schemeClr val="bg1"/>
                </a:solidFill>
                <a:latin typeface="Segoe UI"/>
                <a:ea typeface="Meiryo" panose="020B0604030504040204" pitchFamily="34" charset="-128"/>
                <a:cs typeface="Segoe UI"/>
              </a:endParaRPr>
            </a:p>
          </p:txBody>
        </p:sp>
        <p:cxnSp>
          <p:nvCxnSpPr>
            <p:cNvPr id="25" name="Straight Connector 24">
              <a:extLst>
                <a:ext uri="{FF2B5EF4-FFF2-40B4-BE49-F238E27FC236}">
                  <a16:creationId xmlns:a16="http://schemas.microsoft.com/office/drawing/2014/main" id="{57655F85-A717-CC7C-C323-900D2D5AB13F}"/>
                </a:ext>
              </a:extLst>
            </p:cNvPr>
            <p:cNvCxnSpPr/>
            <p:nvPr/>
          </p:nvCxnSpPr>
          <p:spPr>
            <a:xfrm>
              <a:off x="5072063" y="958850"/>
              <a:ext cx="4071937" cy="0"/>
            </a:xfrm>
            <a:prstGeom prst="line">
              <a:avLst/>
            </a:prstGeom>
            <a:ln w="15875" cap="rnd">
              <a:solidFill>
                <a:schemeClr val="bg2"/>
              </a:solidFill>
              <a:prstDash val="sysDot"/>
              <a:round/>
              <a:headEnd type="oval" w="sm" len="sm"/>
            </a:ln>
          </p:spPr>
          <p:style>
            <a:lnRef idx="1">
              <a:schemeClr val="accent1"/>
            </a:lnRef>
            <a:fillRef idx="0">
              <a:schemeClr val="accent1"/>
            </a:fillRef>
            <a:effectRef idx="0">
              <a:schemeClr val="accent1"/>
            </a:effectRef>
            <a:fontRef idx="minor">
              <a:schemeClr val="tx1"/>
            </a:fontRef>
          </p:style>
        </p:cxnSp>
        <p:sp>
          <p:nvSpPr>
            <p:cNvPr id="26" name="Oval 25">
              <a:extLst>
                <a:ext uri="{FF2B5EF4-FFF2-40B4-BE49-F238E27FC236}">
                  <a16:creationId xmlns:a16="http://schemas.microsoft.com/office/drawing/2014/main" id="{6A6B261B-F5FB-EDEC-3C09-401C1832E1BC}"/>
                </a:ext>
              </a:extLst>
            </p:cNvPr>
            <p:cNvSpPr/>
            <p:nvPr/>
          </p:nvSpPr>
          <p:spPr>
            <a:xfrm>
              <a:off x="5542979" y="860267"/>
              <a:ext cx="201168" cy="201168"/>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r>
                <a:rPr lang="ja-jp" sz="700" b="1">
                  <a:ea typeface="Meiryo" panose="020B0604030504040204" pitchFamily="34" charset="-128"/>
                </a:rPr>
                <a:t>1</a:t>
              </a:r>
            </a:p>
          </p:txBody>
        </p:sp>
        <p:sp>
          <p:nvSpPr>
            <p:cNvPr id="28" name="Oval 27">
              <a:extLst>
                <a:ext uri="{FF2B5EF4-FFF2-40B4-BE49-F238E27FC236}">
                  <a16:creationId xmlns:a16="http://schemas.microsoft.com/office/drawing/2014/main" id="{3C87959D-AB00-E536-3DBC-76C75305519D}"/>
                </a:ext>
              </a:extLst>
            </p:cNvPr>
            <p:cNvSpPr/>
            <p:nvPr/>
          </p:nvSpPr>
          <p:spPr>
            <a:xfrm>
              <a:off x="6823203" y="860267"/>
              <a:ext cx="201168" cy="20116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r>
                <a:rPr lang="ja-jp" sz="700" b="1">
                  <a:ea typeface="Meiryo" panose="020B0604030504040204" pitchFamily="34" charset="-128"/>
                </a:rPr>
                <a:t>2</a:t>
              </a:r>
            </a:p>
          </p:txBody>
        </p:sp>
        <p:sp>
          <p:nvSpPr>
            <p:cNvPr id="29" name="Oval 28">
              <a:extLst>
                <a:ext uri="{FF2B5EF4-FFF2-40B4-BE49-F238E27FC236}">
                  <a16:creationId xmlns:a16="http://schemas.microsoft.com/office/drawing/2014/main" id="{548CCDC9-5FE4-FC28-4CB1-D65E64620BD0}"/>
                </a:ext>
              </a:extLst>
            </p:cNvPr>
            <p:cNvSpPr/>
            <p:nvPr/>
          </p:nvSpPr>
          <p:spPr>
            <a:xfrm>
              <a:off x="8103426" y="860267"/>
              <a:ext cx="201168" cy="201168"/>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r>
                <a:rPr lang="ja-jp" sz="700" b="1">
                  <a:ea typeface="Meiryo" panose="020B0604030504040204" pitchFamily="34" charset="-128"/>
                </a:rPr>
                <a:t>3</a:t>
              </a:r>
            </a:p>
          </p:txBody>
        </p:sp>
      </p:grpSp>
      <p:grpSp>
        <p:nvGrpSpPr>
          <p:cNvPr id="56" name="Group 55">
            <a:extLst>
              <a:ext uri="{FF2B5EF4-FFF2-40B4-BE49-F238E27FC236}">
                <a16:creationId xmlns:a16="http://schemas.microsoft.com/office/drawing/2014/main" id="{87CE861F-7782-C324-0E47-132B8417D763}"/>
              </a:ext>
            </a:extLst>
          </p:cNvPr>
          <p:cNvGrpSpPr/>
          <p:nvPr/>
        </p:nvGrpSpPr>
        <p:grpSpPr>
          <a:xfrm>
            <a:off x="4703763" y="3005800"/>
            <a:ext cx="4440237" cy="598782"/>
            <a:chOff x="4703763" y="2735940"/>
            <a:chExt cx="4440237" cy="598782"/>
          </a:xfrm>
        </p:grpSpPr>
        <p:sp>
          <p:nvSpPr>
            <p:cNvPr id="37" name="TextBox 36">
              <a:extLst>
                <a:ext uri="{FF2B5EF4-FFF2-40B4-BE49-F238E27FC236}">
                  <a16:creationId xmlns:a16="http://schemas.microsoft.com/office/drawing/2014/main" id="{D13C8EE7-9DDE-B953-D722-7FDFB598F22E}"/>
                </a:ext>
              </a:extLst>
            </p:cNvPr>
            <p:cNvSpPr txBox="1"/>
            <p:nvPr/>
          </p:nvSpPr>
          <p:spPr>
            <a:xfrm>
              <a:off x="5072063" y="3026945"/>
              <a:ext cx="1143000" cy="230832"/>
            </a:xfrm>
            <a:prstGeom prst="rect">
              <a:avLst/>
            </a:prstGeom>
            <a:noFill/>
          </p:spPr>
          <p:txBody>
            <a:bodyPr wrap="square" lIns="0" tIns="0" rIns="0" bIns="0" rtlCol="0">
              <a:spAutoFit/>
            </a:bodyPr>
            <a:lstStyle/>
            <a:p>
              <a:pPr indent="0" algn="ctr" rtl="0">
                <a:buNone/>
              </a:pPr>
              <a:r>
                <a:rPr lang="ja-jp" sz="500" b="1" dirty="0">
                  <a:solidFill>
                    <a:schemeClr val="bg1"/>
                  </a:solidFill>
                  <a:ea typeface="Meiryo" panose="020B0604030504040204" pitchFamily="34" charset="-128"/>
                </a:rPr>
                <a:t>コマンド センター:</a:t>
              </a:r>
              <a:r>
                <a:rPr lang="ja-jp" sz="500" dirty="0">
                  <a:solidFill>
                    <a:schemeClr val="bg1"/>
                  </a:solidFill>
                  <a:ea typeface="Meiryo" panose="020B0604030504040204" pitchFamily="34" charset="-128"/>
                </a:rPr>
                <a:t> データ、解析、</a:t>
              </a:r>
              <a:br>
                <a:rPr lang="en-US" altLang="ja-JP" sz="500" dirty="0">
                  <a:solidFill>
                    <a:schemeClr val="bg1"/>
                  </a:solidFill>
                  <a:ea typeface="Meiryo" panose="020B0604030504040204" pitchFamily="34" charset="-128"/>
                </a:rPr>
              </a:br>
              <a:r>
                <a:rPr lang="ja-jp" sz="500" dirty="0">
                  <a:solidFill>
                    <a:schemeClr val="bg1"/>
                  </a:solidFill>
                  <a:ea typeface="Meiryo" panose="020B0604030504040204" pitchFamily="34" charset="-128"/>
                </a:rPr>
                <a:t>ビジュアライゼーション、および</a:t>
              </a:r>
              <a:br>
                <a:rPr lang="en-US" sz="500" dirty="0">
                  <a:solidFill>
                    <a:schemeClr val="bg1"/>
                  </a:solidFill>
                  <a:ea typeface="Meiryo" panose="020B0604030504040204" pitchFamily="34" charset="-128"/>
                </a:rPr>
              </a:br>
              <a:r>
                <a:rPr lang="ja-jp" sz="500" dirty="0">
                  <a:solidFill>
                    <a:schemeClr val="bg1"/>
                  </a:solidFill>
                  <a:ea typeface="Meiryo" panose="020B0604030504040204" pitchFamily="34" charset="-128"/>
                </a:rPr>
                <a:t>ユーザーベースの考察を使用</a:t>
              </a:r>
              <a:endParaRPr lang="en-US" sz="500" dirty="0">
                <a:solidFill>
                  <a:schemeClr val="bg1"/>
                </a:solidFill>
                <a:latin typeface="Segoe UI"/>
                <a:ea typeface="Meiryo" panose="020B0604030504040204" pitchFamily="34" charset="-128"/>
                <a:cs typeface="Segoe UI"/>
              </a:endParaRPr>
            </a:p>
          </p:txBody>
        </p:sp>
        <p:sp>
          <p:nvSpPr>
            <p:cNvPr id="38" name="TextBox 37">
              <a:extLst>
                <a:ext uri="{FF2B5EF4-FFF2-40B4-BE49-F238E27FC236}">
                  <a16:creationId xmlns:a16="http://schemas.microsoft.com/office/drawing/2014/main" id="{E5CFFAD8-54FA-BA9B-47BE-186D7E157C31}"/>
                </a:ext>
              </a:extLst>
            </p:cNvPr>
            <p:cNvSpPr txBox="1"/>
            <p:nvPr/>
          </p:nvSpPr>
          <p:spPr>
            <a:xfrm>
              <a:off x="6352287" y="3026945"/>
              <a:ext cx="1143000" cy="307777"/>
            </a:xfrm>
            <a:prstGeom prst="rect">
              <a:avLst/>
            </a:prstGeom>
            <a:noFill/>
          </p:spPr>
          <p:txBody>
            <a:bodyPr wrap="square" lIns="0" tIns="0" rIns="0" bIns="0" rtlCol="0">
              <a:spAutoFit/>
            </a:bodyPr>
            <a:lstStyle/>
            <a:p>
              <a:pPr indent="0" algn="ctr" rtl="0">
                <a:buNone/>
              </a:pPr>
              <a:r>
                <a:rPr lang="ja-JP" altLang="en-US" sz="500" b="1" dirty="0">
                  <a:solidFill>
                    <a:schemeClr val="bg1"/>
                  </a:solidFill>
                  <a:ea typeface="Meiryo" panose="020B0604030504040204" pitchFamily="34" charset="-128"/>
                </a:rPr>
                <a:t>工場</a:t>
              </a:r>
              <a:r>
                <a:rPr lang="ja-jp" sz="500" b="1" dirty="0">
                  <a:solidFill>
                    <a:schemeClr val="bg1"/>
                  </a:solidFill>
                  <a:ea typeface="Meiryo" panose="020B0604030504040204" pitchFamily="34" charset="-128"/>
                </a:rPr>
                <a:t>の同期と </a:t>
              </a:r>
              <a:br>
                <a:rPr lang="en-US" sz="500" b="1" dirty="0">
                  <a:solidFill>
                    <a:schemeClr val="bg1"/>
                  </a:solidFill>
                  <a:ea typeface="Meiryo" panose="020B0604030504040204" pitchFamily="34" charset="-128"/>
                </a:rPr>
              </a:br>
              <a:r>
                <a:rPr lang="ja-jp" sz="500" b="1" dirty="0">
                  <a:solidFill>
                    <a:schemeClr val="bg1"/>
                  </a:solidFill>
                  <a:ea typeface="Meiryo" panose="020B0604030504040204" pitchFamily="34" charset="-128"/>
                </a:rPr>
                <a:t>リアルタイムのアセット追跡: </a:t>
              </a:r>
              <a:r>
                <a:rPr lang="ja-jp" sz="500" dirty="0">
                  <a:solidFill>
                    <a:schemeClr val="bg1"/>
                  </a:solidFill>
                  <a:ea typeface="Meiryo" panose="020B0604030504040204" pitchFamily="34" charset="-128"/>
                </a:rPr>
                <a:t>アクティブ/パッシブ アセット追跡センサーを使用してスケジュールを動的に調整</a:t>
              </a:r>
              <a:endParaRPr lang="en-US" sz="500" dirty="0">
                <a:solidFill>
                  <a:schemeClr val="bg1"/>
                </a:solidFill>
                <a:latin typeface="Segoe UI"/>
                <a:ea typeface="Meiryo" panose="020B0604030504040204" pitchFamily="34" charset="-128"/>
                <a:cs typeface="Segoe UI"/>
              </a:endParaRPr>
            </a:p>
          </p:txBody>
        </p:sp>
        <p:sp>
          <p:nvSpPr>
            <p:cNvPr id="39" name="TextBox 38">
              <a:extLst>
                <a:ext uri="{FF2B5EF4-FFF2-40B4-BE49-F238E27FC236}">
                  <a16:creationId xmlns:a16="http://schemas.microsoft.com/office/drawing/2014/main" id="{5653D71D-12C6-3A87-C4F0-ECE931A5965F}"/>
                </a:ext>
              </a:extLst>
            </p:cNvPr>
            <p:cNvSpPr txBox="1"/>
            <p:nvPr/>
          </p:nvSpPr>
          <p:spPr>
            <a:xfrm>
              <a:off x="7632510" y="3026945"/>
              <a:ext cx="1143000" cy="230832"/>
            </a:xfrm>
            <a:prstGeom prst="rect">
              <a:avLst/>
            </a:prstGeom>
            <a:noFill/>
          </p:spPr>
          <p:txBody>
            <a:bodyPr wrap="square" lIns="0" tIns="0" rIns="0" bIns="0" rtlCol="0">
              <a:spAutoFit/>
            </a:bodyPr>
            <a:lstStyle/>
            <a:p>
              <a:pPr indent="0" algn="ctr" rtl="0">
                <a:spcBef>
                  <a:spcPts val="600"/>
                </a:spcBef>
                <a:buNone/>
              </a:pPr>
              <a:r>
                <a:rPr lang="ja-jp" sz="500" b="1" dirty="0">
                  <a:solidFill>
                    <a:schemeClr val="bg1"/>
                  </a:solidFill>
                  <a:ea typeface="Meiryo" panose="020B0604030504040204" pitchFamily="34" charset="-128"/>
                </a:rPr>
                <a:t>スマート運搬:</a:t>
              </a:r>
              <a:r>
                <a:rPr lang="ja-jp" sz="500" dirty="0">
                  <a:solidFill>
                    <a:schemeClr val="bg1"/>
                  </a:solidFill>
                  <a:ea typeface="Meiryo" panose="020B0604030504040204" pitchFamily="34" charset="-128"/>
                </a:rPr>
                <a:t> ガイド付き自動車両、</a:t>
              </a:r>
              <a:br>
                <a:rPr lang="en-US" altLang="ja-JP" sz="500" dirty="0">
                  <a:solidFill>
                    <a:schemeClr val="bg1"/>
                  </a:solidFill>
                  <a:ea typeface="Meiryo" panose="020B0604030504040204" pitchFamily="34" charset="-128"/>
                </a:rPr>
              </a:br>
              <a:r>
                <a:rPr lang="ja-jp" sz="500" dirty="0">
                  <a:solidFill>
                    <a:schemeClr val="bg1"/>
                  </a:solidFill>
                  <a:ea typeface="Meiryo" panose="020B0604030504040204" pitchFamily="34" charset="-128"/>
                </a:rPr>
                <a:t>マテリアル フローを継続的に確保する自動運搬</a:t>
              </a:r>
              <a:endParaRPr lang="en-US" sz="500" dirty="0">
                <a:solidFill>
                  <a:schemeClr val="bg1"/>
                </a:solidFill>
                <a:latin typeface="Segoe UI"/>
                <a:ea typeface="Meiryo" panose="020B0604030504040204" pitchFamily="34" charset="-128"/>
                <a:cs typeface="Segoe UI"/>
              </a:endParaRPr>
            </a:p>
          </p:txBody>
        </p:sp>
        <p:cxnSp>
          <p:nvCxnSpPr>
            <p:cNvPr id="40" name="Straight Connector 39">
              <a:extLst>
                <a:ext uri="{FF2B5EF4-FFF2-40B4-BE49-F238E27FC236}">
                  <a16:creationId xmlns:a16="http://schemas.microsoft.com/office/drawing/2014/main" id="{C8D89E34-7C1E-8781-0E94-9D8B67989742}"/>
                </a:ext>
              </a:extLst>
            </p:cNvPr>
            <p:cNvCxnSpPr>
              <a:cxnSpLocks/>
            </p:cNvCxnSpPr>
            <p:nvPr/>
          </p:nvCxnSpPr>
          <p:spPr>
            <a:xfrm>
              <a:off x="4703763" y="2834523"/>
              <a:ext cx="4440237" cy="0"/>
            </a:xfrm>
            <a:prstGeom prst="line">
              <a:avLst/>
            </a:prstGeom>
            <a:ln w="15875" cap="rnd">
              <a:solidFill>
                <a:schemeClr val="bg2"/>
              </a:solidFill>
              <a:prstDash val="sysDot"/>
              <a:round/>
            </a:ln>
          </p:spPr>
          <p:style>
            <a:lnRef idx="1">
              <a:schemeClr val="accent1"/>
            </a:lnRef>
            <a:fillRef idx="0">
              <a:schemeClr val="accent1"/>
            </a:fillRef>
            <a:effectRef idx="0">
              <a:schemeClr val="accent1"/>
            </a:effectRef>
            <a:fontRef idx="minor">
              <a:schemeClr val="tx1"/>
            </a:fontRef>
          </p:style>
        </p:cxnSp>
        <p:sp>
          <p:nvSpPr>
            <p:cNvPr id="41" name="Oval 40">
              <a:extLst>
                <a:ext uri="{FF2B5EF4-FFF2-40B4-BE49-F238E27FC236}">
                  <a16:creationId xmlns:a16="http://schemas.microsoft.com/office/drawing/2014/main" id="{8BBF74D1-9523-490B-7266-06BA08552D31}"/>
                </a:ext>
              </a:extLst>
            </p:cNvPr>
            <p:cNvSpPr/>
            <p:nvPr/>
          </p:nvSpPr>
          <p:spPr>
            <a:xfrm>
              <a:off x="5542979" y="2735940"/>
              <a:ext cx="201168" cy="201168"/>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r>
                <a:rPr lang="ja-jp" sz="700" b="1">
                  <a:ea typeface="Meiryo" panose="020B0604030504040204" pitchFamily="34" charset="-128"/>
                </a:rPr>
                <a:t>7</a:t>
              </a:r>
            </a:p>
          </p:txBody>
        </p:sp>
        <p:sp>
          <p:nvSpPr>
            <p:cNvPr id="42" name="Oval 41">
              <a:extLst>
                <a:ext uri="{FF2B5EF4-FFF2-40B4-BE49-F238E27FC236}">
                  <a16:creationId xmlns:a16="http://schemas.microsoft.com/office/drawing/2014/main" id="{494B4B0E-F87F-C969-F9FE-CB579E70C803}"/>
                </a:ext>
              </a:extLst>
            </p:cNvPr>
            <p:cNvSpPr/>
            <p:nvPr/>
          </p:nvSpPr>
          <p:spPr>
            <a:xfrm>
              <a:off x="6823203" y="2735940"/>
              <a:ext cx="201168" cy="20116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r>
                <a:rPr lang="ja-jp" sz="700" b="1">
                  <a:ea typeface="Meiryo" panose="020B0604030504040204" pitchFamily="34" charset="-128"/>
                </a:rPr>
                <a:t>8</a:t>
              </a:r>
            </a:p>
          </p:txBody>
        </p:sp>
        <p:sp>
          <p:nvSpPr>
            <p:cNvPr id="43" name="Oval 42">
              <a:extLst>
                <a:ext uri="{FF2B5EF4-FFF2-40B4-BE49-F238E27FC236}">
                  <a16:creationId xmlns:a16="http://schemas.microsoft.com/office/drawing/2014/main" id="{88F64E28-A1C0-DEE0-B7A2-AAE659E6297E}"/>
                </a:ext>
              </a:extLst>
            </p:cNvPr>
            <p:cNvSpPr/>
            <p:nvPr/>
          </p:nvSpPr>
          <p:spPr>
            <a:xfrm>
              <a:off x="8103426" y="2735940"/>
              <a:ext cx="201168" cy="201168"/>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r>
                <a:rPr lang="ja-jp" sz="700" b="1">
                  <a:ea typeface="Meiryo" panose="020B0604030504040204" pitchFamily="34" charset="-128"/>
                </a:rPr>
                <a:t>9</a:t>
              </a:r>
            </a:p>
          </p:txBody>
        </p:sp>
      </p:grpSp>
      <p:grpSp>
        <p:nvGrpSpPr>
          <p:cNvPr id="55" name="Group 54">
            <a:extLst>
              <a:ext uri="{FF2B5EF4-FFF2-40B4-BE49-F238E27FC236}">
                <a16:creationId xmlns:a16="http://schemas.microsoft.com/office/drawing/2014/main" id="{1F2534A5-7FB7-B29A-2201-DACDDE24FEA7}"/>
              </a:ext>
            </a:extLst>
          </p:cNvPr>
          <p:cNvGrpSpPr/>
          <p:nvPr/>
        </p:nvGrpSpPr>
        <p:grpSpPr>
          <a:xfrm>
            <a:off x="4703763" y="3928200"/>
            <a:ext cx="4071747" cy="752670"/>
            <a:chOff x="4703763" y="3871050"/>
            <a:chExt cx="4071747" cy="752670"/>
          </a:xfrm>
        </p:grpSpPr>
        <p:sp>
          <p:nvSpPr>
            <p:cNvPr id="44" name="TextBox 43">
              <a:extLst>
                <a:ext uri="{FF2B5EF4-FFF2-40B4-BE49-F238E27FC236}">
                  <a16:creationId xmlns:a16="http://schemas.microsoft.com/office/drawing/2014/main" id="{F5DCD388-42DB-72EE-B70D-B462B8A4036E}"/>
                </a:ext>
              </a:extLst>
            </p:cNvPr>
            <p:cNvSpPr txBox="1"/>
            <p:nvPr/>
          </p:nvSpPr>
          <p:spPr>
            <a:xfrm>
              <a:off x="5072063" y="4162055"/>
              <a:ext cx="1143000" cy="461665"/>
            </a:xfrm>
            <a:prstGeom prst="rect">
              <a:avLst/>
            </a:prstGeom>
            <a:noFill/>
          </p:spPr>
          <p:txBody>
            <a:bodyPr wrap="square" lIns="0" tIns="0" rIns="0" bIns="0" rtlCol="0">
              <a:spAutoFit/>
            </a:bodyPr>
            <a:lstStyle/>
            <a:p>
              <a:pPr indent="0" algn="ctr" rtl="0">
                <a:buNone/>
              </a:pPr>
              <a:r>
                <a:rPr lang="ja-jp" sz="500" b="1">
                  <a:solidFill>
                    <a:schemeClr val="bg1"/>
                  </a:solidFill>
                  <a:ea typeface="Meiryo" panose="020B0604030504040204" pitchFamily="34" charset="-128"/>
                </a:rPr>
                <a:t>拡張効率的で安全なソリューション:</a:t>
              </a:r>
              <a:r>
                <a:rPr lang="ja-jp" sz="500">
                  <a:solidFill>
                    <a:schemeClr val="bg1"/>
                  </a:solidFill>
                  <a:ea typeface="Meiryo" panose="020B0604030504040204" pitchFamily="34" charset="-128"/>
                </a:rPr>
                <a:t> ビジョンによるピッキングとトレーニングをサポートする AR、作業セル内のコボットとロボット アーム、外骨格、デジタル サイネージと道案内、生体認証による健康と安全のモニタリング</a:t>
              </a:r>
              <a:endParaRPr lang="en-US" sz="500" dirty="0">
                <a:solidFill>
                  <a:schemeClr val="bg1"/>
                </a:solidFill>
                <a:latin typeface="Segoe UI"/>
                <a:ea typeface="Meiryo" panose="020B0604030504040204" pitchFamily="34" charset="-128"/>
                <a:cs typeface="Segoe UI"/>
              </a:endParaRPr>
            </a:p>
          </p:txBody>
        </p:sp>
        <p:sp>
          <p:nvSpPr>
            <p:cNvPr id="45" name="TextBox 44">
              <a:extLst>
                <a:ext uri="{FF2B5EF4-FFF2-40B4-BE49-F238E27FC236}">
                  <a16:creationId xmlns:a16="http://schemas.microsoft.com/office/drawing/2014/main" id="{1B80818C-7C84-8124-4E5D-6BF36482FB6C}"/>
                </a:ext>
              </a:extLst>
            </p:cNvPr>
            <p:cNvSpPr txBox="1"/>
            <p:nvPr/>
          </p:nvSpPr>
          <p:spPr>
            <a:xfrm>
              <a:off x="6352287" y="4162055"/>
              <a:ext cx="1143000" cy="307777"/>
            </a:xfrm>
            <a:prstGeom prst="rect">
              <a:avLst/>
            </a:prstGeom>
            <a:noFill/>
          </p:spPr>
          <p:txBody>
            <a:bodyPr wrap="square" lIns="0" tIns="0" rIns="0" bIns="0" rtlCol="0">
              <a:spAutoFit/>
            </a:bodyPr>
            <a:lstStyle/>
            <a:p>
              <a:pPr indent="0" algn="ctr" rtl="0">
                <a:buNone/>
              </a:pPr>
              <a:r>
                <a:rPr lang="ja-jp" sz="500" b="1" dirty="0">
                  <a:solidFill>
                    <a:schemeClr val="bg1"/>
                  </a:solidFill>
                  <a:ea typeface="Meiryo" panose="020B0604030504040204" pitchFamily="34" charset="-128"/>
                </a:rPr>
                <a:t>スマートな仕掛品 </a:t>
              </a:r>
              <a:br>
                <a:rPr lang="en-US" sz="500" b="1" dirty="0">
                  <a:solidFill>
                    <a:schemeClr val="bg1"/>
                  </a:solidFill>
                  <a:ea typeface="Meiryo" panose="020B0604030504040204" pitchFamily="34" charset="-128"/>
                </a:rPr>
              </a:br>
              <a:r>
                <a:rPr lang="ja-jp" sz="500" b="1" dirty="0">
                  <a:solidFill>
                    <a:schemeClr val="bg1"/>
                  </a:solidFill>
                  <a:ea typeface="Meiryo" panose="020B0604030504040204" pitchFamily="34" charset="-128"/>
                </a:rPr>
                <a:t>倉庫ソリューション:</a:t>
              </a:r>
              <a:r>
                <a:rPr lang="ja-jp" sz="500" dirty="0">
                  <a:solidFill>
                    <a:schemeClr val="bg1"/>
                  </a:solidFill>
                  <a:ea typeface="Meiryo" panose="020B0604030504040204" pitchFamily="34" charset="-128"/>
                </a:rPr>
                <a:t> AR ピッキング、自動</a:t>
              </a:r>
              <a:r>
                <a:rPr lang="ja-JP" altLang="en-US" sz="500" dirty="0">
                  <a:solidFill>
                    <a:schemeClr val="bg1"/>
                  </a:solidFill>
                  <a:ea typeface="Meiryo" panose="020B0604030504040204" pitchFamily="34" charset="-128"/>
                </a:rPr>
                <a:t>運搬</a:t>
              </a:r>
              <a:r>
                <a:rPr lang="ja-jp" sz="500" dirty="0">
                  <a:solidFill>
                    <a:schemeClr val="bg1"/>
                  </a:solidFill>
                  <a:ea typeface="Meiryo" panose="020B0604030504040204" pitchFamily="34" charset="-128"/>
                </a:rPr>
                <a:t>、リアルタイム プロセスの可視性</a:t>
              </a:r>
              <a:endParaRPr lang="en-US" sz="500" dirty="0">
                <a:solidFill>
                  <a:schemeClr val="bg1"/>
                </a:solidFill>
                <a:latin typeface="Segoe UI"/>
                <a:ea typeface="Meiryo" panose="020B0604030504040204" pitchFamily="34" charset="-128"/>
                <a:cs typeface="Segoe UI"/>
              </a:endParaRPr>
            </a:p>
          </p:txBody>
        </p:sp>
        <p:sp>
          <p:nvSpPr>
            <p:cNvPr id="46" name="TextBox 45">
              <a:extLst>
                <a:ext uri="{FF2B5EF4-FFF2-40B4-BE49-F238E27FC236}">
                  <a16:creationId xmlns:a16="http://schemas.microsoft.com/office/drawing/2014/main" id="{5232256E-CA19-042B-9D5A-ED096A8FB84B}"/>
                </a:ext>
              </a:extLst>
            </p:cNvPr>
            <p:cNvSpPr txBox="1"/>
            <p:nvPr/>
          </p:nvSpPr>
          <p:spPr>
            <a:xfrm>
              <a:off x="7632510" y="4162055"/>
              <a:ext cx="1143000" cy="153888"/>
            </a:xfrm>
            <a:prstGeom prst="rect">
              <a:avLst/>
            </a:prstGeom>
            <a:noFill/>
          </p:spPr>
          <p:txBody>
            <a:bodyPr wrap="square" lIns="0" tIns="0" rIns="0" bIns="0" rtlCol="0">
              <a:spAutoFit/>
            </a:bodyPr>
            <a:lstStyle/>
            <a:p>
              <a:pPr indent="0" algn="ctr" rtl="0">
                <a:spcBef>
                  <a:spcPts val="600"/>
                </a:spcBef>
                <a:buNone/>
              </a:pPr>
              <a:r>
                <a:rPr lang="ja-jp" sz="500" b="1">
                  <a:solidFill>
                    <a:schemeClr val="bg1"/>
                  </a:solidFill>
                  <a:ea typeface="Meiryo" panose="020B0604030504040204" pitchFamily="34" charset="-128"/>
                </a:rPr>
                <a:t>リスク調整済み材料要件計画:</a:t>
              </a:r>
              <a:r>
                <a:rPr lang="ja-jp" sz="500">
                  <a:solidFill>
                    <a:schemeClr val="bg1"/>
                  </a:solidFill>
                  <a:ea typeface="Meiryo" panose="020B0604030504040204" pitchFamily="34" charset="-128"/>
                </a:rPr>
                <a:t> 確率アルゴリズム</a:t>
              </a:r>
              <a:endParaRPr lang="en-US" sz="500" dirty="0">
                <a:solidFill>
                  <a:schemeClr val="bg1"/>
                </a:solidFill>
                <a:latin typeface="Segoe UI"/>
                <a:ea typeface="Meiryo" panose="020B0604030504040204" pitchFamily="34" charset="-128"/>
                <a:cs typeface="Segoe UI"/>
              </a:endParaRPr>
            </a:p>
          </p:txBody>
        </p:sp>
        <p:cxnSp>
          <p:nvCxnSpPr>
            <p:cNvPr id="47" name="Straight Connector 46">
              <a:extLst>
                <a:ext uri="{FF2B5EF4-FFF2-40B4-BE49-F238E27FC236}">
                  <a16:creationId xmlns:a16="http://schemas.microsoft.com/office/drawing/2014/main" id="{9CD41861-0AC7-5669-A10A-739E9E2A6000}"/>
                </a:ext>
              </a:extLst>
            </p:cNvPr>
            <p:cNvCxnSpPr>
              <a:cxnSpLocks/>
            </p:cNvCxnSpPr>
            <p:nvPr/>
          </p:nvCxnSpPr>
          <p:spPr>
            <a:xfrm>
              <a:off x="4703763" y="3969633"/>
              <a:ext cx="4071747" cy="0"/>
            </a:xfrm>
            <a:prstGeom prst="line">
              <a:avLst/>
            </a:prstGeom>
            <a:ln w="15875" cap="rnd">
              <a:solidFill>
                <a:schemeClr val="bg2"/>
              </a:solidFill>
              <a:prstDash val="sysDot"/>
              <a:round/>
              <a:tailEnd type="triangle"/>
            </a:ln>
          </p:spPr>
          <p:style>
            <a:lnRef idx="1">
              <a:schemeClr val="accent1"/>
            </a:lnRef>
            <a:fillRef idx="0">
              <a:schemeClr val="accent1"/>
            </a:fillRef>
            <a:effectRef idx="0">
              <a:schemeClr val="accent1"/>
            </a:effectRef>
            <a:fontRef idx="minor">
              <a:schemeClr val="tx1"/>
            </a:fontRef>
          </p:style>
        </p:cxnSp>
        <p:sp>
          <p:nvSpPr>
            <p:cNvPr id="48" name="Oval 47">
              <a:extLst>
                <a:ext uri="{FF2B5EF4-FFF2-40B4-BE49-F238E27FC236}">
                  <a16:creationId xmlns:a16="http://schemas.microsoft.com/office/drawing/2014/main" id="{D7640FD7-A19F-B1D9-FD8D-ACA999373AC2}"/>
                </a:ext>
              </a:extLst>
            </p:cNvPr>
            <p:cNvSpPr/>
            <p:nvPr/>
          </p:nvSpPr>
          <p:spPr>
            <a:xfrm>
              <a:off x="5542979" y="3871050"/>
              <a:ext cx="201168" cy="201168"/>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rtl="0"/>
              <a:r>
                <a:rPr lang="ja-jp" sz="700" b="1">
                  <a:ea typeface="Meiryo" panose="020B0604030504040204" pitchFamily="34" charset="-128"/>
                </a:rPr>
                <a:t>10</a:t>
              </a:r>
            </a:p>
          </p:txBody>
        </p:sp>
        <p:sp>
          <p:nvSpPr>
            <p:cNvPr id="49" name="Oval 48">
              <a:extLst>
                <a:ext uri="{FF2B5EF4-FFF2-40B4-BE49-F238E27FC236}">
                  <a16:creationId xmlns:a16="http://schemas.microsoft.com/office/drawing/2014/main" id="{8DCAD41C-2AF9-6E0F-2AC1-7496A43C09B7}"/>
                </a:ext>
              </a:extLst>
            </p:cNvPr>
            <p:cNvSpPr/>
            <p:nvPr/>
          </p:nvSpPr>
          <p:spPr>
            <a:xfrm>
              <a:off x="6823203" y="3871050"/>
              <a:ext cx="201168" cy="20116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rtl="0"/>
              <a:r>
                <a:rPr lang="ja-jp" sz="700" b="1">
                  <a:ea typeface="Meiryo" panose="020B0604030504040204" pitchFamily="34" charset="-128"/>
                </a:rPr>
                <a:t>11</a:t>
              </a:r>
            </a:p>
          </p:txBody>
        </p:sp>
        <p:sp>
          <p:nvSpPr>
            <p:cNvPr id="50" name="Oval 49">
              <a:extLst>
                <a:ext uri="{FF2B5EF4-FFF2-40B4-BE49-F238E27FC236}">
                  <a16:creationId xmlns:a16="http://schemas.microsoft.com/office/drawing/2014/main" id="{8356E860-CBF9-9AEA-3333-1B2D849E930E}"/>
                </a:ext>
              </a:extLst>
            </p:cNvPr>
            <p:cNvSpPr/>
            <p:nvPr/>
          </p:nvSpPr>
          <p:spPr>
            <a:xfrm>
              <a:off x="8103426" y="3871050"/>
              <a:ext cx="201168" cy="201168"/>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rtl="0"/>
              <a:r>
                <a:rPr lang="ja-jp" sz="700" b="1">
                  <a:ea typeface="Meiryo" panose="020B0604030504040204" pitchFamily="34" charset="-128"/>
                </a:rPr>
                <a:t>12</a:t>
              </a:r>
            </a:p>
          </p:txBody>
        </p:sp>
      </p:grpSp>
      <p:grpSp>
        <p:nvGrpSpPr>
          <p:cNvPr id="57" name="Group 56">
            <a:extLst>
              <a:ext uri="{FF2B5EF4-FFF2-40B4-BE49-F238E27FC236}">
                <a16:creationId xmlns:a16="http://schemas.microsoft.com/office/drawing/2014/main" id="{5A8791B8-45B6-2714-B15C-81B7EB2868EF}"/>
              </a:ext>
            </a:extLst>
          </p:cNvPr>
          <p:cNvGrpSpPr/>
          <p:nvPr/>
        </p:nvGrpSpPr>
        <p:grpSpPr>
          <a:xfrm>
            <a:off x="4703763" y="2083398"/>
            <a:ext cx="4440237" cy="598782"/>
            <a:chOff x="4703763" y="1805358"/>
            <a:chExt cx="4440237" cy="598782"/>
          </a:xfrm>
        </p:grpSpPr>
        <p:sp>
          <p:nvSpPr>
            <p:cNvPr id="30" name="TextBox 29">
              <a:extLst>
                <a:ext uri="{FF2B5EF4-FFF2-40B4-BE49-F238E27FC236}">
                  <a16:creationId xmlns:a16="http://schemas.microsoft.com/office/drawing/2014/main" id="{C51564B4-0919-27AA-6CBD-977826D9AE6C}"/>
                </a:ext>
              </a:extLst>
            </p:cNvPr>
            <p:cNvSpPr txBox="1"/>
            <p:nvPr/>
          </p:nvSpPr>
          <p:spPr>
            <a:xfrm>
              <a:off x="5072063" y="2096363"/>
              <a:ext cx="1143000" cy="153888"/>
            </a:xfrm>
            <a:prstGeom prst="rect">
              <a:avLst/>
            </a:prstGeom>
            <a:noFill/>
          </p:spPr>
          <p:txBody>
            <a:bodyPr wrap="square" lIns="0" tIns="0" rIns="0" bIns="0" rtlCol="0">
              <a:spAutoFit/>
            </a:bodyPr>
            <a:lstStyle/>
            <a:p>
              <a:pPr indent="0" algn="ctr" rtl="0">
                <a:buNone/>
              </a:pPr>
              <a:r>
                <a:rPr lang="ja-jp" sz="500" b="1">
                  <a:solidFill>
                    <a:schemeClr val="bg1"/>
                  </a:solidFill>
                  <a:ea typeface="Meiryo" panose="020B0604030504040204" pitchFamily="34" charset="-128"/>
                </a:rPr>
                <a:t>高度な製造技術: </a:t>
              </a:r>
              <a:br>
                <a:rPr lang="en-US" sz="500" b="1" dirty="0">
                  <a:solidFill>
                    <a:schemeClr val="bg1"/>
                  </a:solidFill>
                  <a:ea typeface="Meiryo" panose="020B0604030504040204" pitchFamily="34" charset="-128"/>
                </a:rPr>
              </a:br>
              <a:r>
                <a:rPr lang="ja-jp" sz="500">
                  <a:solidFill>
                    <a:schemeClr val="bg1"/>
                  </a:solidFill>
                  <a:ea typeface="Meiryo" panose="020B0604030504040204" pitchFamily="34" charset="-128"/>
                </a:rPr>
                <a:t>3D プリントとプロトタイプ作成</a:t>
              </a:r>
              <a:endParaRPr lang="en-US" sz="500" dirty="0">
                <a:solidFill>
                  <a:schemeClr val="bg1"/>
                </a:solidFill>
                <a:latin typeface="Segoe UI"/>
                <a:ea typeface="Meiryo" panose="020B0604030504040204" pitchFamily="34" charset="-128"/>
                <a:cs typeface="Segoe UI"/>
              </a:endParaRPr>
            </a:p>
          </p:txBody>
        </p:sp>
        <p:sp>
          <p:nvSpPr>
            <p:cNvPr id="31" name="TextBox 30">
              <a:extLst>
                <a:ext uri="{FF2B5EF4-FFF2-40B4-BE49-F238E27FC236}">
                  <a16:creationId xmlns:a16="http://schemas.microsoft.com/office/drawing/2014/main" id="{79A72ECE-3B70-1FD1-90F4-39143D1D3DDD}"/>
                </a:ext>
              </a:extLst>
            </p:cNvPr>
            <p:cNvSpPr txBox="1"/>
            <p:nvPr/>
          </p:nvSpPr>
          <p:spPr>
            <a:xfrm>
              <a:off x="6352287" y="2096363"/>
              <a:ext cx="1143000" cy="307777"/>
            </a:xfrm>
            <a:prstGeom prst="rect">
              <a:avLst/>
            </a:prstGeom>
            <a:noFill/>
          </p:spPr>
          <p:txBody>
            <a:bodyPr wrap="square" lIns="0" tIns="0" rIns="0" bIns="0" rtlCol="0">
              <a:spAutoFit/>
            </a:bodyPr>
            <a:lstStyle/>
            <a:p>
              <a:pPr indent="0" algn="ctr" rtl="0">
                <a:buNone/>
              </a:pPr>
              <a:r>
                <a:rPr lang="ja-jp" sz="500" b="1">
                  <a:solidFill>
                    <a:schemeClr val="bg1"/>
                  </a:solidFill>
                  <a:ea typeface="Meiryo" panose="020B0604030504040204" pitchFamily="34" charset="-128"/>
                </a:rPr>
                <a:t>エンジニアリング コラボレーションとデジタル ツイン:</a:t>
              </a:r>
              <a:r>
                <a:rPr lang="ja-jp" sz="500">
                  <a:solidFill>
                    <a:schemeClr val="bg1"/>
                  </a:solidFill>
                  <a:ea typeface="Meiryo" panose="020B0604030504040204" pitchFamily="34" charset="-128"/>
                </a:rPr>
                <a:t> 高速なプロトタイプ作成、バーチャル リアリティ制作セル構成、デジタル製品モデリング</a:t>
              </a:r>
              <a:endParaRPr lang="en-US" sz="500" dirty="0">
                <a:solidFill>
                  <a:schemeClr val="bg1"/>
                </a:solidFill>
                <a:latin typeface="Segoe UI"/>
                <a:ea typeface="Meiryo" panose="020B0604030504040204" pitchFamily="34" charset="-128"/>
                <a:cs typeface="Segoe UI"/>
              </a:endParaRPr>
            </a:p>
          </p:txBody>
        </p:sp>
        <p:sp>
          <p:nvSpPr>
            <p:cNvPr id="32" name="TextBox 31">
              <a:extLst>
                <a:ext uri="{FF2B5EF4-FFF2-40B4-BE49-F238E27FC236}">
                  <a16:creationId xmlns:a16="http://schemas.microsoft.com/office/drawing/2014/main" id="{9B55AA4E-BBCB-D969-EBB4-3DC6F8AA1C4C}"/>
                </a:ext>
              </a:extLst>
            </p:cNvPr>
            <p:cNvSpPr txBox="1"/>
            <p:nvPr/>
          </p:nvSpPr>
          <p:spPr>
            <a:xfrm>
              <a:off x="7632510" y="2096363"/>
              <a:ext cx="1143000" cy="230832"/>
            </a:xfrm>
            <a:prstGeom prst="rect">
              <a:avLst/>
            </a:prstGeom>
            <a:noFill/>
          </p:spPr>
          <p:txBody>
            <a:bodyPr wrap="square" lIns="0" tIns="0" rIns="0" bIns="0" rtlCol="0">
              <a:spAutoFit/>
            </a:bodyPr>
            <a:lstStyle/>
            <a:p>
              <a:pPr indent="0" algn="ctr" rtl="0">
                <a:spcBef>
                  <a:spcPts val="600"/>
                </a:spcBef>
                <a:buNone/>
              </a:pPr>
              <a:r>
                <a:rPr lang="ja-jp" sz="500" b="1" dirty="0">
                  <a:solidFill>
                    <a:schemeClr val="bg1"/>
                  </a:solidFill>
                  <a:ea typeface="Meiryo" panose="020B0604030504040204" pitchFamily="34" charset="-128"/>
                </a:rPr>
                <a:t>ロボットと認知プロセスの自動化:</a:t>
              </a:r>
              <a:r>
                <a:rPr lang="ja-jp" sz="500" dirty="0">
                  <a:solidFill>
                    <a:schemeClr val="bg1"/>
                  </a:solidFill>
                  <a:ea typeface="Meiryo" panose="020B0604030504040204" pitchFamily="34" charset="-128"/>
                </a:rPr>
                <a:t> </a:t>
              </a:r>
              <a:br>
                <a:rPr lang="en-US" altLang="ja-JP" sz="500" dirty="0">
                  <a:solidFill>
                    <a:schemeClr val="bg1"/>
                  </a:solidFill>
                  <a:ea typeface="Meiryo" panose="020B0604030504040204" pitchFamily="34" charset="-128"/>
                </a:rPr>
              </a:br>
              <a:r>
                <a:rPr lang="ja-jp" sz="500" dirty="0">
                  <a:solidFill>
                    <a:schemeClr val="bg1"/>
                  </a:solidFill>
                  <a:ea typeface="Meiryo" panose="020B0604030504040204" pitchFamily="34" charset="-128"/>
                </a:rPr>
                <a:t>ロボット プロセスの自動化、機械学習、自然言語処理、AI</a:t>
              </a:r>
              <a:endParaRPr lang="en-US" sz="500" dirty="0">
                <a:solidFill>
                  <a:schemeClr val="bg1"/>
                </a:solidFill>
                <a:latin typeface="Segoe UI"/>
                <a:ea typeface="Meiryo" panose="020B0604030504040204" pitchFamily="34" charset="-128"/>
                <a:cs typeface="Segoe UI"/>
              </a:endParaRPr>
            </a:p>
          </p:txBody>
        </p:sp>
        <p:cxnSp>
          <p:nvCxnSpPr>
            <p:cNvPr id="54" name="Straight Connector 53">
              <a:extLst>
                <a:ext uri="{FF2B5EF4-FFF2-40B4-BE49-F238E27FC236}">
                  <a16:creationId xmlns:a16="http://schemas.microsoft.com/office/drawing/2014/main" id="{13E75E28-C3DE-CBD1-626F-C0DA27C2E3F2}"/>
                </a:ext>
              </a:extLst>
            </p:cNvPr>
            <p:cNvCxnSpPr>
              <a:cxnSpLocks/>
            </p:cNvCxnSpPr>
            <p:nvPr/>
          </p:nvCxnSpPr>
          <p:spPr>
            <a:xfrm>
              <a:off x="4703763" y="1905942"/>
              <a:ext cx="4440237" cy="0"/>
            </a:xfrm>
            <a:prstGeom prst="line">
              <a:avLst/>
            </a:prstGeom>
            <a:ln w="15875" cap="rnd">
              <a:solidFill>
                <a:schemeClr val="bg2"/>
              </a:solidFill>
              <a:prstDash val="sysDot"/>
              <a:round/>
            </a:ln>
          </p:spPr>
          <p:style>
            <a:lnRef idx="1">
              <a:schemeClr val="accent1"/>
            </a:lnRef>
            <a:fillRef idx="0">
              <a:schemeClr val="accent1"/>
            </a:fillRef>
            <a:effectRef idx="0">
              <a:schemeClr val="accent1"/>
            </a:effectRef>
            <a:fontRef idx="minor">
              <a:schemeClr val="tx1"/>
            </a:fontRef>
          </p:style>
        </p:cxnSp>
        <p:sp>
          <p:nvSpPr>
            <p:cNvPr id="34" name="Oval 33">
              <a:extLst>
                <a:ext uri="{FF2B5EF4-FFF2-40B4-BE49-F238E27FC236}">
                  <a16:creationId xmlns:a16="http://schemas.microsoft.com/office/drawing/2014/main" id="{39E969F9-7E9B-1823-0F83-420DC976879E}"/>
                </a:ext>
              </a:extLst>
            </p:cNvPr>
            <p:cNvSpPr/>
            <p:nvPr/>
          </p:nvSpPr>
          <p:spPr>
            <a:xfrm>
              <a:off x="5542979" y="1805358"/>
              <a:ext cx="201168" cy="201168"/>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r>
                <a:rPr lang="ja-jp" sz="700" b="1">
                  <a:ea typeface="Meiryo" panose="020B0604030504040204" pitchFamily="34" charset="-128"/>
                </a:rPr>
                <a:t>4</a:t>
              </a:r>
            </a:p>
          </p:txBody>
        </p:sp>
        <p:sp>
          <p:nvSpPr>
            <p:cNvPr id="35" name="Oval 34">
              <a:extLst>
                <a:ext uri="{FF2B5EF4-FFF2-40B4-BE49-F238E27FC236}">
                  <a16:creationId xmlns:a16="http://schemas.microsoft.com/office/drawing/2014/main" id="{6F8287A5-964A-BB2A-0304-5619822FE554}"/>
                </a:ext>
              </a:extLst>
            </p:cNvPr>
            <p:cNvSpPr/>
            <p:nvPr/>
          </p:nvSpPr>
          <p:spPr>
            <a:xfrm>
              <a:off x="6823203" y="1805358"/>
              <a:ext cx="201168" cy="20116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r>
                <a:rPr lang="ja-jp" sz="700" b="1">
                  <a:ea typeface="Meiryo" panose="020B0604030504040204" pitchFamily="34" charset="-128"/>
                </a:rPr>
                <a:t>5</a:t>
              </a:r>
            </a:p>
          </p:txBody>
        </p:sp>
        <p:sp>
          <p:nvSpPr>
            <p:cNvPr id="36" name="Oval 35">
              <a:extLst>
                <a:ext uri="{FF2B5EF4-FFF2-40B4-BE49-F238E27FC236}">
                  <a16:creationId xmlns:a16="http://schemas.microsoft.com/office/drawing/2014/main" id="{FB5BBC26-C963-1F72-02C2-9AB9A99C0896}"/>
                </a:ext>
              </a:extLst>
            </p:cNvPr>
            <p:cNvSpPr/>
            <p:nvPr/>
          </p:nvSpPr>
          <p:spPr>
            <a:xfrm>
              <a:off x="8103426" y="1805358"/>
              <a:ext cx="201168" cy="201168"/>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r>
                <a:rPr lang="ja-jp" sz="700" b="1">
                  <a:ea typeface="Meiryo" panose="020B0604030504040204" pitchFamily="34" charset="-128"/>
                </a:rPr>
                <a:t>6</a:t>
              </a:r>
            </a:p>
          </p:txBody>
        </p:sp>
      </p:grpSp>
      <p:sp>
        <p:nvSpPr>
          <p:cNvPr id="27" name="TextBox 26">
            <a:extLst>
              <a:ext uri="{FF2B5EF4-FFF2-40B4-BE49-F238E27FC236}">
                <a16:creationId xmlns:a16="http://schemas.microsoft.com/office/drawing/2014/main" id="{A810F9E5-C6AE-F8AB-3FF8-FC12AA0044F7}"/>
              </a:ext>
            </a:extLst>
          </p:cNvPr>
          <p:cNvSpPr txBox="1"/>
          <p:nvPr/>
        </p:nvSpPr>
        <p:spPr>
          <a:xfrm>
            <a:off x="899066" y="4962293"/>
            <a:ext cx="2197718" cy="92333"/>
          </a:xfrm>
          <a:prstGeom prst="rect">
            <a:avLst/>
          </a:prstGeom>
          <a:noFill/>
        </p:spPr>
        <p:txBody>
          <a:bodyPr rot="0" spcFirstLastPara="0" vertOverflow="overflow" horzOverflow="overflow" vert="horz" wrap="none" lIns="0" tIns="0" rIns="0" bIns="0" numCol="1" spcCol="0" rtlCol="0" fromWordArt="0" anchor="t" anchorCtr="0" forceAA="0" compatLnSpc="1">
            <a:prstTxWarp prst="textNoShape">
              <a:avLst/>
            </a:prstTxWarp>
            <a:spAutoFit/>
          </a:bodyPr>
          <a:lstStyle/>
          <a:p>
            <a:pPr rtl="0"/>
            <a:r>
              <a:rPr lang="ja-jp" sz="600">
                <a:ea typeface="Meiryo" panose="020B0604030504040204" pitchFamily="34" charset="-128"/>
                <a:cs typeface="+mn-lt"/>
                <a:hlinkClick r:id="rId10"/>
              </a:rPr>
              <a:t>出典: DI_2019-Deloitte-and-MAPI-Smart-Factory-St</a:t>
            </a:r>
            <a:r>
              <a:rPr lang="ja-jp" sz="600">
                <a:ea typeface="Meiryo" panose="020B0604030504040204" pitchFamily="34" charset="-128"/>
                <a:cs typeface="+mn-lt"/>
              </a:rPr>
              <a:t>udy.pdf</a:t>
            </a:r>
            <a:r>
              <a:rPr lang="ja-jp" sz="600">
                <a:ea typeface="Meiryo" panose="020B0604030504040204" pitchFamily="34" charset="-128"/>
              </a:rPr>
              <a:t>: </a:t>
            </a:r>
          </a:p>
        </p:txBody>
      </p:sp>
    </p:spTree>
    <p:extLst>
      <p:ext uri="{BB962C8B-B14F-4D97-AF65-F5344CB8AC3E}">
        <p14:creationId xmlns:p14="http://schemas.microsoft.com/office/powerpoint/2010/main" val="392396451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theme/theme1.xml><?xml version="1.0" encoding="utf-8"?>
<a:theme xmlns:a="http://schemas.openxmlformats.org/drawingml/2006/main" name="Autodesk Theme">
  <a:themeElements>
    <a:clrScheme name="Custom 32">
      <a:dk1>
        <a:srgbClr val="000000"/>
      </a:dk1>
      <a:lt1>
        <a:srgbClr val="FFFFFF"/>
      </a:lt1>
      <a:dk2>
        <a:srgbClr val="666666"/>
      </a:dk2>
      <a:lt2>
        <a:srgbClr val="CCCCCC"/>
      </a:lt2>
      <a:accent1>
        <a:srgbClr val="2BC275"/>
      </a:accent1>
      <a:accent2>
        <a:srgbClr val="5F60FF"/>
      </a:accent2>
      <a:accent3>
        <a:srgbClr val="D74E26"/>
      </a:accent3>
      <a:accent4>
        <a:srgbClr val="FFC21A"/>
      </a:accent4>
      <a:accent5>
        <a:srgbClr val="37A5CC"/>
      </a:accent5>
      <a:accent6>
        <a:srgbClr val="E51050"/>
      </a:accent6>
      <a:hlink>
        <a:srgbClr val="000000"/>
      </a:hlink>
      <a:folHlink>
        <a:srgbClr val="666666"/>
      </a:folHlink>
    </a:clrScheme>
    <a:fontScheme name="Custom 7">
      <a:majorFont>
        <a:latin typeface="Artifakt LegendOfc"/>
        <a:ea typeface=""/>
        <a:cs typeface=""/>
      </a:majorFont>
      <a:minorFont>
        <a:latin typeface="Artifakt ElementOfc"/>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a:noFill/>
        </a:ln>
      </a:spPr>
      <a:bodyPr rtlCol="0" anchor="ctr"/>
      <a:lstStyle>
        <a:defPPr algn="ctr">
          <a:defRPr sz="160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w="3175">
          <a:solidFill>
            <a:schemeClr val="bg2"/>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z="1600" dirty="0" err="1" smtClean="0"/>
        </a:defPPr>
      </a:lstStyle>
    </a:txDef>
  </a:objectDefaults>
  <a:extraClrSchemeLst/>
  <a:extLst>
    <a:ext uri="{05A4C25C-085E-4340-85A3-A5531E510DB2}">
      <thm15:themeFamily xmlns:thm15="http://schemas.microsoft.com/office/thememl/2012/main" name="2021-corporate-PPT-template-artifakt.potx" id="{CACDBA2C-E7DF-41F4-BCCE-69AAFDE4EF18}" vid="{0DC73955-802A-449D-8B74-62D1DEA391E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10.xml.rels><?xml version="1.0" encoding="UTF-8" standalone="yes"?>
<Relationships xmlns="http://schemas.openxmlformats.org/package/2006/relationships"><Relationship Id="rId1" Type="http://schemas.openxmlformats.org/officeDocument/2006/relationships/customXmlProps" Target="itemProps10.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_rels/item6.xml.rels><?xml version="1.0" encoding="UTF-8" standalone="yes"?>
<Relationships xmlns="http://schemas.openxmlformats.org/package/2006/relationships"><Relationship Id="rId1" Type="http://schemas.openxmlformats.org/officeDocument/2006/relationships/customXmlProps" Target="itemProps6.xml"/></Relationships>
</file>

<file path=customXml/_rels/item7.xml.rels><?xml version="1.0" encoding="UTF-8" standalone="yes"?>
<Relationships xmlns="http://schemas.openxmlformats.org/package/2006/relationships"><Relationship Id="rId1" Type="http://schemas.openxmlformats.org/officeDocument/2006/relationships/customXmlProps" Target="itemProps7.xml"/></Relationships>
</file>

<file path=customXml/_rels/item8.xml.rels><?xml version="1.0" encoding="UTF-8" standalone="yes"?>
<Relationships xmlns="http://schemas.openxmlformats.org/package/2006/relationships"><Relationship Id="rId1" Type="http://schemas.openxmlformats.org/officeDocument/2006/relationships/customXmlProps" Target="itemProps8.xml"/></Relationships>
</file>

<file path=customXml/_rels/item9.xml.rels><?xml version="1.0" encoding="UTF-8" standalone="yes"?>
<Relationships xmlns="http://schemas.openxmlformats.org/package/2006/relationships"><Relationship Id="rId1" Type="http://schemas.openxmlformats.org/officeDocument/2006/relationships/customXmlProps" Target="itemProps9.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10.xml><?xml version="1.0" encoding="utf-8"?>
<ct:contentTypeSchema xmlns:ct="http://schemas.microsoft.com/office/2006/metadata/contentType" xmlns:ma="http://schemas.microsoft.com/office/2006/metadata/properties/metaAttributes" ct:_="" ma:_="" ma:contentTypeName="Document" ma:contentTypeID="0x01010032A0338E4A3BAC43A2F9E9E8E2D59C95" ma:contentTypeVersion="18" ma:contentTypeDescription="Create a new document." ma:contentTypeScope="" ma:versionID="4958c6d0e60ae95db6dc9febf7053acc">
  <xsd:schema xmlns:xsd="http://www.w3.org/2001/XMLSchema" xmlns:xs="http://www.w3.org/2001/XMLSchema" xmlns:p="http://schemas.microsoft.com/office/2006/metadata/properties" xmlns:ns2="8eee8cf3-091e-4df7-9d4d-e77bfe2b4a23" xmlns:ns3="cc3abec6-8dfb-47f4-b3ad-29c15dcefa1c" targetNamespace="http://schemas.microsoft.com/office/2006/metadata/properties" ma:root="true" ma:fieldsID="8f4367e23670b8c81981566faa52ef33" ns2:_="" ns3:_="">
    <xsd:import namespace="8eee8cf3-091e-4df7-9d4d-e77bfe2b4a23"/>
    <xsd:import namespace="cc3abec6-8dfb-47f4-b3ad-29c15dcefa1c"/>
    <xsd:element name="properties">
      <xsd:complexType>
        <xsd:sequence>
          <xsd:element name="documentManagement">
            <xsd:complexType>
              <xsd:all>
                <xsd:element ref="ns2:lcf76f155ced4ddcb4097134ff3c332f" minOccurs="0"/>
                <xsd:element ref="ns3:TaxCatchAll" minOccurs="0"/>
                <xsd:element ref="ns2:MediaServiceMetadata" minOccurs="0"/>
                <xsd:element ref="ns2:MediaServiceFastMetadata" minOccurs="0"/>
                <xsd:element ref="ns2:MediaServiceGenerationTime" minOccurs="0"/>
                <xsd:element ref="ns2:MediaServiceEventHashCode" minOccurs="0"/>
                <xsd:element ref="ns2:MediaServiceAutoKeyPoints" minOccurs="0"/>
                <xsd:element ref="ns2:MediaServiceKeyPoints" minOccurs="0"/>
                <xsd:element ref="ns2:MediaServiceDateTaken" minOccurs="0"/>
                <xsd:element ref="ns2:MediaLengthInSeconds" minOccurs="0"/>
                <xsd:element ref="ns2:MediaServiceOCR" minOccurs="0"/>
                <xsd:element ref="ns2:MediaServiceLocation" minOccurs="0"/>
                <xsd:element ref="ns3:SharedWithUsers" minOccurs="0"/>
                <xsd:element ref="ns3:SharedWithDetails" minOccurs="0"/>
                <xsd:element ref="ns2:MediaServiceSearchProperties" minOccurs="0"/>
                <xsd:element ref="ns2:Priority"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eee8cf3-091e-4df7-9d4d-e77bfe2b4a23" elementFormDefault="qualified">
    <xsd:import namespace="http://schemas.microsoft.com/office/2006/documentManagement/types"/>
    <xsd:import namespace="http://schemas.microsoft.com/office/infopath/2007/PartnerControls"/>
    <xsd:element name="lcf76f155ced4ddcb4097134ff3c332f" ma:index="9" nillable="true" ma:taxonomy="true" ma:internalName="lcf76f155ced4ddcb4097134ff3c332f" ma:taxonomyFieldName="MediaServiceImageTags" ma:displayName="Image Tags" ma:readOnly="false" ma:fieldId="{5cf76f15-5ced-4ddc-b409-7134ff3c332f}" ma:taxonomyMulti="true" ma:sspId="f3486984-7067-43be-b043-3c90f94ef9b2" ma:termSetId="09814cd3-568e-fe90-9814-8d621ff8fb84" ma:anchorId="fba54fb3-c3e1-fe81-a776-ca4b69148c4d" ma:open="true" ma:isKeyword="false">
      <xsd:complexType>
        <xsd:sequence>
          <xsd:element ref="pc:Terms" minOccurs="0" maxOccurs="1"/>
        </xsd:sequence>
      </xsd:complexType>
    </xsd:element>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ServiceDateTaken" ma:index="17" nillable="true" ma:displayName="MediaServiceDateTaken" ma:hidden="true" ma:internalName="MediaServiceDateTaken" ma:readOnly="true">
      <xsd:simpleType>
        <xsd:restriction base="dms:Text"/>
      </xsd:simpleType>
    </xsd:element>
    <xsd:element name="MediaLengthInSeconds" ma:index="18" nillable="true" ma:displayName="MediaLengthInSeconds" ma:hidden="true" ma:internalName="MediaLengthInSeconds" ma:readOnly="true">
      <xsd:simpleType>
        <xsd:restriction base="dms:Unknown"/>
      </xsd:simpleType>
    </xsd:element>
    <xsd:element name="MediaServiceOCR" ma:index="19" nillable="true" ma:displayName="Extracted Text" ma:internalName="MediaServiceOCR" ma:readOnly="true">
      <xsd:simpleType>
        <xsd:restriction base="dms:Note">
          <xsd:maxLength value="255"/>
        </xsd:restriction>
      </xsd:simpleType>
    </xsd:element>
    <xsd:element name="MediaServiceLocation" ma:index="20" nillable="true" ma:displayName="Location" ma:internalName="MediaServiceLocation" ma:readOnly="true">
      <xsd:simpleType>
        <xsd:restriction base="dms:Text"/>
      </xsd:simpleType>
    </xsd:element>
    <xsd:element name="MediaServiceSearchProperties" ma:index="23" nillable="true" ma:displayName="MediaServiceSearchProperties" ma:hidden="true" ma:internalName="MediaServiceSearchProperties" ma:readOnly="true">
      <xsd:simpleType>
        <xsd:restriction base="dms:Note"/>
      </xsd:simpleType>
    </xsd:element>
    <xsd:element name="Priority" ma:index="24" nillable="true" ma:displayName="Priority" ma:default="1" ma:format="Dropdown" ma:internalName="Priority">
      <xsd:simpleType>
        <xsd:restriction base="dms:Boolean"/>
      </xsd:simpleType>
    </xsd:element>
    <xsd:element name="MediaServiceObjectDetectorVersions" ma:index="25"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cc3abec6-8dfb-47f4-b3ad-29c15dcefa1c" elementFormDefault="qualified">
    <xsd:import namespace="http://schemas.microsoft.com/office/2006/documentManagement/types"/>
    <xsd:import namespace="http://schemas.microsoft.com/office/infopath/2007/PartnerControls"/>
    <xsd:element name="TaxCatchAll" ma:index="10" nillable="true" ma:displayName="Taxonomy Catch All Column" ma:hidden="true" ma:list="{28ebe452-38a6-4742-b471-a9ab4c75c594}" ma:internalName="TaxCatchAll" ma:showField="CatchAllData" ma:web="cc3abec6-8dfb-47f4-b3ad-29c15dcefa1c">
      <xsd:complexType>
        <xsd:complexContent>
          <xsd:extension base="dms:MultiChoiceLookup">
            <xsd:sequence>
              <xsd:element name="Value" type="dms:Lookup" maxOccurs="unbounded" minOccurs="0" nillable="true"/>
            </xsd:sequence>
          </xsd:extension>
        </xsd:complexContent>
      </xsd:complexType>
    </xsd:element>
    <xsd:element name="SharedWithUsers" ma:index="2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2"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VariableList UniqueId="2f8378f9-de61-4c8d-9dcf-eaafe56f6a58" Name="Computed" ContentType="XML" MajorVersion="0" MinorVersion="1" isLocalCopy="False" IsBaseObject="False" DataSourceId="800f1a53-53b0-49ab-8068-ed64d68a4294" DataSourceMajorVersion="0" DataSourceMinorVersion="1"/>
</file>

<file path=customXml/item3.xml><?xml version="1.0" encoding="utf-8"?>
<AllExternalAdhocVariableMappings/>
</file>

<file path=customXml/item4.xml><?xml version="1.0" encoding="utf-8"?>
<VariableListDefinition name="System" displayName="System" id="fb16d68b-d5e9-4c83-9138-86fc0c26b1f1" isdomainofvalue="False" dataSourceId="bbb3cebc-ab64-4bb1-980c-50f90215dd00"/>
</file>

<file path=customXml/item5.xml><?xml version="1.0" encoding="utf-8"?>
<VariableListDefinition name="AD_HOC" displayName="AD_HOC" id="197fbb15-a7c8-4c94-b537-3ca861804c5d" isdomainofvalue="False" dataSourceId="66696169-1479-4922-8a86-ae515fa5d23a"/>
</file>

<file path=customXml/item6.xml><?xml version="1.0" encoding="utf-8"?>
<VariableListDefinition name="Computed" displayName="Computed" id="2f8378f9-de61-4c8d-9dcf-eaafe56f6a58" isdomainofvalue="False" dataSourceId="800f1a53-53b0-49ab-8068-ed64d68a4294"/>
</file>

<file path=customXml/item7.xml><?xml version="1.0" encoding="utf-8"?>
<VariableList UniqueId="fb16d68b-d5e9-4c83-9138-86fc0c26b1f1" Name="System" ContentType="XML" MajorVersion="0" MinorVersion="1" isLocalCopy="False" IsBaseObject="False" DataSourceId="bbb3cebc-ab64-4bb1-980c-50f90215dd00" DataSourceMajorVersion="0" DataSourceMinorVersion="1"/>
</file>

<file path=customXml/item8.xml><?xml version="1.0" encoding="utf-8"?>
<VariableList UniqueId="197fbb15-a7c8-4c94-b537-3ca861804c5d" Name="AD_HOC" ContentType="XML" MajorVersion="0" MinorVersion="1" isLocalCopy="False" IsBaseObject="False" DataSourceId="66696169-1479-4922-8a86-ae515fa5d23a" DataSourceMajorVersion="0" DataSourceMinorVersion="1"/>
</file>

<file path=customXml/item9.xml><?xml version="1.0" encoding="utf-8"?>
<p:properties xmlns:p="http://schemas.microsoft.com/office/2006/metadata/properties" xmlns:xsi="http://www.w3.org/2001/XMLSchema-instance" xmlns:pc="http://schemas.microsoft.com/office/infopath/2007/PartnerControls">
  <documentManagement>
    <lcf76f155ced4ddcb4097134ff3c332f xmlns="8eee8cf3-091e-4df7-9d4d-e77bfe2b4a23">
      <Terms xmlns="http://schemas.microsoft.com/office/infopath/2007/PartnerControls"/>
    </lcf76f155ced4ddcb4097134ff3c332f>
    <TaxCatchAll xmlns="cc3abec6-8dfb-47f4-b3ad-29c15dcefa1c" xsi:nil="true"/>
    <Priority xmlns="8eee8cf3-091e-4df7-9d4d-e77bfe2b4a23">true</Priority>
  </documentManagement>
</p:properties>
</file>

<file path=customXml/itemProps1.xml><?xml version="1.0" encoding="utf-8"?>
<ds:datastoreItem xmlns:ds="http://schemas.openxmlformats.org/officeDocument/2006/customXml" ds:itemID="{55E74987-E5FC-4851-84D4-ADC002EEED36}">
  <ds:schemaRefs>
    <ds:schemaRef ds:uri="http://schemas.microsoft.com/sharepoint/v3/contenttype/forms"/>
  </ds:schemaRefs>
</ds:datastoreItem>
</file>

<file path=customXml/itemProps10.xml><?xml version="1.0" encoding="utf-8"?>
<ds:datastoreItem xmlns:ds="http://schemas.openxmlformats.org/officeDocument/2006/customXml" ds:itemID="{723F01DC-9099-431B-908D-38815D7BA58E}"/>
</file>

<file path=customXml/itemProps2.xml><?xml version="1.0" encoding="utf-8"?>
<ds:datastoreItem xmlns:ds="http://schemas.openxmlformats.org/officeDocument/2006/customXml" ds:itemID="{725B7F3B-7450-4C19-9DB5-7849A8E74520}">
  <ds:schemaRefs/>
</ds:datastoreItem>
</file>

<file path=customXml/itemProps3.xml><?xml version="1.0" encoding="utf-8"?>
<ds:datastoreItem xmlns:ds="http://schemas.openxmlformats.org/officeDocument/2006/customXml" ds:itemID="{444029CC-F107-4BF1-94C4-746C83C7F988}">
  <ds:schemaRefs/>
</ds:datastoreItem>
</file>

<file path=customXml/itemProps4.xml><?xml version="1.0" encoding="utf-8"?>
<ds:datastoreItem xmlns:ds="http://schemas.openxmlformats.org/officeDocument/2006/customXml" ds:itemID="{DBEA280D-037F-4EE2-97B8-2682F9E67F23}">
  <ds:schemaRefs/>
</ds:datastoreItem>
</file>

<file path=customXml/itemProps5.xml><?xml version="1.0" encoding="utf-8"?>
<ds:datastoreItem xmlns:ds="http://schemas.openxmlformats.org/officeDocument/2006/customXml" ds:itemID="{BD430856-5DD5-412D-9A64-3B74D16214B8}">
  <ds:schemaRefs/>
</ds:datastoreItem>
</file>

<file path=customXml/itemProps6.xml><?xml version="1.0" encoding="utf-8"?>
<ds:datastoreItem xmlns:ds="http://schemas.openxmlformats.org/officeDocument/2006/customXml" ds:itemID="{DD6F2B7D-B047-48FF-806F-E82BFCC68FFD}">
  <ds:schemaRefs/>
</ds:datastoreItem>
</file>

<file path=customXml/itemProps7.xml><?xml version="1.0" encoding="utf-8"?>
<ds:datastoreItem xmlns:ds="http://schemas.openxmlformats.org/officeDocument/2006/customXml" ds:itemID="{5A3E0652-3A11-41D4-8F53-20676AB61443}">
  <ds:schemaRefs/>
</ds:datastoreItem>
</file>

<file path=customXml/itemProps8.xml><?xml version="1.0" encoding="utf-8"?>
<ds:datastoreItem xmlns:ds="http://schemas.openxmlformats.org/officeDocument/2006/customXml" ds:itemID="{73A74F2B-9BBA-4A69-A505-7AE6E263111A}">
  <ds:schemaRefs/>
</ds:datastoreItem>
</file>

<file path=customXml/itemProps9.xml><?xml version="1.0" encoding="utf-8"?>
<ds:datastoreItem xmlns:ds="http://schemas.openxmlformats.org/officeDocument/2006/customXml" ds:itemID="{A48C706E-95FC-4F16-930F-D21F371D2C4D}">
  <ds:schemaRefs>
    <ds:schemaRef ds:uri="58b7e121-e410-4276-bc1f-bd2d26948425"/>
    <ds:schemaRef ds:uri="8eee8cf3-091e-4df7-9d4d-e77bfe2b4a23"/>
    <ds:schemaRef ds:uri="c8cf5a81-86bc-46c0-a2b3-094b07bbf895"/>
    <ds:schemaRef ds:uri="cc3abec6-8dfb-47f4-b3ad-29c15dcefa1c"/>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Autodesk_CorporateTemplate_2023_Artifakt</Template>
  <TotalTime>317</TotalTime>
  <Words>11215</Words>
  <Application>Microsoft Office PowerPoint</Application>
  <PresentationFormat>画面に合わせる (16:9)</PresentationFormat>
  <Paragraphs>744</Paragraphs>
  <Slides>43</Slides>
  <Notes>43</Notes>
  <HiddenSlides>0</HiddenSlides>
  <MMClips>1</MMClips>
  <ScaleCrop>false</ScaleCrop>
  <HeadingPairs>
    <vt:vector size="6" baseType="variant">
      <vt:variant>
        <vt:lpstr>使用されているフォント</vt:lpstr>
      </vt:variant>
      <vt:variant>
        <vt:i4>11</vt:i4>
      </vt:variant>
      <vt:variant>
        <vt:lpstr>テーマ</vt:lpstr>
      </vt:variant>
      <vt:variant>
        <vt:i4>1</vt:i4>
      </vt:variant>
      <vt:variant>
        <vt:lpstr>スライド タイトル</vt:lpstr>
      </vt:variant>
      <vt:variant>
        <vt:i4>43</vt:i4>
      </vt:variant>
    </vt:vector>
  </HeadingPairs>
  <TitlesOfParts>
    <vt:vector size="55" baseType="lpstr">
      <vt:lpstr>Arial,Sans-Serif</vt:lpstr>
      <vt:lpstr>Artifakt ElementOfc</vt:lpstr>
      <vt:lpstr>Artifakt LegendOfc</vt:lpstr>
      <vt:lpstr>sohne</vt:lpstr>
      <vt:lpstr>Söhne</vt:lpstr>
      <vt:lpstr>Meiryo</vt:lpstr>
      <vt:lpstr>Arial</vt:lpstr>
      <vt:lpstr>Calibri</vt:lpstr>
      <vt:lpstr>Courier New</vt:lpstr>
      <vt:lpstr>Segoe UI</vt:lpstr>
      <vt:lpstr>Wingdings 2</vt:lpstr>
      <vt:lpstr>Autodesk Theme</vt:lpstr>
      <vt:lpstr>PowerPoint プレゼンテーション</vt:lpstr>
      <vt:lpstr>学習目標</vt:lpstr>
      <vt:lpstr>製品の製造サイクル</vt:lpstr>
      <vt:lpstr>生産性を損なう現状の問題点</vt:lpstr>
      <vt:lpstr>解決策は? </vt:lpstr>
      <vt:lpstr>デジタル 時代の製造業</vt:lpstr>
      <vt:lpstr>デジタル リテラシーとは? </vt:lpstr>
      <vt:lpstr>スキル開発におけるデジタル リテラシーの役割</vt:lpstr>
      <vt:lpstr>スマートマニュファクチャリング</vt:lpstr>
      <vt:lpstr>デジタル時代の製造業と スマートマニュファクチャリングの違い</vt:lpstr>
      <vt:lpstr>興味深いポイント </vt:lpstr>
      <vt:lpstr>スマートマニュファクチャリングの  6 つのトップ テクノロジー </vt:lpstr>
      <vt:lpstr>高度な MFG (GD &amp; AM)が Clean Sky をサポート</vt:lpstr>
      <vt:lpstr>PowerPoint プレゼンテーション</vt:lpstr>
      <vt:lpstr>データの使用方法</vt:lpstr>
      <vt:lpstr>製造におけるビッグデータと 統計処理制御(SPC)の役割</vt:lpstr>
      <vt:lpstr>PowerPoint プレゼンテーション</vt:lpstr>
      <vt:lpstr>PowerPoint プレゼンテーション</vt:lpstr>
      <vt:lpstr>データを使用して製造プロセス(DfM)を最適化</vt:lpstr>
      <vt:lpstr>CloudNC - CAM Assist </vt:lpstr>
      <vt:lpstr>材料の選択にデータ スキルを活用</vt:lpstr>
      <vt:lpstr>データ駆動型の製造プロセスの選択と改善 </vt:lpstr>
      <vt:lpstr>情報共有の規格 </vt:lpstr>
      <vt:lpstr>製品ライフサイクル 管理(PLM)</vt:lpstr>
      <vt:lpstr>シミュレーション</vt:lpstr>
      <vt:lpstr>例 シミュレーション </vt:lpstr>
      <vt:lpstr>デジタル ツイン</vt:lpstr>
      <vt:lpstr>シミュレーションとデジタル ツインの違い</vt:lpstr>
      <vt:lpstr>PowerPoint プレゼンテーション</vt:lpstr>
      <vt:lpstr>PowerPoint プレゼンテーション</vt:lpstr>
      <vt:lpstr>PowerPoint プレゼンテーション</vt:lpstr>
      <vt:lpstr>クラウド コンピューティング</vt:lpstr>
      <vt:lpstr>インダストリー  クラウド接続データと コラボレーション</vt:lpstr>
      <vt:lpstr>PowerPoint プレゼンテーション</vt:lpstr>
      <vt:lpstr>クラウド コンピューティングの利点の  1 つは、セキュリティ リスクが ないことです。 </vt:lpstr>
      <vt:lpstr>シミュレーションとデジタル ツインの違いを説明する正しい記述は、 次のうちどれですか? </vt:lpstr>
      <vt:lpstr>データのアクセシビリティに クラウドベースのプラットフォームが 重要なのはなぜですか? </vt:lpstr>
      <vt:lpstr>リアルタイム コラボレーション</vt:lpstr>
      <vt:lpstr>PowerPoint プレゼンテーション</vt:lpstr>
      <vt:lpstr>付録</vt:lpstr>
      <vt:lpstr>インダストリー 4.0 テクノロジーの コーディングの背景</vt:lpstr>
      <vt:lpstr>Python の概要</vt:lpstr>
      <vt:lpstr>Python の基本スキル</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PLEASE READ THIS FIRST</dc:title>
  <dc:creator>Michelle Antonio</dc:creator>
  <cp:lastModifiedBy>Masafumi Takamura</cp:lastModifiedBy>
  <cp:revision>101</cp:revision>
  <dcterms:created xsi:type="dcterms:W3CDTF">2023-12-07T13:56:04Z</dcterms:created>
  <dcterms:modified xsi:type="dcterms:W3CDTF">2024-08-07T13:54:32Z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0x01010008A4174E10FDA24F9C305B5244B23143</vt:lpwstr>
  </property>
  <property fmtid="{D5CDD505-2E9C-101B-9397-08002B2CF9AE}" pid="3" name="_dlc_DocIdItemGuid">
    <vt:lpwstr>2a61e236-c6b4-4f73-8107-6f461a0ff58e</vt:lpwstr>
  </property>
  <property fmtid="{D5CDD505-2E9C-101B-9397-08002B2CF9AE}" pid="4" name="MediaServiceImageTags">
    <vt:lpwstr/>
  </property>
  <property fmtid="{D5CDD505-2E9C-101B-9397-08002B2CF9AE}" pid="5" name="TaxKeyword">
    <vt:lpwstr/>
  </property>
</Properties>
</file>